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1.xml" ContentType="application/vnd.openxmlformats-officedocument.drawingml.chart+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0.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1.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2.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3.xml" ContentType="application/vnd.openxmlformats-officedocument.presentationml.notesSlide+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4.xml" ContentType="application/vnd.openxmlformats-officedocument.presentationml.notesSlide+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5.xml" ContentType="application/vnd.openxmlformats-officedocument.presentationml.notesSlide+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6.xml" ContentType="application/vnd.openxmlformats-officedocument.presentationml.notesSlide+xml"/>
  <Override PartName="/ppt/charts/chart20.xml" ContentType="application/vnd.openxmlformats-officedocument.drawingml.chart+xml"/>
  <Override PartName="/ppt/charts/chart21.xml" ContentType="application/vnd.openxmlformats-officedocument.drawingml.chart+xml"/>
  <Override PartName="/ppt/charts/chart22.xml" ContentType="application/vnd.openxmlformats-officedocument.drawingml.chart+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7.xml" ContentType="application/vnd.openxmlformats-officedocument.presentationml.notesSlide+xml"/>
  <Override PartName="/ppt/charts/chart23.xml" ContentType="application/vnd.openxmlformats-officedocument.drawingml.chart+xml"/>
  <Override PartName="/ppt/charts/chart24.xml" ContentType="application/vnd.openxmlformats-officedocument.drawingml.chart+xml"/>
  <Override PartName="/ppt/charts/chart25.xml" ContentType="application/vnd.openxmlformats-officedocument.drawingml.chart+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70" r:id="rId2"/>
    <p:sldMasterId id="2147483810" r:id="rId3"/>
  </p:sldMasterIdLst>
  <p:notesMasterIdLst>
    <p:notesMasterId r:id="rId36"/>
  </p:notesMasterIdLst>
  <p:handoutMasterIdLst>
    <p:handoutMasterId r:id="rId37"/>
  </p:handoutMasterIdLst>
  <p:sldIdLst>
    <p:sldId id="720" r:id="rId4"/>
    <p:sldId id="721" r:id="rId5"/>
    <p:sldId id="723" r:id="rId6"/>
    <p:sldId id="718" r:id="rId7"/>
    <p:sldId id="694" r:id="rId8"/>
    <p:sldId id="724" r:id="rId9"/>
    <p:sldId id="716" r:id="rId10"/>
    <p:sldId id="263" r:id="rId11"/>
    <p:sldId id="717" r:id="rId12"/>
    <p:sldId id="696" r:id="rId13"/>
    <p:sldId id="699" r:id="rId14"/>
    <p:sldId id="700" r:id="rId15"/>
    <p:sldId id="701" r:id="rId16"/>
    <p:sldId id="702" r:id="rId17"/>
    <p:sldId id="703" r:id="rId18"/>
    <p:sldId id="704" r:id="rId19"/>
    <p:sldId id="705" r:id="rId20"/>
    <p:sldId id="706" r:id="rId21"/>
    <p:sldId id="695" r:id="rId22"/>
    <p:sldId id="570" r:id="rId23"/>
    <p:sldId id="707" r:id="rId24"/>
    <p:sldId id="708" r:id="rId25"/>
    <p:sldId id="709" r:id="rId26"/>
    <p:sldId id="710" r:id="rId27"/>
    <p:sldId id="711" r:id="rId28"/>
    <p:sldId id="719" r:id="rId29"/>
    <p:sldId id="713" r:id="rId30"/>
    <p:sldId id="697" r:id="rId31"/>
    <p:sldId id="726" r:id="rId32"/>
    <p:sldId id="304" r:id="rId33"/>
    <p:sldId id="335" r:id="rId34"/>
    <p:sldId id="698" r:id="rId35"/>
  </p:sldIdLst>
  <p:sldSz cx="12192000" cy="6858000"/>
  <p:notesSz cx="6858000" cy="9144000"/>
  <p:defaultTextStyle>
    <a:defPPr>
      <a:defRPr lang="ja-JP"/>
    </a:defPPr>
    <a:lvl1pPr algn="l" rtl="0" eaLnBrk="0" fontAlgn="base" hangingPunct="0">
      <a:spcBef>
        <a:spcPct val="0"/>
      </a:spcBef>
      <a:spcAft>
        <a:spcPct val="0"/>
      </a:spcAft>
      <a:defRPr kumimoji="1" kern="1200">
        <a:solidFill>
          <a:schemeClr val="tx1"/>
        </a:solidFill>
        <a:latin typeface="Calibri" panose="020F0502020204030204" pitchFamily="34" charset="0"/>
        <a:ea typeface="ＭＳ Ｐゴシック" panose="020B0600070205080204" pitchFamily="34" charset="-128"/>
        <a:cs typeface="+mn-cs"/>
      </a:defRPr>
    </a:lvl1pPr>
    <a:lvl2pPr marL="609555" algn="l" rtl="0" eaLnBrk="0" fontAlgn="base" hangingPunct="0">
      <a:spcBef>
        <a:spcPct val="0"/>
      </a:spcBef>
      <a:spcAft>
        <a:spcPct val="0"/>
      </a:spcAft>
      <a:defRPr kumimoji="1" kern="1200">
        <a:solidFill>
          <a:schemeClr val="tx1"/>
        </a:solidFill>
        <a:latin typeface="Calibri" panose="020F0502020204030204" pitchFamily="34" charset="0"/>
        <a:ea typeface="ＭＳ Ｐゴシック" panose="020B0600070205080204" pitchFamily="34" charset="-128"/>
        <a:cs typeface="+mn-cs"/>
      </a:defRPr>
    </a:lvl2pPr>
    <a:lvl3pPr marL="1219110" algn="l" rtl="0" eaLnBrk="0" fontAlgn="base" hangingPunct="0">
      <a:spcBef>
        <a:spcPct val="0"/>
      </a:spcBef>
      <a:spcAft>
        <a:spcPct val="0"/>
      </a:spcAft>
      <a:defRPr kumimoji="1" kern="1200">
        <a:solidFill>
          <a:schemeClr val="tx1"/>
        </a:solidFill>
        <a:latin typeface="Calibri" panose="020F0502020204030204" pitchFamily="34" charset="0"/>
        <a:ea typeface="ＭＳ Ｐゴシック" panose="020B0600070205080204" pitchFamily="34" charset="-128"/>
        <a:cs typeface="+mn-cs"/>
      </a:defRPr>
    </a:lvl3pPr>
    <a:lvl4pPr marL="1828664" algn="l" rtl="0" eaLnBrk="0" fontAlgn="base" hangingPunct="0">
      <a:spcBef>
        <a:spcPct val="0"/>
      </a:spcBef>
      <a:spcAft>
        <a:spcPct val="0"/>
      </a:spcAft>
      <a:defRPr kumimoji="1" kern="1200">
        <a:solidFill>
          <a:schemeClr val="tx1"/>
        </a:solidFill>
        <a:latin typeface="Calibri" panose="020F0502020204030204" pitchFamily="34" charset="0"/>
        <a:ea typeface="ＭＳ Ｐゴシック" panose="020B0600070205080204" pitchFamily="34" charset="-128"/>
        <a:cs typeface="+mn-cs"/>
      </a:defRPr>
    </a:lvl4pPr>
    <a:lvl5pPr marL="2438218" algn="l" rtl="0" eaLnBrk="0" fontAlgn="base" hangingPunct="0">
      <a:spcBef>
        <a:spcPct val="0"/>
      </a:spcBef>
      <a:spcAft>
        <a:spcPct val="0"/>
      </a:spcAft>
      <a:defRPr kumimoji="1" kern="1200">
        <a:solidFill>
          <a:schemeClr val="tx1"/>
        </a:solidFill>
        <a:latin typeface="Calibri" panose="020F0502020204030204" pitchFamily="34" charset="0"/>
        <a:ea typeface="ＭＳ Ｐゴシック" panose="020B0600070205080204" pitchFamily="34" charset="-128"/>
        <a:cs typeface="+mn-cs"/>
      </a:defRPr>
    </a:lvl5pPr>
    <a:lvl6pPr marL="3047772" algn="l" defTabSz="1219110" rtl="0" eaLnBrk="1" latinLnBrk="0" hangingPunct="1">
      <a:defRPr kumimoji="1" kern="1200">
        <a:solidFill>
          <a:schemeClr val="tx1"/>
        </a:solidFill>
        <a:latin typeface="Calibri" panose="020F0502020204030204" pitchFamily="34" charset="0"/>
        <a:ea typeface="ＭＳ Ｐゴシック" panose="020B0600070205080204" pitchFamily="34" charset="-128"/>
        <a:cs typeface="+mn-cs"/>
      </a:defRPr>
    </a:lvl6pPr>
    <a:lvl7pPr marL="3657327" algn="l" defTabSz="1219110" rtl="0" eaLnBrk="1" latinLnBrk="0" hangingPunct="1">
      <a:defRPr kumimoji="1" kern="1200">
        <a:solidFill>
          <a:schemeClr val="tx1"/>
        </a:solidFill>
        <a:latin typeface="Calibri" panose="020F0502020204030204" pitchFamily="34" charset="0"/>
        <a:ea typeface="ＭＳ Ｐゴシック" panose="020B0600070205080204" pitchFamily="34" charset="-128"/>
        <a:cs typeface="+mn-cs"/>
      </a:defRPr>
    </a:lvl7pPr>
    <a:lvl8pPr marL="4266880" algn="l" defTabSz="1219110" rtl="0" eaLnBrk="1" latinLnBrk="0" hangingPunct="1">
      <a:defRPr kumimoji="1" kern="1200">
        <a:solidFill>
          <a:schemeClr val="tx1"/>
        </a:solidFill>
        <a:latin typeface="Calibri" panose="020F0502020204030204" pitchFamily="34" charset="0"/>
        <a:ea typeface="ＭＳ Ｐゴシック" panose="020B0600070205080204" pitchFamily="34" charset="-128"/>
        <a:cs typeface="+mn-cs"/>
      </a:defRPr>
    </a:lvl8pPr>
    <a:lvl9pPr marL="4876435" algn="l" defTabSz="1219110" rtl="0" eaLnBrk="1" latinLnBrk="0" hangingPunct="1">
      <a:defRPr kumimoji="1" kern="1200">
        <a:solidFill>
          <a:schemeClr val="tx1"/>
        </a:solidFill>
        <a:latin typeface="Calibri" panose="020F050202020403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586"/>
    <p:restoredTop sz="68293" autoAdjust="0"/>
  </p:normalViewPr>
  <p:slideViewPr>
    <p:cSldViewPr snapToGrid="0">
      <p:cViewPr varScale="1">
        <p:scale>
          <a:sx n="91" d="100"/>
          <a:sy n="91" d="100"/>
        </p:scale>
        <p:origin x="2080" y="176"/>
      </p:cViewPr>
      <p:guideLst>
        <p:guide orient="horz" pos="2160"/>
        <p:guide pos="3840"/>
      </p:guideLst>
    </p:cSldViewPr>
  </p:slideViewPr>
  <p:notesTextViewPr>
    <p:cViewPr>
      <p:scale>
        <a:sx n="145" d="100"/>
        <a:sy n="145" d="100"/>
      </p:scale>
      <p:origin x="0" y="-352"/>
    </p:cViewPr>
  </p:notesTextViewPr>
  <p:sorterViewPr>
    <p:cViewPr>
      <p:scale>
        <a:sx n="80" d="100"/>
        <a:sy n="80" d="100"/>
      </p:scale>
      <p:origin x="0" y="0"/>
    </p:cViewPr>
  </p:sorterViewPr>
  <p:notesViewPr>
    <p:cSldViewPr snapToGrid="0">
      <p:cViewPr varScale="1">
        <p:scale>
          <a:sx n="66" d="100"/>
          <a:sy n="66"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viewProps" Target="viewProps.xml"/><Relationship Id="rId21" Type="http://schemas.openxmlformats.org/officeDocument/2006/relationships/slide" Target="slides/slide18.xml"/><Relationship Id="rId34" Type="http://schemas.openxmlformats.org/officeDocument/2006/relationships/slide" Target="slides/slide31.xml"/><Relationship Id="rId42" Type="http://schemas.microsoft.com/office/2016/11/relationships/changesInfo" Target="changesInfos/changesInfo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kolaos Voulgaris" userId="552682f2348a3cfc" providerId="LiveId" clId="{94FF7299-D51B-0349-A3CD-DD41AEBC12B8}"/>
    <pc:docChg chg="undo custSel modSld">
      <pc:chgData name="Nikolaos Voulgaris" userId="552682f2348a3cfc" providerId="LiveId" clId="{94FF7299-D51B-0349-A3CD-DD41AEBC12B8}" dt="2025-04-03T05:20:29.396" v="856" actId="20577"/>
      <pc:docMkLst>
        <pc:docMk/>
      </pc:docMkLst>
      <pc:sldChg chg="addSp delSp modSp mod modNotesTx">
        <pc:chgData name="Nikolaos Voulgaris" userId="552682f2348a3cfc" providerId="LiveId" clId="{94FF7299-D51B-0349-A3CD-DD41AEBC12B8}" dt="2025-03-26T04:02:39.769" v="506" actId="20577"/>
        <pc:sldMkLst>
          <pc:docMk/>
          <pc:sldMk cId="1613041600" sldId="263"/>
        </pc:sldMkLst>
        <pc:spChg chg="mod">
          <ac:chgData name="Nikolaos Voulgaris" userId="552682f2348a3cfc" providerId="LiveId" clId="{94FF7299-D51B-0349-A3CD-DD41AEBC12B8}" dt="2025-03-26T04:01:37.001" v="457" actId="20577"/>
          <ac:spMkLst>
            <pc:docMk/>
            <pc:sldMk cId="1613041600" sldId="263"/>
            <ac:spMk id="15" creationId="{3DF90206-071E-3DED-01A5-021B833A6454}"/>
          </ac:spMkLst>
        </pc:spChg>
        <pc:picChg chg="add mod">
          <ac:chgData name="Nikolaos Voulgaris" userId="552682f2348a3cfc" providerId="LiveId" clId="{94FF7299-D51B-0349-A3CD-DD41AEBC12B8}" dt="2025-03-26T04:01:28.156" v="453" actId="1076"/>
          <ac:picMkLst>
            <pc:docMk/>
            <pc:sldMk cId="1613041600" sldId="263"/>
            <ac:picMk id="4" creationId="{0476E352-2EBC-7F18-F6EA-DAF90CB4585B}"/>
          </ac:picMkLst>
        </pc:picChg>
      </pc:sldChg>
      <pc:sldChg chg="modSp mod modNotesTx">
        <pc:chgData name="Nikolaos Voulgaris" userId="552682f2348a3cfc" providerId="LiveId" clId="{94FF7299-D51B-0349-A3CD-DD41AEBC12B8}" dt="2025-04-03T05:20:29.396" v="856" actId="20577"/>
        <pc:sldMkLst>
          <pc:docMk/>
          <pc:sldMk cId="0" sldId="304"/>
        </pc:sldMkLst>
        <pc:spChg chg="mod">
          <ac:chgData name="Nikolaos Voulgaris" userId="552682f2348a3cfc" providerId="LiveId" clId="{94FF7299-D51B-0349-A3CD-DD41AEBC12B8}" dt="2025-04-03T05:20:29.396" v="856" actId="20577"/>
          <ac:spMkLst>
            <pc:docMk/>
            <pc:sldMk cId="0" sldId="304"/>
            <ac:spMk id="50" creationId="{DFEC9456-DFE1-C7A6-1A9F-1E04946C37F7}"/>
          </ac:spMkLst>
        </pc:spChg>
      </pc:sldChg>
      <pc:sldChg chg="modSp mod modNotesTx">
        <pc:chgData name="Nikolaos Voulgaris" userId="552682f2348a3cfc" providerId="LiveId" clId="{94FF7299-D51B-0349-A3CD-DD41AEBC12B8}" dt="2025-03-26T04:29:14.086" v="715" actId="20577"/>
        <pc:sldMkLst>
          <pc:docMk/>
          <pc:sldMk cId="0" sldId="335"/>
        </pc:sldMkLst>
        <pc:spChg chg="mod">
          <ac:chgData name="Nikolaos Voulgaris" userId="552682f2348a3cfc" providerId="LiveId" clId="{94FF7299-D51B-0349-A3CD-DD41AEBC12B8}" dt="2025-03-26T04:27:05.529" v="702" actId="2711"/>
          <ac:spMkLst>
            <pc:docMk/>
            <pc:sldMk cId="0" sldId="335"/>
            <ac:spMk id="4" creationId="{B7A3235A-FBEC-6AEB-F52D-5F15D7FDE1DD}"/>
          </ac:spMkLst>
        </pc:spChg>
      </pc:sldChg>
      <pc:sldChg chg="modSp mod modNotesTx">
        <pc:chgData name="Nikolaos Voulgaris" userId="552682f2348a3cfc" providerId="LiveId" clId="{94FF7299-D51B-0349-A3CD-DD41AEBC12B8}" dt="2025-04-03T04:40:17.128" v="828" actId="20577"/>
        <pc:sldMkLst>
          <pc:docMk/>
          <pc:sldMk cId="664660587" sldId="570"/>
        </pc:sldMkLst>
        <pc:spChg chg="mod">
          <ac:chgData name="Nikolaos Voulgaris" userId="552682f2348a3cfc" providerId="LiveId" clId="{94FF7299-D51B-0349-A3CD-DD41AEBC12B8}" dt="2025-04-03T04:40:17.128" v="828" actId="20577"/>
          <ac:spMkLst>
            <pc:docMk/>
            <pc:sldMk cId="664660587" sldId="570"/>
            <ac:spMk id="8" creationId="{63CB1B24-2D64-3856-9BEE-08D797C11ADB}"/>
          </ac:spMkLst>
        </pc:spChg>
      </pc:sldChg>
      <pc:sldChg chg="modSp mod">
        <pc:chgData name="Nikolaos Voulgaris" userId="552682f2348a3cfc" providerId="LiveId" clId="{94FF7299-D51B-0349-A3CD-DD41AEBC12B8}" dt="2025-03-26T03:50:43.633" v="290" actId="14100"/>
        <pc:sldMkLst>
          <pc:docMk/>
          <pc:sldMk cId="2759234159" sldId="694"/>
        </pc:sldMkLst>
        <pc:spChg chg="mod">
          <ac:chgData name="Nikolaos Voulgaris" userId="552682f2348a3cfc" providerId="LiveId" clId="{94FF7299-D51B-0349-A3CD-DD41AEBC12B8}" dt="2025-03-26T03:50:43.633" v="290" actId="14100"/>
          <ac:spMkLst>
            <pc:docMk/>
            <pc:sldMk cId="2759234159" sldId="694"/>
            <ac:spMk id="53" creationId="{F02D560B-4A0E-8C62-83A3-722F5B4F32DA}"/>
          </ac:spMkLst>
        </pc:spChg>
        <pc:spChg chg="mod">
          <ac:chgData name="Nikolaos Voulgaris" userId="552682f2348a3cfc" providerId="LiveId" clId="{94FF7299-D51B-0349-A3CD-DD41AEBC12B8}" dt="2025-03-26T03:45:21.111" v="223"/>
          <ac:spMkLst>
            <pc:docMk/>
            <pc:sldMk cId="2759234159" sldId="694"/>
            <ac:spMk id="64" creationId="{EBC62B47-A6E2-9BC2-CE32-F2DF58D0783E}"/>
          </ac:spMkLst>
        </pc:spChg>
      </pc:sldChg>
      <pc:sldChg chg="modSp mod modNotesTx">
        <pc:chgData name="Nikolaos Voulgaris" userId="552682f2348a3cfc" providerId="LiveId" clId="{94FF7299-D51B-0349-A3CD-DD41AEBC12B8}" dt="2025-04-03T04:37:59.515" v="804" actId="20577"/>
        <pc:sldMkLst>
          <pc:docMk/>
          <pc:sldMk cId="204131103" sldId="695"/>
        </pc:sldMkLst>
        <pc:spChg chg="mod">
          <ac:chgData name="Nikolaos Voulgaris" userId="552682f2348a3cfc" providerId="LiveId" clId="{94FF7299-D51B-0349-A3CD-DD41AEBC12B8}" dt="2025-04-03T04:37:59.515" v="804" actId="20577"/>
          <ac:spMkLst>
            <pc:docMk/>
            <pc:sldMk cId="204131103" sldId="695"/>
            <ac:spMk id="8" creationId="{63CB1B24-2D64-3856-9BEE-08D797C11ADB}"/>
          </ac:spMkLst>
        </pc:spChg>
      </pc:sldChg>
      <pc:sldChg chg="modSp mod modNotesTx">
        <pc:chgData name="Nikolaos Voulgaris" userId="552682f2348a3cfc" providerId="LiveId" clId="{94FF7299-D51B-0349-A3CD-DD41AEBC12B8}" dt="2025-04-03T04:19:50.896" v="760" actId="20577"/>
        <pc:sldMkLst>
          <pc:docMk/>
          <pc:sldMk cId="18836329" sldId="696"/>
        </pc:sldMkLst>
        <pc:spChg chg="mod">
          <ac:chgData name="Nikolaos Voulgaris" userId="552682f2348a3cfc" providerId="LiveId" clId="{94FF7299-D51B-0349-A3CD-DD41AEBC12B8}" dt="2025-04-03T04:19:50.896" v="760" actId="20577"/>
          <ac:spMkLst>
            <pc:docMk/>
            <pc:sldMk cId="18836329" sldId="696"/>
            <ac:spMk id="9" creationId="{546A72E9-F325-EEA9-EA14-D2A142142670}"/>
          </ac:spMkLst>
        </pc:spChg>
      </pc:sldChg>
      <pc:sldChg chg="modSp mod modNotesTx">
        <pc:chgData name="Nikolaos Voulgaris" userId="552682f2348a3cfc" providerId="LiveId" clId="{94FF7299-D51B-0349-A3CD-DD41AEBC12B8}" dt="2025-04-03T05:11:35.321" v="832" actId="20577"/>
        <pc:sldMkLst>
          <pc:docMk/>
          <pc:sldMk cId="2294182499" sldId="697"/>
        </pc:sldMkLst>
        <pc:spChg chg="mod">
          <ac:chgData name="Nikolaos Voulgaris" userId="552682f2348a3cfc" providerId="LiveId" clId="{94FF7299-D51B-0349-A3CD-DD41AEBC12B8}" dt="2025-04-03T05:11:35.321" v="832" actId="20577"/>
          <ac:spMkLst>
            <pc:docMk/>
            <pc:sldMk cId="2294182499" sldId="697"/>
            <ac:spMk id="17" creationId="{34C993FC-6FB0-F414-8B38-6428A9FB37F0}"/>
          </ac:spMkLst>
        </pc:spChg>
      </pc:sldChg>
      <pc:sldChg chg="modSp mod modNotesTx">
        <pc:chgData name="Nikolaos Voulgaris" userId="552682f2348a3cfc" providerId="LiveId" clId="{94FF7299-D51B-0349-A3CD-DD41AEBC12B8}" dt="2025-03-26T04:29:46.792" v="716" actId="2711"/>
        <pc:sldMkLst>
          <pc:docMk/>
          <pc:sldMk cId="3888827185" sldId="698"/>
        </pc:sldMkLst>
        <pc:spChg chg="mod">
          <ac:chgData name="Nikolaos Voulgaris" userId="552682f2348a3cfc" providerId="LiveId" clId="{94FF7299-D51B-0349-A3CD-DD41AEBC12B8}" dt="2025-03-26T04:29:46.792" v="716" actId="2711"/>
          <ac:spMkLst>
            <pc:docMk/>
            <pc:sldMk cId="3888827185" sldId="698"/>
            <ac:spMk id="2" creationId="{C12851FC-3C91-B09E-15BA-E7775A6B556E}"/>
          </ac:spMkLst>
        </pc:spChg>
        <pc:spChg chg="mod">
          <ac:chgData name="Nikolaos Voulgaris" userId="552682f2348a3cfc" providerId="LiveId" clId="{94FF7299-D51B-0349-A3CD-DD41AEBC12B8}" dt="2025-03-26T03:58:47.905" v="405" actId="20577"/>
          <ac:spMkLst>
            <pc:docMk/>
            <pc:sldMk cId="3888827185" sldId="698"/>
            <ac:spMk id="3" creationId="{220A6C08-3BCA-ADE6-0A26-801D4AE90EA8}"/>
          </ac:spMkLst>
        </pc:spChg>
      </pc:sldChg>
      <pc:sldChg chg="modSp mod">
        <pc:chgData name="Nikolaos Voulgaris" userId="552682f2348a3cfc" providerId="LiveId" clId="{94FF7299-D51B-0349-A3CD-DD41AEBC12B8}" dt="2025-04-03T04:37:26.354" v="761"/>
        <pc:sldMkLst>
          <pc:docMk/>
          <pc:sldMk cId="1131757912" sldId="699"/>
        </pc:sldMkLst>
        <pc:spChg chg="mod">
          <ac:chgData name="Nikolaos Voulgaris" userId="552682f2348a3cfc" providerId="LiveId" clId="{94FF7299-D51B-0349-A3CD-DD41AEBC12B8}" dt="2025-04-03T04:37:26.354" v="761"/>
          <ac:spMkLst>
            <pc:docMk/>
            <pc:sldMk cId="1131757912" sldId="699"/>
            <ac:spMk id="7" creationId="{908904DF-5FFB-320B-BD5F-192B023E4678}"/>
          </ac:spMkLst>
        </pc:spChg>
      </pc:sldChg>
      <pc:sldChg chg="modSp mod">
        <pc:chgData name="Nikolaos Voulgaris" userId="552682f2348a3cfc" providerId="LiveId" clId="{94FF7299-D51B-0349-A3CD-DD41AEBC12B8}" dt="2025-04-03T04:37:29.210" v="762"/>
        <pc:sldMkLst>
          <pc:docMk/>
          <pc:sldMk cId="2547384988" sldId="700"/>
        </pc:sldMkLst>
        <pc:spChg chg="mod">
          <ac:chgData name="Nikolaos Voulgaris" userId="552682f2348a3cfc" providerId="LiveId" clId="{94FF7299-D51B-0349-A3CD-DD41AEBC12B8}" dt="2025-04-03T04:37:29.210" v="762"/>
          <ac:spMkLst>
            <pc:docMk/>
            <pc:sldMk cId="2547384988" sldId="700"/>
            <ac:spMk id="7" creationId="{6396374F-BB9C-1CD4-051D-191BD8395E0C}"/>
          </ac:spMkLst>
        </pc:spChg>
      </pc:sldChg>
      <pc:sldChg chg="modSp mod modNotesTx">
        <pc:chgData name="Nikolaos Voulgaris" userId="552682f2348a3cfc" providerId="LiveId" clId="{94FF7299-D51B-0349-A3CD-DD41AEBC12B8}" dt="2025-04-03T04:37:32.081" v="763"/>
        <pc:sldMkLst>
          <pc:docMk/>
          <pc:sldMk cId="4290182908" sldId="701"/>
        </pc:sldMkLst>
        <pc:spChg chg="mod">
          <ac:chgData name="Nikolaos Voulgaris" userId="552682f2348a3cfc" providerId="LiveId" clId="{94FF7299-D51B-0349-A3CD-DD41AEBC12B8}" dt="2025-04-03T04:37:32.081" v="763"/>
          <ac:spMkLst>
            <pc:docMk/>
            <pc:sldMk cId="4290182908" sldId="701"/>
            <ac:spMk id="7" creationId="{E67CAEC0-0BA5-ED49-D2E1-A0805510EA89}"/>
          </ac:spMkLst>
        </pc:spChg>
      </pc:sldChg>
      <pc:sldChg chg="modSp mod">
        <pc:chgData name="Nikolaos Voulgaris" userId="552682f2348a3cfc" providerId="LiveId" clId="{94FF7299-D51B-0349-A3CD-DD41AEBC12B8}" dt="2025-04-03T04:37:35.225" v="764"/>
        <pc:sldMkLst>
          <pc:docMk/>
          <pc:sldMk cId="1917489034" sldId="702"/>
        </pc:sldMkLst>
        <pc:spChg chg="mod">
          <ac:chgData name="Nikolaos Voulgaris" userId="552682f2348a3cfc" providerId="LiveId" clId="{94FF7299-D51B-0349-A3CD-DD41AEBC12B8}" dt="2025-04-03T04:37:35.225" v="764"/>
          <ac:spMkLst>
            <pc:docMk/>
            <pc:sldMk cId="1917489034" sldId="702"/>
            <ac:spMk id="7" creationId="{2854556C-891B-6D7B-B90E-6732B99A6621}"/>
          </ac:spMkLst>
        </pc:spChg>
      </pc:sldChg>
      <pc:sldChg chg="modSp mod">
        <pc:chgData name="Nikolaos Voulgaris" userId="552682f2348a3cfc" providerId="LiveId" clId="{94FF7299-D51B-0349-A3CD-DD41AEBC12B8}" dt="2025-04-03T04:37:38.006" v="765"/>
        <pc:sldMkLst>
          <pc:docMk/>
          <pc:sldMk cId="2636946676" sldId="703"/>
        </pc:sldMkLst>
        <pc:spChg chg="mod">
          <ac:chgData name="Nikolaos Voulgaris" userId="552682f2348a3cfc" providerId="LiveId" clId="{94FF7299-D51B-0349-A3CD-DD41AEBC12B8}" dt="2025-04-03T04:37:38.006" v="765"/>
          <ac:spMkLst>
            <pc:docMk/>
            <pc:sldMk cId="2636946676" sldId="703"/>
            <ac:spMk id="8" creationId="{878C6744-778F-76AF-AEA2-8461AD15DCE0}"/>
          </ac:spMkLst>
        </pc:spChg>
      </pc:sldChg>
      <pc:sldChg chg="modSp mod">
        <pc:chgData name="Nikolaos Voulgaris" userId="552682f2348a3cfc" providerId="LiveId" clId="{94FF7299-D51B-0349-A3CD-DD41AEBC12B8}" dt="2025-04-03T04:37:40.748" v="766"/>
        <pc:sldMkLst>
          <pc:docMk/>
          <pc:sldMk cId="146314745" sldId="704"/>
        </pc:sldMkLst>
        <pc:spChg chg="mod">
          <ac:chgData name="Nikolaos Voulgaris" userId="552682f2348a3cfc" providerId="LiveId" clId="{94FF7299-D51B-0349-A3CD-DD41AEBC12B8}" dt="2025-04-03T04:37:40.748" v="766"/>
          <ac:spMkLst>
            <pc:docMk/>
            <pc:sldMk cId="146314745" sldId="704"/>
            <ac:spMk id="8" creationId="{C5FC26B3-69B7-2484-DFF9-DF655B046D18}"/>
          </ac:spMkLst>
        </pc:spChg>
      </pc:sldChg>
      <pc:sldChg chg="modSp mod">
        <pc:chgData name="Nikolaos Voulgaris" userId="552682f2348a3cfc" providerId="LiveId" clId="{94FF7299-D51B-0349-A3CD-DD41AEBC12B8}" dt="2025-04-03T04:37:43.460" v="767"/>
        <pc:sldMkLst>
          <pc:docMk/>
          <pc:sldMk cId="737433558" sldId="705"/>
        </pc:sldMkLst>
        <pc:spChg chg="mod">
          <ac:chgData name="Nikolaos Voulgaris" userId="552682f2348a3cfc" providerId="LiveId" clId="{94FF7299-D51B-0349-A3CD-DD41AEBC12B8}" dt="2025-04-03T04:37:43.460" v="767"/>
          <ac:spMkLst>
            <pc:docMk/>
            <pc:sldMk cId="737433558" sldId="705"/>
            <ac:spMk id="8" creationId="{C52494BE-DE95-66B4-C780-DAE299B26645}"/>
          </ac:spMkLst>
        </pc:spChg>
      </pc:sldChg>
      <pc:sldChg chg="modSp mod">
        <pc:chgData name="Nikolaos Voulgaris" userId="552682f2348a3cfc" providerId="LiveId" clId="{94FF7299-D51B-0349-A3CD-DD41AEBC12B8}" dt="2025-04-03T04:37:45.695" v="768"/>
        <pc:sldMkLst>
          <pc:docMk/>
          <pc:sldMk cId="4032731628" sldId="706"/>
        </pc:sldMkLst>
        <pc:spChg chg="mod">
          <ac:chgData name="Nikolaos Voulgaris" userId="552682f2348a3cfc" providerId="LiveId" clId="{94FF7299-D51B-0349-A3CD-DD41AEBC12B8}" dt="2025-04-03T04:37:45.695" v="768"/>
          <ac:spMkLst>
            <pc:docMk/>
            <pc:sldMk cId="4032731628" sldId="706"/>
            <ac:spMk id="8" creationId="{47ED2F53-D0D5-0B01-E656-D4F9476A7379}"/>
          </ac:spMkLst>
        </pc:spChg>
      </pc:sldChg>
      <pc:sldChg chg="modSp mod modNotesTx">
        <pc:chgData name="Nikolaos Voulgaris" userId="552682f2348a3cfc" providerId="LiveId" clId="{94FF7299-D51B-0349-A3CD-DD41AEBC12B8}" dt="2025-04-03T04:40:13.842" v="825" actId="20577"/>
        <pc:sldMkLst>
          <pc:docMk/>
          <pc:sldMk cId="1298929048" sldId="707"/>
        </pc:sldMkLst>
        <pc:spChg chg="mod">
          <ac:chgData name="Nikolaos Voulgaris" userId="552682f2348a3cfc" providerId="LiveId" clId="{94FF7299-D51B-0349-A3CD-DD41AEBC12B8}" dt="2025-04-03T04:40:13.842" v="825" actId="20577"/>
          <ac:spMkLst>
            <pc:docMk/>
            <pc:sldMk cId="1298929048" sldId="707"/>
            <ac:spMk id="47" creationId="{46C4D2E2-DAE0-FB9F-FE91-CF9A3A1A7493}"/>
          </ac:spMkLst>
        </pc:spChg>
      </pc:sldChg>
      <pc:sldChg chg="modSp mod">
        <pc:chgData name="Nikolaos Voulgaris" userId="552682f2348a3cfc" providerId="LiveId" clId="{94FF7299-D51B-0349-A3CD-DD41AEBC12B8}" dt="2025-04-03T04:40:10.405" v="822" actId="20577"/>
        <pc:sldMkLst>
          <pc:docMk/>
          <pc:sldMk cId="2165629380" sldId="708"/>
        </pc:sldMkLst>
        <pc:spChg chg="mod">
          <ac:chgData name="Nikolaos Voulgaris" userId="552682f2348a3cfc" providerId="LiveId" clId="{94FF7299-D51B-0349-A3CD-DD41AEBC12B8}" dt="2025-04-03T04:40:10.405" v="822" actId="20577"/>
          <ac:spMkLst>
            <pc:docMk/>
            <pc:sldMk cId="2165629380" sldId="708"/>
            <ac:spMk id="30" creationId="{3DA2E5CD-3B08-0B28-3AC0-AA8303D6E3E9}"/>
          </ac:spMkLst>
        </pc:spChg>
      </pc:sldChg>
      <pc:sldChg chg="modSp mod modNotesTx">
        <pc:chgData name="Nikolaos Voulgaris" userId="552682f2348a3cfc" providerId="LiveId" clId="{94FF7299-D51B-0349-A3CD-DD41AEBC12B8}" dt="2025-04-03T04:40:06.308" v="819" actId="20577"/>
        <pc:sldMkLst>
          <pc:docMk/>
          <pc:sldMk cId="1052450746" sldId="709"/>
        </pc:sldMkLst>
        <pc:spChg chg="mod">
          <ac:chgData name="Nikolaos Voulgaris" userId="552682f2348a3cfc" providerId="LiveId" clId="{94FF7299-D51B-0349-A3CD-DD41AEBC12B8}" dt="2025-04-03T04:40:06.308" v="819" actId="20577"/>
          <ac:spMkLst>
            <pc:docMk/>
            <pc:sldMk cId="1052450746" sldId="709"/>
            <ac:spMk id="30" creationId="{E1E4B249-2C61-00A6-D062-03F107C8F3C1}"/>
          </ac:spMkLst>
        </pc:spChg>
      </pc:sldChg>
      <pc:sldChg chg="modSp mod modNotesTx">
        <pc:chgData name="Nikolaos Voulgaris" userId="552682f2348a3cfc" providerId="LiveId" clId="{94FF7299-D51B-0349-A3CD-DD41AEBC12B8}" dt="2025-04-03T04:39:43.827" v="816" actId="20577"/>
        <pc:sldMkLst>
          <pc:docMk/>
          <pc:sldMk cId="2506806250" sldId="710"/>
        </pc:sldMkLst>
        <pc:spChg chg="mod">
          <ac:chgData name="Nikolaos Voulgaris" userId="552682f2348a3cfc" providerId="LiveId" clId="{94FF7299-D51B-0349-A3CD-DD41AEBC12B8}" dt="2025-04-03T04:39:43.827" v="816" actId="20577"/>
          <ac:spMkLst>
            <pc:docMk/>
            <pc:sldMk cId="2506806250" sldId="710"/>
            <ac:spMk id="30" creationId="{C9F17502-3153-BDF7-6191-354A0DF37EFF}"/>
          </ac:spMkLst>
        </pc:spChg>
      </pc:sldChg>
      <pc:sldChg chg="modSp mod modNotesTx">
        <pc:chgData name="Nikolaos Voulgaris" userId="552682f2348a3cfc" providerId="LiveId" clId="{94FF7299-D51B-0349-A3CD-DD41AEBC12B8}" dt="2025-04-03T04:42:24.095" v="829"/>
        <pc:sldMkLst>
          <pc:docMk/>
          <pc:sldMk cId="1577942612" sldId="711"/>
        </pc:sldMkLst>
        <pc:spChg chg="mod">
          <ac:chgData name="Nikolaos Voulgaris" userId="552682f2348a3cfc" providerId="LiveId" clId="{94FF7299-D51B-0349-A3CD-DD41AEBC12B8}" dt="2025-04-03T04:42:24.095" v="829"/>
          <ac:spMkLst>
            <pc:docMk/>
            <pc:sldMk cId="1577942612" sldId="711"/>
            <ac:spMk id="30" creationId="{C3E699C1-E7B9-8139-BFD1-308C610AD5DF}"/>
          </ac:spMkLst>
        </pc:spChg>
      </pc:sldChg>
      <pc:sldChg chg="modSp mod modNotesTx">
        <pc:chgData name="Nikolaos Voulgaris" userId="552682f2348a3cfc" providerId="LiveId" clId="{94FF7299-D51B-0349-A3CD-DD41AEBC12B8}" dt="2025-04-03T04:42:30.021" v="831"/>
        <pc:sldMkLst>
          <pc:docMk/>
          <pc:sldMk cId="84140654" sldId="713"/>
        </pc:sldMkLst>
        <pc:spChg chg="mod">
          <ac:chgData name="Nikolaos Voulgaris" userId="552682f2348a3cfc" providerId="LiveId" clId="{94FF7299-D51B-0349-A3CD-DD41AEBC12B8}" dt="2025-04-03T04:42:30.021" v="831"/>
          <ac:spMkLst>
            <pc:docMk/>
            <pc:sldMk cId="84140654" sldId="713"/>
            <ac:spMk id="30" creationId="{E5934E21-FAF0-F26E-05B7-1F79D885DDC4}"/>
          </ac:spMkLst>
        </pc:spChg>
      </pc:sldChg>
      <pc:sldChg chg="modSp mod modNotesTx">
        <pc:chgData name="Nikolaos Voulgaris" userId="552682f2348a3cfc" providerId="LiveId" clId="{94FF7299-D51B-0349-A3CD-DD41AEBC12B8}" dt="2025-03-26T04:00:37.543" v="439" actId="20577"/>
        <pc:sldMkLst>
          <pc:docMk/>
          <pc:sldMk cId="3809780650" sldId="716"/>
        </pc:sldMkLst>
        <pc:spChg chg="mod">
          <ac:chgData name="Nikolaos Voulgaris" userId="552682f2348a3cfc" providerId="LiveId" clId="{94FF7299-D51B-0349-A3CD-DD41AEBC12B8}" dt="2025-03-26T03:50:53.383" v="306" actId="14100"/>
          <ac:spMkLst>
            <pc:docMk/>
            <pc:sldMk cId="3809780650" sldId="716"/>
            <ac:spMk id="54" creationId="{B9587F00-60C7-2AE5-5C87-7AB05E4FA631}"/>
          </ac:spMkLst>
        </pc:spChg>
        <pc:spChg chg="mod">
          <ac:chgData name="Nikolaos Voulgaris" userId="552682f2348a3cfc" providerId="LiveId" clId="{94FF7299-D51B-0349-A3CD-DD41AEBC12B8}" dt="2025-03-26T03:45:25.271" v="224"/>
          <ac:spMkLst>
            <pc:docMk/>
            <pc:sldMk cId="3809780650" sldId="716"/>
            <ac:spMk id="64" creationId="{DD05D1DD-0661-4AEC-DAC0-F03CB9815F33}"/>
          </ac:spMkLst>
        </pc:spChg>
      </pc:sldChg>
      <pc:sldChg chg="modSp mod">
        <pc:chgData name="Nikolaos Voulgaris" userId="552682f2348a3cfc" providerId="LiveId" clId="{94FF7299-D51B-0349-A3CD-DD41AEBC12B8}" dt="2025-03-26T03:51:12.795" v="336" actId="14100"/>
        <pc:sldMkLst>
          <pc:docMk/>
          <pc:sldMk cId="631700277" sldId="717"/>
        </pc:sldMkLst>
        <pc:spChg chg="mod">
          <ac:chgData name="Nikolaos Voulgaris" userId="552682f2348a3cfc" providerId="LiveId" clId="{94FF7299-D51B-0349-A3CD-DD41AEBC12B8}" dt="2025-03-26T03:51:12.795" v="336" actId="14100"/>
          <ac:spMkLst>
            <pc:docMk/>
            <pc:sldMk cId="631700277" sldId="717"/>
            <ac:spMk id="5" creationId="{F58C14F5-0CC3-DBAD-166C-80A6BCD07545}"/>
          </ac:spMkLst>
        </pc:spChg>
        <pc:spChg chg="mod">
          <ac:chgData name="Nikolaos Voulgaris" userId="552682f2348a3cfc" providerId="LiveId" clId="{94FF7299-D51B-0349-A3CD-DD41AEBC12B8}" dt="2025-03-26T03:45:41.137" v="227" actId="207"/>
          <ac:spMkLst>
            <pc:docMk/>
            <pc:sldMk cId="631700277" sldId="717"/>
            <ac:spMk id="68" creationId="{9525B55A-F523-BF16-EF5B-E8772708D009}"/>
          </ac:spMkLst>
        </pc:spChg>
      </pc:sldChg>
      <pc:sldChg chg="modSp mod modNotesTx">
        <pc:chgData name="Nikolaos Voulgaris" userId="552682f2348a3cfc" providerId="LiveId" clId="{94FF7299-D51B-0349-A3CD-DD41AEBC12B8}" dt="2025-03-26T03:52:47.051" v="345" actId="20577"/>
        <pc:sldMkLst>
          <pc:docMk/>
          <pc:sldMk cId="10001731" sldId="718"/>
        </pc:sldMkLst>
        <pc:spChg chg="mod">
          <ac:chgData name="Nikolaos Voulgaris" userId="552682f2348a3cfc" providerId="LiveId" clId="{94FF7299-D51B-0349-A3CD-DD41AEBC12B8}" dt="2025-03-26T03:45:16.110" v="222" actId="20577"/>
          <ac:spMkLst>
            <pc:docMk/>
            <pc:sldMk cId="10001731" sldId="718"/>
            <ac:spMk id="18" creationId="{2F2A76B3-FFA1-8CF8-35A5-8E20899C62B5}"/>
          </ac:spMkLst>
        </pc:spChg>
        <pc:spChg chg="mod">
          <ac:chgData name="Nikolaos Voulgaris" userId="552682f2348a3cfc" providerId="LiveId" clId="{94FF7299-D51B-0349-A3CD-DD41AEBC12B8}" dt="2025-03-26T03:50:32.878" v="274" actId="14100"/>
          <ac:spMkLst>
            <pc:docMk/>
            <pc:sldMk cId="10001731" sldId="718"/>
            <ac:spMk id="24" creationId="{6D44482B-81CC-D564-C013-94D541B6E6EB}"/>
          </ac:spMkLst>
        </pc:spChg>
      </pc:sldChg>
      <pc:sldChg chg="modSp mod">
        <pc:chgData name="Nikolaos Voulgaris" userId="552682f2348a3cfc" providerId="LiveId" clId="{94FF7299-D51B-0349-A3CD-DD41AEBC12B8}" dt="2025-04-03T04:42:27.810" v="830"/>
        <pc:sldMkLst>
          <pc:docMk/>
          <pc:sldMk cId="1300052238" sldId="719"/>
        </pc:sldMkLst>
        <pc:spChg chg="mod">
          <ac:chgData name="Nikolaos Voulgaris" userId="552682f2348a3cfc" providerId="LiveId" clId="{94FF7299-D51B-0349-A3CD-DD41AEBC12B8}" dt="2025-04-03T04:42:27.810" v="830"/>
          <ac:spMkLst>
            <pc:docMk/>
            <pc:sldMk cId="1300052238" sldId="719"/>
            <ac:spMk id="30" creationId="{CF481E97-DA6C-C61F-BB83-D87329D19F6E}"/>
          </ac:spMkLst>
        </pc:spChg>
      </pc:sldChg>
      <pc:sldChg chg="addSp delSp modSp mod modNotesTx">
        <pc:chgData name="Nikolaos Voulgaris" userId="552682f2348a3cfc" providerId="LiveId" clId="{94FF7299-D51B-0349-A3CD-DD41AEBC12B8}" dt="2025-04-03T03:49:15.197" v="734" actId="1076"/>
        <pc:sldMkLst>
          <pc:docMk/>
          <pc:sldMk cId="2756356579" sldId="720"/>
        </pc:sldMkLst>
        <pc:spChg chg="add mod">
          <ac:chgData name="Nikolaos Voulgaris" userId="552682f2348a3cfc" providerId="LiveId" clId="{94FF7299-D51B-0349-A3CD-DD41AEBC12B8}" dt="2025-03-26T02:51:40.647" v="112"/>
          <ac:spMkLst>
            <pc:docMk/>
            <pc:sldMk cId="2756356579" sldId="720"/>
            <ac:spMk id="2" creationId="{03212E8C-AE74-2579-C165-16ACE7D586BC}"/>
          </ac:spMkLst>
        </pc:spChg>
        <pc:spChg chg="mod">
          <ac:chgData name="Nikolaos Voulgaris" userId="552682f2348a3cfc" providerId="LiveId" clId="{94FF7299-D51B-0349-A3CD-DD41AEBC12B8}" dt="2025-04-03T03:49:15.197" v="734" actId="1076"/>
          <ac:spMkLst>
            <pc:docMk/>
            <pc:sldMk cId="2756356579" sldId="720"/>
            <ac:spMk id="3" creationId="{A6C8F6E0-0D23-E721-4D57-75617771D945}"/>
          </ac:spMkLst>
        </pc:spChg>
        <pc:spChg chg="mod">
          <ac:chgData name="Nikolaos Voulgaris" userId="552682f2348a3cfc" providerId="LiveId" clId="{94FF7299-D51B-0349-A3CD-DD41AEBC12B8}" dt="2025-03-19T05:33:42.461" v="28" actId="113"/>
          <ac:spMkLst>
            <pc:docMk/>
            <pc:sldMk cId="2756356579" sldId="720"/>
            <ac:spMk id="4" creationId="{A80CF726-7F13-12AA-06A1-21F24E923797}"/>
          </ac:spMkLst>
        </pc:spChg>
      </pc:sldChg>
      <pc:sldChg chg="modSp mod modNotesTx">
        <pc:chgData name="Nikolaos Voulgaris" userId="552682f2348a3cfc" providerId="LiveId" clId="{94FF7299-D51B-0349-A3CD-DD41AEBC12B8}" dt="2025-03-26T03:19:55.049" v="188" actId="20577"/>
        <pc:sldMkLst>
          <pc:docMk/>
          <pc:sldMk cId="1357718913" sldId="721"/>
        </pc:sldMkLst>
        <pc:spChg chg="mod">
          <ac:chgData name="Nikolaos Voulgaris" userId="552682f2348a3cfc" providerId="LiveId" clId="{94FF7299-D51B-0349-A3CD-DD41AEBC12B8}" dt="2025-03-26T03:19:55.049" v="188" actId="20577"/>
          <ac:spMkLst>
            <pc:docMk/>
            <pc:sldMk cId="1357718913" sldId="721"/>
            <ac:spMk id="3" creationId="{7BF30852-1B43-A5AB-6688-8083754E3555}"/>
          </ac:spMkLst>
        </pc:spChg>
      </pc:sldChg>
      <pc:sldChg chg="addSp delSp modSp mod modNotesTx">
        <pc:chgData name="Nikolaos Voulgaris" userId="552682f2348a3cfc" providerId="LiveId" clId="{94FF7299-D51B-0349-A3CD-DD41AEBC12B8}" dt="2025-03-26T03:59:43.133" v="422" actId="20577"/>
        <pc:sldMkLst>
          <pc:docMk/>
          <pc:sldMk cId="4073738871" sldId="724"/>
        </pc:sldMkLst>
        <pc:spChg chg="mod">
          <ac:chgData name="Nikolaos Voulgaris" userId="552682f2348a3cfc" providerId="LiveId" clId="{94FF7299-D51B-0349-A3CD-DD41AEBC12B8}" dt="2025-03-26T03:58:29.002" v="398" actId="20577"/>
          <ac:spMkLst>
            <pc:docMk/>
            <pc:sldMk cId="4073738871" sldId="724"/>
            <ac:spMk id="26" creationId="{ED088639-BBEC-D940-4125-B798388DEB7C}"/>
          </ac:spMkLst>
        </pc:spChg>
        <pc:picChg chg="add mod">
          <ac:chgData name="Nikolaos Voulgaris" userId="552682f2348a3cfc" providerId="LiveId" clId="{94FF7299-D51B-0349-A3CD-DD41AEBC12B8}" dt="2025-03-26T03:59:05.253" v="407" actId="1076"/>
          <ac:picMkLst>
            <pc:docMk/>
            <pc:sldMk cId="4073738871" sldId="724"/>
            <ac:picMk id="6" creationId="{2CFD36C8-6561-2EAC-3C1E-4A8427602F2F}"/>
          </ac:picMkLst>
        </pc:picChg>
      </pc:sldChg>
      <pc:sldChg chg="modNotesTx">
        <pc:chgData name="Nikolaos Voulgaris" userId="552682f2348a3cfc" providerId="LiveId" clId="{94FF7299-D51B-0349-A3CD-DD41AEBC12B8}" dt="2025-03-26T04:22:58.076" v="686" actId="20577"/>
        <pc:sldMkLst>
          <pc:docMk/>
          <pc:sldMk cId="483830864" sldId="726"/>
        </pc:sldMkLst>
      </pc:sldChg>
    </pc:docChg>
  </pc:docChgLst>
  <pc:docChgLst>
    <pc:chgData name="Nikolaos Voulgaris" userId="552682f2348a3cfc" providerId="LiveId" clId="{74A66FAD-AF9D-544D-921B-7F9F3B40E5D2}"/>
    <pc:docChg chg="undo redo custSel addSld delSld modSld sldOrd">
      <pc:chgData name="Nikolaos Voulgaris" userId="552682f2348a3cfc" providerId="LiveId" clId="{74A66FAD-AF9D-544D-921B-7F9F3B40E5D2}" dt="2025-02-19T07:23:14.467" v="9736" actId="2696"/>
      <pc:docMkLst>
        <pc:docMk/>
      </pc:docMkLst>
      <pc:sldChg chg="del">
        <pc:chgData name="Nikolaos Voulgaris" userId="552682f2348a3cfc" providerId="LiveId" clId="{74A66FAD-AF9D-544D-921B-7F9F3B40E5D2}" dt="2025-02-06T03:52:34.946" v="224" actId="2696"/>
        <pc:sldMkLst>
          <pc:docMk/>
          <pc:sldMk cId="900271594" sldId="258"/>
        </pc:sldMkLst>
      </pc:sldChg>
      <pc:sldChg chg="addSp delSp modSp mod modNotesTx">
        <pc:chgData name="Nikolaos Voulgaris" userId="552682f2348a3cfc" providerId="LiveId" clId="{74A66FAD-AF9D-544D-921B-7F9F3B40E5D2}" dt="2025-02-12T01:28:13.601" v="4556"/>
        <pc:sldMkLst>
          <pc:docMk/>
          <pc:sldMk cId="1613041600" sldId="263"/>
        </pc:sldMkLst>
        <pc:spChg chg="mod">
          <ac:chgData name="Nikolaos Voulgaris" userId="552682f2348a3cfc" providerId="LiveId" clId="{74A66FAD-AF9D-544D-921B-7F9F3B40E5D2}" dt="2025-02-07T03:52:03.159" v="2046"/>
          <ac:spMkLst>
            <pc:docMk/>
            <pc:sldMk cId="1613041600" sldId="263"/>
            <ac:spMk id="12" creationId="{D13579BA-2361-D89F-1FCF-F2A0E74B02AD}"/>
          </ac:spMkLst>
        </pc:spChg>
        <pc:spChg chg="mod">
          <ac:chgData name="Nikolaos Voulgaris" userId="552682f2348a3cfc" providerId="LiveId" clId="{74A66FAD-AF9D-544D-921B-7F9F3B40E5D2}" dt="2025-02-10T07:26:44.905" v="4252" actId="20577"/>
          <ac:spMkLst>
            <pc:docMk/>
            <pc:sldMk cId="1613041600" sldId="263"/>
            <ac:spMk id="15" creationId="{3DF90206-071E-3DED-01A5-021B833A6454}"/>
          </ac:spMkLst>
        </pc:spChg>
      </pc:sldChg>
      <pc:sldChg chg="modSp del mod modNotesTx">
        <pc:chgData name="Nikolaos Voulgaris" userId="552682f2348a3cfc" providerId="LiveId" clId="{74A66FAD-AF9D-544D-921B-7F9F3B40E5D2}" dt="2025-02-10T03:29:55.644" v="3455" actId="2696"/>
        <pc:sldMkLst>
          <pc:docMk/>
          <pc:sldMk cId="1120385438" sldId="265"/>
        </pc:sldMkLst>
      </pc:sldChg>
      <pc:sldChg chg="modSp mod modNotesTx">
        <pc:chgData name="Nikolaos Voulgaris" userId="552682f2348a3cfc" providerId="LiveId" clId="{74A66FAD-AF9D-544D-921B-7F9F3B40E5D2}" dt="2025-02-18T06:14:38.670" v="9364"/>
        <pc:sldMkLst>
          <pc:docMk/>
          <pc:sldMk cId="0" sldId="304"/>
        </pc:sldMkLst>
        <pc:spChg chg="mod">
          <ac:chgData name="Nikolaos Voulgaris" userId="552682f2348a3cfc" providerId="LiveId" clId="{74A66FAD-AF9D-544D-921B-7F9F3B40E5D2}" dt="2025-02-18T03:43:37.867" v="8934"/>
          <ac:spMkLst>
            <pc:docMk/>
            <pc:sldMk cId="0" sldId="304"/>
            <ac:spMk id="3" creationId="{EB1D6F88-2A8A-E516-1C66-B160DA476F24}"/>
          </ac:spMkLst>
        </pc:spChg>
        <pc:spChg chg="mod">
          <ac:chgData name="Nikolaos Voulgaris" userId="552682f2348a3cfc" providerId="LiveId" clId="{74A66FAD-AF9D-544D-921B-7F9F3B40E5D2}" dt="2025-02-18T06:12:39.798" v="9360" actId="20577"/>
          <ac:spMkLst>
            <pc:docMk/>
            <pc:sldMk cId="0" sldId="304"/>
            <ac:spMk id="5" creationId="{8A5E12D3-DEBC-FC22-07C5-596979883709}"/>
          </ac:spMkLst>
        </pc:spChg>
        <pc:spChg chg="mod">
          <ac:chgData name="Nikolaos Voulgaris" userId="552682f2348a3cfc" providerId="LiveId" clId="{74A66FAD-AF9D-544D-921B-7F9F3B40E5D2}" dt="2025-02-18T05:18:25.066" v="9344" actId="113"/>
          <ac:spMkLst>
            <pc:docMk/>
            <pc:sldMk cId="0" sldId="304"/>
            <ac:spMk id="24" creationId="{E851517A-36F3-F6CD-DC68-8526DA4F8B5A}"/>
          </ac:spMkLst>
        </pc:spChg>
        <pc:spChg chg="mod">
          <ac:chgData name="Nikolaos Voulgaris" userId="552682f2348a3cfc" providerId="LiveId" clId="{74A66FAD-AF9D-544D-921B-7F9F3B40E5D2}" dt="2025-02-18T05:33:04.506" v="9359" actId="948"/>
          <ac:spMkLst>
            <pc:docMk/>
            <pc:sldMk cId="0" sldId="304"/>
            <ac:spMk id="44" creationId="{B4784B1F-CD76-F56A-4961-196BD52DE79E}"/>
          </ac:spMkLst>
        </pc:spChg>
        <pc:spChg chg="mod">
          <ac:chgData name="Nikolaos Voulgaris" userId="552682f2348a3cfc" providerId="LiveId" clId="{74A66FAD-AF9D-544D-921B-7F9F3B40E5D2}" dt="2025-02-18T05:18:33.911" v="9347" actId="1076"/>
          <ac:spMkLst>
            <pc:docMk/>
            <pc:sldMk cId="0" sldId="304"/>
            <ac:spMk id="48" creationId="{A622854E-647A-50E2-3484-EE79B8A998D6}"/>
          </ac:spMkLst>
        </pc:spChg>
        <pc:spChg chg="mod">
          <ac:chgData name="Nikolaos Voulgaris" userId="552682f2348a3cfc" providerId="LiveId" clId="{74A66FAD-AF9D-544D-921B-7F9F3B40E5D2}" dt="2025-02-18T05:18:50.426" v="9351" actId="1076"/>
          <ac:spMkLst>
            <pc:docMk/>
            <pc:sldMk cId="0" sldId="304"/>
            <ac:spMk id="50" creationId="{DFEC9456-DFE1-C7A6-1A9F-1E04946C37F7}"/>
          </ac:spMkLst>
        </pc:spChg>
        <pc:spChg chg="mod">
          <ac:chgData name="Nikolaos Voulgaris" userId="552682f2348a3cfc" providerId="LiveId" clId="{74A66FAD-AF9D-544D-921B-7F9F3B40E5D2}" dt="2025-02-18T06:14:31.195" v="9363" actId="1076"/>
          <ac:spMkLst>
            <pc:docMk/>
            <pc:sldMk cId="0" sldId="304"/>
            <ac:spMk id="51" creationId="{BE98CACD-EC2D-E613-608E-395DEC2003EA}"/>
          </ac:spMkLst>
        </pc:spChg>
        <pc:spChg chg="mod">
          <ac:chgData name="Nikolaos Voulgaris" userId="552682f2348a3cfc" providerId="LiveId" clId="{74A66FAD-AF9D-544D-921B-7F9F3B40E5D2}" dt="2025-02-18T06:14:28.033" v="9362" actId="1076"/>
          <ac:spMkLst>
            <pc:docMk/>
            <pc:sldMk cId="0" sldId="304"/>
            <ac:spMk id="53" creationId="{322C7BE8-4770-235D-67B6-43FCDB33EAF4}"/>
          </ac:spMkLst>
        </pc:spChg>
        <pc:spChg chg="mod">
          <ac:chgData name="Nikolaos Voulgaris" userId="552682f2348a3cfc" providerId="LiveId" clId="{74A66FAD-AF9D-544D-921B-7F9F3B40E5D2}" dt="2025-02-18T05:19:02.232" v="9353" actId="403"/>
          <ac:spMkLst>
            <pc:docMk/>
            <pc:sldMk cId="0" sldId="304"/>
            <ac:spMk id="59" creationId="{187A5AB9-243E-8693-66FE-0BF218C0AD23}"/>
          </ac:spMkLst>
        </pc:spChg>
        <pc:graphicFrameChg chg="mod">
          <ac:chgData name="Nikolaos Voulgaris" userId="552682f2348a3cfc" providerId="LiveId" clId="{74A66FAD-AF9D-544D-921B-7F9F3B40E5D2}" dt="2025-02-18T06:14:38.670" v="9364"/>
          <ac:graphicFrameMkLst>
            <pc:docMk/>
            <pc:sldMk cId="0" sldId="304"/>
            <ac:graphicFrameMk id="57" creationId="{DDB64D10-62CE-47F2-C8DE-FFEFAC43DCF3}"/>
          </ac:graphicFrameMkLst>
        </pc:graphicFrameChg>
      </pc:sldChg>
      <pc:sldChg chg="addSp delSp modSp mod modNotesTx">
        <pc:chgData name="Nikolaos Voulgaris" userId="552682f2348a3cfc" providerId="LiveId" clId="{74A66FAD-AF9D-544D-921B-7F9F3B40E5D2}" dt="2025-02-18T05:12:18.308" v="9296" actId="14100"/>
        <pc:sldMkLst>
          <pc:docMk/>
          <pc:sldMk cId="0" sldId="335"/>
        </pc:sldMkLst>
        <pc:spChg chg="mod">
          <ac:chgData name="Nikolaos Voulgaris" userId="552682f2348a3cfc" providerId="LiveId" clId="{74A66FAD-AF9D-544D-921B-7F9F3B40E5D2}" dt="2025-02-18T05:12:07.961" v="9292" actId="1076"/>
          <ac:spMkLst>
            <pc:docMk/>
            <pc:sldMk cId="0" sldId="335"/>
            <ac:spMk id="2" creationId="{D3D7B0CC-A78E-4BEE-D878-A84CE5CB2839}"/>
          </ac:spMkLst>
        </pc:spChg>
        <pc:spChg chg="mod">
          <ac:chgData name="Nikolaos Voulgaris" userId="552682f2348a3cfc" providerId="LiveId" clId="{74A66FAD-AF9D-544D-921B-7F9F3B40E5D2}" dt="2025-02-17T07:51:14.449" v="7990" actId="20577"/>
          <ac:spMkLst>
            <pc:docMk/>
            <pc:sldMk cId="0" sldId="335"/>
            <ac:spMk id="4" creationId="{B7A3235A-FBEC-6AEB-F52D-5F15D7FDE1DD}"/>
          </ac:spMkLst>
        </pc:spChg>
        <pc:spChg chg="mod">
          <ac:chgData name="Nikolaos Voulgaris" userId="552682f2348a3cfc" providerId="LiveId" clId="{74A66FAD-AF9D-544D-921B-7F9F3B40E5D2}" dt="2025-02-18T05:12:18.308" v="9296" actId="14100"/>
          <ac:spMkLst>
            <pc:docMk/>
            <pc:sldMk cId="0" sldId="335"/>
            <ac:spMk id="5" creationId="{10350501-89AA-37A2-1C62-9ECB406B4FD1}"/>
          </ac:spMkLst>
        </pc:spChg>
        <pc:spChg chg="mod">
          <ac:chgData name="Nikolaos Voulgaris" userId="552682f2348a3cfc" providerId="LiveId" clId="{74A66FAD-AF9D-544D-921B-7F9F3B40E5D2}" dt="2025-02-13T08:00:17.135" v="7269" actId="1076"/>
          <ac:spMkLst>
            <pc:docMk/>
            <pc:sldMk cId="0" sldId="335"/>
            <ac:spMk id="19460" creationId="{B6B4EDB7-9A5D-64BB-905E-A68086B87DD5}"/>
          </ac:spMkLst>
        </pc:spChg>
        <pc:picChg chg="add mod modCrop">
          <ac:chgData name="Nikolaos Voulgaris" userId="552682f2348a3cfc" providerId="LiveId" clId="{74A66FAD-AF9D-544D-921B-7F9F3B40E5D2}" dt="2025-02-18T05:10:56.557" v="9269" actId="1076"/>
          <ac:picMkLst>
            <pc:docMk/>
            <pc:sldMk cId="0" sldId="335"/>
            <ac:picMk id="7" creationId="{789DBDDE-474B-3669-CC5B-E8338082D136}"/>
          </ac:picMkLst>
        </pc:picChg>
        <pc:picChg chg="add mod">
          <ac:chgData name="Nikolaos Voulgaris" userId="552682f2348a3cfc" providerId="LiveId" clId="{74A66FAD-AF9D-544D-921B-7F9F3B40E5D2}" dt="2025-02-18T05:10:29.576" v="9267" actId="167"/>
          <ac:picMkLst>
            <pc:docMk/>
            <pc:sldMk cId="0" sldId="335"/>
            <ac:picMk id="1030" creationId="{81286B4E-C39C-3472-8626-9B58DFC9B2E6}"/>
          </ac:picMkLst>
        </pc:picChg>
      </pc:sldChg>
      <pc:sldChg chg="modSp add del mod modNotesTx">
        <pc:chgData name="Nikolaos Voulgaris" userId="552682f2348a3cfc" providerId="LiveId" clId="{74A66FAD-AF9D-544D-921B-7F9F3B40E5D2}" dt="2025-02-19T07:23:14.467" v="9736" actId="2696"/>
        <pc:sldMkLst>
          <pc:docMk/>
          <pc:sldMk cId="1215293126" sldId="497"/>
        </pc:sldMkLst>
      </pc:sldChg>
      <pc:sldChg chg="addSp delSp modSp mod ord modNotesTx">
        <pc:chgData name="Nikolaos Voulgaris" userId="552682f2348a3cfc" providerId="LiveId" clId="{74A66FAD-AF9D-544D-921B-7F9F3B40E5D2}" dt="2025-02-18T03:19:36.747" v="8782"/>
        <pc:sldMkLst>
          <pc:docMk/>
          <pc:sldMk cId="664660587" sldId="570"/>
        </pc:sldMkLst>
        <pc:spChg chg="mod">
          <ac:chgData name="Nikolaos Voulgaris" userId="552682f2348a3cfc" providerId="LiveId" clId="{74A66FAD-AF9D-544D-921B-7F9F3B40E5D2}" dt="2025-02-13T06:30:41.239" v="6788" actId="20577"/>
          <ac:spMkLst>
            <pc:docMk/>
            <pc:sldMk cId="664660587" sldId="570"/>
            <ac:spMk id="4" creationId="{884D2C7F-8B3C-AB4E-EE68-BFAA857DFC89}"/>
          </ac:spMkLst>
        </pc:spChg>
        <pc:spChg chg="mod">
          <ac:chgData name="Nikolaos Voulgaris" userId="552682f2348a3cfc" providerId="LiveId" clId="{74A66FAD-AF9D-544D-921B-7F9F3B40E5D2}" dt="2025-02-18T03:19:36.747" v="8782"/>
          <ac:spMkLst>
            <pc:docMk/>
            <pc:sldMk cId="664660587" sldId="570"/>
            <ac:spMk id="5" creationId="{D56980A6-32DA-D3C3-15A0-53E1B5142F04}"/>
          </ac:spMkLst>
        </pc:spChg>
        <pc:spChg chg="mod">
          <ac:chgData name="Nikolaos Voulgaris" userId="552682f2348a3cfc" providerId="LiveId" clId="{74A66FAD-AF9D-544D-921B-7F9F3B40E5D2}" dt="2025-02-13T04:04:14.542" v="6645" actId="20577"/>
          <ac:spMkLst>
            <pc:docMk/>
            <pc:sldMk cId="664660587" sldId="570"/>
            <ac:spMk id="8" creationId="{63CB1B24-2D64-3856-9BEE-08D797C11ADB}"/>
          </ac:spMkLst>
        </pc:spChg>
        <pc:spChg chg="mod">
          <ac:chgData name="Nikolaos Voulgaris" userId="552682f2348a3cfc" providerId="LiveId" clId="{74A66FAD-AF9D-544D-921B-7F9F3B40E5D2}" dt="2025-02-13T06:07:24.921" v="6646" actId="1076"/>
          <ac:spMkLst>
            <pc:docMk/>
            <pc:sldMk cId="664660587" sldId="570"/>
            <ac:spMk id="11" creationId="{1A89063D-C252-6572-E686-EEB235409212}"/>
          </ac:spMkLst>
        </pc:spChg>
        <pc:spChg chg="mod">
          <ac:chgData name="Nikolaos Voulgaris" userId="552682f2348a3cfc" providerId="LiveId" clId="{74A66FAD-AF9D-544D-921B-7F9F3B40E5D2}" dt="2025-02-13T04:01:05.972" v="6461" actId="1076"/>
          <ac:spMkLst>
            <pc:docMk/>
            <pc:sldMk cId="664660587" sldId="570"/>
            <ac:spMk id="13" creationId="{A8E0D555-DD9F-25D4-B962-7F7EA2273B1E}"/>
          </ac:spMkLst>
        </pc:spChg>
        <pc:spChg chg="mod">
          <ac:chgData name="Nikolaos Voulgaris" userId="552682f2348a3cfc" providerId="LiveId" clId="{74A66FAD-AF9D-544D-921B-7F9F3B40E5D2}" dt="2025-02-13T04:03:30.741" v="6598" actId="1076"/>
          <ac:spMkLst>
            <pc:docMk/>
            <pc:sldMk cId="664660587" sldId="570"/>
            <ac:spMk id="14" creationId="{06E45C91-399C-19BC-A041-E863EB0F851A}"/>
          </ac:spMkLst>
        </pc:spChg>
        <pc:spChg chg="mod">
          <ac:chgData name="Nikolaos Voulgaris" userId="552682f2348a3cfc" providerId="LiveId" clId="{74A66FAD-AF9D-544D-921B-7F9F3B40E5D2}" dt="2025-02-17T04:56:52.931" v="7572" actId="20577"/>
          <ac:spMkLst>
            <pc:docMk/>
            <pc:sldMk cId="664660587" sldId="570"/>
            <ac:spMk id="17" creationId="{1298452B-93FB-BE4C-2390-1D1EB781D065}"/>
          </ac:spMkLst>
        </pc:spChg>
        <pc:spChg chg="mod">
          <ac:chgData name="Nikolaos Voulgaris" userId="552682f2348a3cfc" providerId="LiveId" clId="{74A66FAD-AF9D-544D-921B-7F9F3B40E5D2}" dt="2025-02-13T03:49:09.210" v="6374" actId="1076"/>
          <ac:spMkLst>
            <pc:docMk/>
            <pc:sldMk cId="664660587" sldId="570"/>
            <ac:spMk id="18" creationId="{AE9F5D22-DCD4-A564-B5E2-12CF345B28D3}"/>
          </ac:spMkLst>
        </pc:spChg>
        <pc:spChg chg="mod">
          <ac:chgData name="Nikolaos Voulgaris" userId="552682f2348a3cfc" providerId="LiveId" clId="{74A66FAD-AF9D-544D-921B-7F9F3B40E5D2}" dt="2025-02-13T03:49:06.752" v="6373" actId="1076"/>
          <ac:spMkLst>
            <pc:docMk/>
            <pc:sldMk cId="664660587" sldId="570"/>
            <ac:spMk id="19" creationId="{1A5A513D-6754-6AC3-868E-7BC6F23D9BA7}"/>
          </ac:spMkLst>
        </pc:spChg>
        <pc:spChg chg="mod">
          <ac:chgData name="Nikolaos Voulgaris" userId="552682f2348a3cfc" providerId="LiveId" clId="{74A66FAD-AF9D-544D-921B-7F9F3B40E5D2}" dt="2025-02-13T06:09:19.898" v="6648" actId="403"/>
          <ac:spMkLst>
            <pc:docMk/>
            <pc:sldMk cId="664660587" sldId="570"/>
            <ac:spMk id="20" creationId="{F4602962-691F-CCEB-F668-0DD9B27E6090}"/>
          </ac:spMkLst>
        </pc:spChg>
        <pc:graphicFrameChg chg="add mod">
          <ac:chgData name="Nikolaos Voulgaris" userId="552682f2348a3cfc" providerId="LiveId" clId="{74A66FAD-AF9D-544D-921B-7F9F3B40E5D2}" dt="2025-02-13T03:49:02.783" v="6372" actId="1076"/>
          <ac:graphicFrameMkLst>
            <pc:docMk/>
            <pc:sldMk cId="664660587" sldId="570"/>
            <ac:graphicFrameMk id="2" creationId="{6CF8142C-D73A-3A26-1CB4-3243243E97FF}"/>
          </ac:graphicFrameMkLst>
        </pc:graphicFrameChg>
        <pc:graphicFrameChg chg="mod">
          <ac:chgData name="Nikolaos Voulgaris" userId="552682f2348a3cfc" providerId="LiveId" clId="{74A66FAD-AF9D-544D-921B-7F9F3B40E5D2}" dt="2025-02-13T03:49:02.783" v="6372" actId="1076"/>
          <ac:graphicFrameMkLst>
            <pc:docMk/>
            <pc:sldMk cId="664660587" sldId="570"/>
            <ac:graphicFrameMk id="6" creationId="{FB7D15A4-CBA6-DCE6-A714-B525E602B3F9}"/>
          </ac:graphicFrameMkLst>
        </pc:graphicFrameChg>
        <pc:graphicFrameChg chg="add mod">
          <ac:chgData name="Nikolaos Voulgaris" userId="552682f2348a3cfc" providerId="LiveId" clId="{74A66FAD-AF9D-544D-921B-7F9F3B40E5D2}" dt="2025-02-13T03:49:02.783" v="6372" actId="1076"/>
          <ac:graphicFrameMkLst>
            <pc:docMk/>
            <pc:sldMk cId="664660587" sldId="570"/>
            <ac:graphicFrameMk id="9" creationId="{D23A06B0-1FF8-6EBE-4A3F-D02A88643557}"/>
          </ac:graphicFrameMkLst>
        </pc:graphicFrameChg>
        <pc:graphicFrameChg chg="mod">
          <ac:chgData name="Nikolaos Voulgaris" userId="552682f2348a3cfc" providerId="LiveId" clId="{74A66FAD-AF9D-544D-921B-7F9F3B40E5D2}" dt="2025-02-13T03:49:02.783" v="6372" actId="1076"/>
          <ac:graphicFrameMkLst>
            <pc:docMk/>
            <pc:sldMk cId="664660587" sldId="570"/>
            <ac:graphicFrameMk id="36" creationId="{00000000-0000-0000-0000-000000000000}"/>
          </ac:graphicFrameMkLst>
        </pc:graphicFrameChg>
      </pc:sldChg>
      <pc:sldChg chg="del modNotesTx">
        <pc:chgData name="Nikolaos Voulgaris" userId="552682f2348a3cfc" providerId="LiveId" clId="{74A66FAD-AF9D-544D-921B-7F9F3B40E5D2}" dt="2025-02-06T03:52:36.509" v="225" actId="2696"/>
        <pc:sldMkLst>
          <pc:docMk/>
          <pc:sldMk cId="2686847889" sldId="692"/>
        </pc:sldMkLst>
      </pc:sldChg>
      <pc:sldChg chg="addSp delSp modSp mod modNotesTx">
        <pc:chgData name="Nikolaos Voulgaris" userId="552682f2348a3cfc" providerId="LiveId" clId="{74A66FAD-AF9D-544D-921B-7F9F3B40E5D2}" dt="2025-02-10T03:46:18.423" v="3461" actId="1076"/>
        <pc:sldMkLst>
          <pc:docMk/>
          <pc:sldMk cId="2759234159" sldId="694"/>
        </pc:sldMkLst>
        <pc:spChg chg="mod">
          <ac:chgData name="Nikolaos Voulgaris" userId="552682f2348a3cfc" providerId="LiveId" clId="{74A66FAD-AF9D-544D-921B-7F9F3B40E5D2}" dt="2025-02-10T03:46:18.423" v="3461" actId="1076"/>
          <ac:spMkLst>
            <pc:docMk/>
            <pc:sldMk cId="2759234159" sldId="694"/>
            <ac:spMk id="15" creationId="{28F0A8EC-76CA-3003-4238-8AE3AA25CA06}"/>
          </ac:spMkLst>
        </pc:spChg>
        <pc:spChg chg="add mod">
          <ac:chgData name="Nikolaos Voulgaris" userId="552682f2348a3cfc" providerId="LiveId" clId="{74A66FAD-AF9D-544D-921B-7F9F3B40E5D2}" dt="2025-02-10T03:09:30.470" v="3156"/>
          <ac:spMkLst>
            <pc:docMk/>
            <pc:sldMk cId="2759234159" sldId="694"/>
            <ac:spMk id="38" creationId="{36F8E500-8513-5C6D-209C-2E27C0787B56}"/>
          </ac:spMkLst>
        </pc:spChg>
        <pc:spChg chg="add mod">
          <ac:chgData name="Nikolaos Voulgaris" userId="552682f2348a3cfc" providerId="LiveId" clId="{74A66FAD-AF9D-544D-921B-7F9F3B40E5D2}" dt="2025-02-10T03:09:30.470" v="3156"/>
          <ac:spMkLst>
            <pc:docMk/>
            <pc:sldMk cId="2759234159" sldId="694"/>
            <ac:spMk id="39" creationId="{EE0E86B6-B91C-E5FE-57F5-1E29DEF44EF2}"/>
          </ac:spMkLst>
        </pc:spChg>
        <pc:spChg chg="mod">
          <ac:chgData name="Nikolaos Voulgaris" userId="552682f2348a3cfc" providerId="LiveId" clId="{74A66FAD-AF9D-544D-921B-7F9F3B40E5D2}" dt="2025-02-10T03:15:14.900" v="3203" actId="207"/>
          <ac:spMkLst>
            <pc:docMk/>
            <pc:sldMk cId="2759234159" sldId="694"/>
            <ac:spMk id="40" creationId="{5C170D79-7D42-A1FF-0A46-1FBEC61D4CE3}"/>
          </ac:spMkLst>
        </pc:spChg>
        <pc:spChg chg="add mod">
          <ac:chgData name="Nikolaos Voulgaris" userId="552682f2348a3cfc" providerId="LiveId" clId="{74A66FAD-AF9D-544D-921B-7F9F3B40E5D2}" dt="2025-02-10T03:09:30.470" v="3156"/>
          <ac:spMkLst>
            <pc:docMk/>
            <pc:sldMk cId="2759234159" sldId="694"/>
            <ac:spMk id="45" creationId="{DE3066DD-837D-7975-192F-84F195C5A4AA}"/>
          </ac:spMkLst>
        </pc:spChg>
        <pc:spChg chg="mod">
          <ac:chgData name="Nikolaos Voulgaris" userId="552682f2348a3cfc" providerId="LiveId" clId="{74A66FAD-AF9D-544D-921B-7F9F3B40E5D2}" dt="2025-02-10T03:10:22.539" v="3158" actId="207"/>
          <ac:spMkLst>
            <pc:docMk/>
            <pc:sldMk cId="2759234159" sldId="694"/>
            <ac:spMk id="46" creationId="{9BC79041-D3EB-5A1B-B891-70331942828E}"/>
          </ac:spMkLst>
        </pc:spChg>
        <pc:spChg chg="add mod">
          <ac:chgData name="Nikolaos Voulgaris" userId="552682f2348a3cfc" providerId="LiveId" clId="{74A66FAD-AF9D-544D-921B-7F9F3B40E5D2}" dt="2025-02-10T03:10:22.539" v="3158" actId="207"/>
          <ac:spMkLst>
            <pc:docMk/>
            <pc:sldMk cId="2759234159" sldId="694"/>
            <ac:spMk id="51" creationId="{44257F81-16D8-68E2-ED3A-E7C34F6E8050}"/>
          </ac:spMkLst>
        </pc:spChg>
        <pc:spChg chg="add mod">
          <ac:chgData name="Nikolaos Voulgaris" userId="552682f2348a3cfc" providerId="LiveId" clId="{74A66FAD-AF9D-544D-921B-7F9F3B40E5D2}" dt="2025-02-10T03:09:30.470" v="3156"/>
          <ac:spMkLst>
            <pc:docMk/>
            <pc:sldMk cId="2759234159" sldId="694"/>
            <ac:spMk id="52" creationId="{64FB1F9C-4320-8F13-21B8-F144F0DB9451}"/>
          </ac:spMkLst>
        </pc:spChg>
        <pc:spChg chg="mod">
          <ac:chgData name="Nikolaos Voulgaris" userId="552682f2348a3cfc" providerId="LiveId" clId="{74A66FAD-AF9D-544D-921B-7F9F3B40E5D2}" dt="2025-02-10T03:10:22.539" v="3158" actId="207"/>
          <ac:spMkLst>
            <pc:docMk/>
            <pc:sldMk cId="2759234159" sldId="694"/>
            <ac:spMk id="53" creationId="{F02D560B-4A0E-8C62-83A3-722F5B4F32DA}"/>
          </ac:spMkLst>
        </pc:spChg>
        <pc:spChg chg="mod">
          <ac:chgData name="Nikolaos Voulgaris" userId="552682f2348a3cfc" providerId="LiveId" clId="{74A66FAD-AF9D-544D-921B-7F9F3B40E5D2}" dt="2025-02-10T03:11:20.345" v="3170" actId="207"/>
          <ac:spMkLst>
            <pc:docMk/>
            <pc:sldMk cId="2759234159" sldId="694"/>
            <ac:spMk id="57" creationId="{98DC410C-A2F7-C472-4537-C093C9D9E37D}"/>
          </ac:spMkLst>
        </pc:spChg>
        <pc:spChg chg="mod">
          <ac:chgData name="Nikolaos Voulgaris" userId="552682f2348a3cfc" providerId="LiveId" clId="{74A66FAD-AF9D-544D-921B-7F9F3B40E5D2}" dt="2025-02-10T03:11:20.345" v="3170" actId="207"/>
          <ac:spMkLst>
            <pc:docMk/>
            <pc:sldMk cId="2759234159" sldId="694"/>
            <ac:spMk id="58" creationId="{A13B7585-C6B2-511F-49CC-B3983E054A3D}"/>
          </ac:spMkLst>
        </pc:spChg>
        <pc:spChg chg="mod">
          <ac:chgData name="Nikolaos Voulgaris" userId="552682f2348a3cfc" providerId="LiveId" clId="{74A66FAD-AF9D-544D-921B-7F9F3B40E5D2}" dt="2025-02-10T03:11:20.345" v="3170" actId="207"/>
          <ac:spMkLst>
            <pc:docMk/>
            <pc:sldMk cId="2759234159" sldId="694"/>
            <ac:spMk id="59" creationId="{299CAABA-BA71-8B3F-2D5D-74F6E6603D3A}"/>
          </ac:spMkLst>
        </pc:spChg>
        <pc:spChg chg="add mod">
          <ac:chgData name="Nikolaos Voulgaris" userId="552682f2348a3cfc" providerId="LiveId" clId="{74A66FAD-AF9D-544D-921B-7F9F3B40E5D2}" dt="2025-02-10T03:10:22.539" v="3158" actId="207"/>
          <ac:spMkLst>
            <pc:docMk/>
            <pc:sldMk cId="2759234159" sldId="694"/>
            <ac:spMk id="60" creationId="{1C6C54DE-F1F2-FF1C-9F1E-20BCD0C00300}"/>
          </ac:spMkLst>
        </pc:spChg>
        <pc:spChg chg="add mod">
          <ac:chgData name="Nikolaos Voulgaris" userId="552682f2348a3cfc" providerId="LiveId" clId="{74A66FAD-AF9D-544D-921B-7F9F3B40E5D2}" dt="2025-02-10T03:09:30.470" v="3156"/>
          <ac:spMkLst>
            <pc:docMk/>
            <pc:sldMk cId="2759234159" sldId="694"/>
            <ac:spMk id="62" creationId="{62656BC1-1758-247E-9A6F-B700FE43FF1A}"/>
          </ac:spMkLst>
        </pc:spChg>
        <pc:spChg chg="add mod">
          <ac:chgData name="Nikolaos Voulgaris" userId="552682f2348a3cfc" providerId="LiveId" clId="{74A66FAD-AF9D-544D-921B-7F9F3B40E5D2}" dt="2025-02-10T03:09:30.470" v="3156"/>
          <ac:spMkLst>
            <pc:docMk/>
            <pc:sldMk cId="2759234159" sldId="694"/>
            <ac:spMk id="64" creationId="{EBC62B47-A6E2-9BC2-CE32-F2DF58D0783E}"/>
          </ac:spMkLst>
        </pc:spChg>
        <pc:spChg chg="add mod">
          <ac:chgData name="Nikolaos Voulgaris" userId="552682f2348a3cfc" providerId="LiveId" clId="{74A66FAD-AF9D-544D-921B-7F9F3B40E5D2}" dt="2025-02-10T03:10:22.539" v="3158" actId="207"/>
          <ac:spMkLst>
            <pc:docMk/>
            <pc:sldMk cId="2759234159" sldId="694"/>
            <ac:spMk id="66" creationId="{334D4B3B-19C7-FB78-32E6-F7D795B25732}"/>
          </ac:spMkLst>
        </pc:spChg>
        <pc:spChg chg="add mod">
          <ac:chgData name="Nikolaos Voulgaris" userId="552682f2348a3cfc" providerId="LiveId" clId="{74A66FAD-AF9D-544D-921B-7F9F3B40E5D2}" dt="2025-02-10T03:10:22.539" v="3158" actId="207"/>
          <ac:spMkLst>
            <pc:docMk/>
            <pc:sldMk cId="2759234159" sldId="694"/>
            <ac:spMk id="69" creationId="{7FAFE9CA-9558-E49B-2D5B-A04D35C0ED53}"/>
          </ac:spMkLst>
        </pc:spChg>
        <pc:spChg chg="add mod">
          <ac:chgData name="Nikolaos Voulgaris" userId="552682f2348a3cfc" providerId="LiveId" clId="{74A66FAD-AF9D-544D-921B-7F9F3B40E5D2}" dt="2025-02-10T03:10:22.539" v="3158" actId="207"/>
          <ac:spMkLst>
            <pc:docMk/>
            <pc:sldMk cId="2759234159" sldId="694"/>
            <ac:spMk id="70" creationId="{649CC227-FB7E-BE90-9F65-1A4F20FE78ED}"/>
          </ac:spMkLst>
        </pc:spChg>
        <pc:spChg chg="add mod">
          <ac:chgData name="Nikolaos Voulgaris" userId="552682f2348a3cfc" providerId="LiveId" clId="{74A66FAD-AF9D-544D-921B-7F9F3B40E5D2}" dt="2025-02-10T03:10:22.539" v="3158" actId="207"/>
          <ac:spMkLst>
            <pc:docMk/>
            <pc:sldMk cId="2759234159" sldId="694"/>
            <ac:spMk id="71" creationId="{64A5936C-44BB-0638-4D84-9833B5E4CA24}"/>
          </ac:spMkLst>
        </pc:spChg>
        <pc:spChg chg="add mod">
          <ac:chgData name="Nikolaos Voulgaris" userId="552682f2348a3cfc" providerId="LiveId" clId="{74A66FAD-AF9D-544D-921B-7F9F3B40E5D2}" dt="2025-02-10T03:11:37.359" v="3173" actId="1076"/>
          <ac:spMkLst>
            <pc:docMk/>
            <pc:sldMk cId="2759234159" sldId="694"/>
            <ac:spMk id="73" creationId="{98CC2E64-AFE8-F5A3-9A41-4B0A72B75B59}"/>
          </ac:spMkLst>
        </pc:spChg>
        <pc:spChg chg="add mod">
          <ac:chgData name="Nikolaos Voulgaris" userId="552682f2348a3cfc" providerId="LiveId" clId="{74A66FAD-AF9D-544D-921B-7F9F3B40E5D2}" dt="2025-02-10T03:13:33.362" v="3191" actId="1076"/>
          <ac:spMkLst>
            <pc:docMk/>
            <pc:sldMk cId="2759234159" sldId="694"/>
            <ac:spMk id="76" creationId="{5AB73B06-8115-EEAD-9334-85150314B0AC}"/>
          </ac:spMkLst>
        </pc:spChg>
        <pc:grpChg chg="add del mod">
          <ac:chgData name="Nikolaos Voulgaris" userId="552682f2348a3cfc" providerId="LiveId" clId="{74A66FAD-AF9D-544D-921B-7F9F3B40E5D2}" dt="2025-02-10T03:11:16.931" v="3169" actId="14100"/>
          <ac:grpSpMkLst>
            <pc:docMk/>
            <pc:sldMk cId="2759234159" sldId="694"/>
            <ac:grpSpMk id="55" creationId="{263BF848-F9DE-76BE-C282-C677345F7BA2}"/>
          </ac:grpSpMkLst>
        </pc:grpChg>
        <pc:graphicFrameChg chg="add mod">
          <ac:chgData name="Nikolaos Voulgaris" userId="552682f2348a3cfc" providerId="LiveId" clId="{74A66FAD-AF9D-544D-921B-7F9F3B40E5D2}" dt="2025-02-10T03:13:02.936" v="3186" actId="1076"/>
          <ac:graphicFrameMkLst>
            <pc:docMk/>
            <pc:sldMk cId="2759234159" sldId="694"/>
            <ac:graphicFrameMk id="74" creationId="{61B1D011-791D-5DC3-1B53-0EEDE7A78341}"/>
          </ac:graphicFrameMkLst>
        </pc:graphicFrameChg>
        <pc:graphicFrameChg chg="add mod">
          <ac:chgData name="Nikolaos Voulgaris" userId="552682f2348a3cfc" providerId="LiveId" clId="{74A66FAD-AF9D-544D-921B-7F9F3B40E5D2}" dt="2025-02-10T03:13:21.754" v="3188" actId="167"/>
          <ac:graphicFrameMkLst>
            <pc:docMk/>
            <pc:sldMk cId="2759234159" sldId="694"/>
            <ac:graphicFrameMk id="75" creationId="{B05D4755-0E79-9E74-5443-EDAEA26371EB}"/>
          </ac:graphicFrameMkLst>
        </pc:graphicFrameChg>
        <pc:picChg chg="add mod">
          <ac:chgData name="Nikolaos Voulgaris" userId="552682f2348a3cfc" providerId="LiveId" clId="{74A66FAD-AF9D-544D-921B-7F9F3B40E5D2}" dt="2025-02-10T03:14:37.349" v="3201" actId="1366"/>
          <ac:picMkLst>
            <pc:docMk/>
            <pc:sldMk cId="2759234159" sldId="694"/>
            <ac:picMk id="79" creationId="{B8EDF764-09AD-3A19-2F5E-D8A5CC93629C}"/>
          </ac:picMkLst>
        </pc:picChg>
        <pc:picChg chg="add mod">
          <ac:chgData name="Nikolaos Voulgaris" userId="552682f2348a3cfc" providerId="LiveId" clId="{74A66FAD-AF9D-544D-921B-7F9F3B40E5D2}" dt="2025-02-10T03:14:37.349" v="3201" actId="1366"/>
          <ac:picMkLst>
            <pc:docMk/>
            <pc:sldMk cId="2759234159" sldId="694"/>
            <ac:picMk id="80" creationId="{F76EF4AD-DADF-DCCE-0DBD-89A7D09360C1}"/>
          </ac:picMkLst>
        </pc:picChg>
      </pc:sldChg>
      <pc:sldChg chg="addSp delSp modSp mod modNotesTx">
        <pc:chgData name="Nikolaos Voulgaris" userId="552682f2348a3cfc" providerId="LiveId" clId="{74A66FAD-AF9D-544D-921B-7F9F3B40E5D2}" dt="2025-02-18T06:42:25.305" v="9697" actId="1076"/>
        <pc:sldMkLst>
          <pc:docMk/>
          <pc:sldMk cId="204131103" sldId="695"/>
        </pc:sldMkLst>
        <pc:spChg chg="mod">
          <ac:chgData name="Nikolaos Voulgaris" userId="552682f2348a3cfc" providerId="LiveId" clId="{74A66FAD-AF9D-544D-921B-7F9F3B40E5D2}" dt="2025-02-12T03:01:14.731" v="5892" actId="1076"/>
          <ac:spMkLst>
            <pc:docMk/>
            <pc:sldMk cId="204131103" sldId="695"/>
            <ac:spMk id="2" creationId="{8CE6E7D0-4591-2249-4E17-4B1BE0F66664}"/>
          </ac:spMkLst>
        </pc:spChg>
        <pc:spChg chg="mod">
          <ac:chgData name="Nikolaos Voulgaris" userId="552682f2348a3cfc" providerId="LiveId" clId="{74A66FAD-AF9D-544D-921B-7F9F3B40E5D2}" dt="2025-02-18T03:19:41.886" v="8784"/>
          <ac:spMkLst>
            <pc:docMk/>
            <pc:sldMk cId="204131103" sldId="695"/>
            <ac:spMk id="3" creationId="{8EF41711-5A70-62CC-4EA1-46D593559B2D}"/>
          </ac:spMkLst>
        </pc:spChg>
        <pc:spChg chg="add del mod">
          <ac:chgData name="Nikolaos Voulgaris" userId="552682f2348a3cfc" providerId="LiveId" clId="{74A66FAD-AF9D-544D-921B-7F9F3B40E5D2}" dt="2025-02-12T02:36:50.743" v="5459" actId="113"/>
          <ac:spMkLst>
            <pc:docMk/>
            <pc:sldMk cId="204131103" sldId="695"/>
            <ac:spMk id="4" creationId="{694F5CBB-8D18-89B9-4D2C-59060B113FD2}"/>
          </ac:spMkLst>
        </pc:spChg>
        <pc:spChg chg="mod">
          <ac:chgData name="Nikolaos Voulgaris" userId="552682f2348a3cfc" providerId="LiveId" clId="{74A66FAD-AF9D-544D-921B-7F9F3B40E5D2}" dt="2025-02-12T03:01:10.850" v="5890" actId="1076"/>
          <ac:spMkLst>
            <pc:docMk/>
            <pc:sldMk cId="204131103" sldId="695"/>
            <ac:spMk id="5" creationId="{03615362-45A7-8D33-B995-18F97E3DB40D}"/>
          </ac:spMkLst>
        </pc:spChg>
        <pc:spChg chg="mod">
          <ac:chgData name="Nikolaos Voulgaris" userId="552682f2348a3cfc" providerId="LiveId" clId="{74A66FAD-AF9D-544D-921B-7F9F3B40E5D2}" dt="2025-02-18T06:42:23.511" v="9696" actId="1076"/>
          <ac:spMkLst>
            <pc:docMk/>
            <pc:sldMk cId="204131103" sldId="695"/>
            <ac:spMk id="6" creationId="{B80C0484-4A91-A41C-070D-387742D75761}"/>
          </ac:spMkLst>
        </pc:spChg>
        <pc:spChg chg="mod">
          <ac:chgData name="Nikolaos Voulgaris" userId="552682f2348a3cfc" providerId="LiveId" clId="{74A66FAD-AF9D-544D-921B-7F9F3B40E5D2}" dt="2025-02-12T03:01:22.362" v="5893" actId="1076"/>
          <ac:spMkLst>
            <pc:docMk/>
            <pc:sldMk cId="204131103" sldId="695"/>
            <ac:spMk id="7" creationId="{6DCC0D44-4955-BDAA-7783-5C41C8D13557}"/>
          </ac:spMkLst>
        </pc:spChg>
        <pc:spChg chg="mod">
          <ac:chgData name="Nikolaos Voulgaris" userId="552682f2348a3cfc" providerId="LiveId" clId="{74A66FAD-AF9D-544D-921B-7F9F3B40E5D2}" dt="2025-02-13T04:04:03.399" v="6621" actId="20577"/>
          <ac:spMkLst>
            <pc:docMk/>
            <pc:sldMk cId="204131103" sldId="695"/>
            <ac:spMk id="8" creationId="{63CB1B24-2D64-3856-9BEE-08D797C11ADB}"/>
          </ac:spMkLst>
        </pc:spChg>
        <pc:spChg chg="mod">
          <ac:chgData name="Nikolaos Voulgaris" userId="552682f2348a3cfc" providerId="LiveId" clId="{74A66FAD-AF9D-544D-921B-7F9F3B40E5D2}" dt="2025-02-18T06:42:25.305" v="9697" actId="1076"/>
          <ac:spMkLst>
            <pc:docMk/>
            <pc:sldMk cId="204131103" sldId="695"/>
            <ac:spMk id="9" creationId="{854DB18C-ACA6-C5E5-6C58-B5E829EB6D4B}"/>
          </ac:spMkLst>
        </pc:spChg>
        <pc:spChg chg="mod">
          <ac:chgData name="Nikolaos Voulgaris" userId="552682f2348a3cfc" providerId="LiveId" clId="{74A66FAD-AF9D-544D-921B-7F9F3B40E5D2}" dt="2025-02-12T03:01:22.362" v="5893" actId="1076"/>
          <ac:spMkLst>
            <pc:docMk/>
            <pc:sldMk cId="204131103" sldId="695"/>
            <ac:spMk id="10" creationId="{6FA602AB-7851-DDD1-3019-03F4E8A0598A}"/>
          </ac:spMkLst>
        </pc:spChg>
        <pc:spChg chg="mod">
          <ac:chgData name="Nikolaos Voulgaris" userId="552682f2348a3cfc" providerId="LiveId" clId="{74A66FAD-AF9D-544D-921B-7F9F3B40E5D2}" dt="2025-02-12T02:50:14.259" v="5668" actId="167"/>
          <ac:spMkLst>
            <pc:docMk/>
            <pc:sldMk cId="204131103" sldId="695"/>
            <ac:spMk id="13" creationId="{2A08990F-5C65-10C7-CD08-7FA72E81AA78}"/>
          </ac:spMkLst>
        </pc:spChg>
        <pc:graphicFrameChg chg="mod modGraphic">
          <ac:chgData name="Nikolaos Voulgaris" userId="552682f2348a3cfc" providerId="LiveId" clId="{74A66FAD-AF9D-544D-921B-7F9F3B40E5D2}" dt="2025-02-12T03:02:25.681" v="5901"/>
          <ac:graphicFrameMkLst>
            <pc:docMk/>
            <pc:sldMk cId="204131103" sldId="695"/>
            <ac:graphicFrameMk id="12" creationId="{00000000-0000-0000-0000-000000000000}"/>
          </ac:graphicFrameMkLst>
        </pc:graphicFrameChg>
      </pc:sldChg>
      <pc:sldChg chg="modSp mod modNotesTx">
        <pc:chgData name="Nikolaos Voulgaris" userId="552682f2348a3cfc" providerId="LiveId" clId="{74A66FAD-AF9D-544D-921B-7F9F3B40E5D2}" dt="2025-02-18T06:31:26.426" v="9481" actId="20577"/>
        <pc:sldMkLst>
          <pc:docMk/>
          <pc:sldMk cId="18836329" sldId="696"/>
        </pc:sldMkLst>
        <pc:spChg chg="mod">
          <ac:chgData name="Nikolaos Voulgaris" userId="552682f2348a3cfc" providerId="LiveId" clId="{74A66FAD-AF9D-544D-921B-7F9F3B40E5D2}" dt="2025-02-18T06:30:15.755" v="9472" actId="1076"/>
          <ac:spMkLst>
            <pc:docMk/>
            <pc:sldMk cId="18836329" sldId="696"/>
            <ac:spMk id="3" creationId="{955084DA-5B0F-8079-2C49-FB7AA448FBA7}"/>
          </ac:spMkLst>
        </pc:spChg>
        <pc:spChg chg="mod">
          <ac:chgData name="Nikolaos Voulgaris" userId="552682f2348a3cfc" providerId="LiveId" clId="{74A66FAD-AF9D-544D-921B-7F9F3B40E5D2}" dt="2025-02-12T01:33:09.064" v="4636" actId="403"/>
          <ac:spMkLst>
            <pc:docMk/>
            <pc:sldMk cId="18836329" sldId="696"/>
            <ac:spMk id="4" creationId="{05585061-2CAC-EF37-5794-41011A38DFE4}"/>
          </ac:spMkLst>
        </pc:spChg>
        <pc:spChg chg="mod">
          <ac:chgData name="Nikolaos Voulgaris" userId="552682f2348a3cfc" providerId="LiveId" clId="{74A66FAD-AF9D-544D-921B-7F9F3B40E5D2}" dt="2025-02-18T06:31:26.426" v="9481" actId="20577"/>
          <ac:spMkLst>
            <pc:docMk/>
            <pc:sldMk cId="18836329" sldId="696"/>
            <ac:spMk id="5" creationId="{C341BAD2-8515-0398-1D6D-08926BA9F5C9}"/>
          </ac:spMkLst>
        </pc:spChg>
        <pc:spChg chg="mod">
          <ac:chgData name="Nikolaos Voulgaris" userId="552682f2348a3cfc" providerId="LiveId" clId="{74A66FAD-AF9D-544D-921B-7F9F3B40E5D2}" dt="2025-02-18T06:31:03.012" v="9477" actId="20577"/>
          <ac:spMkLst>
            <pc:docMk/>
            <pc:sldMk cId="18836329" sldId="696"/>
            <ac:spMk id="9" creationId="{546A72E9-F325-EEA9-EA14-D2A142142670}"/>
          </ac:spMkLst>
        </pc:spChg>
      </pc:sldChg>
      <pc:sldChg chg="addSp modSp mod modNotesTx">
        <pc:chgData name="Nikolaos Voulgaris" userId="552682f2348a3cfc" providerId="LiveId" clId="{74A66FAD-AF9D-544D-921B-7F9F3B40E5D2}" dt="2025-02-19T03:24:24.064" v="9731" actId="20577"/>
        <pc:sldMkLst>
          <pc:docMk/>
          <pc:sldMk cId="2294182499" sldId="697"/>
        </pc:sldMkLst>
        <pc:spChg chg="mod">
          <ac:chgData name="Nikolaos Voulgaris" userId="552682f2348a3cfc" providerId="LiveId" clId="{74A66FAD-AF9D-544D-921B-7F9F3B40E5D2}" dt="2025-02-18T03:43:22.003" v="8932" actId="20577"/>
          <ac:spMkLst>
            <pc:docMk/>
            <pc:sldMk cId="2294182499" sldId="697"/>
            <ac:spMk id="2" creationId="{6A69D495-3FE4-40F1-CD5C-2DA36A6E5F4E}"/>
          </ac:spMkLst>
        </pc:spChg>
        <pc:spChg chg="mod">
          <ac:chgData name="Nikolaos Voulgaris" userId="552682f2348a3cfc" providerId="LiveId" clId="{74A66FAD-AF9D-544D-921B-7F9F3B40E5D2}" dt="2025-02-18T03:18:38.753" v="8765" actId="2711"/>
          <ac:spMkLst>
            <pc:docMk/>
            <pc:sldMk cId="2294182499" sldId="697"/>
            <ac:spMk id="3" creationId="{C1A6BF0D-17C9-2645-E8DE-CACA74715B8C}"/>
          </ac:spMkLst>
        </pc:spChg>
        <pc:spChg chg="add mod">
          <ac:chgData name="Nikolaos Voulgaris" userId="552682f2348a3cfc" providerId="LiveId" clId="{74A66FAD-AF9D-544D-921B-7F9F3B40E5D2}" dt="2025-02-19T03:24:24.064" v="9731" actId="20577"/>
          <ac:spMkLst>
            <pc:docMk/>
            <pc:sldMk cId="2294182499" sldId="697"/>
            <ac:spMk id="5" creationId="{7695445B-6173-C44F-AFF4-96E6FB91C8DE}"/>
          </ac:spMkLst>
        </pc:spChg>
        <pc:spChg chg="mod">
          <ac:chgData name="Nikolaos Voulgaris" userId="552682f2348a3cfc" providerId="LiveId" clId="{74A66FAD-AF9D-544D-921B-7F9F3B40E5D2}" dt="2025-02-18T06:43:22.681" v="9700" actId="1076"/>
          <ac:spMkLst>
            <pc:docMk/>
            <pc:sldMk cId="2294182499" sldId="697"/>
            <ac:spMk id="14" creationId="{AE139360-DD2F-1187-0B09-CDA181C6C7A7}"/>
          </ac:spMkLst>
        </pc:spChg>
        <pc:spChg chg="mod">
          <ac:chgData name="Nikolaos Voulgaris" userId="552682f2348a3cfc" providerId="LiveId" clId="{74A66FAD-AF9D-544D-921B-7F9F3B40E5D2}" dt="2025-02-18T06:49:19.312" v="9727" actId="1076"/>
          <ac:spMkLst>
            <pc:docMk/>
            <pc:sldMk cId="2294182499" sldId="697"/>
            <ac:spMk id="15" creationId="{572A427D-EF02-BECD-B10F-E7E167763A8A}"/>
          </ac:spMkLst>
        </pc:spChg>
        <pc:spChg chg="mod">
          <ac:chgData name="Nikolaos Voulgaris" userId="552682f2348a3cfc" providerId="LiveId" clId="{74A66FAD-AF9D-544D-921B-7F9F3B40E5D2}" dt="2025-02-18T06:48:24.340" v="9716" actId="1076"/>
          <ac:spMkLst>
            <pc:docMk/>
            <pc:sldMk cId="2294182499" sldId="697"/>
            <ac:spMk id="16" creationId="{A49C7CCA-7B1A-C52F-59DE-126C3769F049}"/>
          </ac:spMkLst>
        </pc:spChg>
        <pc:spChg chg="mod">
          <ac:chgData name="Nikolaos Voulgaris" userId="552682f2348a3cfc" providerId="LiveId" clId="{74A66FAD-AF9D-544D-921B-7F9F3B40E5D2}" dt="2025-02-18T06:48:12.528" v="9713" actId="1076"/>
          <ac:spMkLst>
            <pc:docMk/>
            <pc:sldMk cId="2294182499" sldId="697"/>
            <ac:spMk id="17" creationId="{34C993FC-6FB0-F414-8B38-6428A9FB37F0}"/>
          </ac:spMkLst>
        </pc:spChg>
        <pc:spChg chg="mod">
          <ac:chgData name="Nikolaos Voulgaris" userId="552682f2348a3cfc" providerId="LiveId" clId="{74A66FAD-AF9D-544D-921B-7F9F3B40E5D2}" dt="2025-02-18T06:45:59.210" v="9711" actId="14100"/>
          <ac:spMkLst>
            <pc:docMk/>
            <pc:sldMk cId="2294182499" sldId="697"/>
            <ac:spMk id="18" creationId="{84C89332-B0E6-4CE6-704B-B0CE4204E777}"/>
          </ac:spMkLst>
        </pc:spChg>
        <pc:spChg chg="mod">
          <ac:chgData name="Nikolaos Voulgaris" userId="552682f2348a3cfc" providerId="LiveId" clId="{74A66FAD-AF9D-544D-921B-7F9F3B40E5D2}" dt="2025-02-18T06:49:21.751" v="9728" actId="1076"/>
          <ac:spMkLst>
            <pc:docMk/>
            <pc:sldMk cId="2294182499" sldId="697"/>
            <ac:spMk id="19" creationId="{AC99F92F-44A5-7733-7F91-2FA1119D6E38}"/>
          </ac:spMkLst>
        </pc:spChg>
        <pc:spChg chg="mod">
          <ac:chgData name="Nikolaos Voulgaris" userId="552682f2348a3cfc" providerId="LiveId" clId="{74A66FAD-AF9D-544D-921B-7F9F3B40E5D2}" dt="2025-02-18T06:48:27.708" v="9717" actId="1076"/>
          <ac:spMkLst>
            <pc:docMk/>
            <pc:sldMk cId="2294182499" sldId="697"/>
            <ac:spMk id="20" creationId="{8547F354-9A7E-0763-6E0D-82E965A92218}"/>
          </ac:spMkLst>
        </pc:spChg>
        <pc:spChg chg="mod">
          <ac:chgData name="Nikolaos Voulgaris" userId="552682f2348a3cfc" providerId="LiveId" clId="{74A66FAD-AF9D-544D-921B-7F9F3B40E5D2}" dt="2025-02-18T06:49:25.203" v="9729" actId="1076"/>
          <ac:spMkLst>
            <pc:docMk/>
            <pc:sldMk cId="2294182499" sldId="697"/>
            <ac:spMk id="21" creationId="{A6C554E4-C9A0-C079-5B19-1CC10866CDDA}"/>
          </ac:spMkLst>
        </pc:spChg>
        <pc:spChg chg="mod">
          <ac:chgData name="Nikolaos Voulgaris" userId="552682f2348a3cfc" providerId="LiveId" clId="{74A66FAD-AF9D-544D-921B-7F9F3B40E5D2}" dt="2025-02-18T06:48:49.535" v="9721" actId="1076"/>
          <ac:spMkLst>
            <pc:docMk/>
            <pc:sldMk cId="2294182499" sldId="697"/>
            <ac:spMk id="22" creationId="{382F21C4-A11F-3864-8566-050EC6835590}"/>
          </ac:spMkLst>
        </pc:spChg>
      </pc:sldChg>
      <pc:sldChg chg="modSp mod modNotesTx">
        <pc:chgData name="Nikolaos Voulgaris" userId="552682f2348a3cfc" providerId="LiveId" clId="{74A66FAD-AF9D-544D-921B-7F9F3B40E5D2}" dt="2025-02-18T05:05:02.657" v="9250" actId="20577"/>
        <pc:sldMkLst>
          <pc:docMk/>
          <pc:sldMk cId="3888827185" sldId="698"/>
        </pc:sldMkLst>
        <pc:spChg chg="mod">
          <ac:chgData name="Nikolaos Voulgaris" userId="552682f2348a3cfc" providerId="LiveId" clId="{74A66FAD-AF9D-544D-921B-7F9F3B40E5D2}" dt="2025-02-17T07:43:10.666" v="7883" actId="1076"/>
          <ac:spMkLst>
            <pc:docMk/>
            <pc:sldMk cId="3888827185" sldId="698"/>
            <ac:spMk id="2" creationId="{C12851FC-3C91-B09E-15BA-E7775A6B556E}"/>
          </ac:spMkLst>
        </pc:spChg>
        <pc:spChg chg="mod">
          <ac:chgData name="Nikolaos Voulgaris" userId="552682f2348a3cfc" providerId="LiveId" clId="{74A66FAD-AF9D-544D-921B-7F9F3B40E5D2}" dt="2025-02-17T07:43:31.442" v="7887" actId="13822"/>
          <ac:spMkLst>
            <pc:docMk/>
            <pc:sldMk cId="3888827185" sldId="698"/>
            <ac:spMk id="3" creationId="{220A6C08-3BCA-ADE6-0A26-801D4AE90EA8}"/>
          </ac:spMkLst>
        </pc:spChg>
      </pc:sldChg>
      <pc:sldChg chg="addSp delSp modSp mod modNotesTx">
        <pc:chgData name="Nikolaos Voulgaris" userId="552682f2348a3cfc" providerId="LiveId" clId="{74A66FAD-AF9D-544D-921B-7F9F3B40E5D2}" dt="2025-02-18T06:32:29.847" v="9486" actId="113"/>
        <pc:sldMkLst>
          <pc:docMk/>
          <pc:sldMk cId="1131757912" sldId="699"/>
        </pc:sldMkLst>
        <pc:spChg chg="mod">
          <ac:chgData name="Nikolaos Voulgaris" userId="552682f2348a3cfc" providerId="LiveId" clId="{74A66FAD-AF9D-544D-921B-7F9F3B40E5D2}" dt="2025-02-12T01:33:18.938" v="4637"/>
          <ac:spMkLst>
            <pc:docMk/>
            <pc:sldMk cId="1131757912" sldId="699"/>
            <ac:spMk id="4" creationId="{05585061-2CAC-EF37-5794-41011A38DFE4}"/>
          </ac:spMkLst>
        </pc:spChg>
        <pc:spChg chg="add mod">
          <ac:chgData name="Nikolaos Voulgaris" userId="552682f2348a3cfc" providerId="LiveId" clId="{74A66FAD-AF9D-544D-921B-7F9F3B40E5D2}" dt="2025-02-18T06:32:26.139" v="9485"/>
          <ac:spMkLst>
            <pc:docMk/>
            <pc:sldMk cId="1131757912" sldId="699"/>
            <ac:spMk id="7" creationId="{908904DF-5FFB-320B-BD5F-192B023E4678}"/>
          </ac:spMkLst>
        </pc:spChg>
        <pc:spChg chg="add mod">
          <ac:chgData name="Nikolaos Voulgaris" userId="552682f2348a3cfc" providerId="LiveId" clId="{74A66FAD-AF9D-544D-921B-7F9F3B40E5D2}" dt="2025-02-18T06:32:26.139" v="9485"/>
          <ac:spMkLst>
            <pc:docMk/>
            <pc:sldMk cId="1131757912" sldId="699"/>
            <ac:spMk id="8" creationId="{2E43B311-4CC4-0D29-0C79-AA5C4CE2243F}"/>
          </ac:spMkLst>
        </pc:spChg>
        <pc:spChg chg="add mod">
          <ac:chgData name="Nikolaos Voulgaris" userId="552682f2348a3cfc" providerId="LiveId" clId="{74A66FAD-AF9D-544D-921B-7F9F3B40E5D2}" dt="2025-02-18T06:32:29.847" v="9486" actId="113"/>
          <ac:spMkLst>
            <pc:docMk/>
            <pc:sldMk cId="1131757912" sldId="699"/>
            <ac:spMk id="10" creationId="{654EECE9-AB90-34F9-9FF8-EA1F3D3F9B5E}"/>
          </ac:spMkLst>
        </pc:spChg>
      </pc:sldChg>
      <pc:sldChg chg="addSp delSp modSp mod modNotesTx">
        <pc:chgData name="Nikolaos Voulgaris" userId="552682f2348a3cfc" providerId="LiveId" clId="{74A66FAD-AF9D-544D-921B-7F9F3B40E5D2}" dt="2025-02-18T06:32:46.781" v="9491" actId="113"/>
        <pc:sldMkLst>
          <pc:docMk/>
          <pc:sldMk cId="2547384988" sldId="700"/>
        </pc:sldMkLst>
        <pc:spChg chg="mod">
          <ac:chgData name="Nikolaos Voulgaris" userId="552682f2348a3cfc" providerId="LiveId" clId="{74A66FAD-AF9D-544D-921B-7F9F3B40E5D2}" dt="2025-02-12T01:33:21.743" v="4638"/>
          <ac:spMkLst>
            <pc:docMk/>
            <pc:sldMk cId="2547384988" sldId="700"/>
            <ac:spMk id="4" creationId="{05585061-2CAC-EF37-5794-41011A38DFE4}"/>
          </ac:spMkLst>
        </pc:spChg>
        <pc:spChg chg="add mod">
          <ac:chgData name="Nikolaos Voulgaris" userId="552682f2348a3cfc" providerId="LiveId" clId="{74A66FAD-AF9D-544D-921B-7F9F3B40E5D2}" dt="2025-02-18T06:32:43.967" v="9490"/>
          <ac:spMkLst>
            <pc:docMk/>
            <pc:sldMk cId="2547384988" sldId="700"/>
            <ac:spMk id="7" creationId="{6396374F-BB9C-1CD4-051D-191BD8395E0C}"/>
          </ac:spMkLst>
        </pc:spChg>
        <pc:spChg chg="add mod">
          <ac:chgData name="Nikolaos Voulgaris" userId="552682f2348a3cfc" providerId="LiveId" clId="{74A66FAD-AF9D-544D-921B-7F9F3B40E5D2}" dt="2025-02-18T06:32:43.967" v="9490"/>
          <ac:spMkLst>
            <pc:docMk/>
            <pc:sldMk cId="2547384988" sldId="700"/>
            <ac:spMk id="8" creationId="{EF1E196D-2F5F-BA77-8B58-8BC69596261E}"/>
          </ac:spMkLst>
        </pc:spChg>
        <pc:spChg chg="add mod">
          <ac:chgData name="Nikolaos Voulgaris" userId="552682f2348a3cfc" providerId="LiveId" clId="{74A66FAD-AF9D-544D-921B-7F9F3B40E5D2}" dt="2025-02-18T06:32:46.781" v="9491" actId="113"/>
          <ac:spMkLst>
            <pc:docMk/>
            <pc:sldMk cId="2547384988" sldId="700"/>
            <ac:spMk id="10" creationId="{41BA72A1-6CBA-3791-072F-972A1F34AEA6}"/>
          </ac:spMkLst>
        </pc:spChg>
      </pc:sldChg>
      <pc:sldChg chg="addSp delSp modSp mod modNotesTx">
        <pc:chgData name="Nikolaos Voulgaris" userId="552682f2348a3cfc" providerId="LiveId" clId="{74A66FAD-AF9D-544D-921B-7F9F3B40E5D2}" dt="2025-02-18T06:33:00.521" v="9496" actId="113"/>
        <pc:sldMkLst>
          <pc:docMk/>
          <pc:sldMk cId="4290182908" sldId="701"/>
        </pc:sldMkLst>
        <pc:spChg chg="mod">
          <ac:chgData name="Nikolaos Voulgaris" userId="552682f2348a3cfc" providerId="LiveId" clId="{74A66FAD-AF9D-544D-921B-7F9F3B40E5D2}" dt="2025-02-12T01:33:25.490" v="4639"/>
          <ac:spMkLst>
            <pc:docMk/>
            <pc:sldMk cId="4290182908" sldId="701"/>
            <ac:spMk id="4" creationId="{05585061-2CAC-EF37-5794-41011A38DFE4}"/>
          </ac:spMkLst>
        </pc:spChg>
        <pc:spChg chg="add mod">
          <ac:chgData name="Nikolaos Voulgaris" userId="552682f2348a3cfc" providerId="LiveId" clId="{74A66FAD-AF9D-544D-921B-7F9F3B40E5D2}" dt="2025-02-18T06:32:56.282" v="9495"/>
          <ac:spMkLst>
            <pc:docMk/>
            <pc:sldMk cId="4290182908" sldId="701"/>
            <ac:spMk id="7" creationId="{E67CAEC0-0BA5-ED49-D2E1-A0805510EA89}"/>
          </ac:spMkLst>
        </pc:spChg>
        <pc:spChg chg="add mod">
          <ac:chgData name="Nikolaos Voulgaris" userId="552682f2348a3cfc" providerId="LiveId" clId="{74A66FAD-AF9D-544D-921B-7F9F3B40E5D2}" dt="2025-02-18T06:32:56.282" v="9495"/>
          <ac:spMkLst>
            <pc:docMk/>
            <pc:sldMk cId="4290182908" sldId="701"/>
            <ac:spMk id="8" creationId="{83F43354-4E11-E57C-9614-A53F729C6A44}"/>
          </ac:spMkLst>
        </pc:spChg>
        <pc:spChg chg="add mod">
          <ac:chgData name="Nikolaos Voulgaris" userId="552682f2348a3cfc" providerId="LiveId" clId="{74A66FAD-AF9D-544D-921B-7F9F3B40E5D2}" dt="2025-02-18T06:33:00.521" v="9496" actId="113"/>
          <ac:spMkLst>
            <pc:docMk/>
            <pc:sldMk cId="4290182908" sldId="701"/>
            <ac:spMk id="10" creationId="{FB0D304E-4F6C-FD35-2A65-A13576BA8893}"/>
          </ac:spMkLst>
        </pc:spChg>
      </pc:sldChg>
      <pc:sldChg chg="addSp delSp modSp mod modNotesTx">
        <pc:chgData name="Nikolaos Voulgaris" userId="552682f2348a3cfc" providerId="LiveId" clId="{74A66FAD-AF9D-544D-921B-7F9F3B40E5D2}" dt="2025-02-18T06:34:01.872" v="9592" actId="20577"/>
        <pc:sldMkLst>
          <pc:docMk/>
          <pc:sldMk cId="1917489034" sldId="702"/>
        </pc:sldMkLst>
        <pc:spChg chg="mod">
          <ac:chgData name="Nikolaos Voulgaris" userId="552682f2348a3cfc" providerId="LiveId" clId="{74A66FAD-AF9D-544D-921B-7F9F3B40E5D2}" dt="2025-02-12T01:33:28.793" v="4640"/>
          <ac:spMkLst>
            <pc:docMk/>
            <pc:sldMk cId="1917489034" sldId="702"/>
            <ac:spMk id="4" creationId="{05585061-2CAC-EF37-5794-41011A38DFE4}"/>
          </ac:spMkLst>
        </pc:spChg>
        <pc:spChg chg="add mod">
          <ac:chgData name="Nikolaos Voulgaris" userId="552682f2348a3cfc" providerId="LiveId" clId="{74A66FAD-AF9D-544D-921B-7F9F3B40E5D2}" dt="2025-02-18T06:33:08.522" v="9501"/>
          <ac:spMkLst>
            <pc:docMk/>
            <pc:sldMk cId="1917489034" sldId="702"/>
            <ac:spMk id="7" creationId="{2854556C-891B-6D7B-B90E-6732B99A6621}"/>
          </ac:spMkLst>
        </pc:spChg>
        <pc:spChg chg="add mod">
          <ac:chgData name="Nikolaos Voulgaris" userId="552682f2348a3cfc" providerId="LiveId" clId="{74A66FAD-AF9D-544D-921B-7F9F3B40E5D2}" dt="2025-02-18T06:33:08.522" v="9501"/>
          <ac:spMkLst>
            <pc:docMk/>
            <pc:sldMk cId="1917489034" sldId="702"/>
            <ac:spMk id="8" creationId="{6629D5FC-793C-04CD-5EE7-1E1BAD04B45B}"/>
          </ac:spMkLst>
        </pc:spChg>
        <pc:spChg chg="add mod">
          <ac:chgData name="Nikolaos Voulgaris" userId="552682f2348a3cfc" providerId="LiveId" clId="{74A66FAD-AF9D-544D-921B-7F9F3B40E5D2}" dt="2025-02-18T06:33:13.901" v="9502" actId="113"/>
          <ac:spMkLst>
            <pc:docMk/>
            <pc:sldMk cId="1917489034" sldId="702"/>
            <ac:spMk id="10" creationId="{B3439D30-55A1-728A-FF22-6923326C8186}"/>
          </ac:spMkLst>
        </pc:spChg>
      </pc:sldChg>
      <pc:sldChg chg="addSp delSp modSp mod modNotesTx">
        <pc:chgData name="Nikolaos Voulgaris" userId="552682f2348a3cfc" providerId="LiveId" clId="{74A66FAD-AF9D-544D-921B-7F9F3B40E5D2}" dt="2025-02-18T06:34:57.476" v="9605" actId="113"/>
        <pc:sldMkLst>
          <pc:docMk/>
          <pc:sldMk cId="2636946676" sldId="703"/>
        </pc:sldMkLst>
        <pc:spChg chg="mod">
          <ac:chgData name="Nikolaos Voulgaris" userId="552682f2348a3cfc" providerId="LiveId" clId="{74A66FAD-AF9D-544D-921B-7F9F3B40E5D2}" dt="2025-02-12T01:33:31.864" v="4641"/>
          <ac:spMkLst>
            <pc:docMk/>
            <pc:sldMk cId="2636946676" sldId="703"/>
            <ac:spMk id="4" creationId="{05585061-2CAC-EF37-5794-41011A38DFE4}"/>
          </ac:spMkLst>
        </pc:spChg>
        <pc:spChg chg="add mod">
          <ac:chgData name="Nikolaos Voulgaris" userId="552682f2348a3cfc" providerId="LiveId" clId="{74A66FAD-AF9D-544D-921B-7F9F3B40E5D2}" dt="2025-02-18T06:34:40.776" v="9596"/>
          <ac:spMkLst>
            <pc:docMk/>
            <pc:sldMk cId="2636946676" sldId="703"/>
            <ac:spMk id="8" creationId="{878C6744-778F-76AF-AEA2-8461AD15DCE0}"/>
          </ac:spMkLst>
        </pc:spChg>
        <pc:spChg chg="add mod">
          <ac:chgData name="Nikolaos Voulgaris" userId="552682f2348a3cfc" providerId="LiveId" clId="{74A66FAD-AF9D-544D-921B-7F9F3B40E5D2}" dt="2025-02-18T06:34:40.776" v="9596"/>
          <ac:spMkLst>
            <pc:docMk/>
            <pc:sldMk cId="2636946676" sldId="703"/>
            <ac:spMk id="10" creationId="{053FDCAC-BC33-D7BE-C5D4-94332DBBAAC6}"/>
          </ac:spMkLst>
        </pc:spChg>
        <pc:spChg chg="add mod">
          <ac:chgData name="Nikolaos Voulgaris" userId="552682f2348a3cfc" providerId="LiveId" clId="{74A66FAD-AF9D-544D-921B-7F9F3B40E5D2}" dt="2025-02-18T06:34:57.476" v="9605" actId="113"/>
          <ac:spMkLst>
            <pc:docMk/>
            <pc:sldMk cId="2636946676" sldId="703"/>
            <ac:spMk id="11" creationId="{49F85DEE-727C-A8BB-53DF-9986FED4D7EB}"/>
          </ac:spMkLst>
        </pc:spChg>
      </pc:sldChg>
      <pc:sldChg chg="addSp delSp modSp mod modNotesTx">
        <pc:chgData name="Nikolaos Voulgaris" userId="552682f2348a3cfc" providerId="LiveId" clId="{74A66FAD-AF9D-544D-921B-7F9F3B40E5D2}" dt="2025-02-18T06:35:00.812" v="9606" actId="113"/>
        <pc:sldMkLst>
          <pc:docMk/>
          <pc:sldMk cId="146314745" sldId="704"/>
        </pc:sldMkLst>
        <pc:spChg chg="mod">
          <ac:chgData name="Nikolaos Voulgaris" userId="552682f2348a3cfc" providerId="LiveId" clId="{74A66FAD-AF9D-544D-921B-7F9F3B40E5D2}" dt="2025-02-12T01:33:34.823" v="4642"/>
          <ac:spMkLst>
            <pc:docMk/>
            <pc:sldMk cId="146314745" sldId="704"/>
            <ac:spMk id="4" creationId="{05585061-2CAC-EF37-5794-41011A38DFE4}"/>
          </ac:spMkLst>
        </pc:spChg>
        <pc:spChg chg="add mod">
          <ac:chgData name="Nikolaos Voulgaris" userId="552682f2348a3cfc" providerId="LiveId" clId="{74A66FAD-AF9D-544D-921B-7F9F3B40E5D2}" dt="2025-02-18T06:34:49.522" v="9602"/>
          <ac:spMkLst>
            <pc:docMk/>
            <pc:sldMk cId="146314745" sldId="704"/>
            <ac:spMk id="8" creationId="{C5FC26B3-69B7-2484-DFF9-DF655B046D18}"/>
          </ac:spMkLst>
        </pc:spChg>
        <pc:spChg chg="add mod">
          <ac:chgData name="Nikolaos Voulgaris" userId="552682f2348a3cfc" providerId="LiveId" clId="{74A66FAD-AF9D-544D-921B-7F9F3B40E5D2}" dt="2025-02-18T06:34:49.522" v="9602"/>
          <ac:spMkLst>
            <pc:docMk/>
            <pc:sldMk cId="146314745" sldId="704"/>
            <ac:spMk id="10" creationId="{08F3C25F-E096-708B-5F79-7EB1DF2C4A17}"/>
          </ac:spMkLst>
        </pc:spChg>
        <pc:spChg chg="add mod">
          <ac:chgData name="Nikolaos Voulgaris" userId="552682f2348a3cfc" providerId="LiveId" clId="{74A66FAD-AF9D-544D-921B-7F9F3B40E5D2}" dt="2025-02-18T06:35:00.812" v="9606" actId="113"/>
          <ac:spMkLst>
            <pc:docMk/>
            <pc:sldMk cId="146314745" sldId="704"/>
            <ac:spMk id="11" creationId="{0A5625D8-805E-4B61-9977-FC6412C3F31F}"/>
          </ac:spMkLst>
        </pc:spChg>
      </pc:sldChg>
      <pc:sldChg chg="addSp delSp modSp mod modNotesTx">
        <pc:chgData name="Nikolaos Voulgaris" userId="552682f2348a3cfc" providerId="LiveId" clId="{74A66FAD-AF9D-544D-921B-7F9F3B40E5D2}" dt="2025-02-18T06:35:12.372" v="9612" actId="113"/>
        <pc:sldMkLst>
          <pc:docMk/>
          <pc:sldMk cId="737433558" sldId="705"/>
        </pc:sldMkLst>
        <pc:spChg chg="mod">
          <ac:chgData name="Nikolaos Voulgaris" userId="552682f2348a3cfc" providerId="LiveId" clId="{74A66FAD-AF9D-544D-921B-7F9F3B40E5D2}" dt="2025-02-12T01:33:38.628" v="4643"/>
          <ac:spMkLst>
            <pc:docMk/>
            <pc:sldMk cId="737433558" sldId="705"/>
            <ac:spMk id="4" creationId="{05585061-2CAC-EF37-5794-41011A38DFE4}"/>
          </ac:spMkLst>
        </pc:spChg>
        <pc:spChg chg="add mod">
          <ac:chgData name="Nikolaos Voulgaris" userId="552682f2348a3cfc" providerId="LiveId" clId="{74A66FAD-AF9D-544D-921B-7F9F3B40E5D2}" dt="2025-02-18T06:35:08.240" v="9610"/>
          <ac:spMkLst>
            <pc:docMk/>
            <pc:sldMk cId="737433558" sldId="705"/>
            <ac:spMk id="8" creationId="{C52494BE-DE95-66B4-C780-DAE299B26645}"/>
          </ac:spMkLst>
        </pc:spChg>
        <pc:spChg chg="add mod">
          <ac:chgData name="Nikolaos Voulgaris" userId="552682f2348a3cfc" providerId="LiveId" clId="{74A66FAD-AF9D-544D-921B-7F9F3B40E5D2}" dt="2025-02-18T06:35:08.240" v="9610"/>
          <ac:spMkLst>
            <pc:docMk/>
            <pc:sldMk cId="737433558" sldId="705"/>
            <ac:spMk id="10" creationId="{57463462-FE36-C79D-5BAB-6AD5DE24F41D}"/>
          </ac:spMkLst>
        </pc:spChg>
        <pc:spChg chg="add mod">
          <ac:chgData name="Nikolaos Voulgaris" userId="552682f2348a3cfc" providerId="LiveId" clId="{74A66FAD-AF9D-544D-921B-7F9F3B40E5D2}" dt="2025-02-18T06:35:12.372" v="9612" actId="113"/>
          <ac:spMkLst>
            <pc:docMk/>
            <pc:sldMk cId="737433558" sldId="705"/>
            <ac:spMk id="11" creationId="{574D8196-891A-72EF-6784-116CFCE23FF7}"/>
          </ac:spMkLst>
        </pc:spChg>
      </pc:sldChg>
      <pc:sldChg chg="addSp delSp modSp mod modNotesTx">
        <pc:chgData name="Nikolaos Voulgaris" userId="552682f2348a3cfc" providerId="LiveId" clId="{74A66FAD-AF9D-544D-921B-7F9F3B40E5D2}" dt="2025-02-19T03:22:07.558" v="9730" actId="113"/>
        <pc:sldMkLst>
          <pc:docMk/>
          <pc:sldMk cId="4032731628" sldId="706"/>
        </pc:sldMkLst>
        <pc:spChg chg="mod">
          <ac:chgData name="Nikolaos Voulgaris" userId="552682f2348a3cfc" providerId="LiveId" clId="{74A66FAD-AF9D-544D-921B-7F9F3B40E5D2}" dt="2025-02-12T01:33:44.860" v="4644"/>
          <ac:spMkLst>
            <pc:docMk/>
            <pc:sldMk cId="4032731628" sldId="706"/>
            <ac:spMk id="4" creationId="{05585061-2CAC-EF37-5794-41011A38DFE4}"/>
          </ac:spMkLst>
        </pc:spChg>
        <pc:spChg chg="add mod">
          <ac:chgData name="Nikolaos Voulgaris" userId="552682f2348a3cfc" providerId="LiveId" clId="{74A66FAD-AF9D-544D-921B-7F9F3B40E5D2}" dt="2025-02-18T06:35:20.224" v="9616"/>
          <ac:spMkLst>
            <pc:docMk/>
            <pc:sldMk cId="4032731628" sldId="706"/>
            <ac:spMk id="8" creationId="{47ED2F53-D0D5-0B01-E656-D4F9476A7379}"/>
          </ac:spMkLst>
        </pc:spChg>
        <pc:spChg chg="add mod">
          <ac:chgData name="Nikolaos Voulgaris" userId="552682f2348a3cfc" providerId="LiveId" clId="{74A66FAD-AF9D-544D-921B-7F9F3B40E5D2}" dt="2025-02-18T06:35:20.224" v="9616"/>
          <ac:spMkLst>
            <pc:docMk/>
            <pc:sldMk cId="4032731628" sldId="706"/>
            <ac:spMk id="10" creationId="{F6CA4528-34DE-A507-BA16-444897C3817C}"/>
          </ac:spMkLst>
        </pc:spChg>
        <pc:spChg chg="add mod">
          <ac:chgData name="Nikolaos Voulgaris" userId="552682f2348a3cfc" providerId="LiveId" clId="{74A66FAD-AF9D-544D-921B-7F9F3B40E5D2}" dt="2025-02-19T03:22:07.558" v="9730" actId="113"/>
          <ac:spMkLst>
            <pc:docMk/>
            <pc:sldMk cId="4032731628" sldId="706"/>
            <ac:spMk id="11" creationId="{BEFF80FE-EF56-08B1-7F5C-B0B7F71BDE2D}"/>
          </ac:spMkLst>
        </pc:spChg>
      </pc:sldChg>
      <pc:sldChg chg="addSp delSp modSp mod modNotesTx">
        <pc:chgData name="Nikolaos Voulgaris" userId="552682f2348a3cfc" providerId="LiveId" clId="{74A66FAD-AF9D-544D-921B-7F9F3B40E5D2}" dt="2025-02-18T03:19:34.657" v="8781"/>
        <pc:sldMkLst>
          <pc:docMk/>
          <pc:sldMk cId="1298929048" sldId="707"/>
        </pc:sldMkLst>
        <pc:spChg chg="mod">
          <ac:chgData name="Nikolaos Voulgaris" userId="552682f2348a3cfc" providerId="LiveId" clId="{74A66FAD-AF9D-544D-921B-7F9F3B40E5D2}" dt="2025-02-18T03:19:34.657" v="8781"/>
          <ac:spMkLst>
            <pc:docMk/>
            <pc:sldMk cId="1298929048" sldId="707"/>
            <ac:spMk id="5" creationId="{D56980A6-32DA-D3C3-15A0-53E1B5142F04}"/>
          </ac:spMkLst>
        </pc:spChg>
        <pc:spChg chg="add mod">
          <ac:chgData name="Nikolaos Voulgaris" userId="552682f2348a3cfc" providerId="LiveId" clId="{74A66FAD-AF9D-544D-921B-7F9F3B40E5D2}" dt="2025-02-17T04:52:59.210" v="7545"/>
          <ac:spMkLst>
            <pc:docMk/>
            <pc:sldMk cId="1298929048" sldId="707"/>
            <ac:spMk id="35" creationId="{983BFFF4-9B5D-89F0-1190-BE92BBB60BA9}"/>
          </ac:spMkLst>
        </pc:spChg>
        <pc:spChg chg="add mod">
          <ac:chgData name="Nikolaos Voulgaris" userId="552682f2348a3cfc" providerId="LiveId" clId="{74A66FAD-AF9D-544D-921B-7F9F3B40E5D2}" dt="2025-02-17T04:52:59.210" v="7545"/>
          <ac:spMkLst>
            <pc:docMk/>
            <pc:sldMk cId="1298929048" sldId="707"/>
            <ac:spMk id="37" creationId="{D889C55B-B5E1-82D8-5D02-1108E9FC49F0}"/>
          </ac:spMkLst>
        </pc:spChg>
        <pc:spChg chg="add mod">
          <ac:chgData name="Nikolaos Voulgaris" userId="552682f2348a3cfc" providerId="LiveId" clId="{74A66FAD-AF9D-544D-921B-7F9F3B40E5D2}" dt="2025-02-17T04:56:49.646" v="7571" actId="20577"/>
          <ac:spMkLst>
            <pc:docMk/>
            <pc:sldMk cId="1298929048" sldId="707"/>
            <ac:spMk id="38" creationId="{601FF61D-5A83-01A6-3A75-B2B963EC54AA}"/>
          </ac:spMkLst>
        </pc:spChg>
        <pc:spChg chg="add mod">
          <ac:chgData name="Nikolaos Voulgaris" userId="552682f2348a3cfc" providerId="LiveId" clId="{74A66FAD-AF9D-544D-921B-7F9F3B40E5D2}" dt="2025-02-17T04:52:59.210" v="7545"/>
          <ac:spMkLst>
            <pc:docMk/>
            <pc:sldMk cId="1298929048" sldId="707"/>
            <ac:spMk id="39" creationId="{07F96A74-8548-43F8-2B76-E5145E874036}"/>
          </ac:spMkLst>
        </pc:spChg>
        <pc:spChg chg="add mod">
          <ac:chgData name="Nikolaos Voulgaris" userId="552682f2348a3cfc" providerId="LiveId" clId="{74A66FAD-AF9D-544D-921B-7F9F3B40E5D2}" dt="2025-02-17T04:52:59.210" v="7545"/>
          <ac:spMkLst>
            <pc:docMk/>
            <pc:sldMk cId="1298929048" sldId="707"/>
            <ac:spMk id="40" creationId="{1E61A22A-E6E9-0B14-5454-6529893C0294}"/>
          </ac:spMkLst>
        </pc:spChg>
        <pc:spChg chg="add mod">
          <ac:chgData name="Nikolaos Voulgaris" userId="552682f2348a3cfc" providerId="LiveId" clId="{74A66FAD-AF9D-544D-921B-7F9F3B40E5D2}" dt="2025-02-17T04:52:59.210" v="7545"/>
          <ac:spMkLst>
            <pc:docMk/>
            <pc:sldMk cId="1298929048" sldId="707"/>
            <ac:spMk id="41" creationId="{682B8ADF-5CB8-9733-8184-E538089A9AFA}"/>
          </ac:spMkLst>
        </pc:spChg>
        <pc:spChg chg="add mod">
          <ac:chgData name="Nikolaos Voulgaris" userId="552682f2348a3cfc" providerId="LiveId" clId="{74A66FAD-AF9D-544D-921B-7F9F3B40E5D2}" dt="2025-02-17T04:57:13.631" v="7586" actId="14100"/>
          <ac:spMkLst>
            <pc:docMk/>
            <pc:sldMk cId="1298929048" sldId="707"/>
            <ac:spMk id="43" creationId="{6C3C4E91-734B-BB75-E5C1-E081A1D36AA6}"/>
          </ac:spMkLst>
        </pc:spChg>
        <pc:spChg chg="add mod">
          <ac:chgData name="Nikolaos Voulgaris" userId="552682f2348a3cfc" providerId="LiveId" clId="{74A66FAD-AF9D-544D-921B-7F9F3B40E5D2}" dt="2025-02-17T04:52:59.210" v="7545"/>
          <ac:spMkLst>
            <pc:docMk/>
            <pc:sldMk cId="1298929048" sldId="707"/>
            <ac:spMk id="44" creationId="{DF872D81-8545-0E3F-362D-618A840642A0}"/>
          </ac:spMkLst>
        </pc:spChg>
        <pc:spChg chg="add mod">
          <ac:chgData name="Nikolaos Voulgaris" userId="552682f2348a3cfc" providerId="LiveId" clId="{74A66FAD-AF9D-544D-921B-7F9F3B40E5D2}" dt="2025-02-17T04:52:59.210" v="7545"/>
          <ac:spMkLst>
            <pc:docMk/>
            <pc:sldMk cId="1298929048" sldId="707"/>
            <ac:spMk id="47" creationId="{46C4D2E2-DAE0-FB9F-FE91-CF9A3A1A7493}"/>
          </ac:spMkLst>
        </pc:spChg>
        <pc:graphicFrameChg chg="add mod">
          <ac:chgData name="Nikolaos Voulgaris" userId="552682f2348a3cfc" providerId="LiveId" clId="{74A66FAD-AF9D-544D-921B-7F9F3B40E5D2}" dt="2025-02-17T04:52:59.210" v="7545"/>
          <ac:graphicFrameMkLst>
            <pc:docMk/>
            <pc:sldMk cId="1298929048" sldId="707"/>
            <ac:graphicFrameMk id="45" creationId="{F481CBF6-5121-AC34-CA16-5BB7F214F3AF}"/>
          </ac:graphicFrameMkLst>
        </pc:graphicFrameChg>
      </pc:sldChg>
      <pc:sldChg chg="addSp delSp modSp mod modNotesTx">
        <pc:chgData name="Nikolaos Voulgaris" userId="552682f2348a3cfc" providerId="LiveId" clId="{74A66FAD-AF9D-544D-921B-7F9F3B40E5D2}" dt="2025-02-18T03:19:32.610" v="8780"/>
        <pc:sldMkLst>
          <pc:docMk/>
          <pc:sldMk cId="2165629380" sldId="708"/>
        </pc:sldMkLst>
        <pc:spChg chg="mod">
          <ac:chgData name="Nikolaos Voulgaris" userId="552682f2348a3cfc" providerId="LiveId" clId="{74A66FAD-AF9D-544D-921B-7F9F3B40E5D2}" dt="2025-02-18T03:19:32.610" v="8780"/>
          <ac:spMkLst>
            <pc:docMk/>
            <pc:sldMk cId="2165629380" sldId="708"/>
            <ac:spMk id="5" creationId="{D56980A6-32DA-D3C3-15A0-53E1B5142F04}"/>
          </ac:spMkLst>
        </pc:spChg>
        <pc:spChg chg="add mod">
          <ac:chgData name="Nikolaos Voulgaris" userId="552682f2348a3cfc" providerId="LiveId" clId="{74A66FAD-AF9D-544D-921B-7F9F3B40E5D2}" dt="2025-02-17T04:57:18.087" v="7587" actId="403"/>
          <ac:spMkLst>
            <pc:docMk/>
            <pc:sldMk cId="2165629380" sldId="708"/>
            <ac:spMk id="15" creationId="{76085E14-6E98-7931-A7B4-1C0368A08F70}"/>
          </ac:spMkLst>
        </pc:spChg>
        <pc:spChg chg="add mod">
          <ac:chgData name="Nikolaos Voulgaris" userId="552682f2348a3cfc" providerId="LiveId" clId="{74A66FAD-AF9D-544D-921B-7F9F3B40E5D2}" dt="2025-02-17T04:53:00.701" v="7546"/>
          <ac:spMkLst>
            <pc:docMk/>
            <pc:sldMk cId="2165629380" sldId="708"/>
            <ac:spMk id="16" creationId="{B033FB4C-EDEA-1708-291C-0B4628AC91DC}"/>
          </ac:spMkLst>
        </pc:spChg>
        <pc:spChg chg="add mod">
          <ac:chgData name="Nikolaos Voulgaris" userId="552682f2348a3cfc" providerId="LiveId" clId="{74A66FAD-AF9D-544D-921B-7F9F3B40E5D2}" dt="2025-02-17T04:56:46.826" v="7570" actId="20577"/>
          <ac:spMkLst>
            <pc:docMk/>
            <pc:sldMk cId="2165629380" sldId="708"/>
            <ac:spMk id="21" creationId="{A853B32D-9768-FF26-4EEE-FA88EB51AC70}"/>
          </ac:spMkLst>
        </pc:spChg>
        <pc:spChg chg="add mod">
          <ac:chgData name="Nikolaos Voulgaris" userId="552682f2348a3cfc" providerId="LiveId" clId="{74A66FAD-AF9D-544D-921B-7F9F3B40E5D2}" dt="2025-02-17T04:53:00.701" v="7546"/>
          <ac:spMkLst>
            <pc:docMk/>
            <pc:sldMk cId="2165629380" sldId="708"/>
            <ac:spMk id="22" creationId="{7D9EA3B0-7360-EEC5-4102-5125EB38A974}"/>
          </ac:spMkLst>
        </pc:spChg>
        <pc:spChg chg="add mod">
          <ac:chgData name="Nikolaos Voulgaris" userId="552682f2348a3cfc" providerId="LiveId" clId="{74A66FAD-AF9D-544D-921B-7F9F3B40E5D2}" dt="2025-02-17T04:53:00.701" v="7546"/>
          <ac:spMkLst>
            <pc:docMk/>
            <pc:sldMk cId="2165629380" sldId="708"/>
            <ac:spMk id="23" creationId="{778F6E25-AFEB-4620-7ADC-E5A56B642A6D}"/>
          </ac:spMkLst>
        </pc:spChg>
        <pc:spChg chg="add mod">
          <ac:chgData name="Nikolaos Voulgaris" userId="552682f2348a3cfc" providerId="LiveId" clId="{74A66FAD-AF9D-544D-921B-7F9F3B40E5D2}" dt="2025-02-17T04:53:00.701" v="7546"/>
          <ac:spMkLst>
            <pc:docMk/>
            <pc:sldMk cId="2165629380" sldId="708"/>
            <ac:spMk id="24" creationId="{560A547B-12EE-91E3-958F-0AB961747F07}"/>
          </ac:spMkLst>
        </pc:spChg>
        <pc:spChg chg="add mod">
          <ac:chgData name="Nikolaos Voulgaris" userId="552682f2348a3cfc" providerId="LiveId" clId="{74A66FAD-AF9D-544D-921B-7F9F3B40E5D2}" dt="2025-02-17T04:53:00.701" v="7546"/>
          <ac:spMkLst>
            <pc:docMk/>
            <pc:sldMk cId="2165629380" sldId="708"/>
            <ac:spMk id="26" creationId="{504B6596-7F0C-1B68-B2B1-98AA065D2A3F}"/>
          </ac:spMkLst>
        </pc:spChg>
        <pc:spChg chg="add mod">
          <ac:chgData name="Nikolaos Voulgaris" userId="552682f2348a3cfc" providerId="LiveId" clId="{74A66FAD-AF9D-544D-921B-7F9F3B40E5D2}" dt="2025-02-17T04:53:00.701" v="7546"/>
          <ac:spMkLst>
            <pc:docMk/>
            <pc:sldMk cId="2165629380" sldId="708"/>
            <ac:spMk id="27" creationId="{0D1E5836-6307-706B-ACE8-9BA115DD6E1A}"/>
          </ac:spMkLst>
        </pc:spChg>
        <pc:spChg chg="add mod">
          <ac:chgData name="Nikolaos Voulgaris" userId="552682f2348a3cfc" providerId="LiveId" clId="{74A66FAD-AF9D-544D-921B-7F9F3B40E5D2}" dt="2025-02-17T04:53:00.701" v="7546"/>
          <ac:spMkLst>
            <pc:docMk/>
            <pc:sldMk cId="2165629380" sldId="708"/>
            <ac:spMk id="30" creationId="{3DA2E5CD-3B08-0B28-3AC0-AA8303D6E3E9}"/>
          </ac:spMkLst>
        </pc:spChg>
        <pc:graphicFrameChg chg="add mod">
          <ac:chgData name="Nikolaos Voulgaris" userId="552682f2348a3cfc" providerId="LiveId" clId="{74A66FAD-AF9D-544D-921B-7F9F3B40E5D2}" dt="2025-02-17T04:53:00.701" v="7546"/>
          <ac:graphicFrameMkLst>
            <pc:docMk/>
            <pc:sldMk cId="2165629380" sldId="708"/>
            <ac:graphicFrameMk id="29" creationId="{46565E65-D323-1135-E52F-34EE5BE937E1}"/>
          </ac:graphicFrameMkLst>
        </pc:graphicFrameChg>
      </pc:sldChg>
      <pc:sldChg chg="addSp delSp modSp mod modNotesTx">
        <pc:chgData name="Nikolaos Voulgaris" userId="552682f2348a3cfc" providerId="LiveId" clId="{74A66FAD-AF9D-544D-921B-7F9F3B40E5D2}" dt="2025-02-18T03:19:30.328" v="8779"/>
        <pc:sldMkLst>
          <pc:docMk/>
          <pc:sldMk cId="1052450746" sldId="709"/>
        </pc:sldMkLst>
        <pc:spChg chg="mod">
          <ac:chgData name="Nikolaos Voulgaris" userId="552682f2348a3cfc" providerId="LiveId" clId="{74A66FAD-AF9D-544D-921B-7F9F3B40E5D2}" dt="2025-02-18T03:19:30.328" v="8779"/>
          <ac:spMkLst>
            <pc:docMk/>
            <pc:sldMk cId="1052450746" sldId="709"/>
            <ac:spMk id="5" creationId="{D56980A6-32DA-D3C3-15A0-53E1B5142F04}"/>
          </ac:spMkLst>
        </pc:spChg>
        <pc:spChg chg="add mod">
          <ac:chgData name="Nikolaos Voulgaris" userId="552682f2348a3cfc" providerId="LiveId" clId="{74A66FAD-AF9D-544D-921B-7F9F3B40E5D2}" dt="2025-02-17T04:53:02.065" v="7547"/>
          <ac:spMkLst>
            <pc:docMk/>
            <pc:sldMk cId="1052450746" sldId="709"/>
            <ac:spMk id="15" creationId="{D61418B5-3554-294A-131B-76F8B31B3563}"/>
          </ac:spMkLst>
        </pc:spChg>
        <pc:spChg chg="add mod">
          <ac:chgData name="Nikolaos Voulgaris" userId="552682f2348a3cfc" providerId="LiveId" clId="{74A66FAD-AF9D-544D-921B-7F9F3B40E5D2}" dt="2025-02-17T04:57:29.525" v="7590" actId="1076"/>
          <ac:spMkLst>
            <pc:docMk/>
            <pc:sldMk cId="1052450746" sldId="709"/>
            <ac:spMk id="16" creationId="{F4B0E8F4-A841-912A-DA4C-C3D4659CDEB8}"/>
          </ac:spMkLst>
        </pc:spChg>
        <pc:spChg chg="add mod">
          <ac:chgData name="Nikolaos Voulgaris" userId="552682f2348a3cfc" providerId="LiveId" clId="{74A66FAD-AF9D-544D-921B-7F9F3B40E5D2}" dt="2025-02-17T04:56:44.045" v="7569" actId="20577"/>
          <ac:spMkLst>
            <pc:docMk/>
            <pc:sldMk cId="1052450746" sldId="709"/>
            <ac:spMk id="21" creationId="{DCF644E5-CC8A-BB9F-B27C-DB831C2689F9}"/>
          </ac:spMkLst>
        </pc:spChg>
        <pc:spChg chg="add mod">
          <ac:chgData name="Nikolaos Voulgaris" userId="552682f2348a3cfc" providerId="LiveId" clId="{74A66FAD-AF9D-544D-921B-7F9F3B40E5D2}" dt="2025-02-17T04:53:02.065" v="7547"/>
          <ac:spMkLst>
            <pc:docMk/>
            <pc:sldMk cId="1052450746" sldId="709"/>
            <ac:spMk id="22" creationId="{D8C4106A-9F47-9C79-7975-BEE78DBA38B3}"/>
          </ac:spMkLst>
        </pc:spChg>
        <pc:spChg chg="add mod">
          <ac:chgData name="Nikolaos Voulgaris" userId="552682f2348a3cfc" providerId="LiveId" clId="{74A66FAD-AF9D-544D-921B-7F9F3B40E5D2}" dt="2025-02-17T04:53:02.065" v="7547"/>
          <ac:spMkLst>
            <pc:docMk/>
            <pc:sldMk cId="1052450746" sldId="709"/>
            <ac:spMk id="23" creationId="{A8C13D51-9B8E-B8A9-CF47-7E5134401B1B}"/>
          </ac:spMkLst>
        </pc:spChg>
        <pc:spChg chg="add mod">
          <ac:chgData name="Nikolaos Voulgaris" userId="552682f2348a3cfc" providerId="LiveId" clId="{74A66FAD-AF9D-544D-921B-7F9F3B40E5D2}" dt="2025-02-17T04:53:02.065" v="7547"/>
          <ac:spMkLst>
            <pc:docMk/>
            <pc:sldMk cId="1052450746" sldId="709"/>
            <ac:spMk id="24" creationId="{CE25F4C7-E6C7-C512-5E5E-E359AF3E5D9E}"/>
          </ac:spMkLst>
        </pc:spChg>
        <pc:spChg chg="add mod">
          <ac:chgData name="Nikolaos Voulgaris" userId="552682f2348a3cfc" providerId="LiveId" clId="{74A66FAD-AF9D-544D-921B-7F9F3B40E5D2}" dt="2025-02-17T04:53:02.065" v="7547"/>
          <ac:spMkLst>
            <pc:docMk/>
            <pc:sldMk cId="1052450746" sldId="709"/>
            <ac:spMk id="26" creationId="{4E88EA5E-ED9A-86A3-0E3B-7D0623F7A8D4}"/>
          </ac:spMkLst>
        </pc:spChg>
        <pc:spChg chg="add mod">
          <ac:chgData name="Nikolaos Voulgaris" userId="552682f2348a3cfc" providerId="LiveId" clId="{74A66FAD-AF9D-544D-921B-7F9F3B40E5D2}" dt="2025-02-17T04:53:02.065" v="7547"/>
          <ac:spMkLst>
            <pc:docMk/>
            <pc:sldMk cId="1052450746" sldId="709"/>
            <ac:spMk id="27" creationId="{03DE4D6B-397A-EF77-80DA-9543F1383DED}"/>
          </ac:spMkLst>
        </pc:spChg>
        <pc:spChg chg="add mod">
          <ac:chgData name="Nikolaos Voulgaris" userId="552682f2348a3cfc" providerId="LiveId" clId="{74A66FAD-AF9D-544D-921B-7F9F3B40E5D2}" dt="2025-02-17T04:53:02.065" v="7547"/>
          <ac:spMkLst>
            <pc:docMk/>
            <pc:sldMk cId="1052450746" sldId="709"/>
            <ac:spMk id="30" creationId="{E1E4B249-2C61-00A6-D062-03F107C8F3C1}"/>
          </ac:spMkLst>
        </pc:spChg>
        <pc:graphicFrameChg chg="add mod">
          <ac:chgData name="Nikolaos Voulgaris" userId="552682f2348a3cfc" providerId="LiveId" clId="{74A66FAD-AF9D-544D-921B-7F9F3B40E5D2}" dt="2025-02-17T04:53:02.065" v="7547"/>
          <ac:graphicFrameMkLst>
            <pc:docMk/>
            <pc:sldMk cId="1052450746" sldId="709"/>
            <ac:graphicFrameMk id="12" creationId="{BA1AE36C-739A-27E8-76B4-DCAE1825AF5C}"/>
          </ac:graphicFrameMkLst>
        </pc:graphicFrameChg>
      </pc:sldChg>
      <pc:sldChg chg="addSp delSp modSp mod modNotesTx">
        <pc:chgData name="Nikolaos Voulgaris" userId="552682f2348a3cfc" providerId="LiveId" clId="{74A66FAD-AF9D-544D-921B-7F9F3B40E5D2}" dt="2025-02-18T04:47:05.535" v="9220" actId="20577"/>
        <pc:sldMkLst>
          <pc:docMk/>
          <pc:sldMk cId="2506806250" sldId="710"/>
        </pc:sldMkLst>
        <pc:spChg chg="mod">
          <ac:chgData name="Nikolaos Voulgaris" userId="552682f2348a3cfc" providerId="LiveId" clId="{74A66FAD-AF9D-544D-921B-7F9F3B40E5D2}" dt="2025-02-18T03:19:28.123" v="8778"/>
          <ac:spMkLst>
            <pc:docMk/>
            <pc:sldMk cId="2506806250" sldId="710"/>
            <ac:spMk id="5" creationId="{D56980A6-32DA-D3C3-15A0-53E1B5142F04}"/>
          </ac:spMkLst>
        </pc:spChg>
        <pc:spChg chg="add mod">
          <ac:chgData name="Nikolaos Voulgaris" userId="552682f2348a3cfc" providerId="LiveId" clId="{74A66FAD-AF9D-544D-921B-7F9F3B40E5D2}" dt="2025-02-17T04:53:03.962" v="7548"/>
          <ac:spMkLst>
            <pc:docMk/>
            <pc:sldMk cId="2506806250" sldId="710"/>
            <ac:spMk id="15" creationId="{2F8EEE6F-E976-6870-C741-8B0149BAA9AE}"/>
          </ac:spMkLst>
        </pc:spChg>
        <pc:spChg chg="add mod">
          <ac:chgData name="Nikolaos Voulgaris" userId="552682f2348a3cfc" providerId="LiveId" clId="{74A66FAD-AF9D-544D-921B-7F9F3B40E5D2}" dt="2025-02-17T04:53:03.962" v="7548"/>
          <ac:spMkLst>
            <pc:docMk/>
            <pc:sldMk cId="2506806250" sldId="710"/>
            <ac:spMk id="16" creationId="{DEEC2333-223C-02C0-7680-2D85DA1AFD1E}"/>
          </ac:spMkLst>
        </pc:spChg>
        <pc:spChg chg="add mod">
          <ac:chgData name="Nikolaos Voulgaris" userId="552682f2348a3cfc" providerId="LiveId" clId="{74A66FAD-AF9D-544D-921B-7F9F3B40E5D2}" dt="2025-02-17T04:56:25.570" v="7565" actId="20577"/>
          <ac:spMkLst>
            <pc:docMk/>
            <pc:sldMk cId="2506806250" sldId="710"/>
            <ac:spMk id="21" creationId="{860B605A-BC46-05CF-6EC1-A8F90CB67D40}"/>
          </ac:spMkLst>
        </pc:spChg>
        <pc:spChg chg="add mod">
          <ac:chgData name="Nikolaos Voulgaris" userId="552682f2348a3cfc" providerId="LiveId" clId="{74A66FAD-AF9D-544D-921B-7F9F3B40E5D2}" dt="2025-02-17T04:53:03.962" v="7548"/>
          <ac:spMkLst>
            <pc:docMk/>
            <pc:sldMk cId="2506806250" sldId="710"/>
            <ac:spMk id="22" creationId="{4EF302D0-1BC9-0B8B-8F2B-3594FDEA814D}"/>
          </ac:spMkLst>
        </pc:spChg>
        <pc:spChg chg="add mod">
          <ac:chgData name="Nikolaos Voulgaris" userId="552682f2348a3cfc" providerId="LiveId" clId="{74A66FAD-AF9D-544D-921B-7F9F3B40E5D2}" dt="2025-02-17T04:53:03.962" v="7548"/>
          <ac:spMkLst>
            <pc:docMk/>
            <pc:sldMk cId="2506806250" sldId="710"/>
            <ac:spMk id="23" creationId="{B63DCA6A-4A52-2DA0-74F3-2E3A4521BAE2}"/>
          </ac:spMkLst>
        </pc:spChg>
        <pc:spChg chg="add mod">
          <ac:chgData name="Nikolaos Voulgaris" userId="552682f2348a3cfc" providerId="LiveId" clId="{74A66FAD-AF9D-544D-921B-7F9F3B40E5D2}" dt="2025-02-17T04:53:03.962" v="7548"/>
          <ac:spMkLst>
            <pc:docMk/>
            <pc:sldMk cId="2506806250" sldId="710"/>
            <ac:spMk id="24" creationId="{8679DC61-42EF-9365-E6BA-4E72D8286C8C}"/>
          </ac:spMkLst>
        </pc:spChg>
        <pc:spChg chg="add mod">
          <ac:chgData name="Nikolaos Voulgaris" userId="552682f2348a3cfc" providerId="LiveId" clId="{74A66FAD-AF9D-544D-921B-7F9F3B40E5D2}" dt="2025-02-17T04:53:03.962" v="7548"/>
          <ac:spMkLst>
            <pc:docMk/>
            <pc:sldMk cId="2506806250" sldId="710"/>
            <ac:spMk id="26" creationId="{2AD37657-DB3A-66B9-9394-5C44A6F2295F}"/>
          </ac:spMkLst>
        </pc:spChg>
        <pc:spChg chg="add mod">
          <ac:chgData name="Nikolaos Voulgaris" userId="552682f2348a3cfc" providerId="LiveId" clId="{74A66FAD-AF9D-544D-921B-7F9F3B40E5D2}" dt="2025-02-17T04:53:03.962" v="7548"/>
          <ac:spMkLst>
            <pc:docMk/>
            <pc:sldMk cId="2506806250" sldId="710"/>
            <ac:spMk id="27" creationId="{166F6521-5032-040A-B1C2-EDE8320ED588}"/>
          </ac:spMkLst>
        </pc:spChg>
        <pc:spChg chg="add mod">
          <ac:chgData name="Nikolaos Voulgaris" userId="552682f2348a3cfc" providerId="LiveId" clId="{74A66FAD-AF9D-544D-921B-7F9F3B40E5D2}" dt="2025-02-18T04:47:05.535" v="9220" actId="20577"/>
          <ac:spMkLst>
            <pc:docMk/>
            <pc:sldMk cId="2506806250" sldId="710"/>
            <ac:spMk id="30" creationId="{C9F17502-3153-BDF7-6191-354A0DF37EFF}"/>
          </ac:spMkLst>
        </pc:spChg>
        <pc:graphicFrameChg chg="add mod">
          <ac:chgData name="Nikolaos Voulgaris" userId="552682f2348a3cfc" providerId="LiveId" clId="{74A66FAD-AF9D-544D-921B-7F9F3B40E5D2}" dt="2025-02-17T04:53:03.962" v="7548"/>
          <ac:graphicFrameMkLst>
            <pc:docMk/>
            <pc:sldMk cId="2506806250" sldId="710"/>
            <ac:graphicFrameMk id="25" creationId="{41796AA2-5DDA-F80F-E7B3-B037BFCE2783}"/>
          </ac:graphicFrameMkLst>
        </pc:graphicFrameChg>
      </pc:sldChg>
      <pc:sldChg chg="addSp delSp modSp mod modNotesTx">
        <pc:chgData name="Nikolaos Voulgaris" userId="552682f2348a3cfc" providerId="LiveId" clId="{74A66FAD-AF9D-544D-921B-7F9F3B40E5D2}" dt="2025-02-18T03:19:24.910" v="8777" actId="404"/>
        <pc:sldMkLst>
          <pc:docMk/>
          <pc:sldMk cId="1577942612" sldId="711"/>
        </pc:sldMkLst>
        <pc:spChg chg="mod">
          <ac:chgData name="Nikolaos Voulgaris" userId="552682f2348a3cfc" providerId="LiveId" clId="{74A66FAD-AF9D-544D-921B-7F9F3B40E5D2}" dt="2025-02-18T03:19:24.910" v="8777" actId="404"/>
          <ac:spMkLst>
            <pc:docMk/>
            <pc:sldMk cId="1577942612" sldId="711"/>
            <ac:spMk id="5" creationId="{D56980A6-32DA-D3C3-15A0-53E1B5142F04}"/>
          </ac:spMkLst>
        </pc:spChg>
        <pc:spChg chg="add mod">
          <ac:chgData name="Nikolaos Voulgaris" userId="552682f2348a3cfc" providerId="LiveId" clId="{74A66FAD-AF9D-544D-921B-7F9F3B40E5D2}" dt="2025-02-17T04:53:05.060" v="7549"/>
          <ac:spMkLst>
            <pc:docMk/>
            <pc:sldMk cId="1577942612" sldId="711"/>
            <ac:spMk id="15" creationId="{FDE2DB0B-8A51-9AA6-FBC3-B39F49762F87}"/>
          </ac:spMkLst>
        </pc:spChg>
        <pc:spChg chg="add mod">
          <ac:chgData name="Nikolaos Voulgaris" userId="552682f2348a3cfc" providerId="LiveId" clId="{74A66FAD-AF9D-544D-921B-7F9F3B40E5D2}" dt="2025-02-17T04:53:05.060" v="7549"/>
          <ac:spMkLst>
            <pc:docMk/>
            <pc:sldMk cId="1577942612" sldId="711"/>
            <ac:spMk id="16" creationId="{54760254-5EC3-E96B-0979-25A448655C3B}"/>
          </ac:spMkLst>
        </pc:spChg>
        <pc:spChg chg="add mod">
          <ac:chgData name="Nikolaos Voulgaris" userId="552682f2348a3cfc" providerId="LiveId" clId="{74A66FAD-AF9D-544D-921B-7F9F3B40E5D2}" dt="2025-02-17T04:56:31.062" v="7566" actId="20577"/>
          <ac:spMkLst>
            <pc:docMk/>
            <pc:sldMk cId="1577942612" sldId="711"/>
            <ac:spMk id="21" creationId="{C787CC44-5BC1-E0CE-20C7-2C60FC9BAF28}"/>
          </ac:spMkLst>
        </pc:spChg>
        <pc:spChg chg="add mod">
          <ac:chgData name="Nikolaos Voulgaris" userId="552682f2348a3cfc" providerId="LiveId" clId="{74A66FAD-AF9D-544D-921B-7F9F3B40E5D2}" dt="2025-02-17T04:56:06.738" v="7562" actId="403"/>
          <ac:spMkLst>
            <pc:docMk/>
            <pc:sldMk cId="1577942612" sldId="711"/>
            <ac:spMk id="22" creationId="{FB79A726-8EE7-A2F5-4675-76133150158D}"/>
          </ac:spMkLst>
        </pc:spChg>
        <pc:spChg chg="add mod">
          <ac:chgData name="Nikolaos Voulgaris" userId="552682f2348a3cfc" providerId="LiveId" clId="{74A66FAD-AF9D-544D-921B-7F9F3B40E5D2}" dt="2025-02-17T04:53:05.060" v="7549"/>
          <ac:spMkLst>
            <pc:docMk/>
            <pc:sldMk cId="1577942612" sldId="711"/>
            <ac:spMk id="23" creationId="{C519C866-5123-B312-B91F-498E95C67313}"/>
          </ac:spMkLst>
        </pc:spChg>
        <pc:spChg chg="add mod">
          <ac:chgData name="Nikolaos Voulgaris" userId="552682f2348a3cfc" providerId="LiveId" clId="{74A66FAD-AF9D-544D-921B-7F9F3B40E5D2}" dt="2025-02-17T04:53:05.060" v="7549"/>
          <ac:spMkLst>
            <pc:docMk/>
            <pc:sldMk cId="1577942612" sldId="711"/>
            <ac:spMk id="24" creationId="{7B35F6B1-E945-556F-3608-EB50D0F68CB0}"/>
          </ac:spMkLst>
        </pc:spChg>
        <pc:spChg chg="add mod">
          <ac:chgData name="Nikolaos Voulgaris" userId="552682f2348a3cfc" providerId="LiveId" clId="{74A66FAD-AF9D-544D-921B-7F9F3B40E5D2}" dt="2025-02-17T04:53:05.060" v="7549"/>
          <ac:spMkLst>
            <pc:docMk/>
            <pc:sldMk cId="1577942612" sldId="711"/>
            <ac:spMk id="26" creationId="{64120BAD-9D84-A836-A813-5502C47E1A2D}"/>
          </ac:spMkLst>
        </pc:spChg>
        <pc:spChg chg="add mod">
          <ac:chgData name="Nikolaos Voulgaris" userId="552682f2348a3cfc" providerId="LiveId" clId="{74A66FAD-AF9D-544D-921B-7F9F3B40E5D2}" dt="2025-02-17T04:53:05.060" v="7549"/>
          <ac:spMkLst>
            <pc:docMk/>
            <pc:sldMk cId="1577942612" sldId="711"/>
            <ac:spMk id="27" creationId="{87D97561-229B-2A19-D57F-4BF611002682}"/>
          </ac:spMkLst>
        </pc:spChg>
        <pc:spChg chg="add mod">
          <ac:chgData name="Nikolaos Voulgaris" userId="552682f2348a3cfc" providerId="LiveId" clId="{74A66FAD-AF9D-544D-921B-7F9F3B40E5D2}" dt="2025-02-17T04:53:05.060" v="7549"/>
          <ac:spMkLst>
            <pc:docMk/>
            <pc:sldMk cId="1577942612" sldId="711"/>
            <ac:spMk id="30" creationId="{C3E699C1-E7B9-8139-BFD1-308C610AD5DF}"/>
          </ac:spMkLst>
        </pc:spChg>
        <pc:graphicFrameChg chg="add mod">
          <ac:chgData name="Nikolaos Voulgaris" userId="552682f2348a3cfc" providerId="LiveId" clId="{74A66FAD-AF9D-544D-921B-7F9F3B40E5D2}" dt="2025-02-17T04:53:05.060" v="7549"/>
          <ac:graphicFrameMkLst>
            <pc:docMk/>
            <pc:sldMk cId="1577942612" sldId="711"/>
            <ac:graphicFrameMk id="12" creationId="{F9675B9B-A92E-2CB7-C7B9-E8B40C628EA2}"/>
          </ac:graphicFrameMkLst>
        </pc:graphicFrameChg>
      </pc:sldChg>
      <pc:sldChg chg="addSp delSp modSp mod modNotesTx">
        <pc:chgData name="Nikolaos Voulgaris" userId="552682f2348a3cfc" providerId="LiveId" clId="{74A66FAD-AF9D-544D-921B-7F9F3B40E5D2}" dt="2025-02-18T03:18:57.975" v="8769" actId="2711"/>
        <pc:sldMkLst>
          <pc:docMk/>
          <pc:sldMk cId="84140654" sldId="713"/>
        </pc:sldMkLst>
        <pc:spChg chg="mod">
          <ac:chgData name="Nikolaos Voulgaris" userId="552682f2348a3cfc" providerId="LiveId" clId="{74A66FAD-AF9D-544D-921B-7F9F3B40E5D2}" dt="2025-02-18T03:18:57.975" v="8769" actId="2711"/>
          <ac:spMkLst>
            <pc:docMk/>
            <pc:sldMk cId="84140654" sldId="713"/>
            <ac:spMk id="5" creationId="{D56980A6-32DA-D3C3-15A0-53E1B5142F04}"/>
          </ac:spMkLst>
        </pc:spChg>
        <pc:spChg chg="add mod">
          <ac:chgData name="Nikolaos Voulgaris" userId="552682f2348a3cfc" providerId="LiveId" clId="{74A66FAD-AF9D-544D-921B-7F9F3B40E5D2}" dt="2025-02-17T04:53:07.249" v="7551"/>
          <ac:spMkLst>
            <pc:docMk/>
            <pc:sldMk cId="84140654" sldId="713"/>
            <ac:spMk id="15" creationId="{6D8264D7-926B-25F7-16F0-1FF93FD0F5EE}"/>
          </ac:spMkLst>
        </pc:spChg>
        <pc:spChg chg="add mod">
          <ac:chgData name="Nikolaos Voulgaris" userId="552682f2348a3cfc" providerId="LiveId" clId="{74A66FAD-AF9D-544D-921B-7F9F3B40E5D2}" dt="2025-02-17T04:53:07.249" v="7551"/>
          <ac:spMkLst>
            <pc:docMk/>
            <pc:sldMk cId="84140654" sldId="713"/>
            <ac:spMk id="16" creationId="{284C4E62-20BC-F2C7-9919-A23C3FD5FB86}"/>
          </ac:spMkLst>
        </pc:spChg>
        <pc:spChg chg="add mod">
          <ac:chgData name="Nikolaos Voulgaris" userId="552682f2348a3cfc" providerId="LiveId" clId="{74A66FAD-AF9D-544D-921B-7F9F3B40E5D2}" dt="2025-02-17T04:56:40.123" v="7568" actId="20577"/>
          <ac:spMkLst>
            <pc:docMk/>
            <pc:sldMk cId="84140654" sldId="713"/>
            <ac:spMk id="21" creationId="{C16EB103-74B4-A9DA-8D07-36948AD5786C}"/>
          </ac:spMkLst>
        </pc:spChg>
        <pc:spChg chg="add mod">
          <ac:chgData name="Nikolaos Voulgaris" userId="552682f2348a3cfc" providerId="LiveId" clId="{74A66FAD-AF9D-544D-921B-7F9F3B40E5D2}" dt="2025-02-17T04:53:07.249" v="7551"/>
          <ac:spMkLst>
            <pc:docMk/>
            <pc:sldMk cId="84140654" sldId="713"/>
            <ac:spMk id="22" creationId="{DDE425E5-59CC-AF94-636F-7B277B210F6E}"/>
          </ac:spMkLst>
        </pc:spChg>
        <pc:spChg chg="add mod">
          <ac:chgData name="Nikolaos Voulgaris" userId="552682f2348a3cfc" providerId="LiveId" clId="{74A66FAD-AF9D-544D-921B-7F9F3B40E5D2}" dt="2025-02-17T04:53:07.249" v="7551"/>
          <ac:spMkLst>
            <pc:docMk/>
            <pc:sldMk cId="84140654" sldId="713"/>
            <ac:spMk id="23" creationId="{E8665712-B462-DF21-629D-D84302CC332E}"/>
          </ac:spMkLst>
        </pc:spChg>
        <pc:spChg chg="add mod">
          <ac:chgData name="Nikolaos Voulgaris" userId="552682f2348a3cfc" providerId="LiveId" clId="{74A66FAD-AF9D-544D-921B-7F9F3B40E5D2}" dt="2025-02-17T04:55:32.932" v="7558" actId="113"/>
          <ac:spMkLst>
            <pc:docMk/>
            <pc:sldMk cId="84140654" sldId="713"/>
            <ac:spMk id="24" creationId="{9FC058C8-3311-1240-DEAC-0525A4D94394}"/>
          </ac:spMkLst>
        </pc:spChg>
        <pc:spChg chg="add mod">
          <ac:chgData name="Nikolaos Voulgaris" userId="552682f2348a3cfc" providerId="LiveId" clId="{74A66FAD-AF9D-544D-921B-7F9F3B40E5D2}" dt="2025-02-17T04:53:07.249" v="7551"/>
          <ac:spMkLst>
            <pc:docMk/>
            <pc:sldMk cId="84140654" sldId="713"/>
            <ac:spMk id="26" creationId="{84D83742-8F9C-60CA-0F1F-C07916D91656}"/>
          </ac:spMkLst>
        </pc:spChg>
        <pc:spChg chg="add mod">
          <ac:chgData name="Nikolaos Voulgaris" userId="552682f2348a3cfc" providerId="LiveId" clId="{74A66FAD-AF9D-544D-921B-7F9F3B40E5D2}" dt="2025-02-17T04:53:07.249" v="7551"/>
          <ac:spMkLst>
            <pc:docMk/>
            <pc:sldMk cId="84140654" sldId="713"/>
            <ac:spMk id="27" creationId="{77A0763B-84EA-D1F4-AF6D-83E37C057D39}"/>
          </ac:spMkLst>
        </pc:spChg>
        <pc:spChg chg="add mod">
          <ac:chgData name="Nikolaos Voulgaris" userId="552682f2348a3cfc" providerId="LiveId" clId="{74A66FAD-AF9D-544D-921B-7F9F3B40E5D2}" dt="2025-02-17T04:53:07.249" v="7551"/>
          <ac:spMkLst>
            <pc:docMk/>
            <pc:sldMk cId="84140654" sldId="713"/>
            <ac:spMk id="30" creationId="{E5934E21-FAF0-F26E-05B7-1F79D885DDC4}"/>
          </ac:spMkLst>
        </pc:spChg>
        <pc:graphicFrameChg chg="add mod">
          <ac:chgData name="Nikolaos Voulgaris" userId="552682f2348a3cfc" providerId="LiveId" clId="{74A66FAD-AF9D-544D-921B-7F9F3B40E5D2}" dt="2025-02-17T04:53:07.249" v="7551"/>
          <ac:graphicFrameMkLst>
            <pc:docMk/>
            <pc:sldMk cId="84140654" sldId="713"/>
            <ac:graphicFrameMk id="12" creationId="{31123262-5D19-A5C8-CCCA-8F566F0D75D1}"/>
          </ac:graphicFrameMkLst>
        </pc:graphicFrameChg>
      </pc:sldChg>
      <pc:sldChg chg="del">
        <pc:chgData name="Nikolaos Voulgaris" userId="552682f2348a3cfc" providerId="LiveId" clId="{74A66FAD-AF9D-544D-921B-7F9F3B40E5D2}" dt="2025-02-06T03:52:33.082" v="223" actId="2696"/>
        <pc:sldMkLst>
          <pc:docMk/>
          <pc:sldMk cId="3626355402" sldId="715"/>
        </pc:sldMkLst>
      </pc:sldChg>
      <pc:sldChg chg="addSp delSp modSp mod modNotesTx">
        <pc:chgData name="Nikolaos Voulgaris" userId="552682f2348a3cfc" providerId="LiveId" clId="{74A66FAD-AF9D-544D-921B-7F9F3B40E5D2}" dt="2025-02-12T01:07:37.545" v="4472" actId="207"/>
        <pc:sldMkLst>
          <pc:docMk/>
          <pc:sldMk cId="3809780650" sldId="716"/>
        </pc:sldMkLst>
        <pc:spChg chg="mod">
          <ac:chgData name="Nikolaos Voulgaris" userId="552682f2348a3cfc" providerId="LiveId" clId="{74A66FAD-AF9D-544D-921B-7F9F3B40E5D2}" dt="2025-02-07T03:51:59.657" v="2045"/>
          <ac:spMkLst>
            <pc:docMk/>
            <pc:sldMk cId="3809780650" sldId="716"/>
            <ac:spMk id="15" creationId="{28F0A8EC-76CA-3003-4238-8AE3AA25CA06}"/>
          </ac:spMkLst>
        </pc:spChg>
        <pc:spChg chg="mod">
          <ac:chgData name="Nikolaos Voulgaris" userId="552682f2348a3cfc" providerId="LiveId" clId="{74A66FAD-AF9D-544D-921B-7F9F3B40E5D2}" dt="2025-02-12T01:07:37.545" v="4472" actId="207"/>
          <ac:spMkLst>
            <pc:docMk/>
            <pc:sldMk cId="3809780650" sldId="716"/>
            <ac:spMk id="29" creationId="{77048692-598C-B33A-F208-A75A9CE6658C}"/>
          </ac:spMkLst>
        </pc:spChg>
        <pc:spChg chg="mod">
          <ac:chgData name="Nikolaos Voulgaris" userId="552682f2348a3cfc" providerId="LiveId" clId="{74A66FAD-AF9D-544D-921B-7F9F3B40E5D2}" dt="2025-02-10T06:01:05.397" v="3465" actId="207"/>
          <ac:spMkLst>
            <pc:docMk/>
            <pc:sldMk cId="3809780650" sldId="716"/>
            <ac:spMk id="30" creationId="{54FE70AC-7593-B512-9EB6-F4BDB4B1327A}"/>
          </ac:spMkLst>
        </pc:spChg>
        <pc:spChg chg="mod">
          <ac:chgData name="Nikolaos Voulgaris" userId="552682f2348a3cfc" providerId="LiveId" clId="{74A66FAD-AF9D-544D-921B-7F9F3B40E5D2}" dt="2025-02-10T06:01:05.397" v="3465" actId="207"/>
          <ac:spMkLst>
            <pc:docMk/>
            <pc:sldMk cId="3809780650" sldId="716"/>
            <ac:spMk id="31" creationId="{F520686C-548A-7E18-D50B-A91F20070458}"/>
          </ac:spMkLst>
        </pc:spChg>
        <pc:spChg chg="add mod">
          <ac:chgData name="Nikolaos Voulgaris" userId="552682f2348a3cfc" providerId="LiveId" clId="{74A66FAD-AF9D-544D-921B-7F9F3B40E5D2}" dt="2025-02-10T03:46:29.776" v="3462"/>
          <ac:spMkLst>
            <pc:docMk/>
            <pc:sldMk cId="3809780650" sldId="716"/>
            <ac:spMk id="53" creationId="{241C4252-AFE9-AADD-5476-467C02A9747F}"/>
          </ac:spMkLst>
        </pc:spChg>
        <pc:spChg chg="add mod">
          <ac:chgData name="Nikolaos Voulgaris" userId="552682f2348a3cfc" providerId="LiveId" clId="{74A66FAD-AF9D-544D-921B-7F9F3B40E5D2}" dt="2025-02-10T03:46:29.776" v="3462"/>
          <ac:spMkLst>
            <pc:docMk/>
            <pc:sldMk cId="3809780650" sldId="716"/>
            <ac:spMk id="54" creationId="{B9587F00-60C7-2AE5-5C87-7AB05E4FA631}"/>
          </ac:spMkLst>
        </pc:spChg>
        <pc:spChg chg="mod">
          <ac:chgData name="Nikolaos Voulgaris" userId="552682f2348a3cfc" providerId="LiveId" clId="{74A66FAD-AF9D-544D-921B-7F9F3B40E5D2}" dt="2025-02-10T03:46:29.776" v="3462"/>
          <ac:spMkLst>
            <pc:docMk/>
            <pc:sldMk cId="3809780650" sldId="716"/>
            <ac:spMk id="57" creationId="{30964483-4575-D0C4-90D4-B508231C30B6}"/>
          </ac:spMkLst>
        </pc:spChg>
        <pc:spChg chg="mod">
          <ac:chgData name="Nikolaos Voulgaris" userId="552682f2348a3cfc" providerId="LiveId" clId="{74A66FAD-AF9D-544D-921B-7F9F3B40E5D2}" dt="2025-02-10T03:46:29.776" v="3462"/>
          <ac:spMkLst>
            <pc:docMk/>
            <pc:sldMk cId="3809780650" sldId="716"/>
            <ac:spMk id="59" creationId="{ACF5BBEB-B152-C5FB-588E-20A894971E7C}"/>
          </ac:spMkLst>
        </pc:spChg>
        <pc:spChg chg="add mod">
          <ac:chgData name="Nikolaos Voulgaris" userId="552682f2348a3cfc" providerId="LiveId" clId="{74A66FAD-AF9D-544D-921B-7F9F3B40E5D2}" dt="2025-02-10T03:46:29.776" v="3462"/>
          <ac:spMkLst>
            <pc:docMk/>
            <pc:sldMk cId="3809780650" sldId="716"/>
            <ac:spMk id="61" creationId="{65E39BD9-B853-BA5E-ED47-7B5F961ED9BA}"/>
          </ac:spMkLst>
        </pc:spChg>
        <pc:spChg chg="add mod">
          <ac:chgData name="Nikolaos Voulgaris" userId="552682f2348a3cfc" providerId="LiveId" clId="{74A66FAD-AF9D-544D-921B-7F9F3B40E5D2}" dt="2025-02-10T03:46:29.776" v="3462"/>
          <ac:spMkLst>
            <pc:docMk/>
            <pc:sldMk cId="3809780650" sldId="716"/>
            <ac:spMk id="65" creationId="{ED0A7B3B-5207-56D0-424D-7368526A3E05}"/>
          </ac:spMkLst>
        </pc:spChg>
        <pc:spChg chg="add mod">
          <ac:chgData name="Nikolaos Voulgaris" userId="552682f2348a3cfc" providerId="LiveId" clId="{74A66FAD-AF9D-544D-921B-7F9F3B40E5D2}" dt="2025-02-10T03:46:29.776" v="3462"/>
          <ac:spMkLst>
            <pc:docMk/>
            <pc:sldMk cId="3809780650" sldId="716"/>
            <ac:spMk id="66" creationId="{23355287-018F-F7CB-00DB-A3F959414023}"/>
          </ac:spMkLst>
        </pc:spChg>
        <pc:spChg chg="add mod">
          <ac:chgData name="Nikolaos Voulgaris" userId="552682f2348a3cfc" providerId="LiveId" clId="{74A66FAD-AF9D-544D-921B-7F9F3B40E5D2}" dt="2025-02-10T03:46:29.776" v="3462"/>
          <ac:spMkLst>
            <pc:docMk/>
            <pc:sldMk cId="3809780650" sldId="716"/>
            <ac:spMk id="69" creationId="{1142D8A1-39DE-0C5B-0C85-D69DC097B64F}"/>
          </ac:spMkLst>
        </pc:spChg>
        <pc:spChg chg="add mod">
          <ac:chgData name="Nikolaos Voulgaris" userId="552682f2348a3cfc" providerId="LiveId" clId="{74A66FAD-AF9D-544D-921B-7F9F3B40E5D2}" dt="2025-02-10T03:46:29.776" v="3462"/>
          <ac:spMkLst>
            <pc:docMk/>
            <pc:sldMk cId="3809780650" sldId="716"/>
            <ac:spMk id="70" creationId="{62EEF7B6-7885-30E6-0132-7EDE287A065C}"/>
          </ac:spMkLst>
        </pc:spChg>
        <pc:spChg chg="add mod">
          <ac:chgData name="Nikolaos Voulgaris" userId="552682f2348a3cfc" providerId="LiveId" clId="{74A66FAD-AF9D-544D-921B-7F9F3B40E5D2}" dt="2025-02-10T06:00:53.491" v="3464"/>
          <ac:spMkLst>
            <pc:docMk/>
            <pc:sldMk cId="3809780650" sldId="716"/>
            <ac:spMk id="74" creationId="{EFC4348B-7590-71D0-7A4E-D4B377990A5D}"/>
          </ac:spMkLst>
        </pc:spChg>
        <pc:spChg chg="add mod">
          <ac:chgData name="Nikolaos Voulgaris" userId="552682f2348a3cfc" providerId="LiveId" clId="{74A66FAD-AF9D-544D-921B-7F9F3B40E5D2}" dt="2025-02-10T06:00:53.491" v="3464"/>
          <ac:spMkLst>
            <pc:docMk/>
            <pc:sldMk cId="3809780650" sldId="716"/>
            <ac:spMk id="75" creationId="{B53C6EFF-5CC8-59CD-E4C7-6984A5FDED9F}"/>
          </ac:spMkLst>
        </pc:spChg>
        <pc:spChg chg="add mod">
          <ac:chgData name="Nikolaos Voulgaris" userId="552682f2348a3cfc" providerId="LiveId" clId="{74A66FAD-AF9D-544D-921B-7F9F3B40E5D2}" dt="2025-02-10T06:00:53.491" v="3464"/>
          <ac:spMkLst>
            <pc:docMk/>
            <pc:sldMk cId="3809780650" sldId="716"/>
            <ac:spMk id="78" creationId="{3E8903A6-3440-5DE8-85BE-7214AEB3712C}"/>
          </ac:spMkLst>
        </pc:spChg>
        <pc:picChg chg="add del mod">
          <ac:chgData name="Nikolaos Voulgaris" userId="552682f2348a3cfc" providerId="LiveId" clId="{74A66FAD-AF9D-544D-921B-7F9F3B40E5D2}" dt="2025-02-10T06:03:03.398" v="3488"/>
          <ac:picMkLst>
            <pc:docMk/>
            <pc:sldMk cId="3809780650" sldId="716"/>
            <ac:picMk id="33" creationId="{473247BB-BF29-7D07-7295-E2D862AD21C9}"/>
          </ac:picMkLst>
        </pc:picChg>
        <pc:picChg chg="mod">
          <ac:chgData name="Nikolaos Voulgaris" userId="552682f2348a3cfc" providerId="LiveId" clId="{74A66FAD-AF9D-544D-921B-7F9F3B40E5D2}" dt="2025-02-10T06:02:59.920" v="3479"/>
          <ac:picMkLst>
            <pc:docMk/>
            <pc:sldMk cId="3809780650" sldId="716"/>
            <ac:picMk id="41" creationId="{0B22DEAA-2BF8-49B2-E298-60C544313CF9}"/>
          </ac:picMkLst>
        </pc:picChg>
        <pc:picChg chg="add mod">
          <ac:chgData name="Nikolaos Voulgaris" userId="552682f2348a3cfc" providerId="LiveId" clId="{74A66FAD-AF9D-544D-921B-7F9F3B40E5D2}" dt="2025-02-10T06:00:53.491" v="3464"/>
          <ac:picMkLst>
            <pc:docMk/>
            <pc:sldMk cId="3809780650" sldId="716"/>
            <ac:picMk id="76" creationId="{8C0C89EC-EAD2-2802-566F-67777101E4C7}"/>
          </ac:picMkLst>
        </pc:picChg>
        <pc:picChg chg="add mod">
          <ac:chgData name="Nikolaos Voulgaris" userId="552682f2348a3cfc" providerId="LiveId" clId="{74A66FAD-AF9D-544D-921B-7F9F3B40E5D2}" dt="2025-02-10T06:00:53.491" v="3464"/>
          <ac:picMkLst>
            <pc:docMk/>
            <pc:sldMk cId="3809780650" sldId="716"/>
            <ac:picMk id="77" creationId="{BE572569-27E7-FFB4-5EC5-36D76FE74DF4}"/>
          </ac:picMkLst>
        </pc:picChg>
      </pc:sldChg>
      <pc:sldChg chg="addSp delSp modSp mod modNotesTx">
        <pc:chgData name="Nikolaos Voulgaris" userId="552682f2348a3cfc" providerId="LiveId" clId="{74A66FAD-AF9D-544D-921B-7F9F3B40E5D2}" dt="2025-02-12T01:29:04.801" v="4557"/>
        <pc:sldMkLst>
          <pc:docMk/>
          <pc:sldMk cId="631700277" sldId="717"/>
        </pc:sldMkLst>
        <pc:spChg chg="add mod">
          <ac:chgData name="Nikolaos Voulgaris" userId="552682f2348a3cfc" providerId="LiveId" clId="{74A66FAD-AF9D-544D-921B-7F9F3B40E5D2}" dt="2025-02-12T01:08:08.786" v="4475"/>
          <ac:spMkLst>
            <pc:docMk/>
            <pc:sldMk cId="631700277" sldId="717"/>
            <ac:spMk id="4" creationId="{203BE3B3-F3B8-97F7-D0B1-FA298D02C6A3}"/>
          </ac:spMkLst>
        </pc:spChg>
        <pc:spChg chg="add mod">
          <ac:chgData name="Nikolaos Voulgaris" userId="552682f2348a3cfc" providerId="LiveId" clId="{74A66FAD-AF9D-544D-921B-7F9F3B40E5D2}" dt="2025-02-12T01:08:08.786" v="4475"/>
          <ac:spMkLst>
            <pc:docMk/>
            <pc:sldMk cId="631700277" sldId="717"/>
            <ac:spMk id="5" creationId="{F58C14F5-0CC3-DBAD-166C-80A6BCD07545}"/>
          </ac:spMkLst>
        </pc:spChg>
        <pc:spChg chg="mod">
          <ac:chgData name="Nikolaos Voulgaris" userId="552682f2348a3cfc" providerId="LiveId" clId="{74A66FAD-AF9D-544D-921B-7F9F3B40E5D2}" dt="2025-02-12T01:08:08.786" v="4475"/>
          <ac:spMkLst>
            <pc:docMk/>
            <pc:sldMk cId="631700277" sldId="717"/>
            <ac:spMk id="8" creationId="{A0D37591-9ED4-D4A5-DE5F-377FDAA0E9D9}"/>
          </ac:spMkLst>
        </pc:spChg>
        <pc:spChg chg="mod">
          <ac:chgData name="Nikolaos Voulgaris" userId="552682f2348a3cfc" providerId="LiveId" clId="{74A66FAD-AF9D-544D-921B-7F9F3B40E5D2}" dt="2025-02-12T01:08:08.786" v="4475"/>
          <ac:spMkLst>
            <pc:docMk/>
            <pc:sldMk cId="631700277" sldId="717"/>
            <ac:spMk id="9" creationId="{C56A6DA0-1AD6-6763-2B14-CE0A512C5C1F}"/>
          </ac:spMkLst>
        </pc:spChg>
        <pc:spChg chg="mod">
          <ac:chgData name="Nikolaos Voulgaris" userId="552682f2348a3cfc" providerId="LiveId" clId="{74A66FAD-AF9D-544D-921B-7F9F3B40E5D2}" dt="2025-02-12T01:08:08.786" v="4475"/>
          <ac:spMkLst>
            <pc:docMk/>
            <pc:sldMk cId="631700277" sldId="717"/>
            <ac:spMk id="10" creationId="{BA85E65A-2335-796D-E4C4-63B721AB0F65}"/>
          </ac:spMkLst>
        </pc:spChg>
        <pc:spChg chg="mod">
          <ac:chgData name="Nikolaos Voulgaris" userId="552682f2348a3cfc" providerId="LiveId" clId="{74A66FAD-AF9D-544D-921B-7F9F3B40E5D2}" dt="2025-02-07T03:52:06.822" v="2047"/>
          <ac:spMkLst>
            <pc:docMk/>
            <pc:sldMk cId="631700277" sldId="717"/>
            <ac:spMk id="15" creationId="{28F0A8EC-76CA-3003-4238-8AE3AA25CA06}"/>
          </ac:spMkLst>
        </pc:spChg>
        <pc:spChg chg="mod">
          <ac:chgData name="Nikolaos Voulgaris" userId="552682f2348a3cfc" providerId="LiveId" clId="{74A66FAD-AF9D-544D-921B-7F9F3B40E5D2}" dt="2025-02-12T01:08:08.786" v="4475"/>
          <ac:spMkLst>
            <pc:docMk/>
            <pc:sldMk cId="631700277" sldId="717"/>
            <ac:spMk id="34" creationId="{B334F2EA-2B16-8D40-A7C6-D9FCAD93EBAD}"/>
          </ac:spMkLst>
        </pc:spChg>
        <pc:spChg chg="mod">
          <ac:chgData name="Nikolaos Voulgaris" userId="552682f2348a3cfc" providerId="LiveId" clId="{74A66FAD-AF9D-544D-921B-7F9F3B40E5D2}" dt="2025-02-12T01:08:08.786" v="4475"/>
          <ac:spMkLst>
            <pc:docMk/>
            <pc:sldMk cId="631700277" sldId="717"/>
            <ac:spMk id="48" creationId="{E546C595-DA9D-E0DF-E567-F950C61AE40C}"/>
          </ac:spMkLst>
        </pc:spChg>
        <pc:spChg chg="mod">
          <ac:chgData name="Nikolaos Voulgaris" userId="552682f2348a3cfc" providerId="LiveId" clId="{74A66FAD-AF9D-544D-921B-7F9F3B40E5D2}" dt="2025-02-12T01:08:08.786" v="4475"/>
          <ac:spMkLst>
            <pc:docMk/>
            <pc:sldMk cId="631700277" sldId="717"/>
            <ac:spMk id="49" creationId="{F9230ECD-B5A6-37FE-2896-FFFAE93E6F1F}"/>
          </ac:spMkLst>
        </pc:spChg>
        <pc:spChg chg="add mod">
          <ac:chgData name="Nikolaos Voulgaris" userId="552682f2348a3cfc" providerId="LiveId" clId="{74A66FAD-AF9D-544D-921B-7F9F3B40E5D2}" dt="2025-02-12T01:08:08.786" v="4475"/>
          <ac:spMkLst>
            <pc:docMk/>
            <pc:sldMk cId="631700277" sldId="717"/>
            <ac:spMk id="50" creationId="{944F2D2D-9C69-4797-E7C5-791DCEC06892}"/>
          </ac:spMkLst>
        </pc:spChg>
        <pc:spChg chg="add mod">
          <ac:chgData name="Nikolaos Voulgaris" userId="552682f2348a3cfc" providerId="LiveId" clId="{74A66FAD-AF9D-544D-921B-7F9F3B40E5D2}" dt="2025-02-12T01:08:08.786" v="4475"/>
          <ac:spMkLst>
            <pc:docMk/>
            <pc:sldMk cId="631700277" sldId="717"/>
            <ac:spMk id="51" creationId="{E430CA45-B37B-E170-1C90-80A8BD40B8A9}"/>
          </ac:spMkLst>
        </pc:spChg>
        <pc:spChg chg="mod">
          <ac:chgData name="Nikolaos Voulgaris" userId="552682f2348a3cfc" providerId="LiveId" clId="{74A66FAD-AF9D-544D-921B-7F9F3B40E5D2}" dt="2025-02-12T01:12:13.712" v="4481" actId="207"/>
          <ac:spMkLst>
            <pc:docMk/>
            <pc:sldMk cId="631700277" sldId="717"/>
            <ac:spMk id="52" creationId="{6CE94914-B8F3-192B-0EAD-8B362718198A}"/>
          </ac:spMkLst>
        </pc:spChg>
        <pc:spChg chg="add mod">
          <ac:chgData name="Nikolaos Voulgaris" userId="552682f2348a3cfc" providerId="LiveId" clId="{74A66FAD-AF9D-544D-921B-7F9F3B40E5D2}" dt="2025-02-12T01:12:19.871" v="4482" actId="207"/>
          <ac:spMkLst>
            <pc:docMk/>
            <pc:sldMk cId="631700277" sldId="717"/>
            <ac:spMk id="53" creationId="{BF8542DF-65ED-D4C7-1BB9-A853FAD021FB}"/>
          </ac:spMkLst>
        </pc:spChg>
        <pc:spChg chg="add mod">
          <ac:chgData name="Nikolaos Voulgaris" userId="552682f2348a3cfc" providerId="LiveId" clId="{74A66FAD-AF9D-544D-921B-7F9F3B40E5D2}" dt="2025-02-12T01:12:20.540" v="4483" actId="207"/>
          <ac:spMkLst>
            <pc:docMk/>
            <pc:sldMk cId="631700277" sldId="717"/>
            <ac:spMk id="54" creationId="{B86F6D0A-0464-5B35-60EF-CFACD873D939}"/>
          </ac:spMkLst>
        </pc:spChg>
        <pc:spChg chg="mod">
          <ac:chgData name="Nikolaos Voulgaris" userId="552682f2348a3cfc" providerId="LiveId" clId="{74A66FAD-AF9D-544D-921B-7F9F3B40E5D2}" dt="2025-02-12T01:12:21.298" v="4484" actId="207"/>
          <ac:spMkLst>
            <pc:docMk/>
            <pc:sldMk cId="631700277" sldId="717"/>
            <ac:spMk id="55" creationId="{FF3DF919-2D11-39F0-D50B-70F949DD198C}"/>
          </ac:spMkLst>
        </pc:spChg>
        <pc:spChg chg="add mod">
          <ac:chgData name="Nikolaos Voulgaris" userId="552682f2348a3cfc" providerId="LiveId" clId="{74A66FAD-AF9D-544D-921B-7F9F3B40E5D2}" dt="2025-02-12T01:12:23.488" v="4485" actId="207"/>
          <ac:spMkLst>
            <pc:docMk/>
            <pc:sldMk cId="631700277" sldId="717"/>
            <ac:spMk id="57" creationId="{5E0ED39A-FEFB-A3D3-66BB-5F61BFC3DFED}"/>
          </ac:spMkLst>
        </pc:spChg>
        <pc:spChg chg="add mod">
          <ac:chgData name="Nikolaos Voulgaris" userId="552682f2348a3cfc" providerId="LiveId" clId="{74A66FAD-AF9D-544D-921B-7F9F3B40E5D2}" dt="2025-02-12T01:13:00.379" v="4489" actId="207"/>
          <ac:spMkLst>
            <pc:docMk/>
            <pc:sldMk cId="631700277" sldId="717"/>
            <ac:spMk id="58" creationId="{CAE627ED-4F84-5EEC-93A4-A4CBDF80701A}"/>
          </ac:spMkLst>
        </pc:spChg>
        <pc:spChg chg="mod">
          <ac:chgData name="Nikolaos Voulgaris" userId="552682f2348a3cfc" providerId="LiveId" clId="{74A66FAD-AF9D-544D-921B-7F9F3B40E5D2}" dt="2025-02-12T01:13:00.379" v="4489" actId="207"/>
          <ac:spMkLst>
            <pc:docMk/>
            <pc:sldMk cId="631700277" sldId="717"/>
            <ac:spMk id="59" creationId="{F98ABF6D-087C-33FF-848D-8882B54955D9}"/>
          </ac:spMkLst>
        </pc:spChg>
        <pc:spChg chg="add mod">
          <ac:chgData name="Nikolaos Voulgaris" userId="552682f2348a3cfc" providerId="LiveId" clId="{74A66FAD-AF9D-544D-921B-7F9F3B40E5D2}" dt="2025-02-12T01:08:33.795" v="4477"/>
          <ac:spMkLst>
            <pc:docMk/>
            <pc:sldMk cId="631700277" sldId="717"/>
            <ac:spMk id="60" creationId="{E0B8AAEF-8815-64DF-2346-96F488BA8572}"/>
          </ac:spMkLst>
        </pc:spChg>
        <pc:spChg chg="add mod">
          <ac:chgData name="Nikolaos Voulgaris" userId="552682f2348a3cfc" providerId="LiveId" clId="{74A66FAD-AF9D-544D-921B-7F9F3B40E5D2}" dt="2025-02-12T01:13:00.379" v="4489" actId="207"/>
          <ac:spMkLst>
            <pc:docMk/>
            <pc:sldMk cId="631700277" sldId="717"/>
            <ac:spMk id="63" creationId="{3CD557EF-D615-B1F0-723F-B67343503AD5}"/>
          </ac:spMkLst>
        </pc:spChg>
        <pc:spChg chg="add mod">
          <ac:chgData name="Nikolaos Voulgaris" userId="552682f2348a3cfc" providerId="LiveId" clId="{74A66FAD-AF9D-544D-921B-7F9F3B40E5D2}" dt="2025-02-12T01:08:33.795" v="4477"/>
          <ac:spMkLst>
            <pc:docMk/>
            <pc:sldMk cId="631700277" sldId="717"/>
            <ac:spMk id="64" creationId="{97A2055F-EDDA-A700-E29F-4C46CC307931}"/>
          </ac:spMkLst>
        </pc:spChg>
        <pc:spChg chg="add mod">
          <ac:chgData name="Nikolaos Voulgaris" userId="552682f2348a3cfc" providerId="LiveId" clId="{74A66FAD-AF9D-544D-921B-7F9F3B40E5D2}" dt="2025-02-12T01:13:00.379" v="4489" actId="207"/>
          <ac:spMkLst>
            <pc:docMk/>
            <pc:sldMk cId="631700277" sldId="717"/>
            <ac:spMk id="65" creationId="{CBFDF0D4-E58C-FAE6-02D3-01AFBBF13E35}"/>
          </ac:spMkLst>
        </pc:spChg>
        <pc:spChg chg="mod">
          <ac:chgData name="Nikolaos Voulgaris" userId="552682f2348a3cfc" providerId="LiveId" clId="{74A66FAD-AF9D-544D-921B-7F9F3B40E5D2}" dt="2025-02-12T01:13:00.379" v="4489" actId="207"/>
          <ac:spMkLst>
            <pc:docMk/>
            <pc:sldMk cId="631700277" sldId="717"/>
            <ac:spMk id="66" creationId="{87C8BE7E-2173-FAC6-7C5B-CAAA876EDFD5}"/>
          </ac:spMkLst>
        </pc:spChg>
        <pc:spChg chg="add mod">
          <ac:chgData name="Nikolaos Voulgaris" userId="552682f2348a3cfc" providerId="LiveId" clId="{74A66FAD-AF9D-544D-921B-7F9F3B40E5D2}" dt="2025-02-12T01:13:00.379" v="4489" actId="207"/>
          <ac:spMkLst>
            <pc:docMk/>
            <pc:sldMk cId="631700277" sldId="717"/>
            <ac:spMk id="67" creationId="{07CCAE8C-11E4-1233-FB7F-2E6374BCDC42}"/>
          </ac:spMkLst>
        </pc:spChg>
        <pc:spChg chg="mod">
          <ac:chgData name="Nikolaos Voulgaris" userId="552682f2348a3cfc" providerId="LiveId" clId="{74A66FAD-AF9D-544D-921B-7F9F3B40E5D2}" dt="2025-02-12T01:13:00.379" v="4489" actId="207"/>
          <ac:spMkLst>
            <pc:docMk/>
            <pc:sldMk cId="631700277" sldId="717"/>
            <ac:spMk id="68" creationId="{9525B55A-F523-BF16-EF5B-E8772708D009}"/>
          </ac:spMkLst>
        </pc:spChg>
        <pc:spChg chg="mod">
          <ac:chgData name="Nikolaos Voulgaris" userId="552682f2348a3cfc" providerId="LiveId" clId="{74A66FAD-AF9D-544D-921B-7F9F3B40E5D2}" dt="2025-02-12T01:12:45.032" v="4488" actId="207"/>
          <ac:spMkLst>
            <pc:docMk/>
            <pc:sldMk cId="631700277" sldId="717"/>
            <ac:spMk id="69" creationId="{1A6461A2-ADFC-8370-2E8F-D8B3D2C11D2E}"/>
          </ac:spMkLst>
        </pc:spChg>
        <pc:spChg chg="add mod">
          <ac:chgData name="Nikolaos Voulgaris" userId="552682f2348a3cfc" providerId="LiveId" clId="{74A66FAD-AF9D-544D-921B-7F9F3B40E5D2}" dt="2025-02-12T01:08:33.795" v="4477"/>
          <ac:spMkLst>
            <pc:docMk/>
            <pc:sldMk cId="631700277" sldId="717"/>
            <ac:spMk id="70" creationId="{4BC0326F-921F-D939-6B39-D0A99B1797A6}"/>
          </ac:spMkLst>
        </pc:spChg>
        <pc:picChg chg="add mod">
          <ac:chgData name="Nikolaos Voulgaris" userId="552682f2348a3cfc" providerId="LiveId" clId="{74A66FAD-AF9D-544D-921B-7F9F3B40E5D2}" dt="2025-02-12T01:12:38.228" v="4487"/>
          <ac:picMkLst>
            <pc:docMk/>
            <pc:sldMk cId="631700277" sldId="717"/>
            <ac:picMk id="73" creationId="{FA4E54A9-19E1-831C-E6E3-AB0BDB42EF02}"/>
          </ac:picMkLst>
        </pc:picChg>
        <pc:picChg chg="add mod">
          <ac:chgData name="Nikolaos Voulgaris" userId="552682f2348a3cfc" providerId="LiveId" clId="{74A66FAD-AF9D-544D-921B-7F9F3B40E5D2}" dt="2025-02-12T01:12:38.228" v="4487"/>
          <ac:picMkLst>
            <pc:docMk/>
            <pc:sldMk cId="631700277" sldId="717"/>
            <ac:picMk id="74" creationId="{71D4E1D6-3236-8169-7EB0-53C3B3263F35}"/>
          </ac:picMkLst>
        </pc:picChg>
      </pc:sldChg>
      <pc:sldChg chg="addSp delSp modSp mod modNotesTx">
        <pc:chgData name="Nikolaos Voulgaris" userId="552682f2348a3cfc" providerId="LiveId" clId="{74A66FAD-AF9D-544D-921B-7F9F3B40E5D2}" dt="2025-02-10T03:07:07.400" v="3152" actId="20577"/>
        <pc:sldMkLst>
          <pc:docMk/>
          <pc:sldMk cId="10001731" sldId="718"/>
        </pc:sldMkLst>
        <pc:spChg chg="add mod">
          <ac:chgData name="Nikolaos Voulgaris" userId="552682f2348a3cfc" providerId="LiveId" clId="{74A66FAD-AF9D-544D-921B-7F9F3B40E5D2}" dt="2025-02-10T03:02:54.514" v="3085" actId="1076"/>
          <ac:spMkLst>
            <pc:docMk/>
            <pc:sldMk cId="10001731" sldId="718"/>
            <ac:spMk id="3" creationId="{4F0D787D-81B1-E3F7-5FDA-691213F78D55}"/>
          </ac:spMkLst>
        </pc:spChg>
        <pc:spChg chg="mod">
          <ac:chgData name="Nikolaos Voulgaris" userId="552682f2348a3cfc" providerId="LiveId" clId="{74A66FAD-AF9D-544D-921B-7F9F3B40E5D2}" dt="2025-02-10T03:04:38.776" v="3144" actId="20577"/>
          <ac:spMkLst>
            <pc:docMk/>
            <pc:sldMk cId="10001731" sldId="718"/>
            <ac:spMk id="6" creationId="{657CEACB-DB56-2ADE-8D48-B2CB9E0D70FD}"/>
          </ac:spMkLst>
        </pc:spChg>
        <pc:spChg chg="mod">
          <ac:chgData name="Nikolaos Voulgaris" userId="552682f2348a3cfc" providerId="LiveId" clId="{74A66FAD-AF9D-544D-921B-7F9F3B40E5D2}" dt="2025-02-10T02:34:41.642" v="2524" actId="1076"/>
          <ac:spMkLst>
            <pc:docMk/>
            <pc:sldMk cId="10001731" sldId="718"/>
            <ac:spMk id="7" creationId="{59C314E4-33B4-2A0A-7510-6A6D6693A06A}"/>
          </ac:spMkLst>
        </pc:spChg>
        <pc:spChg chg="mod">
          <ac:chgData name="Nikolaos Voulgaris" userId="552682f2348a3cfc" providerId="LiveId" clId="{74A66FAD-AF9D-544D-921B-7F9F3B40E5D2}" dt="2025-02-10T03:02:05.482" v="3077" actId="1076"/>
          <ac:spMkLst>
            <pc:docMk/>
            <pc:sldMk cId="10001731" sldId="718"/>
            <ac:spMk id="8" creationId="{92664DEE-17E5-D340-B856-219D86AF293E}"/>
          </ac:spMkLst>
        </pc:spChg>
        <pc:spChg chg="mod">
          <ac:chgData name="Nikolaos Voulgaris" userId="552682f2348a3cfc" providerId="LiveId" clId="{74A66FAD-AF9D-544D-921B-7F9F3B40E5D2}" dt="2025-02-10T03:07:07.400" v="3152" actId="20577"/>
          <ac:spMkLst>
            <pc:docMk/>
            <pc:sldMk cId="10001731" sldId="718"/>
            <ac:spMk id="13" creationId="{5DFE4B11-B613-9B8E-1AED-951DFEA1A0E8}"/>
          </ac:spMkLst>
        </pc:spChg>
        <pc:spChg chg="mod">
          <ac:chgData name="Nikolaos Voulgaris" userId="552682f2348a3cfc" providerId="LiveId" clId="{74A66FAD-AF9D-544D-921B-7F9F3B40E5D2}" dt="2025-02-07T03:51:17.483" v="2040" actId="2711"/>
          <ac:spMkLst>
            <pc:docMk/>
            <pc:sldMk cId="10001731" sldId="718"/>
            <ac:spMk id="15" creationId="{28F0A8EC-76CA-3003-4238-8AE3AA25CA06}"/>
          </ac:spMkLst>
        </pc:spChg>
        <pc:spChg chg="mod">
          <ac:chgData name="Nikolaos Voulgaris" userId="552682f2348a3cfc" providerId="LiveId" clId="{74A66FAD-AF9D-544D-921B-7F9F3B40E5D2}" dt="2025-02-10T03:02:54.514" v="3085" actId="1076"/>
          <ac:spMkLst>
            <pc:docMk/>
            <pc:sldMk cId="10001731" sldId="718"/>
            <ac:spMk id="16" creationId="{7523A3A1-BB7B-193D-976C-E8F56CFEB984}"/>
          </ac:spMkLst>
        </pc:spChg>
        <pc:spChg chg="mod">
          <ac:chgData name="Nikolaos Voulgaris" userId="552682f2348a3cfc" providerId="LiveId" clId="{74A66FAD-AF9D-544D-921B-7F9F3B40E5D2}" dt="2025-02-10T03:02:54.514" v="3085" actId="1076"/>
          <ac:spMkLst>
            <pc:docMk/>
            <pc:sldMk cId="10001731" sldId="718"/>
            <ac:spMk id="17" creationId="{C4440C02-8EE1-2EE0-E413-B8FB26CAAE06}"/>
          </ac:spMkLst>
        </pc:spChg>
        <pc:spChg chg="mod">
          <ac:chgData name="Nikolaos Voulgaris" userId="552682f2348a3cfc" providerId="LiveId" clId="{74A66FAD-AF9D-544D-921B-7F9F3B40E5D2}" dt="2025-02-10T03:02:54.514" v="3085" actId="1076"/>
          <ac:spMkLst>
            <pc:docMk/>
            <pc:sldMk cId="10001731" sldId="718"/>
            <ac:spMk id="18" creationId="{2F2A76B3-FFA1-8CF8-35A5-8E20899C62B5}"/>
          </ac:spMkLst>
        </pc:spChg>
        <pc:spChg chg="mod">
          <ac:chgData name="Nikolaos Voulgaris" userId="552682f2348a3cfc" providerId="LiveId" clId="{74A66FAD-AF9D-544D-921B-7F9F3B40E5D2}" dt="2025-02-10T03:02:54.514" v="3085" actId="1076"/>
          <ac:spMkLst>
            <pc:docMk/>
            <pc:sldMk cId="10001731" sldId="718"/>
            <ac:spMk id="20" creationId="{BED067EE-51B4-61A1-4F6A-892F3729DDC4}"/>
          </ac:spMkLst>
        </pc:spChg>
        <pc:spChg chg="mod">
          <ac:chgData name="Nikolaos Voulgaris" userId="552682f2348a3cfc" providerId="LiveId" clId="{74A66FAD-AF9D-544D-921B-7F9F3B40E5D2}" dt="2025-02-10T03:02:54.514" v="3085" actId="1076"/>
          <ac:spMkLst>
            <pc:docMk/>
            <pc:sldMk cId="10001731" sldId="718"/>
            <ac:spMk id="21" creationId="{0F97A1DF-627D-35F7-586B-4B51D112B4D6}"/>
          </ac:spMkLst>
        </pc:spChg>
        <pc:spChg chg="mod">
          <ac:chgData name="Nikolaos Voulgaris" userId="552682f2348a3cfc" providerId="LiveId" clId="{74A66FAD-AF9D-544D-921B-7F9F3B40E5D2}" dt="2025-02-10T03:02:54.514" v="3085" actId="1076"/>
          <ac:spMkLst>
            <pc:docMk/>
            <pc:sldMk cId="10001731" sldId="718"/>
            <ac:spMk id="22" creationId="{4B15BB9B-E020-0B6F-F84A-29192782A05F}"/>
          </ac:spMkLst>
        </pc:spChg>
        <pc:spChg chg="mod">
          <ac:chgData name="Nikolaos Voulgaris" userId="552682f2348a3cfc" providerId="LiveId" clId="{74A66FAD-AF9D-544D-921B-7F9F3B40E5D2}" dt="2025-02-10T03:02:54.514" v="3085" actId="1076"/>
          <ac:spMkLst>
            <pc:docMk/>
            <pc:sldMk cId="10001731" sldId="718"/>
            <ac:spMk id="23" creationId="{ECAF4E7B-E2DD-12EB-1A78-9965571393F1}"/>
          </ac:spMkLst>
        </pc:spChg>
        <pc:spChg chg="mod">
          <ac:chgData name="Nikolaos Voulgaris" userId="552682f2348a3cfc" providerId="LiveId" clId="{74A66FAD-AF9D-544D-921B-7F9F3B40E5D2}" dt="2025-02-10T03:04:53.412" v="3148" actId="1076"/>
          <ac:spMkLst>
            <pc:docMk/>
            <pc:sldMk cId="10001731" sldId="718"/>
            <ac:spMk id="24" creationId="{6D44482B-81CC-D564-C013-94D541B6E6EB}"/>
          </ac:spMkLst>
        </pc:spChg>
        <pc:spChg chg="mod">
          <ac:chgData name="Nikolaos Voulgaris" userId="552682f2348a3cfc" providerId="LiveId" clId="{74A66FAD-AF9D-544D-921B-7F9F3B40E5D2}" dt="2025-02-10T03:02:05.482" v="3077" actId="1076"/>
          <ac:spMkLst>
            <pc:docMk/>
            <pc:sldMk cId="10001731" sldId="718"/>
            <ac:spMk id="27" creationId="{734A2AFB-2280-114C-F403-085737976F33}"/>
          </ac:spMkLst>
        </pc:spChg>
        <pc:spChg chg="mod">
          <ac:chgData name="Nikolaos Voulgaris" userId="552682f2348a3cfc" providerId="LiveId" clId="{74A66FAD-AF9D-544D-921B-7F9F3B40E5D2}" dt="2025-02-10T03:05:07.537" v="3149" actId="1076"/>
          <ac:spMkLst>
            <pc:docMk/>
            <pc:sldMk cId="10001731" sldId="718"/>
            <ac:spMk id="28" creationId="{7FFD0C3B-B4E0-0065-CEC1-222AE4EBAF02}"/>
          </ac:spMkLst>
        </pc:spChg>
        <pc:spChg chg="mod">
          <ac:chgData name="Nikolaos Voulgaris" userId="552682f2348a3cfc" providerId="LiveId" clId="{74A66FAD-AF9D-544D-921B-7F9F3B40E5D2}" dt="2025-02-10T02:57:06.055" v="3044" actId="20577"/>
          <ac:spMkLst>
            <pc:docMk/>
            <pc:sldMk cId="10001731" sldId="718"/>
            <ac:spMk id="29" creationId="{53A3B085-43C1-643D-283C-C348C75981C4}"/>
          </ac:spMkLst>
        </pc:spChg>
        <pc:spChg chg="mod">
          <ac:chgData name="Nikolaos Voulgaris" userId="552682f2348a3cfc" providerId="LiveId" clId="{74A66FAD-AF9D-544D-921B-7F9F3B40E5D2}" dt="2025-02-10T02:56:15.616" v="2982" actId="20577"/>
          <ac:spMkLst>
            <pc:docMk/>
            <pc:sldMk cId="10001731" sldId="718"/>
            <ac:spMk id="30" creationId="{5F42A30A-5229-C523-9023-587D4214C747}"/>
          </ac:spMkLst>
        </pc:spChg>
        <pc:spChg chg="mod">
          <ac:chgData name="Nikolaos Voulgaris" userId="552682f2348a3cfc" providerId="LiveId" clId="{74A66FAD-AF9D-544D-921B-7F9F3B40E5D2}" dt="2025-02-10T02:56:20.360" v="2993" actId="20577"/>
          <ac:spMkLst>
            <pc:docMk/>
            <pc:sldMk cId="10001731" sldId="718"/>
            <ac:spMk id="31" creationId="{CCE7454F-5D1A-2D35-5DE2-CF68A29039F1}"/>
          </ac:spMkLst>
        </pc:spChg>
        <pc:spChg chg="mod">
          <ac:chgData name="Nikolaos Voulgaris" userId="552682f2348a3cfc" providerId="LiveId" clId="{74A66FAD-AF9D-544D-921B-7F9F3B40E5D2}" dt="2025-02-10T02:56:48.277" v="3008" actId="1076"/>
          <ac:spMkLst>
            <pc:docMk/>
            <pc:sldMk cId="10001731" sldId="718"/>
            <ac:spMk id="32" creationId="{12E3246C-BE16-30FE-D20B-E91330ED4789}"/>
          </ac:spMkLst>
        </pc:spChg>
        <pc:spChg chg="mod">
          <ac:chgData name="Nikolaos Voulgaris" userId="552682f2348a3cfc" providerId="LiveId" clId="{74A66FAD-AF9D-544D-921B-7F9F3B40E5D2}" dt="2025-02-10T02:57:14.276" v="3057" actId="20577"/>
          <ac:spMkLst>
            <pc:docMk/>
            <pc:sldMk cId="10001731" sldId="718"/>
            <ac:spMk id="33" creationId="{9491CA87-F66B-78E0-F4FA-823CBA736FF1}"/>
          </ac:spMkLst>
        </pc:spChg>
        <pc:spChg chg="mod">
          <ac:chgData name="Nikolaos Voulgaris" userId="552682f2348a3cfc" providerId="LiveId" clId="{74A66FAD-AF9D-544D-921B-7F9F3B40E5D2}" dt="2025-02-10T02:57:36.937" v="3063" actId="20577"/>
          <ac:spMkLst>
            <pc:docMk/>
            <pc:sldMk cId="10001731" sldId="718"/>
            <ac:spMk id="34" creationId="{75FE3FFF-B5A7-D5BF-EC95-8728400B09E1}"/>
          </ac:spMkLst>
        </pc:spChg>
        <pc:spChg chg="mod">
          <ac:chgData name="Nikolaos Voulgaris" userId="552682f2348a3cfc" providerId="LiveId" clId="{74A66FAD-AF9D-544D-921B-7F9F3B40E5D2}" dt="2025-02-10T03:02:54.514" v="3085" actId="1076"/>
          <ac:spMkLst>
            <pc:docMk/>
            <pc:sldMk cId="10001731" sldId="718"/>
            <ac:spMk id="35" creationId="{9A7BFCD0-13DC-686A-5A19-55C6D24494E7}"/>
          </ac:spMkLst>
        </pc:spChg>
        <pc:spChg chg="mod">
          <ac:chgData name="Nikolaos Voulgaris" userId="552682f2348a3cfc" providerId="LiveId" clId="{74A66FAD-AF9D-544D-921B-7F9F3B40E5D2}" dt="2025-02-10T03:02:54.514" v="3085" actId="1076"/>
          <ac:spMkLst>
            <pc:docMk/>
            <pc:sldMk cId="10001731" sldId="718"/>
            <ac:spMk id="36" creationId="{F3DAE90C-B199-511A-4FD1-36095A276D76}"/>
          </ac:spMkLst>
        </pc:spChg>
        <pc:spChg chg="mod">
          <ac:chgData name="Nikolaos Voulgaris" userId="552682f2348a3cfc" providerId="LiveId" clId="{74A66FAD-AF9D-544D-921B-7F9F3B40E5D2}" dt="2025-02-10T03:02:35.316" v="3084" actId="1076"/>
          <ac:spMkLst>
            <pc:docMk/>
            <pc:sldMk cId="10001731" sldId="718"/>
            <ac:spMk id="41" creationId="{07971302-17E5-7825-7762-CA6CC660517F}"/>
          </ac:spMkLst>
        </pc:spChg>
        <pc:spChg chg="mod">
          <ac:chgData name="Nikolaos Voulgaris" userId="552682f2348a3cfc" providerId="LiveId" clId="{74A66FAD-AF9D-544D-921B-7F9F3B40E5D2}" dt="2025-02-10T03:02:23.687" v="3081" actId="1076"/>
          <ac:spMkLst>
            <pc:docMk/>
            <pc:sldMk cId="10001731" sldId="718"/>
            <ac:spMk id="42" creationId="{2D05AE54-E3FD-B8A0-B731-95A82DE09081}"/>
          </ac:spMkLst>
        </pc:spChg>
      </pc:sldChg>
      <pc:sldChg chg="addSp delSp modSp mod modNotesTx">
        <pc:chgData name="Nikolaos Voulgaris" userId="552682f2348a3cfc" providerId="LiveId" clId="{74A66FAD-AF9D-544D-921B-7F9F3B40E5D2}" dt="2025-02-18T03:19:12.998" v="8774"/>
        <pc:sldMkLst>
          <pc:docMk/>
          <pc:sldMk cId="1300052238" sldId="719"/>
        </pc:sldMkLst>
        <pc:spChg chg="mod">
          <ac:chgData name="Nikolaos Voulgaris" userId="552682f2348a3cfc" providerId="LiveId" clId="{74A66FAD-AF9D-544D-921B-7F9F3B40E5D2}" dt="2025-02-18T03:19:12.998" v="8774"/>
          <ac:spMkLst>
            <pc:docMk/>
            <pc:sldMk cId="1300052238" sldId="719"/>
            <ac:spMk id="5" creationId="{E6E382A1-F2FC-B4E5-A30A-8BAB5DF364F3}"/>
          </ac:spMkLst>
        </pc:spChg>
        <pc:spChg chg="add mod">
          <ac:chgData name="Nikolaos Voulgaris" userId="552682f2348a3cfc" providerId="LiveId" clId="{74A66FAD-AF9D-544D-921B-7F9F3B40E5D2}" dt="2025-02-17T04:53:06.207" v="7550"/>
          <ac:spMkLst>
            <pc:docMk/>
            <pc:sldMk cId="1300052238" sldId="719"/>
            <ac:spMk id="15" creationId="{192A6948-C192-BEF4-876B-4E4440E3BFD6}"/>
          </ac:spMkLst>
        </pc:spChg>
        <pc:spChg chg="add mod">
          <ac:chgData name="Nikolaos Voulgaris" userId="552682f2348a3cfc" providerId="LiveId" clId="{74A66FAD-AF9D-544D-921B-7F9F3B40E5D2}" dt="2025-02-17T04:53:06.207" v="7550"/>
          <ac:spMkLst>
            <pc:docMk/>
            <pc:sldMk cId="1300052238" sldId="719"/>
            <ac:spMk id="16" creationId="{E8EA9427-C165-4916-0B2D-E0004313F82F}"/>
          </ac:spMkLst>
        </pc:spChg>
        <pc:spChg chg="add mod">
          <ac:chgData name="Nikolaos Voulgaris" userId="552682f2348a3cfc" providerId="LiveId" clId="{74A66FAD-AF9D-544D-921B-7F9F3B40E5D2}" dt="2025-02-17T04:56:36.865" v="7567" actId="20577"/>
          <ac:spMkLst>
            <pc:docMk/>
            <pc:sldMk cId="1300052238" sldId="719"/>
            <ac:spMk id="21" creationId="{006D22AA-E98C-999E-F471-6052A5009069}"/>
          </ac:spMkLst>
        </pc:spChg>
        <pc:spChg chg="add mod">
          <ac:chgData name="Nikolaos Voulgaris" userId="552682f2348a3cfc" providerId="LiveId" clId="{74A66FAD-AF9D-544D-921B-7F9F3B40E5D2}" dt="2025-02-17T04:53:06.207" v="7550"/>
          <ac:spMkLst>
            <pc:docMk/>
            <pc:sldMk cId="1300052238" sldId="719"/>
            <ac:spMk id="22" creationId="{3688715C-2ADC-043D-1A75-C563F3D0B8D9}"/>
          </ac:spMkLst>
        </pc:spChg>
        <pc:spChg chg="add mod">
          <ac:chgData name="Nikolaos Voulgaris" userId="552682f2348a3cfc" providerId="LiveId" clId="{74A66FAD-AF9D-544D-921B-7F9F3B40E5D2}" dt="2025-02-17T04:56:00.370" v="7561" actId="14100"/>
          <ac:spMkLst>
            <pc:docMk/>
            <pc:sldMk cId="1300052238" sldId="719"/>
            <ac:spMk id="23" creationId="{EA048A33-6612-D086-089D-C5BC10D803CB}"/>
          </ac:spMkLst>
        </pc:spChg>
        <pc:spChg chg="add mod">
          <ac:chgData name="Nikolaos Voulgaris" userId="552682f2348a3cfc" providerId="LiveId" clId="{74A66FAD-AF9D-544D-921B-7F9F3B40E5D2}" dt="2025-02-17T04:53:06.207" v="7550"/>
          <ac:spMkLst>
            <pc:docMk/>
            <pc:sldMk cId="1300052238" sldId="719"/>
            <ac:spMk id="24" creationId="{0F266B79-5B70-5252-B00B-242009DF0F5E}"/>
          </ac:spMkLst>
        </pc:spChg>
        <pc:spChg chg="add mod">
          <ac:chgData name="Nikolaos Voulgaris" userId="552682f2348a3cfc" providerId="LiveId" clId="{74A66FAD-AF9D-544D-921B-7F9F3B40E5D2}" dt="2025-02-17T04:53:06.207" v="7550"/>
          <ac:spMkLst>
            <pc:docMk/>
            <pc:sldMk cId="1300052238" sldId="719"/>
            <ac:spMk id="26" creationId="{1CC8108C-97FC-0EFA-C117-33A6CA632886}"/>
          </ac:spMkLst>
        </pc:spChg>
        <pc:spChg chg="add mod">
          <ac:chgData name="Nikolaos Voulgaris" userId="552682f2348a3cfc" providerId="LiveId" clId="{74A66FAD-AF9D-544D-921B-7F9F3B40E5D2}" dt="2025-02-17T04:53:06.207" v="7550"/>
          <ac:spMkLst>
            <pc:docMk/>
            <pc:sldMk cId="1300052238" sldId="719"/>
            <ac:spMk id="27" creationId="{F23BEACA-5489-C271-32CD-31450A6B78DF}"/>
          </ac:spMkLst>
        </pc:spChg>
        <pc:spChg chg="add mod">
          <ac:chgData name="Nikolaos Voulgaris" userId="552682f2348a3cfc" providerId="LiveId" clId="{74A66FAD-AF9D-544D-921B-7F9F3B40E5D2}" dt="2025-02-17T04:53:06.207" v="7550"/>
          <ac:spMkLst>
            <pc:docMk/>
            <pc:sldMk cId="1300052238" sldId="719"/>
            <ac:spMk id="30" creationId="{CF481E97-DA6C-C61F-BB83-D87329D19F6E}"/>
          </ac:spMkLst>
        </pc:spChg>
        <pc:graphicFrameChg chg="add mod">
          <ac:chgData name="Nikolaos Voulgaris" userId="552682f2348a3cfc" providerId="LiveId" clId="{74A66FAD-AF9D-544D-921B-7F9F3B40E5D2}" dt="2025-02-17T04:53:06.207" v="7550"/>
          <ac:graphicFrameMkLst>
            <pc:docMk/>
            <pc:sldMk cId="1300052238" sldId="719"/>
            <ac:graphicFrameMk id="25" creationId="{09211B05-3490-F647-7F50-4FE906A7DC9E}"/>
          </ac:graphicFrameMkLst>
        </pc:graphicFrameChg>
      </pc:sldChg>
      <pc:sldChg chg="modSp add mod modNotesTx">
        <pc:chgData name="Nikolaos Voulgaris" userId="552682f2348a3cfc" providerId="LiveId" clId="{74A66FAD-AF9D-544D-921B-7F9F3B40E5D2}" dt="2025-02-18T06:16:26.708" v="9365" actId="113"/>
        <pc:sldMkLst>
          <pc:docMk/>
          <pc:sldMk cId="2756356579" sldId="720"/>
        </pc:sldMkLst>
        <pc:spChg chg="mod">
          <ac:chgData name="Nikolaos Voulgaris" userId="552682f2348a3cfc" providerId="LiveId" clId="{74A66FAD-AF9D-544D-921B-7F9F3B40E5D2}" dt="2025-02-10T02:11:16.041" v="2294" actId="2711"/>
          <ac:spMkLst>
            <pc:docMk/>
            <pc:sldMk cId="2756356579" sldId="720"/>
            <ac:spMk id="3" creationId="{A6C8F6E0-0D23-E721-4D57-75617771D945}"/>
          </ac:spMkLst>
        </pc:spChg>
        <pc:spChg chg="mod">
          <ac:chgData name="Nikolaos Voulgaris" userId="552682f2348a3cfc" providerId="LiveId" clId="{74A66FAD-AF9D-544D-921B-7F9F3B40E5D2}" dt="2025-02-18T06:16:26.708" v="9365" actId="113"/>
          <ac:spMkLst>
            <pc:docMk/>
            <pc:sldMk cId="2756356579" sldId="720"/>
            <ac:spMk id="4" creationId="{A80CF726-7F13-12AA-06A1-21F24E923797}"/>
          </ac:spMkLst>
        </pc:spChg>
      </pc:sldChg>
      <pc:sldChg chg="modSp add mod modNotesTx">
        <pc:chgData name="Nikolaos Voulgaris" userId="552682f2348a3cfc" providerId="LiveId" clId="{74A66FAD-AF9D-544D-921B-7F9F3B40E5D2}" dt="2025-02-10T02:11:09.816" v="2293" actId="2711"/>
        <pc:sldMkLst>
          <pc:docMk/>
          <pc:sldMk cId="1357718913" sldId="721"/>
        </pc:sldMkLst>
        <pc:spChg chg="mod">
          <ac:chgData name="Nikolaos Voulgaris" userId="552682f2348a3cfc" providerId="LiveId" clId="{74A66FAD-AF9D-544D-921B-7F9F3B40E5D2}" dt="2025-02-10T02:11:09.816" v="2293" actId="2711"/>
          <ac:spMkLst>
            <pc:docMk/>
            <pc:sldMk cId="1357718913" sldId="721"/>
            <ac:spMk id="2" creationId="{DB82A467-887A-3526-E56B-86755B4C67D1}"/>
          </ac:spMkLst>
        </pc:spChg>
        <pc:spChg chg="mod">
          <ac:chgData name="Nikolaos Voulgaris" userId="552682f2348a3cfc" providerId="LiveId" clId="{74A66FAD-AF9D-544D-921B-7F9F3B40E5D2}" dt="2025-02-10T02:11:09.816" v="2293" actId="2711"/>
          <ac:spMkLst>
            <pc:docMk/>
            <pc:sldMk cId="1357718913" sldId="721"/>
            <ac:spMk id="3" creationId="{7BF30852-1B43-A5AB-6688-8083754E3555}"/>
          </ac:spMkLst>
        </pc:spChg>
        <pc:spChg chg="mod">
          <ac:chgData name="Nikolaos Voulgaris" userId="552682f2348a3cfc" providerId="LiveId" clId="{74A66FAD-AF9D-544D-921B-7F9F3B40E5D2}" dt="2025-02-10T02:11:09.816" v="2293" actId="2711"/>
          <ac:spMkLst>
            <pc:docMk/>
            <pc:sldMk cId="1357718913" sldId="721"/>
            <ac:spMk id="4" creationId="{6D1CF825-B00C-769E-0CFA-8257F95B4E83}"/>
          </ac:spMkLst>
        </pc:spChg>
      </pc:sldChg>
      <pc:sldChg chg="new del modNotesTx">
        <pc:chgData name="Nikolaos Voulgaris" userId="552682f2348a3cfc" providerId="LiveId" clId="{74A66FAD-AF9D-544D-921B-7F9F3B40E5D2}" dt="2025-02-06T03:51:42.388" v="222" actId="2696"/>
        <pc:sldMkLst>
          <pc:docMk/>
          <pc:sldMk cId="637566970" sldId="722"/>
        </pc:sldMkLst>
      </pc:sldChg>
      <pc:sldChg chg="modSp add mod modNotesTx">
        <pc:chgData name="Nikolaos Voulgaris" userId="552682f2348a3cfc" providerId="LiveId" clId="{74A66FAD-AF9D-544D-921B-7F9F3B40E5D2}" dt="2025-02-10T02:11:27.979" v="2296" actId="1076"/>
        <pc:sldMkLst>
          <pc:docMk/>
          <pc:sldMk cId="2033318182" sldId="723"/>
        </pc:sldMkLst>
        <pc:spChg chg="mod">
          <ac:chgData name="Nikolaos Voulgaris" userId="552682f2348a3cfc" providerId="LiveId" clId="{74A66FAD-AF9D-544D-921B-7F9F3B40E5D2}" dt="2025-02-10T02:11:27.979" v="2296" actId="1076"/>
          <ac:spMkLst>
            <pc:docMk/>
            <pc:sldMk cId="2033318182" sldId="723"/>
            <ac:spMk id="2" creationId="{A5C92C4C-CB22-4199-95A3-52F3C2CC8EF8}"/>
          </ac:spMkLst>
        </pc:spChg>
      </pc:sldChg>
      <pc:sldChg chg="addSp delSp modSp add del mod">
        <pc:chgData name="Nikolaos Voulgaris" userId="552682f2348a3cfc" providerId="LiveId" clId="{74A66FAD-AF9D-544D-921B-7F9F3B40E5D2}" dt="2025-02-10T03:14:56.042" v="3202" actId="2696"/>
        <pc:sldMkLst>
          <pc:docMk/>
          <pc:sldMk cId="3158819897" sldId="724"/>
        </pc:sldMkLst>
      </pc:sldChg>
      <pc:sldChg chg="addSp delSp modSp add mod modNotesTx">
        <pc:chgData name="Nikolaos Voulgaris" userId="552682f2348a3cfc" providerId="LiveId" clId="{74A66FAD-AF9D-544D-921B-7F9F3B40E5D2}" dt="2025-02-13T07:31:49.395" v="7168" actId="20577"/>
        <pc:sldMkLst>
          <pc:docMk/>
          <pc:sldMk cId="4073738871" sldId="724"/>
        </pc:sldMkLst>
        <pc:spChg chg="mod">
          <ac:chgData name="Nikolaos Voulgaris" userId="552682f2348a3cfc" providerId="LiveId" clId="{74A66FAD-AF9D-544D-921B-7F9F3B40E5D2}" dt="2025-02-10T06:05:23.232" v="3509" actId="20577"/>
          <ac:spMkLst>
            <pc:docMk/>
            <pc:sldMk cId="4073738871" sldId="724"/>
            <ac:spMk id="26" creationId="{ED088639-BBEC-D940-4125-B798388DEB7C}"/>
          </ac:spMkLst>
        </pc:spChg>
      </pc:sldChg>
      <pc:sldChg chg="addSp delSp modSp add del mod modNotesTx">
        <pc:chgData name="Nikolaos Voulgaris" userId="552682f2348a3cfc" providerId="LiveId" clId="{74A66FAD-AF9D-544D-921B-7F9F3B40E5D2}" dt="2025-02-19T03:27:47.687" v="9732" actId="2696"/>
        <pc:sldMkLst>
          <pc:docMk/>
          <pc:sldMk cId="855932770" sldId="725"/>
        </pc:sldMkLst>
      </pc:sldChg>
      <pc:sldChg chg="modSp add mod">
        <pc:chgData name="Nikolaos Voulgaris" userId="552682f2348a3cfc" providerId="LiveId" clId="{74A66FAD-AF9D-544D-921B-7F9F3B40E5D2}" dt="2025-02-19T03:28:17.366" v="9733" actId="113"/>
        <pc:sldMkLst>
          <pc:docMk/>
          <pc:sldMk cId="483830864" sldId="726"/>
        </pc:sldMkLst>
        <pc:spChg chg="mod">
          <ac:chgData name="Nikolaos Voulgaris" userId="552682f2348a3cfc" providerId="LiveId" clId="{74A66FAD-AF9D-544D-921B-7F9F3B40E5D2}" dt="2025-02-18T03:43:09.613" v="8930" actId="20577"/>
          <ac:spMkLst>
            <pc:docMk/>
            <pc:sldMk cId="483830864" sldId="726"/>
            <ac:spMk id="2" creationId="{63F55BF4-4708-0C9B-6C49-A94BCB40BCD5}"/>
          </ac:spMkLst>
        </pc:spChg>
        <pc:spChg chg="mod">
          <ac:chgData name="Nikolaos Voulgaris" userId="552682f2348a3cfc" providerId="LiveId" clId="{74A66FAD-AF9D-544D-921B-7F9F3B40E5D2}" dt="2025-02-18T03:44:59.847" v="8935" actId="1076"/>
          <ac:spMkLst>
            <pc:docMk/>
            <pc:sldMk cId="483830864" sldId="726"/>
            <ac:spMk id="6" creationId="{E64090DB-D82E-3E98-2A34-F2E3693D23E9}"/>
          </ac:spMkLst>
        </pc:spChg>
        <pc:spChg chg="mod">
          <ac:chgData name="Nikolaos Voulgaris" userId="552682f2348a3cfc" providerId="LiveId" clId="{74A66FAD-AF9D-544D-921B-7F9F3B40E5D2}" dt="2025-02-18T03:40:20.571" v="8905" actId="113"/>
          <ac:spMkLst>
            <pc:docMk/>
            <pc:sldMk cId="483830864" sldId="726"/>
            <ac:spMk id="7" creationId="{F66AE2A5-2C98-186A-AF39-FEB7814D1F11}"/>
          </ac:spMkLst>
        </pc:spChg>
        <pc:spChg chg="mod">
          <ac:chgData name="Nikolaos Voulgaris" userId="552682f2348a3cfc" providerId="LiveId" clId="{74A66FAD-AF9D-544D-921B-7F9F3B40E5D2}" dt="2025-02-18T03:40:36.894" v="8910" actId="113"/>
          <ac:spMkLst>
            <pc:docMk/>
            <pc:sldMk cId="483830864" sldId="726"/>
            <ac:spMk id="8" creationId="{BE7F0B40-6DE6-2B63-041E-A40E3A41C544}"/>
          </ac:spMkLst>
        </pc:spChg>
        <pc:spChg chg="mod">
          <ac:chgData name="Nikolaos Voulgaris" userId="552682f2348a3cfc" providerId="LiveId" clId="{74A66FAD-AF9D-544D-921B-7F9F3B40E5D2}" dt="2025-02-19T03:28:17.366" v="9733" actId="113"/>
          <ac:spMkLst>
            <pc:docMk/>
            <pc:sldMk cId="483830864" sldId="726"/>
            <ac:spMk id="9" creationId="{B2D8781F-6A2D-2499-3865-57694E97047A}"/>
          </ac:spMkLst>
        </pc:spChg>
        <pc:spChg chg="mod">
          <ac:chgData name="Nikolaos Voulgaris" userId="552682f2348a3cfc" providerId="LiveId" clId="{74A66FAD-AF9D-544D-921B-7F9F3B40E5D2}" dt="2025-02-18T03:42:38.782" v="8929" actId="20577"/>
          <ac:spMkLst>
            <pc:docMk/>
            <pc:sldMk cId="483830864" sldId="726"/>
            <ac:spMk id="10" creationId="{6B78FED8-06A3-2469-6FB9-5772D3310572}"/>
          </ac:spMkLst>
        </pc:spChg>
        <pc:spChg chg="mod">
          <ac:chgData name="Nikolaos Voulgaris" userId="552682f2348a3cfc" providerId="LiveId" clId="{74A66FAD-AF9D-544D-921B-7F9F3B40E5D2}" dt="2025-02-18T03:44:59.847" v="8935" actId="1076"/>
          <ac:spMkLst>
            <pc:docMk/>
            <pc:sldMk cId="483830864" sldId="726"/>
            <ac:spMk id="28" creationId="{9B6441AD-4B90-7E20-5F17-F5E67C2EE5B6}"/>
          </ac:spMkLst>
        </pc:spChg>
        <pc:spChg chg="mod">
          <ac:chgData name="Nikolaos Voulgaris" userId="552682f2348a3cfc" providerId="LiveId" clId="{74A66FAD-AF9D-544D-921B-7F9F3B40E5D2}" dt="2025-02-18T03:44:59.847" v="8935" actId="1076"/>
          <ac:spMkLst>
            <pc:docMk/>
            <pc:sldMk cId="483830864" sldId="726"/>
            <ac:spMk id="29" creationId="{FD8C0F86-3ECE-5FD5-2801-5596FB2F3A38}"/>
          </ac:spMkLst>
        </pc:spChg>
        <pc:spChg chg="mod">
          <ac:chgData name="Nikolaos Voulgaris" userId="552682f2348a3cfc" providerId="LiveId" clId="{74A66FAD-AF9D-544D-921B-7F9F3B40E5D2}" dt="2025-02-18T03:45:37.726" v="8942" actId="20577"/>
          <ac:spMkLst>
            <pc:docMk/>
            <pc:sldMk cId="483830864" sldId="726"/>
            <ac:spMk id="31" creationId="{25379513-006D-979E-4494-7F38C9AB8729}"/>
          </ac:spMkLst>
        </pc:spChg>
        <pc:spChg chg="mod">
          <ac:chgData name="Nikolaos Voulgaris" userId="552682f2348a3cfc" providerId="LiveId" clId="{74A66FAD-AF9D-544D-921B-7F9F3B40E5D2}" dt="2025-02-18T03:45:41.126" v="8943" actId="1076"/>
          <ac:spMkLst>
            <pc:docMk/>
            <pc:sldMk cId="483830864" sldId="726"/>
            <ac:spMk id="32" creationId="{7B94E936-A888-F125-7D29-4335983DF487}"/>
          </ac:spMkLst>
        </pc:spChg>
        <pc:spChg chg="mod">
          <ac:chgData name="Nikolaos Voulgaris" userId="552682f2348a3cfc" providerId="LiveId" clId="{74A66FAD-AF9D-544D-921B-7F9F3B40E5D2}" dt="2025-02-18T03:44:59.847" v="8935" actId="1076"/>
          <ac:spMkLst>
            <pc:docMk/>
            <pc:sldMk cId="483830864" sldId="726"/>
            <ac:spMk id="33" creationId="{4971F277-7BB8-F158-AB7E-E0D6298A9FA9}"/>
          </ac:spMkLst>
        </pc:spChg>
        <pc:spChg chg="mod">
          <ac:chgData name="Nikolaos Voulgaris" userId="552682f2348a3cfc" providerId="LiveId" clId="{74A66FAD-AF9D-544D-921B-7F9F3B40E5D2}" dt="2025-02-18T03:34:43.205" v="8860" actId="1076"/>
          <ac:spMkLst>
            <pc:docMk/>
            <pc:sldMk cId="483830864" sldId="726"/>
            <ac:spMk id="34" creationId="{B2DD5071-318D-5E33-EC73-A5D850B0E455}"/>
          </ac:spMkLst>
        </pc:spChg>
        <pc:spChg chg="mod">
          <ac:chgData name="Nikolaos Voulgaris" userId="552682f2348a3cfc" providerId="LiveId" clId="{74A66FAD-AF9D-544D-921B-7F9F3B40E5D2}" dt="2025-02-18T03:45:29.772" v="8941" actId="113"/>
          <ac:spMkLst>
            <pc:docMk/>
            <pc:sldMk cId="483830864" sldId="726"/>
            <ac:spMk id="37" creationId="{E4B261B4-FFA4-B50A-2657-DEB81610DF69}"/>
          </ac:spMkLst>
        </pc:spChg>
      </pc:sldChg>
    </pc:docChg>
  </pc:docChgLst>
  <pc:docChgLst>
    <pc:chgData name="Nikolaos Voulgaris" userId="552682f2348a3cfc" providerId="LiveId" clId="{F67F9948-02BC-EF45-9ABD-2ED7B4EAA27B}"/>
    <pc:docChg chg="undo custSel modSld">
      <pc:chgData name="Nikolaos Voulgaris" userId="552682f2348a3cfc" providerId="LiveId" clId="{F67F9948-02BC-EF45-9ABD-2ED7B4EAA27B}" dt="2025-04-08T05:05:33.663" v="60" actId="20577"/>
      <pc:docMkLst>
        <pc:docMk/>
      </pc:docMkLst>
      <pc:sldChg chg="modNotesTx">
        <pc:chgData name="Nikolaos Voulgaris" userId="552682f2348a3cfc" providerId="LiveId" clId="{F67F9948-02BC-EF45-9ABD-2ED7B4EAA27B}" dt="2025-04-07T04:25:49.448" v="29"/>
        <pc:sldMkLst>
          <pc:docMk/>
          <pc:sldMk cId="1613041600" sldId="263"/>
        </pc:sldMkLst>
      </pc:sldChg>
      <pc:sldChg chg="modNotesTx">
        <pc:chgData name="Nikolaos Voulgaris" userId="552682f2348a3cfc" providerId="LiveId" clId="{F67F9948-02BC-EF45-9ABD-2ED7B4EAA27B}" dt="2025-04-07T04:27:17.926" v="53"/>
        <pc:sldMkLst>
          <pc:docMk/>
          <pc:sldMk cId="0" sldId="304"/>
        </pc:sldMkLst>
      </pc:sldChg>
      <pc:sldChg chg="modNotesTx">
        <pc:chgData name="Nikolaos Voulgaris" userId="552682f2348a3cfc" providerId="LiveId" clId="{F67F9948-02BC-EF45-9ABD-2ED7B4EAA27B}" dt="2025-04-07T04:27:20.520" v="54"/>
        <pc:sldMkLst>
          <pc:docMk/>
          <pc:sldMk cId="0" sldId="335"/>
        </pc:sldMkLst>
      </pc:sldChg>
      <pc:sldChg chg="modNotesTx">
        <pc:chgData name="Nikolaos Voulgaris" userId="552682f2348a3cfc" providerId="LiveId" clId="{F67F9948-02BC-EF45-9ABD-2ED7B4EAA27B}" dt="2025-04-07T04:26:50.614" v="43"/>
        <pc:sldMkLst>
          <pc:docMk/>
          <pc:sldMk cId="664660587" sldId="570"/>
        </pc:sldMkLst>
      </pc:sldChg>
      <pc:sldChg chg="modNotesTx">
        <pc:chgData name="Nikolaos Voulgaris" userId="552682f2348a3cfc" providerId="LiveId" clId="{F67F9948-02BC-EF45-9ABD-2ED7B4EAA27B}" dt="2025-04-07T04:25:38.061" v="24"/>
        <pc:sldMkLst>
          <pc:docMk/>
          <pc:sldMk cId="2759234159" sldId="694"/>
        </pc:sldMkLst>
      </pc:sldChg>
      <pc:sldChg chg="modNotesTx">
        <pc:chgData name="Nikolaos Voulgaris" userId="552682f2348a3cfc" providerId="LiveId" clId="{F67F9948-02BC-EF45-9ABD-2ED7B4EAA27B}" dt="2025-04-07T04:26:48.143" v="42"/>
        <pc:sldMkLst>
          <pc:docMk/>
          <pc:sldMk cId="204131103" sldId="695"/>
        </pc:sldMkLst>
      </pc:sldChg>
      <pc:sldChg chg="modNotesTx">
        <pc:chgData name="Nikolaos Voulgaris" userId="552682f2348a3cfc" providerId="LiveId" clId="{F67F9948-02BC-EF45-9ABD-2ED7B4EAA27B}" dt="2025-04-07T04:26:02.267" v="33"/>
        <pc:sldMkLst>
          <pc:docMk/>
          <pc:sldMk cId="18836329" sldId="696"/>
        </pc:sldMkLst>
      </pc:sldChg>
      <pc:sldChg chg="modNotesTx">
        <pc:chgData name="Nikolaos Voulgaris" userId="552682f2348a3cfc" providerId="LiveId" clId="{F67F9948-02BC-EF45-9ABD-2ED7B4EAA27B}" dt="2025-04-07T04:27:13.271" v="51"/>
        <pc:sldMkLst>
          <pc:docMk/>
          <pc:sldMk cId="2294182499" sldId="697"/>
        </pc:sldMkLst>
      </pc:sldChg>
      <pc:sldChg chg="modNotesTx">
        <pc:chgData name="Nikolaos Voulgaris" userId="552682f2348a3cfc" providerId="LiveId" clId="{F67F9948-02BC-EF45-9ABD-2ED7B4EAA27B}" dt="2025-04-07T04:27:23.312" v="55"/>
        <pc:sldMkLst>
          <pc:docMk/>
          <pc:sldMk cId="3888827185" sldId="698"/>
        </pc:sldMkLst>
      </pc:sldChg>
      <pc:sldChg chg="modNotesTx">
        <pc:chgData name="Nikolaos Voulgaris" userId="552682f2348a3cfc" providerId="LiveId" clId="{F67F9948-02BC-EF45-9ABD-2ED7B4EAA27B}" dt="2025-04-07T04:26:06.632" v="34"/>
        <pc:sldMkLst>
          <pc:docMk/>
          <pc:sldMk cId="1131757912" sldId="699"/>
        </pc:sldMkLst>
      </pc:sldChg>
      <pc:sldChg chg="modNotesTx">
        <pc:chgData name="Nikolaos Voulgaris" userId="552682f2348a3cfc" providerId="LiveId" clId="{F67F9948-02BC-EF45-9ABD-2ED7B4EAA27B}" dt="2025-04-07T04:26:09.010" v="35"/>
        <pc:sldMkLst>
          <pc:docMk/>
          <pc:sldMk cId="2547384988" sldId="700"/>
        </pc:sldMkLst>
      </pc:sldChg>
      <pc:sldChg chg="modNotesTx">
        <pc:chgData name="Nikolaos Voulgaris" userId="552682f2348a3cfc" providerId="LiveId" clId="{F67F9948-02BC-EF45-9ABD-2ED7B4EAA27B}" dt="2025-04-07T04:26:23.622" v="36"/>
        <pc:sldMkLst>
          <pc:docMk/>
          <pc:sldMk cId="4290182908" sldId="701"/>
        </pc:sldMkLst>
      </pc:sldChg>
      <pc:sldChg chg="modNotesTx">
        <pc:chgData name="Nikolaos Voulgaris" userId="552682f2348a3cfc" providerId="LiveId" clId="{F67F9948-02BC-EF45-9ABD-2ED7B4EAA27B}" dt="2025-04-07T04:26:26.644" v="37"/>
        <pc:sldMkLst>
          <pc:docMk/>
          <pc:sldMk cId="1917489034" sldId="702"/>
        </pc:sldMkLst>
      </pc:sldChg>
      <pc:sldChg chg="modNotesTx">
        <pc:chgData name="Nikolaos Voulgaris" userId="552682f2348a3cfc" providerId="LiveId" clId="{F67F9948-02BC-EF45-9ABD-2ED7B4EAA27B}" dt="2025-04-07T04:26:29.876" v="38"/>
        <pc:sldMkLst>
          <pc:docMk/>
          <pc:sldMk cId="2636946676" sldId="703"/>
        </pc:sldMkLst>
      </pc:sldChg>
      <pc:sldChg chg="modNotesTx">
        <pc:chgData name="Nikolaos Voulgaris" userId="552682f2348a3cfc" providerId="LiveId" clId="{F67F9948-02BC-EF45-9ABD-2ED7B4EAA27B}" dt="2025-04-07T04:26:32.272" v="39"/>
        <pc:sldMkLst>
          <pc:docMk/>
          <pc:sldMk cId="146314745" sldId="704"/>
        </pc:sldMkLst>
      </pc:sldChg>
      <pc:sldChg chg="modNotesTx">
        <pc:chgData name="Nikolaos Voulgaris" userId="552682f2348a3cfc" providerId="LiveId" clId="{F67F9948-02BC-EF45-9ABD-2ED7B4EAA27B}" dt="2025-04-07T04:26:35.211" v="40"/>
        <pc:sldMkLst>
          <pc:docMk/>
          <pc:sldMk cId="737433558" sldId="705"/>
        </pc:sldMkLst>
      </pc:sldChg>
      <pc:sldChg chg="modNotesTx">
        <pc:chgData name="Nikolaos Voulgaris" userId="552682f2348a3cfc" providerId="LiveId" clId="{F67F9948-02BC-EF45-9ABD-2ED7B4EAA27B}" dt="2025-04-07T04:26:37.616" v="41"/>
        <pc:sldMkLst>
          <pc:docMk/>
          <pc:sldMk cId="4032731628" sldId="706"/>
        </pc:sldMkLst>
      </pc:sldChg>
      <pc:sldChg chg="modNotesTx">
        <pc:chgData name="Nikolaos Voulgaris" userId="552682f2348a3cfc" providerId="LiveId" clId="{F67F9948-02BC-EF45-9ABD-2ED7B4EAA27B}" dt="2025-04-07T04:26:52.953" v="44"/>
        <pc:sldMkLst>
          <pc:docMk/>
          <pc:sldMk cId="1298929048" sldId="707"/>
        </pc:sldMkLst>
      </pc:sldChg>
      <pc:sldChg chg="modNotesTx">
        <pc:chgData name="Nikolaos Voulgaris" userId="552682f2348a3cfc" providerId="LiveId" clId="{F67F9948-02BC-EF45-9ABD-2ED7B4EAA27B}" dt="2025-04-07T04:26:55.631" v="45"/>
        <pc:sldMkLst>
          <pc:docMk/>
          <pc:sldMk cId="2165629380" sldId="708"/>
        </pc:sldMkLst>
      </pc:sldChg>
      <pc:sldChg chg="modNotesTx">
        <pc:chgData name="Nikolaos Voulgaris" userId="552682f2348a3cfc" providerId="LiveId" clId="{F67F9948-02BC-EF45-9ABD-2ED7B4EAA27B}" dt="2025-04-07T04:26:58.485" v="46"/>
        <pc:sldMkLst>
          <pc:docMk/>
          <pc:sldMk cId="1052450746" sldId="709"/>
        </pc:sldMkLst>
      </pc:sldChg>
      <pc:sldChg chg="modNotesTx">
        <pc:chgData name="Nikolaos Voulgaris" userId="552682f2348a3cfc" providerId="LiveId" clId="{F67F9948-02BC-EF45-9ABD-2ED7B4EAA27B}" dt="2025-04-07T04:27:00.772" v="47"/>
        <pc:sldMkLst>
          <pc:docMk/>
          <pc:sldMk cId="2506806250" sldId="710"/>
        </pc:sldMkLst>
      </pc:sldChg>
      <pc:sldChg chg="modNotesTx">
        <pc:chgData name="Nikolaos Voulgaris" userId="552682f2348a3cfc" providerId="LiveId" clId="{F67F9948-02BC-EF45-9ABD-2ED7B4EAA27B}" dt="2025-04-07T04:27:05.605" v="48"/>
        <pc:sldMkLst>
          <pc:docMk/>
          <pc:sldMk cId="1577942612" sldId="711"/>
        </pc:sldMkLst>
      </pc:sldChg>
      <pc:sldChg chg="modNotesTx">
        <pc:chgData name="Nikolaos Voulgaris" userId="552682f2348a3cfc" providerId="LiveId" clId="{F67F9948-02BC-EF45-9ABD-2ED7B4EAA27B}" dt="2025-04-07T04:27:10.663" v="50"/>
        <pc:sldMkLst>
          <pc:docMk/>
          <pc:sldMk cId="84140654" sldId="713"/>
        </pc:sldMkLst>
      </pc:sldChg>
      <pc:sldChg chg="modNotesTx">
        <pc:chgData name="Nikolaos Voulgaris" userId="552682f2348a3cfc" providerId="LiveId" clId="{F67F9948-02BC-EF45-9ABD-2ED7B4EAA27B}" dt="2025-04-07T04:25:42.567" v="26"/>
        <pc:sldMkLst>
          <pc:docMk/>
          <pc:sldMk cId="3809780650" sldId="716"/>
        </pc:sldMkLst>
      </pc:sldChg>
      <pc:sldChg chg="modNotesTx">
        <pc:chgData name="Nikolaos Voulgaris" userId="552682f2348a3cfc" providerId="LiveId" clId="{F67F9948-02BC-EF45-9ABD-2ED7B4EAA27B}" dt="2025-04-07T04:25:52.466" v="30"/>
        <pc:sldMkLst>
          <pc:docMk/>
          <pc:sldMk cId="631700277" sldId="717"/>
        </pc:sldMkLst>
      </pc:sldChg>
      <pc:sldChg chg="modNotesTx">
        <pc:chgData name="Nikolaos Voulgaris" userId="552682f2348a3cfc" providerId="LiveId" clId="{F67F9948-02BC-EF45-9ABD-2ED7B4EAA27B}" dt="2025-04-07T04:25:35.970" v="23"/>
        <pc:sldMkLst>
          <pc:docMk/>
          <pc:sldMk cId="10001731" sldId="718"/>
        </pc:sldMkLst>
      </pc:sldChg>
      <pc:sldChg chg="modNotesTx">
        <pc:chgData name="Nikolaos Voulgaris" userId="552682f2348a3cfc" providerId="LiveId" clId="{F67F9948-02BC-EF45-9ABD-2ED7B4EAA27B}" dt="2025-04-07T04:27:07.955" v="49"/>
        <pc:sldMkLst>
          <pc:docMk/>
          <pc:sldMk cId="1300052238" sldId="719"/>
        </pc:sldMkLst>
      </pc:sldChg>
      <pc:sldChg chg="modNotesTx">
        <pc:chgData name="Nikolaos Voulgaris" userId="552682f2348a3cfc" providerId="LiveId" clId="{F67F9948-02BC-EF45-9ABD-2ED7B4EAA27B}" dt="2025-04-07T04:25:21.690" v="18" actId="20577"/>
        <pc:sldMkLst>
          <pc:docMk/>
          <pc:sldMk cId="2756356579" sldId="720"/>
        </pc:sldMkLst>
      </pc:sldChg>
      <pc:sldChg chg="modNotesTx">
        <pc:chgData name="Nikolaos Voulgaris" userId="552682f2348a3cfc" providerId="LiveId" clId="{F67F9948-02BC-EF45-9ABD-2ED7B4EAA27B}" dt="2025-04-07T04:25:29.642" v="21" actId="20577"/>
        <pc:sldMkLst>
          <pc:docMk/>
          <pc:sldMk cId="1357718913" sldId="721"/>
        </pc:sldMkLst>
      </pc:sldChg>
      <pc:sldChg chg="modNotesTx">
        <pc:chgData name="Nikolaos Voulgaris" userId="552682f2348a3cfc" providerId="LiveId" clId="{F67F9948-02BC-EF45-9ABD-2ED7B4EAA27B}" dt="2025-04-07T04:25:32.582" v="22"/>
        <pc:sldMkLst>
          <pc:docMk/>
          <pc:sldMk cId="2033318182" sldId="723"/>
        </pc:sldMkLst>
      </pc:sldChg>
      <pc:sldChg chg="modNotesTx">
        <pc:chgData name="Nikolaos Voulgaris" userId="552682f2348a3cfc" providerId="LiveId" clId="{F67F9948-02BC-EF45-9ABD-2ED7B4EAA27B}" dt="2025-04-08T05:05:33.663" v="60" actId="20577"/>
        <pc:sldMkLst>
          <pc:docMk/>
          <pc:sldMk cId="4073738871" sldId="724"/>
        </pc:sldMkLst>
      </pc:sldChg>
      <pc:sldChg chg="modNotesTx">
        <pc:chgData name="Nikolaos Voulgaris" userId="552682f2348a3cfc" providerId="LiveId" clId="{F67F9948-02BC-EF45-9ABD-2ED7B4EAA27B}" dt="2025-04-07T04:27:15.365" v="52"/>
        <pc:sldMkLst>
          <pc:docMk/>
          <pc:sldMk cId="483830864" sldId="726"/>
        </pc:sldMkLst>
      </pc:sldChg>
    </pc:docChg>
  </pc:docChgLst>
</pc:chgInfo>
</file>

<file path=ppt/charts/_rels/chart1.xml.rels><?xml version="1.0" encoding="UTF-8" standalone="yes"?>
<Relationships xmlns="http://schemas.openxmlformats.org/package/2006/relationships"><Relationship Id="rId1" Type="http://schemas.openxmlformats.org/officeDocument/2006/relationships/oleObject" Target="../embeddings/oleObject1.bin"/></Relationships>
</file>

<file path=ppt/charts/_rels/chart10.xml.rels><?xml version="1.0" encoding="UTF-8" standalone="yes"?>
<Relationships xmlns="http://schemas.openxmlformats.org/package/2006/relationships"><Relationship Id="rId1" Type="http://schemas.openxmlformats.org/officeDocument/2006/relationships/oleObject" Target="../embeddings/oleObject10.bin"/></Relationships>
</file>

<file path=ppt/charts/_rels/chart11.xml.rels><?xml version="1.0" encoding="UTF-8" standalone="yes"?>
<Relationships xmlns="http://schemas.openxmlformats.org/package/2006/relationships"><Relationship Id="rId1" Type="http://schemas.openxmlformats.org/officeDocument/2006/relationships/oleObject" Target="../embeddings/oleObject11.bin"/></Relationships>
</file>

<file path=ppt/charts/_rels/chart12.xml.rels><?xml version="1.0" encoding="UTF-8" standalone="yes"?>
<Relationships xmlns="http://schemas.openxmlformats.org/package/2006/relationships"><Relationship Id="rId1" Type="http://schemas.openxmlformats.org/officeDocument/2006/relationships/oleObject" Target="../embeddings/oleObject12.bin"/></Relationships>
</file>

<file path=ppt/charts/_rels/chart13.xml.rels><?xml version="1.0" encoding="UTF-8" standalone="yes"?>
<Relationships xmlns="http://schemas.openxmlformats.org/package/2006/relationships"><Relationship Id="rId1" Type="http://schemas.openxmlformats.org/officeDocument/2006/relationships/oleObject" Target="../embeddings/oleObject13.bin"/></Relationships>
</file>

<file path=ppt/charts/_rels/chart14.xml.rels><?xml version="1.0" encoding="UTF-8" standalone="yes"?>
<Relationships xmlns="http://schemas.openxmlformats.org/package/2006/relationships"><Relationship Id="rId1" Type="http://schemas.openxmlformats.org/officeDocument/2006/relationships/oleObject" Target="../embeddings/oleObject14.bin"/></Relationships>
</file>

<file path=ppt/charts/_rels/chart15.xml.rels><?xml version="1.0" encoding="UTF-8" standalone="yes"?>
<Relationships xmlns="http://schemas.openxmlformats.org/package/2006/relationships"><Relationship Id="rId1" Type="http://schemas.openxmlformats.org/officeDocument/2006/relationships/oleObject" Target="../embeddings/oleObject15.bin"/></Relationships>
</file>

<file path=ppt/charts/_rels/chart16.xml.rels><?xml version="1.0" encoding="UTF-8" standalone="yes"?>
<Relationships xmlns="http://schemas.openxmlformats.org/package/2006/relationships"><Relationship Id="rId1" Type="http://schemas.openxmlformats.org/officeDocument/2006/relationships/oleObject" Target="../embeddings/oleObject16.bin"/></Relationships>
</file>

<file path=ppt/charts/_rels/chart17.xml.rels><?xml version="1.0" encoding="UTF-8" standalone="yes"?>
<Relationships xmlns="http://schemas.openxmlformats.org/package/2006/relationships"><Relationship Id="rId1" Type="http://schemas.openxmlformats.org/officeDocument/2006/relationships/oleObject" Target="../embeddings/oleObject17.bin"/></Relationships>
</file>

<file path=ppt/charts/_rels/chart18.xml.rels><?xml version="1.0" encoding="UTF-8" standalone="yes"?>
<Relationships xmlns="http://schemas.openxmlformats.org/package/2006/relationships"><Relationship Id="rId1" Type="http://schemas.openxmlformats.org/officeDocument/2006/relationships/oleObject" Target="../embeddings/oleObject18.bin"/></Relationships>
</file>

<file path=ppt/charts/_rels/chart19.xml.rels><?xml version="1.0" encoding="UTF-8" standalone="yes"?>
<Relationships xmlns="http://schemas.openxmlformats.org/package/2006/relationships"><Relationship Id="rId1" Type="http://schemas.openxmlformats.org/officeDocument/2006/relationships/oleObject" Target="../embeddings/oleObject19.bin"/></Relationships>
</file>

<file path=ppt/charts/_rels/chart2.xml.rels><?xml version="1.0" encoding="UTF-8" standalone="yes"?>
<Relationships xmlns="http://schemas.openxmlformats.org/package/2006/relationships"><Relationship Id="rId1" Type="http://schemas.openxmlformats.org/officeDocument/2006/relationships/oleObject" Target="../embeddings/oleObject2.bin"/></Relationships>
</file>

<file path=ppt/charts/_rels/chart20.xml.rels><?xml version="1.0" encoding="UTF-8" standalone="yes"?>
<Relationships xmlns="http://schemas.openxmlformats.org/package/2006/relationships"><Relationship Id="rId1" Type="http://schemas.openxmlformats.org/officeDocument/2006/relationships/oleObject" Target="../embeddings/oleObject20.bin"/></Relationships>
</file>

<file path=ppt/charts/_rels/chart21.xml.rels><?xml version="1.0" encoding="UTF-8" standalone="yes"?>
<Relationships xmlns="http://schemas.openxmlformats.org/package/2006/relationships"><Relationship Id="rId1" Type="http://schemas.openxmlformats.org/officeDocument/2006/relationships/oleObject" Target="../embeddings/oleObject21.bin"/></Relationships>
</file>

<file path=ppt/charts/_rels/chart22.xml.rels><?xml version="1.0" encoding="UTF-8" standalone="yes"?>
<Relationships xmlns="http://schemas.openxmlformats.org/package/2006/relationships"><Relationship Id="rId1" Type="http://schemas.openxmlformats.org/officeDocument/2006/relationships/oleObject" Target="../embeddings/oleObject22.bin"/></Relationships>
</file>

<file path=ppt/charts/_rels/chart23.xml.rels><?xml version="1.0" encoding="UTF-8" standalone="yes"?>
<Relationships xmlns="http://schemas.openxmlformats.org/package/2006/relationships"><Relationship Id="rId1" Type="http://schemas.openxmlformats.org/officeDocument/2006/relationships/oleObject" Target="../embeddings/oleObject23.bin"/></Relationships>
</file>

<file path=ppt/charts/_rels/chart24.xml.rels><?xml version="1.0" encoding="UTF-8" standalone="yes"?>
<Relationships xmlns="http://schemas.openxmlformats.org/package/2006/relationships"><Relationship Id="rId1" Type="http://schemas.openxmlformats.org/officeDocument/2006/relationships/oleObject" Target="../embeddings/oleObject24.bin"/></Relationships>
</file>

<file path=ppt/charts/_rels/chart25.xml.rels><?xml version="1.0" encoding="UTF-8" standalone="yes"?>
<Relationships xmlns="http://schemas.openxmlformats.org/package/2006/relationships"><Relationship Id="rId1" Type="http://schemas.openxmlformats.org/officeDocument/2006/relationships/oleObject" Target="../embeddings/oleObject25.bin"/></Relationships>
</file>

<file path=ppt/charts/_rels/chart3.xml.rels><?xml version="1.0" encoding="UTF-8" standalone="yes"?>
<Relationships xmlns="http://schemas.openxmlformats.org/package/2006/relationships"><Relationship Id="rId1" Type="http://schemas.openxmlformats.org/officeDocument/2006/relationships/oleObject" Target="../embeddings/oleObject3.bin"/></Relationships>
</file>

<file path=ppt/charts/_rels/chart4.xml.rels><?xml version="1.0" encoding="UTF-8" standalone="yes"?>
<Relationships xmlns="http://schemas.openxmlformats.org/package/2006/relationships"><Relationship Id="rId1" Type="http://schemas.openxmlformats.org/officeDocument/2006/relationships/oleObject" Target="../embeddings/oleObject4.bin"/></Relationships>
</file>

<file path=ppt/charts/_rels/chart5.xml.rels><?xml version="1.0" encoding="UTF-8" standalone="yes"?>
<Relationships xmlns="http://schemas.openxmlformats.org/package/2006/relationships"><Relationship Id="rId1" Type="http://schemas.openxmlformats.org/officeDocument/2006/relationships/oleObject" Target="../embeddings/oleObject5.bin"/></Relationships>
</file>

<file path=ppt/charts/_rels/chart6.xml.rels><?xml version="1.0" encoding="UTF-8" standalone="yes"?>
<Relationships xmlns="http://schemas.openxmlformats.org/package/2006/relationships"><Relationship Id="rId1" Type="http://schemas.openxmlformats.org/officeDocument/2006/relationships/oleObject" Target="../embeddings/oleObject6.bin"/></Relationships>
</file>

<file path=ppt/charts/_rels/chart7.xml.rels><?xml version="1.0" encoding="UTF-8" standalone="yes"?>
<Relationships xmlns="http://schemas.openxmlformats.org/package/2006/relationships"><Relationship Id="rId1" Type="http://schemas.openxmlformats.org/officeDocument/2006/relationships/oleObject" Target="../embeddings/oleObject7.bin"/></Relationships>
</file>

<file path=ppt/charts/_rels/chart8.xml.rels><?xml version="1.0" encoding="UTF-8" standalone="yes"?>
<Relationships xmlns="http://schemas.openxmlformats.org/package/2006/relationships"><Relationship Id="rId1" Type="http://schemas.openxmlformats.org/officeDocument/2006/relationships/oleObject" Target="../embeddings/oleObject8.bin"/></Relationships>
</file>

<file path=ppt/charts/_rels/chart9.xml.rels><?xml version="1.0" encoding="UTF-8" standalone="yes"?>
<Relationships xmlns="http://schemas.openxmlformats.org/package/2006/relationships"><Relationship Id="rId1" Type="http://schemas.openxmlformats.org/officeDocument/2006/relationships/oleObject" Target="../embeddings/oleObject9.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98074460707819"/>
          <c:y val="2.6146553836166105E-2"/>
          <c:w val="0.66943556459817555"/>
          <c:h val="0.93608620173381618"/>
        </c:manualLayout>
      </c:layout>
      <c:doughnutChart>
        <c:varyColors val="1"/>
        <c:ser>
          <c:idx val="0"/>
          <c:order val="0"/>
          <c:spPr>
            <a:ln>
              <a:noFill/>
            </a:ln>
          </c:spPr>
          <c:dPt>
            <c:idx val="0"/>
            <c:bubble3D val="0"/>
            <c:spPr>
              <a:solidFill>
                <a:srgbClr val="00B050">
                  <a:alpha val="40000"/>
                </a:srgbClr>
              </a:solidFill>
              <a:ln w="19050">
                <a:noFill/>
              </a:ln>
              <a:effectLst/>
            </c:spPr>
            <c:extLst>
              <c:ext xmlns:c16="http://schemas.microsoft.com/office/drawing/2014/chart" uri="{C3380CC4-5D6E-409C-BE32-E72D297353CC}">
                <c16:uniqueId val="{00000001-5AAC-45F8-BAD2-54741ED2B1E5}"/>
              </c:ext>
            </c:extLst>
          </c:dPt>
          <c:dPt>
            <c:idx val="1"/>
            <c:bubble3D val="0"/>
            <c:spPr>
              <a:solidFill>
                <a:srgbClr val="0070C0">
                  <a:alpha val="40000"/>
                </a:srgbClr>
              </a:solidFill>
              <a:ln w="19050">
                <a:noFill/>
              </a:ln>
              <a:effectLst/>
            </c:spPr>
            <c:extLst>
              <c:ext xmlns:c16="http://schemas.microsoft.com/office/drawing/2014/chart" uri="{C3380CC4-5D6E-409C-BE32-E72D297353CC}">
                <c16:uniqueId val="{00000003-5AAC-45F8-BAD2-54741ED2B1E5}"/>
              </c:ext>
            </c:extLst>
          </c:dPt>
          <c:dPt>
            <c:idx val="2"/>
            <c:bubble3D val="0"/>
            <c:spPr>
              <a:solidFill>
                <a:srgbClr val="FF0000">
                  <a:alpha val="40000"/>
                </a:srgbClr>
              </a:solidFill>
              <a:ln w="19050">
                <a:noFill/>
              </a:ln>
              <a:effectLst/>
            </c:spPr>
            <c:extLst>
              <c:ext xmlns:c16="http://schemas.microsoft.com/office/drawing/2014/chart" uri="{C3380CC4-5D6E-409C-BE32-E72D297353CC}">
                <c16:uniqueId val="{00000005-5AAC-45F8-BAD2-54741ED2B1E5}"/>
              </c:ext>
            </c:extLst>
          </c:dPt>
          <c:val>
            <c:numRef>
              <c:f>Sheet1!$A$1:$A$3</c:f>
              <c:numCache>
                <c:formatCode>General</c:formatCode>
                <c:ptCount val="3"/>
                <c:pt idx="0">
                  <c:v>40</c:v>
                </c:pt>
                <c:pt idx="1">
                  <c:v>5</c:v>
                </c:pt>
                <c:pt idx="2">
                  <c:v>90</c:v>
                </c:pt>
              </c:numCache>
            </c:numRef>
          </c:val>
          <c:extLst>
            <c:ext xmlns:c16="http://schemas.microsoft.com/office/drawing/2014/chart" uri="{C3380CC4-5D6E-409C-BE32-E72D297353CC}">
              <c16:uniqueId val="{00000006-5AAC-45F8-BAD2-54741ED2B1E5}"/>
            </c:ext>
          </c:extLst>
        </c:ser>
        <c:dLbls>
          <c:showLegendKey val="0"/>
          <c:showVal val="0"/>
          <c:showCatName val="0"/>
          <c:showSerName val="0"/>
          <c:showPercent val="0"/>
          <c:showBubbleSize val="0"/>
          <c:showLeaderLines val="1"/>
        </c:dLbls>
        <c:firstSliceAng val="210"/>
        <c:holeSize val="54"/>
      </c:doughnutChart>
      <c:spPr>
        <a:noFill/>
        <a:ln>
          <a:noFill/>
        </a:ln>
        <a:effectLst/>
      </c:spPr>
    </c:plotArea>
    <c:plotVisOnly val="1"/>
    <c:dispBlanksAs val="gap"/>
    <c:showDLblsOverMax val="0"/>
  </c:chart>
  <c:spPr>
    <a:noFill/>
    <a:ln>
      <a:noFill/>
    </a:ln>
    <a:effectLst/>
  </c:spPr>
  <c:txPr>
    <a:bodyPr/>
    <a:lstStyle/>
    <a:p>
      <a:pPr>
        <a:defRPr/>
      </a:pPr>
      <a:endParaRPr lang="ja-JP"/>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98074460707819"/>
          <c:y val="2.6146553836166105E-2"/>
          <c:w val="0.66943556459817555"/>
          <c:h val="0.93608620173381618"/>
        </c:manualLayout>
      </c:layout>
      <c:doughnutChart>
        <c:varyColors val="1"/>
        <c:ser>
          <c:idx val="0"/>
          <c:order val="0"/>
          <c:spPr>
            <a:ln>
              <a:noFill/>
            </a:ln>
          </c:spPr>
          <c:dPt>
            <c:idx val="0"/>
            <c:bubble3D val="0"/>
            <c:spPr>
              <a:solidFill>
                <a:srgbClr val="00B050">
                  <a:alpha val="40000"/>
                </a:srgbClr>
              </a:solidFill>
              <a:ln w="19050">
                <a:noFill/>
              </a:ln>
              <a:effectLst/>
            </c:spPr>
            <c:extLst>
              <c:ext xmlns:c16="http://schemas.microsoft.com/office/drawing/2014/chart" uri="{C3380CC4-5D6E-409C-BE32-E72D297353CC}">
                <c16:uniqueId val="{00000001-AF75-FB45-AE32-4A29C8969CF5}"/>
              </c:ext>
            </c:extLst>
          </c:dPt>
          <c:dPt>
            <c:idx val="1"/>
            <c:bubble3D val="0"/>
            <c:spPr>
              <a:solidFill>
                <a:srgbClr val="0070C0">
                  <a:alpha val="40000"/>
                </a:srgbClr>
              </a:solidFill>
              <a:ln w="19050">
                <a:noFill/>
              </a:ln>
              <a:effectLst/>
            </c:spPr>
            <c:extLst>
              <c:ext xmlns:c16="http://schemas.microsoft.com/office/drawing/2014/chart" uri="{C3380CC4-5D6E-409C-BE32-E72D297353CC}">
                <c16:uniqueId val="{00000003-AF75-FB45-AE32-4A29C8969CF5}"/>
              </c:ext>
            </c:extLst>
          </c:dPt>
          <c:dPt>
            <c:idx val="2"/>
            <c:bubble3D val="0"/>
            <c:spPr>
              <a:solidFill>
                <a:srgbClr val="FF0000">
                  <a:alpha val="40000"/>
                </a:srgbClr>
              </a:solidFill>
              <a:ln w="19050">
                <a:noFill/>
              </a:ln>
              <a:effectLst/>
            </c:spPr>
            <c:extLst>
              <c:ext xmlns:c16="http://schemas.microsoft.com/office/drawing/2014/chart" uri="{C3380CC4-5D6E-409C-BE32-E72D297353CC}">
                <c16:uniqueId val="{00000005-AF75-FB45-AE32-4A29C8969CF5}"/>
              </c:ext>
            </c:extLst>
          </c:dPt>
          <c:val>
            <c:numRef>
              <c:f>Sheet1!$A$1:$A$3</c:f>
              <c:numCache>
                <c:formatCode>General</c:formatCode>
                <c:ptCount val="3"/>
                <c:pt idx="0">
                  <c:v>40</c:v>
                </c:pt>
                <c:pt idx="1">
                  <c:v>5</c:v>
                </c:pt>
                <c:pt idx="2">
                  <c:v>90</c:v>
                </c:pt>
              </c:numCache>
            </c:numRef>
          </c:val>
          <c:extLst>
            <c:ext xmlns:c16="http://schemas.microsoft.com/office/drawing/2014/chart" uri="{C3380CC4-5D6E-409C-BE32-E72D297353CC}">
              <c16:uniqueId val="{00000006-AF75-FB45-AE32-4A29C8969CF5}"/>
            </c:ext>
          </c:extLst>
        </c:ser>
        <c:dLbls>
          <c:showLegendKey val="0"/>
          <c:showVal val="0"/>
          <c:showCatName val="0"/>
          <c:showSerName val="0"/>
          <c:showPercent val="0"/>
          <c:showBubbleSize val="0"/>
          <c:showLeaderLines val="1"/>
        </c:dLbls>
        <c:firstSliceAng val="210"/>
        <c:holeSize val="54"/>
      </c:doughnutChart>
      <c:spPr>
        <a:noFill/>
        <a:ln>
          <a:noFill/>
        </a:ln>
        <a:effectLst/>
      </c:spPr>
    </c:plotArea>
    <c:plotVisOnly val="1"/>
    <c:dispBlanksAs val="gap"/>
    <c:showDLblsOverMax val="0"/>
  </c:chart>
  <c:spPr>
    <a:noFill/>
    <a:ln>
      <a:noFill/>
    </a:ln>
    <a:effectLst/>
  </c:spPr>
  <c:txPr>
    <a:bodyPr/>
    <a:lstStyle/>
    <a:p>
      <a:pPr>
        <a:defRPr/>
      </a:pPr>
      <a:endParaRPr lang="ja-JP"/>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98074460707819"/>
          <c:y val="2.6146553836166105E-2"/>
          <c:w val="0.66943556459817555"/>
          <c:h val="0.93608620173381618"/>
        </c:manualLayout>
      </c:layout>
      <c:doughnutChart>
        <c:varyColors val="1"/>
        <c:dLbls>
          <c:showLegendKey val="0"/>
          <c:showVal val="0"/>
          <c:showCatName val="0"/>
          <c:showSerName val="0"/>
          <c:showPercent val="0"/>
          <c:showBubbleSize val="0"/>
          <c:showLeaderLines val="0"/>
        </c:dLbls>
        <c:firstSliceAng val="210"/>
        <c:holeSize val="54"/>
      </c:doughnutChart>
      <c:spPr>
        <a:noFill/>
        <a:ln>
          <a:noFill/>
        </a:ln>
        <a:effectLst/>
      </c:spPr>
    </c:plotArea>
    <c:plotVisOnly val="1"/>
    <c:dispBlanksAs val="gap"/>
    <c:showDLblsOverMax val="0"/>
  </c:chart>
  <c:spPr>
    <a:noFill/>
    <a:ln>
      <a:noFill/>
    </a:ln>
    <a:effectLst/>
  </c:spPr>
  <c:txPr>
    <a:bodyPr/>
    <a:lstStyle/>
    <a:p>
      <a:pPr>
        <a:defRPr/>
      </a:pPr>
      <a:endParaRPr lang="ja-JP"/>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98074460707819"/>
          <c:y val="2.6146553836166105E-2"/>
          <c:w val="0.66943556459817555"/>
          <c:h val="0.93608620173381618"/>
        </c:manualLayout>
      </c:layout>
      <c:doughnutChart>
        <c:varyColors val="1"/>
        <c:dLbls>
          <c:showLegendKey val="0"/>
          <c:showVal val="0"/>
          <c:showCatName val="0"/>
          <c:showSerName val="0"/>
          <c:showPercent val="0"/>
          <c:showBubbleSize val="0"/>
          <c:showLeaderLines val="0"/>
        </c:dLbls>
        <c:firstSliceAng val="210"/>
        <c:holeSize val="54"/>
      </c:doughnutChart>
      <c:spPr>
        <a:noFill/>
        <a:ln>
          <a:noFill/>
        </a:ln>
        <a:effectLst/>
      </c:spPr>
    </c:plotArea>
    <c:plotVisOnly val="1"/>
    <c:dispBlanksAs val="gap"/>
    <c:showDLblsOverMax val="0"/>
  </c:chart>
  <c:spPr>
    <a:noFill/>
    <a:ln>
      <a:noFill/>
    </a:ln>
    <a:effectLst/>
  </c:spPr>
  <c:txPr>
    <a:bodyPr/>
    <a:lstStyle/>
    <a:p>
      <a:pPr>
        <a:defRPr>
          <a:latin typeface="BIZ UDPGothic" panose="020B0400000000000000" pitchFamily="34" charset="-128"/>
          <a:ea typeface="BIZ UDPGothic" panose="020B0400000000000000" pitchFamily="34" charset="-128"/>
        </a:defRPr>
      </a:pPr>
      <a:endParaRPr lang="ja-JP"/>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98074460707819"/>
          <c:y val="2.6146553836166105E-2"/>
          <c:w val="0.66943556459817555"/>
          <c:h val="0.93608620173381618"/>
        </c:manualLayout>
      </c:layout>
      <c:doughnutChart>
        <c:varyColors val="1"/>
        <c:ser>
          <c:idx val="0"/>
          <c:order val="0"/>
          <c:spPr>
            <a:ln>
              <a:noFill/>
            </a:ln>
          </c:spPr>
          <c:dPt>
            <c:idx val="0"/>
            <c:bubble3D val="0"/>
            <c:spPr>
              <a:solidFill>
                <a:srgbClr val="00B050">
                  <a:alpha val="40000"/>
                </a:srgbClr>
              </a:solidFill>
              <a:ln w="19050">
                <a:noFill/>
              </a:ln>
              <a:effectLst/>
            </c:spPr>
            <c:extLst>
              <c:ext xmlns:c16="http://schemas.microsoft.com/office/drawing/2014/chart" uri="{C3380CC4-5D6E-409C-BE32-E72D297353CC}">
                <c16:uniqueId val="{00000001-28AA-2841-8603-1C2A925B4F99}"/>
              </c:ext>
            </c:extLst>
          </c:dPt>
          <c:dPt>
            <c:idx val="1"/>
            <c:bubble3D val="0"/>
            <c:spPr>
              <a:solidFill>
                <a:srgbClr val="0070C0">
                  <a:alpha val="40000"/>
                </a:srgbClr>
              </a:solidFill>
              <a:ln w="19050">
                <a:noFill/>
              </a:ln>
              <a:effectLst/>
            </c:spPr>
            <c:extLst>
              <c:ext xmlns:c16="http://schemas.microsoft.com/office/drawing/2014/chart" uri="{C3380CC4-5D6E-409C-BE32-E72D297353CC}">
                <c16:uniqueId val="{00000003-28AA-2841-8603-1C2A925B4F99}"/>
              </c:ext>
            </c:extLst>
          </c:dPt>
          <c:dPt>
            <c:idx val="2"/>
            <c:bubble3D val="0"/>
            <c:spPr>
              <a:solidFill>
                <a:srgbClr val="FF0000">
                  <a:alpha val="40000"/>
                </a:srgbClr>
              </a:solidFill>
              <a:ln w="19050">
                <a:noFill/>
              </a:ln>
              <a:effectLst/>
            </c:spPr>
            <c:extLst>
              <c:ext xmlns:c16="http://schemas.microsoft.com/office/drawing/2014/chart" uri="{C3380CC4-5D6E-409C-BE32-E72D297353CC}">
                <c16:uniqueId val="{00000005-28AA-2841-8603-1C2A925B4F99}"/>
              </c:ext>
            </c:extLst>
          </c:dPt>
          <c:val>
            <c:numRef>
              <c:f>Sheet1!$A$1:$A$3</c:f>
              <c:numCache>
                <c:formatCode>General</c:formatCode>
                <c:ptCount val="3"/>
                <c:pt idx="0">
                  <c:v>40</c:v>
                </c:pt>
                <c:pt idx="1">
                  <c:v>5</c:v>
                </c:pt>
                <c:pt idx="2">
                  <c:v>90</c:v>
                </c:pt>
              </c:numCache>
            </c:numRef>
          </c:val>
          <c:extLst>
            <c:ext xmlns:c16="http://schemas.microsoft.com/office/drawing/2014/chart" uri="{C3380CC4-5D6E-409C-BE32-E72D297353CC}">
              <c16:uniqueId val="{00000006-28AA-2841-8603-1C2A925B4F99}"/>
            </c:ext>
          </c:extLst>
        </c:ser>
        <c:dLbls>
          <c:showLegendKey val="0"/>
          <c:showVal val="0"/>
          <c:showCatName val="0"/>
          <c:showSerName val="0"/>
          <c:showPercent val="0"/>
          <c:showBubbleSize val="0"/>
          <c:showLeaderLines val="1"/>
        </c:dLbls>
        <c:firstSliceAng val="210"/>
        <c:holeSize val="54"/>
      </c:doughnutChart>
      <c:spPr>
        <a:noFill/>
        <a:ln>
          <a:noFill/>
        </a:ln>
        <a:effectLst/>
      </c:spPr>
    </c:plotArea>
    <c:plotVisOnly val="1"/>
    <c:dispBlanksAs val="gap"/>
    <c:showDLblsOverMax val="0"/>
  </c:chart>
  <c:spPr>
    <a:noFill/>
    <a:ln>
      <a:noFill/>
    </a:ln>
    <a:effectLst/>
  </c:spPr>
  <c:txPr>
    <a:bodyPr/>
    <a:lstStyle/>
    <a:p>
      <a:pPr>
        <a:defRPr/>
      </a:pPr>
      <a:endParaRPr lang="ja-JP"/>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98074460707819"/>
          <c:y val="2.6146553836166105E-2"/>
          <c:w val="0.66943556459817555"/>
          <c:h val="0.93608620173381618"/>
        </c:manualLayout>
      </c:layout>
      <c:doughnutChart>
        <c:varyColors val="1"/>
        <c:dLbls>
          <c:showLegendKey val="0"/>
          <c:showVal val="0"/>
          <c:showCatName val="0"/>
          <c:showSerName val="0"/>
          <c:showPercent val="0"/>
          <c:showBubbleSize val="0"/>
          <c:showLeaderLines val="0"/>
        </c:dLbls>
        <c:firstSliceAng val="210"/>
        <c:holeSize val="54"/>
      </c:doughnutChart>
      <c:spPr>
        <a:noFill/>
        <a:ln>
          <a:noFill/>
        </a:ln>
        <a:effectLst/>
      </c:spPr>
    </c:plotArea>
    <c:plotVisOnly val="1"/>
    <c:dispBlanksAs val="gap"/>
    <c:showDLblsOverMax val="0"/>
  </c:chart>
  <c:spPr>
    <a:noFill/>
    <a:ln>
      <a:noFill/>
    </a:ln>
    <a:effectLst/>
  </c:spPr>
  <c:txPr>
    <a:bodyPr/>
    <a:lstStyle/>
    <a:p>
      <a:pPr>
        <a:defRPr/>
      </a:pPr>
      <a:endParaRPr lang="ja-JP"/>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98074460707819"/>
          <c:y val="2.6146553836166105E-2"/>
          <c:w val="0.66943556459817555"/>
          <c:h val="0.93608620173381618"/>
        </c:manualLayout>
      </c:layout>
      <c:doughnutChart>
        <c:varyColors val="1"/>
        <c:dLbls>
          <c:showLegendKey val="0"/>
          <c:showVal val="0"/>
          <c:showCatName val="0"/>
          <c:showSerName val="0"/>
          <c:showPercent val="0"/>
          <c:showBubbleSize val="0"/>
          <c:showLeaderLines val="0"/>
        </c:dLbls>
        <c:firstSliceAng val="210"/>
        <c:holeSize val="54"/>
      </c:doughnutChart>
      <c:spPr>
        <a:noFill/>
        <a:ln>
          <a:noFill/>
        </a:ln>
        <a:effectLst/>
      </c:spPr>
    </c:plotArea>
    <c:plotVisOnly val="1"/>
    <c:dispBlanksAs val="gap"/>
    <c:showDLblsOverMax val="0"/>
  </c:chart>
  <c:spPr>
    <a:noFill/>
    <a:ln>
      <a:noFill/>
    </a:ln>
    <a:effectLst/>
  </c:spPr>
  <c:txPr>
    <a:bodyPr/>
    <a:lstStyle/>
    <a:p>
      <a:pPr>
        <a:defRPr>
          <a:latin typeface="BIZ UDPGothic" panose="020B0400000000000000" pitchFamily="34" charset="-128"/>
          <a:ea typeface="BIZ UDPGothic" panose="020B0400000000000000" pitchFamily="34" charset="-128"/>
        </a:defRPr>
      </a:pPr>
      <a:endParaRPr lang="ja-JP"/>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98074460707819"/>
          <c:y val="2.6146553836166105E-2"/>
          <c:w val="0.66943556459817555"/>
          <c:h val="0.93608620173381618"/>
        </c:manualLayout>
      </c:layout>
      <c:doughnutChart>
        <c:varyColors val="1"/>
        <c:ser>
          <c:idx val="0"/>
          <c:order val="0"/>
          <c:spPr>
            <a:ln>
              <a:noFill/>
            </a:ln>
          </c:spPr>
          <c:dPt>
            <c:idx val="0"/>
            <c:bubble3D val="0"/>
            <c:spPr>
              <a:solidFill>
                <a:srgbClr val="00B050">
                  <a:alpha val="40000"/>
                </a:srgbClr>
              </a:solidFill>
              <a:ln w="19050">
                <a:noFill/>
              </a:ln>
              <a:effectLst/>
            </c:spPr>
            <c:extLst>
              <c:ext xmlns:c16="http://schemas.microsoft.com/office/drawing/2014/chart" uri="{C3380CC4-5D6E-409C-BE32-E72D297353CC}">
                <c16:uniqueId val="{00000001-284F-5646-820C-9ACDDF9E4D4B}"/>
              </c:ext>
            </c:extLst>
          </c:dPt>
          <c:dPt>
            <c:idx val="1"/>
            <c:bubble3D val="0"/>
            <c:spPr>
              <a:solidFill>
                <a:srgbClr val="0070C0">
                  <a:alpha val="40000"/>
                </a:srgbClr>
              </a:solidFill>
              <a:ln w="19050">
                <a:noFill/>
              </a:ln>
              <a:effectLst/>
            </c:spPr>
            <c:extLst>
              <c:ext xmlns:c16="http://schemas.microsoft.com/office/drawing/2014/chart" uri="{C3380CC4-5D6E-409C-BE32-E72D297353CC}">
                <c16:uniqueId val="{00000003-284F-5646-820C-9ACDDF9E4D4B}"/>
              </c:ext>
            </c:extLst>
          </c:dPt>
          <c:dPt>
            <c:idx val="2"/>
            <c:bubble3D val="0"/>
            <c:spPr>
              <a:solidFill>
                <a:srgbClr val="FF0000">
                  <a:alpha val="40000"/>
                </a:srgbClr>
              </a:solidFill>
              <a:ln w="19050">
                <a:noFill/>
              </a:ln>
              <a:effectLst/>
            </c:spPr>
            <c:extLst>
              <c:ext xmlns:c16="http://schemas.microsoft.com/office/drawing/2014/chart" uri="{C3380CC4-5D6E-409C-BE32-E72D297353CC}">
                <c16:uniqueId val="{00000005-284F-5646-820C-9ACDDF9E4D4B}"/>
              </c:ext>
            </c:extLst>
          </c:dPt>
          <c:val>
            <c:numRef>
              <c:f>Sheet1!$A$1:$A$3</c:f>
              <c:numCache>
                <c:formatCode>General</c:formatCode>
                <c:ptCount val="3"/>
                <c:pt idx="0">
                  <c:v>40</c:v>
                </c:pt>
                <c:pt idx="1">
                  <c:v>5</c:v>
                </c:pt>
                <c:pt idx="2">
                  <c:v>90</c:v>
                </c:pt>
              </c:numCache>
            </c:numRef>
          </c:val>
          <c:extLst>
            <c:ext xmlns:c16="http://schemas.microsoft.com/office/drawing/2014/chart" uri="{C3380CC4-5D6E-409C-BE32-E72D297353CC}">
              <c16:uniqueId val="{00000006-284F-5646-820C-9ACDDF9E4D4B}"/>
            </c:ext>
          </c:extLst>
        </c:ser>
        <c:dLbls>
          <c:showLegendKey val="0"/>
          <c:showVal val="0"/>
          <c:showCatName val="0"/>
          <c:showSerName val="0"/>
          <c:showPercent val="0"/>
          <c:showBubbleSize val="0"/>
          <c:showLeaderLines val="1"/>
        </c:dLbls>
        <c:firstSliceAng val="210"/>
        <c:holeSize val="54"/>
      </c:doughnutChart>
      <c:spPr>
        <a:noFill/>
        <a:ln>
          <a:noFill/>
        </a:ln>
        <a:effectLst/>
      </c:spPr>
    </c:plotArea>
    <c:plotVisOnly val="1"/>
    <c:dispBlanksAs val="gap"/>
    <c:showDLblsOverMax val="0"/>
  </c:chart>
  <c:spPr>
    <a:noFill/>
    <a:ln>
      <a:noFill/>
    </a:ln>
    <a:effectLst/>
  </c:spPr>
  <c:txPr>
    <a:bodyPr/>
    <a:lstStyle/>
    <a:p>
      <a:pPr>
        <a:defRPr/>
      </a:pPr>
      <a:endParaRPr lang="ja-JP"/>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98074460707819"/>
          <c:y val="2.6146553836166105E-2"/>
          <c:w val="0.66943556459817555"/>
          <c:h val="0.93608620173381618"/>
        </c:manualLayout>
      </c:layout>
      <c:doughnutChart>
        <c:varyColors val="1"/>
        <c:dLbls>
          <c:showLegendKey val="0"/>
          <c:showVal val="0"/>
          <c:showCatName val="0"/>
          <c:showSerName val="0"/>
          <c:showPercent val="0"/>
          <c:showBubbleSize val="0"/>
          <c:showLeaderLines val="0"/>
        </c:dLbls>
        <c:firstSliceAng val="210"/>
        <c:holeSize val="54"/>
      </c:doughnutChart>
      <c:spPr>
        <a:noFill/>
        <a:ln>
          <a:noFill/>
        </a:ln>
        <a:effectLst/>
      </c:spPr>
    </c:plotArea>
    <c:plotVisOnly val="1"/>
    <c:dispBlanksAs val="gap"/>
    <c:showDLblsOverMax val="0"/>
  </c:chart>
  <c:spPr>
    <a:noFill/>
    <a:ln>
      <a:noFill/>
    </a:ln>
    <a:effectLst/>
  </c:spPr>
  <c:txPr>
    <a:bodyPr/>
    <a:lstStyle/>
    <a:p>
      <a:pPr>
        <a:defRPr/>
      </a:pPr>
      <a:endParaRPr lang="ja-JP"/>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98074460707819"/>
          <c:y val="2.6146553836166105E-2"/>
          <c:w val="0.66943556459817555"/>
          <c:h val="0.93608620173381618"/>
        </c:manualLayout>
      </c:layout>
      <c:doughnutChart>
        <c:varyColors val="1"/>
        <c:dLbls>
          <c:showLegendKey val="0"/>
          <c:showVal val="0"/>
          <c:showCatName val="0"/>
          <c:showSerName val="0"/>
          <c:showPercent val="0"/>
          <c:showBubbleSize val="0"/>
          <c:showLeaderLines val="0"/>
        </c:dLbls>
        <c:firstSliceAng val="210"/>
        <c:holeSize val="54"/>
      </c:doughnutChart>
      <c:spPr>
        <a:noFill/>
        <a:ln>
          <a:noFill/>
        </a:ln>
        <a:effectLst/>
      </c:spPr>
    </c:plotArea>
    <c:plotVisOnly val="1"/>
    <c:dispBlanksAs val="gap"/>
    <c:showDLblsOverMax val="0"/>
  </c:chart>
  <c:spPr>
    <a:noFill/>
    <a:ln>
      <a:noFill/>
    </a:ln>
    <a:effectLst/>
  </c:spPr>
  <c:txPr>
    <a:bodyPr/>
    <a:lstStyle/>
    <a:p>
      <a:pPr>
        <a:defRPr>
          <a:latin typeface="BIZ UDPGothic" panose="020B0400000000000000" pitchFamily="34" charset="-128"/>
          <a:ea typeface="BIZ UDPGothic" panose="020B0400000000000000" pitchFamily="34" charset="-128"/>
        </a:defRPr>
      </a:pPr>
      <a:endParaRPr lang="ja-JP"/>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98074460707819"/>
          <c:y val="2.6146553836166105E-2"/>
          <c:w val="0.66943556459817555"/>
          <c:h val="0.93608620173381618"/>
        </c:manualLayout>
      </c:layout>
      <c:doughnutChart>
        <c:varyColors val="1"/>
        <c:ser>
          <c:idx val="0"/>
          <c:order val="0"/>
          <c:spPr>
            <a:ln>
              <a:noFill/>
            </a:ln>
          </c:spPr>
          <c:dPt>
            <c:idx val="0"/>
            <c:bubble3D val="0"/>
            <c:spPr>
              <a:solidFill>
                <a:srgbClr val="00B050">
                  <a:alpha val="40000"/>
                </a:srgbClr>
              </a:solidFill>
              <a:ln w="19050">
                <a:noFill/>
              </a:ln>
              <a:effectLst/>
            </c:spPr>
            <c:extLst>
              <c:ext xmlns:c16="http://schemas.microsoft.com/office/drawing/2014/chart" uri="{C3380CC4-5D6E-409C-BE32-E72D297353CC}">
                <c16:uniqueId val="{00000001-A3B9-D541-9CFF-845B5C0DA6EF}"/>
              </c:ext>
            </c:extLst>
          </c:dPt>
          <c:dPt>
            <c:idx val="1"/>
            <c:bubble3D val="0"/>
            <c:spPr>
              <a:solidFill>
                <a:srgbClr val="0070C0">
                  <a:alpha val="40000"/>
                </a:srgbClr>
              </a:solidFill>
              <a:ln w="19050">
                <a:noFill/>
              </a:ln>
              <a:effectLst/>
            </c:spPr>
            <c:extLst>
              <c:ext xmlns:c16="http://schemas.microsoft.com/office/drawing/2014/chart" uri="{C3380CC4-5D6E-409C-BE32-E72D297353CC}">
                <c16:uniqueId val="{00000003-A3B9-D541-9CFF-845B5C0DA6EF}"/>
              </c:ext>
            </c:extLst>
          </c:dPt>
          <c:dPt>
            <c:idx val="2"/>
            <c:bubble3D val="0"/>
            <c:spPr>
              <a:solidFill>
                <a:srgbClr val="FF0000">
                  <a:alpha val="40000"/>
                </a:srgbClr>
              </a:solidFill>
              <a:ln w="19050">
                <a:noFill/>
              </a:ln>
              <a:effectLst/>
            </c:spPr>
            <c:extLst>
              <c:ext xmlns:c16="http://schemas.microsoft.com/office/drawing/2014/chart" uri="{C3380CC4-5D6E-409C-BE32-E72D297353CC}">
                <c16:uniqueId val="{00000005-A3B9-D541-9CFF-845B5C0DA6EF}"/>
              </c:ext>
            </c:extLst>
          </c:dPt>
          <c:val>
            <c:numRef>
              <c:f>Sheet1!$A$1:$A$3</c:f>
              <c:numCache>
                <c:formatCode>General</c:formatCode>
                <c:ptCount val="3"/>
                <c:pt idx="0">
                  <c:v>40</c:v>
                </c:pt>
                <c:pt idx="1">
                  <c:v>5</c:v>
                </c:pt>
                <c:pt idx="2">
                  <c:v>90</c:v>
                </c:pt>
              </c:numCache>
            </c:numRef>
          </c:val>
          <c:extLst>
            <c:ext xmlns:c16="http://schemas.microsoft.com/office/drawing/2014/chart" uri="{C3380CC4-5D6E-409C-BE32-E72D297353CC}">
              <c16:uniqueId val="{00000006-A3B9-D541-9CFF-845B5C0DA6EF}"/>
            </c:ext>
          </c:extLst>
        </c:ser>
        <c:dLbls>
          <c:showLegendKey val="0"/>
          <c:showVal val="0"/>
          <c:showCatName val="0"/>
          <c:showSerName val="0"/>
          <c:showPercent val="0"/>
          <c:showBubbleSize val="0"/>
          <c:showLeaderLines val="1"/>
        </c:dLbls>
        <c:firstSliceAng val="210"/>
        <c:holeSize val="54"/>
      </c:doughnutChart>
      <c:spPr>
        <a:noFill/>
        <a:ln>
          <a:noFill/>
        </a:ln>
        <a:effectLst/>
      </c:spPr>
    </c:plotArea>
    <c:plotVisOnly val="1"/>
    <c:dispBlanksAs val="gap"/>
    <c:showDLblsOverMax val="0"/>
  </c:chart>
  <c:spPr>
    <a:noFill/>
    <a:ln>
      <a:noFill/>
    </a:ln>
    <a:effectLst/>
  </c:spPr>
  <c:txPr>
    <a:bodyPr/>
    <a:lstStyle/>
    <a:p>
      <a:pPr>
        <a:defRPr/>
      </a:pPr>
      <a:endParaRPr lang="ja-JP"/>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98074460707819"/>
          <c:y val="2.6146553836166105E-2"/>
          <c:w val="0.66943556459817555"/>
          <c:h val="0.93608620173381618"/>
        </c:manualLayout>
      </c:layout>
      <c:doughnutChart>
        <c:varyColors val="1"/>
        <c:dLbls>
          <c:showLegendKey val="0"/>
          <c:showVal val="0"/>
          <c:showCatName val="0"/>
          <c:showSerName val="0"/>
          <c:showPercent val="0"/>
          <c:showBubbleSize val="0"/>
          <c:showLeaderLines val="0"/>
        </c:dLbls>
        <c:firstSliceAng val="210"/>
        <c:holeSize val="54"/>
      </c:doughnutChart>
      <c:spPr>
        <a:noFill/>
        <a:ln>
          <a:noFill/>
        </a:ln>
        <a:effectLst/>
      </c:spPr>
    </c:plotArea>
    <c:plotVisOnly val="1"/>
    <c:dispBlanksAs val="gap"/>
    <c:showDLblsOverMax val="0"/>
  </c:chart>
  <c:spPr>
    <a:noFill/>
    <a:ln>
      <a:noFill/>
    </a:ln>
    <a:effectLst/>
  </c:spPr>
  <c:txPr>
    <a:bodyPr/>
    <a:lstStyle/>
    <a:p>
      <a:pPr>
        <a:defRPr/>
      </a:pPr>
      <a:endParaRPr lang="ja-JP"/>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98074460707819"/>
          <c:y val="2.6146553836166105E-2"/>
          <c:w val="0.66943556459817555"/>
          <c:h val="0.93608620173381618"/>
        </c:manualLayout>
      </c:layout>
      <c:doughnutChart>
        <c:varyColors val="1"/>
        <c:dLbls>
          <c:showLegendKey val="0"/>
          <c:showVal val="0"/>
          <c:showCatName val="0"/>
          <c:showSerName val="0"/>
          <c:showPercent val="0"/>
          <c:showBubbleSize val="0"/>
          <c:showLeaderLines val="0"/>
        </c:dLbls>
        <c:firstSliceAng val="210"/>
        <c:holeSize val="54"/>
      </c:doughnutChart>
      <c:spPr>
        <a:noFill/>
        <a:ln>
          <a:noFill/>
        </a:ln>
        <a:effectLst/>
      </c:spPr>
    </c:plotArea>
    <c:plotVisOnly val="1"/>
    <c:dispBlanksAs val="gap"/>
    <c:showDLblsOverMax val="0"/>
  </c:chart>
  <c:spPr>
    <a:noFill/>
    <a:ln>
      <a:noFill/>
    </a:ln>
    <a:effectLst/>
  </c:spPr>
  <c:txPr>
    <a:bodyPr/>
    <a:lstStyle/>
    <a:p>
      <a:pPr>
        <a:defRPr/>
      </a:pPr>
      <a:endParaRPr lang="ja-JP"/>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98074460707819"/>
          <c:y val="2.6146553836166105E-2"/>
          <c:w val="0.66943556459817555"/>
          <c:h val="0.93608620173381618"/>
        </c:manualLayout>
      </c:layout>
      <c:doughnutChart>
        <c:varyColors val="1"/>
        <c:dLbls>
          <c:showLegendKey val="0"/>
          <c:showVal val="0"/>
          <c:showCatName val="0"/>
          <c:showSerName val="0"/>
          <c:showPercent val="0"/>
          <c:showBubbleSize val="0"/>
          <c:showLeaderLines val="0"/>
        </c:dLbls>
        <c:firstSliceAng val="210"/>
        <c:holeSize val="54"/>
      </c:doughnutChart>
      <c:spPr>
        <a:noFill/>
        <a:ln>
          <a:noFill/>
        </a:ln>
        <a:effectLst/>
      </c:spPr>
    </c:plotArea>
    <c:plotVisOnly val="1"/>
    <c:dispBlanksAs val="gap"/>
    <c:showDLblsOverMax val="0"/>
  </c:chart>
  <c:spPr>
    <a:noFill/>
    <a:ln>
      <a:noFill/>
    </a:ln>
    <a:effectLst/>
  </c:spPr>
  <c:txPr>
    <a:bodyPr/>
    <a:lstStyle/>
    <a:p>
      <a:pPr>
        <a:defRPr>
          <a:latin typeface="BIZ UDPGothic" panose="020B0400000000000000" pitchFamily="34" charset="-128"/>
          <a:ea typeface="BIZ UDPGothic" panose="020B0400000000000000" pitchFamily="34" charset="-128"/>
        </a:defRPr>
      </a:pPr>
      <a:endParaRPr lang="ja-JP"/>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98074460707819"/>
          <c:y val="2.6146553836166105E-2"/>
          <c:w val="0.66943556459817555"/>
          <c:h val="0.93608620173381618"/>
        </c:manualLayout>
      </c:layout>
      <c:doughnutChart>
        <c:varyColors val="1"/>
        <c:ser>
          <c:idx val="0"/>
          <c:order val="0"/>
          <c:spPr>
            <a:ln>
              <a:noFill/>
            </a:ln>
          </c:spPr>
          <c:dPt>
            <c:idx val="0"/>
            <c:bubble3D val="0"/>
            <c:spPr>
              <a:solidFill>
                <a:srgbClr val="00B050">
                  <a:alpha val="40000"/>
                </a:srgbClr>
              </a:solidFill>
              <a:ln w="19050">
                <a:noFill/>
              </a:ln>
              <a:effectLst/>
            </c:spPr>
            <c:extLst>
              <c:ext xmlns:c16="http://schemas.microsoft.com/office/drawing/2014/chart" uri="{C3380CC4-5D6E-409C-BE32-E72D297353CC}">
                <c16:uniqueId val="{00000001-CF54-4B4B-B078-6BEB30DE1B63}"/>
              </c:ext>
            </c:extLst>
          </c:dPt>
          <c:dPt>
            <c:idx val="1"/>
            <c:bubble3D val="0"/>
            <c:spPr>
              <a:solidFill>
                <a:srgbClr val="0070C0">
                  <a:alpha val="40000"/>
                </a:srgbClr>
              </a:solidFill>
              <a:ln w="19050">
                <a:noFill/>
              </a:ln>
              <a:effectLst/>
            </c:spPr>
            <c:extLst>
              <c:ext xmlns:c16="http://schemas.microsoft.com/office/drawing/2014/chart" uri="{C3380CC4-5D6E-409C-BE32-E72D297353CC}">
                <c16:uniqueId val="{00000003-CF54-4B4B-B078-6BEB30DE1B63}"/>
              </c:ext>
            </c:extLst>
          </c:dPt>
          <c:dPt>
            <c:idx val="2"/>
            <c:bubble3D val="0"/>
            <c:spPr>
              <a:solidFill>
                <a:srgbClr val="FF0000">
                  <a:alpha val="40000"/>
                </a:srgbClr>
              </a:solidFill>
              <a:ln w="19050">
                <a:noFill/>
              </a:ln>
              <a:effectLst/>
            </c:spPr>
            <c:extLst>
              <c:ext xmlns:c16="http://schemas.microsoft.com/office/drawing/2014/chart" uri="{C3380CC4-5D6E-409C-BE32-E72D297353CC}">
                <c16:uniqueId val="{00000005-CF54-4B4B-B078-6BEB30DE1B63}"/>
              </c:ext>
            </c:extLst>
          </c:dPt>
          <c:val>
            <c:numRef>
              <c:f>Sheet1!$A$1:$A$3</c:f>
              <c:numCache>
                <c:formatCode>General</c:formatCode>
                <c:ptCount val="3"/>
                <c:pt idx="0">
                  <c:v>40</c:v>
                </c:pt>
                <c:pt idx="1">
                  <c:v>5</c:v>
                </c:pt>
                <c:pt idx="2">
                  <c:v>90</c:v>
                </c:pt>
              </c:numCache>
            </c:numRef>
          </c:val>
          <c:extLst>
            <c:ext xmlns:c16="http://schemas.microsoft.com/office/drawing/2014/chart" uri="{C3380CC4-5D6E-409C-BE32-E72D297353CC}">
              <c16:uniqueId val="{00000006-CF54-4B4B-B078-6BEB30DE1B63}"/>
            </c:ext>
          </c:extLst>
        </c:ser>
        <c:dLbls>
          <c:showLegendKey val="0"/>
          <c:showVal val="0"/>
          <c:showCatName val="0"/>
          <c:showSerName val="0"/>
          <c:showPercent val="0"/>
          <c:showBubbleSize val="0"/>
          <c:showLeaderLines val="1"/>
        </c:dLbls>
        <c:firstSliceAng val="210"/>
        <c:holeSize val="54"/>
      </c:doughnutChart>
      <c:spPr>
        <a:noFill/>
        <a:ln>
          <a:noFill/>
        </a:ln>
        <a:effectLst/>
      </c:spPr>
    </c:plotArea>
    <c:plotVisOnly val="1"/>
    <c:dispBlanksAs val="gap"/>
    <c:showDLblsOverMax val="0"/>
  </c:chart>
  <c:spPr>
    <a:noFill/>
    <a:ln>
      <a:noFill/>
    </a:ln>
    <a:effectLst/>
  </c:spPr>
  <c:txPr>
    <a:bodyPr/>
    <a:lstStyle/>
    <a:p>
      <a:pPr>
        <a:defRPr/>
      </a:pPr>
      <a:endParaRPr lang="ja-JP"/>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98074460707819"/>
          <c:y val="2.6146553836166105E-2"/>
          <c:w val="0.66943556459817555"/>
          <c:h val="0.93608620173381618"/>
        </c:manualLayout>
      </c:layout>
      <c:doughnutChart>
        <c:varyColors val="1"/>
        <c:dLbls>
          <c:showLegendKey val="0"/>
          <c:showVal val="0"/>
          <c:showCatName val="0"/>
          <c:showSerName val="0"/>
          <c:showPercent val="0"/>
          <c:showBubbleSize val="0"/>
          <c:showLeaderLines val="0"/>
        </c:dLbls>
        <c:firstSliceAng val="210"/>
        <c:holeSize val="54"/>
      </c:doughnutChart>
      <c:spPr>
        <a:noFill/>
        <a:ln>
          <a:noFill/>
        </a:ln>
        <a:effectLst/>
      </c:spPr>
    </c:plotArea>
    <c:plotVisOnly val="1"/>
    <c:dispBlanksAs val="gap"/>
    <c:showDLblsOverMax val="0"/>
  </c:chart>
  <c:spPr>
    <a:noFill/>
    <a:ln>
      <a:noFill/>
    </a:ln>
    <a:effectLst/>
  </c:spPr>
  <c:txPr>
    <a:bodyPr/>
    <a:lstStyle/>
    <a:p>
      <a:pPr>
        <a:defRPr/>
      </a:pPr>
      <a:endParaRPr lang="ja-JP"/>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98074460707819"/>
          <c:y val="2.6146553836166105E-2"/>
          <c:w val="0.66943556459817555"/>
          <c:h val="0.93608620173381618"/>
        </c:manualLayout>
      </c:layout>
      <c:doughnutChart>
        <c:varyColors val="1"/>
        <c:dLbls>
          <c:showLegendKey val="0"/>
          <c:showVal val="0"/>
          <c:showCatName val="0"/>
          <c:showSerName val="0"/>
          <c:showPercent val="0"/>
          <c:showBubbleSize val="0"/>
          <c:showLeaderLines val="0"/>
        </c:dLbls>
        <c:firstSliceAng val="210"/>
        <c:holeSize val="54"/>
      </c:doughnutChart>
      <c:spPr>
        <a:noFill/>
        <a:ln>
          <a:noFill/>
        </a:ln>
        <a:effectLst/>
      </c:spPr>
    </c:plotArea>
    <c:plotVisOnly val="1"/>
    <c:dispBlanksAs val="gap"/>
    <c:showDLblsOverMax val="0"/>
  </c:chart>
  <c:spPr>
    <a:noFill/>
    <a:ln>
      <a:noFill/>
    </a:ln>
    <a:effectLst/>
  </c:spPr>
  <c:txPr>
    <a:bodyPr/>
    <a:lstStyle/>
    <a:p>
      <a:pPr>
        <a:defRPr>
          <a:latin typeface="BIZ UDPGothic" panose="020B0400000000000000" pitchFamily="34" charset="-128"/>
          <a:ea typeface="BIZ UDPGothic" panose="020B0400000000000000" pitchFamily="34" charset="-128"/>
        </a:defRPr>
      </a:pPr>
      <a:endParaRPr lang="ja-JP"/>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98074460707819"/>
          <c:y val="2.6146553836166105E-2"/>
          <c:w val="0.66943556459817555"/>
          <c:h val="0.93608620173381618"/>
        </c:manualLayout>
      </c:layout>
      <c:doughnutChart>
        <c:varyColors val="1"/>
        <c:ser>
          <c:idx val="0"/>
          <c:order val="0"/>
          <c:spPr>
            <a:ln>
              <a:noFill/>
            </a:ln>
          </c:spPr>
          <c:dPt>
            <c:idx val="0"/>
            <c:bubble3D val="0"/>
            <c:spPr>
              <a:solidFill>
                <a:srgbClr val="00B050">
                  <a:alpha val="40000"/>
                </a:srgbClr>
              </a:solidFill>
              <a:ln w="19050">
                <a:noFill/>
              </a:ln>
              <a:effectLst/>
            </c:spPr>
            <c:extLst>
              <c:ext xmlns:c16="http://schemas.microsoft.com/office/drawing/2014/chart" uri="{C3380CC4-5D6E-409C-BE32-E72D297353CC}">
                <c16:uniqueId val="{00000001-91B5-4449-A3DF-081F4A5D7E96}"/>
              </c:ext>
            </c:extLst>
          </c:dPt>
          <c:dPt>
            <c:idx val="1"/>
            <c:bubble3D val="0"/>
            <c:spPr>
              <a:solidFill>
                <a:srgbClr val="0070C0">
                  <a:alpha val="40000"/>
                </a:srgbClr>
              </a:solidFill>
              <a:ln w="19050">
                <a:noFill/>
              </a:ln>
              <a:effectLst/>
            </c:spPr>
            <c:extLst>
              <c:ext xmlns:c16="http://schemas.microsoft.com/office/drawing/2014/chart" uri="{C3380CC4-5D6E-409C-BE32-E72D297353CC}">
                <c16:uniqueId val="{00000003-91B5-4449-A3DF-081F4A5D7E96}"/>
              </c:ext>
            </c:extLst>
          </c:dPt>
          <c:dPt>
            <c:idx val="2"/>
            <c:bubble3D val="0"/>
            <c:spPr>
              <a:solidFill>
                <a:srgbClr val="FF0000">
                  <a:alpha val="40000"/>
                </a:srgbClr>
              </a:solidFill>
              <a:ln w="19050">
                <a:noFill/>
              </a:ln>
              <a:effectLst/>
            </c:spPr>
            <c:extLst>
              <c:ext xmlns:c16="http://schemas.microsoft.com/office/drawing/2014/chart" uri="{C3380CC4-5D6E-409C-BE32-E72D297353CC}">
                <c16:uniqueId val="{00000005-91B5-4449-A3DF-081F4A5D7E96}"/>
              </c:ext>
            </c:extLst>
          </c:dPt>
          <c:val>
            <c:numRef>
              <c:f>Sheet1!$A$1:$A$3</c:f>
              <c:numCache>
                <c:formatCode>General</c:formatCode>
                <c:ptCount val="3"/>
                <c:pt idx="0">
                  <c:v>40</c:v>
                </c:pt>
                <c:pt idx="1">
                  <c:v>5</c:v>
                </c:pt>
                <c:pt idx="2">
                  <c:v>90</c:v>
                </c:pt>
              </c:numCache>
            </c:numRef>
          </c:val>
          <c:extLst>
            <c:ext xmlns:c16="http://schemas.microsoft.com/office/drawing/2014/chart" uri="{C3380CC4-5D6E-409C-BE32-E72D297353CC}">
              <c16:uniqueId val="{00000006-91B5-4449-A3DF-081F4A5D7E96}"/>
            </c:ext>
          </c:extLst>
        </c:ser>
        <c:dLbls>
          <c:showLegendKey val="0"/>
          <c:showVal val="0"/>
          <c:showCatName val="0"/>
          <c:showSerName val="0"/>
          <c:showPercent val="0"/>
          <c:showBubbleSize val="0"/>
          <c:showLeaderLines val="1"/>
        </c:dLbls>
        <c:firstSliceAng val="210"/>
        <c:holeSize val="54"/>
      </c:doughnutChart>
      <c:spPr>
        <a:noFill/>
        <a:ln>
          <a:noFill/>
        </a:ln>
        <a:effectLst/>
      </c:spPr>
    </c:plotArea>
    <c:plotVisOnly val="1"/>
    <c:dispBlanksAs val="gap"/>
    <c:showDLblsOverMax val="0"/>
  </c:chart>
  <c:spPr>
    <a:noFill/>
    <a:ln>
      <a:noFill/>
    </a:ln>
    <a:effectLst/>
  </c:spPr>
  <c:txPr>
    <a:bodyPr/>
    <a:lstStyle/>
    <a:p>
      <a:pPr>
        <a:defRPr/>
      </a:pPr>
      <a:endParaRPr lang="ja-JP"/>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98074460707819"/>
          <c:y val="2.6146553836166105E-2"/>
          <c:w val="0.66943556459817555"/>
          <c:h val="0.93608620173381618"/>
        </c:manualLayout>
      </c:layout>
      <c:doughnutChart>
        <c:varyColors val="1"/>
        <c:dLbls>
          <c:showLegendKey val="0"/>
          <c:showVal val="0"/>
          <c:showCatName val="0"/>
          <c:showSerName val="0"/>
          <c:showPercent val="0"/>
          <c:showBubbleSize val="0"/>
          <c:showLeaderLines val="0"/>
        </c:dLbls>
        <c:firstSliceAng val="210"/>
        <c:holeSize val="54"/>
      </c:doughnutChart>
      <c:spPr>
        <a:noFill/>
        <a:ln>
          <a:noFill/>
        </a:ln>
        <a:effectLst/>
      </c:spPr>
    </c:plotArea>
    <c:plotVisOnly val="1"/>
    <c:dispBlanksAs val="gap"/>
    <c:showDLblsOverMax val="0"/>
  </c:chart>
  <c:spPr>
    <a:noFill/>
    <a:ln>
      <a:noFill/>
    </a:ln>
    <a:effectLst/>
  </c:spPr>
  <c:txPr>
    <a:bodyPr/>
    <a:lstStyle/>
    <a:p>
      <a:pPr>
        <a:defRPr>
          <a:latin typeface="BIZ UDPGothic" panose="020B0400000000000000" pitchFamily="34" charset="-128"/>
          <a:ea typeface="BIZ UDPGothic" panose="020B0400000000000000" pitchFamily="34" charset="-128"/>
        </a:defRPr>
      </a:pPr>
      <a:endParaRPr lang="ja-JP"/>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98074460707819"/>
          <c:y val="2.6146553836166105E-2"/>
          <c:w val="0.66943556459817555"/>
          <c:h val="0.93608620173381618"/>
        </c:manualLayout>
      </c:layout>
      <c:doughnutChart>
        <c:varyColors val="1"/>
        <c:ser>
          <c:idx val="0"/>
          <c:order val="0"/>
          <c:spPr>
            <a:ln>
              <a:noFill/>
            </a:ln>
          </c:spPr>
          <c:dPt>
            <c:idx val="0"/>
            <c:bubble3D val="0"/>
            <c:spPr>
              <a:solidFill>
                <a:srgbClr val="00B050">
                  <a:alpha val="40000"/>
                </a:srgbClr>
              </a:solidFill>
              <a:ln w="19050">
                <a:noFill/>
              </a:ln>
              <a:effectLst/>
            </c:spPr>
            <c:extLst>
              <c:ext xmlns:c16="http://schemas.microsoft.com/office/drawing/2014/chart" uri="{C3380CC4-5D6E-409C-BE32-E72D297353CC}">
                <c16:uniqueId val="{00000001-028C-034C-A264-C922815025E5}"/>
              </c:ext>
            </c:extLst>
          </c:dPt>
          <c:dPt>
            <c:idx val="1"/>
            <c:bubble3D val="0"/>
            <c:spPr>
              <a:solidFill>
                <a:srgbClr val="0070C0">
                  <a:alpha val="40000"/>
                </a:srgbClr>
              </a:solidFill>
              <a:ln w="19050">
                <a:noFill/>
              </a:ln>
              <a:effectLst/>
            </c:spPr>
            <c:extLst>
              <c:ext xmlns:c16="http://schemas.microsoft.com/office/drawing/2014/chart" uri="{C3380CC4-5D6E-409C-BE32-E72D297353CC}">
                <c16:uniqueId val="{00000003-028C-034C-A264-C922815025E5}"/>
              </c:ext>
            </c:extLst>
          </c:dPt>
          <c:dPt>
            <c:idx val="2"/>
            <c:bubble3D val="0"/>
            <c:spPr>
              <a:solidFill>
                <a:srgbClr val="FF0000">
                  <a:alpha val="40000"/>
                </a:srgbClr>
              </a:solidFill>
              <a:ln w="19050">
                <a:noFill/>
              </a:ln>
              <a:effectLst/>
            </c:spPr>
            <c:extLst>
              <c:ext xmlns:c16="http://schemas.microsoft.com/office/drawing/2014/chart" uri="{C3380CC4-5D6E-409C-BE32-E72D297353CC}">
                <c16:uniqueId val="{00000005-028C-034C-A264-C922815025E5}"/>
              </c:ext>
            </c:extLst>
          </c:dPt>
          <c:val>
            <c:numRef>
              <c:f>Sheet1!$A$1:$A$3</c:f>
              <c:numCache>
                <c:formatCode>General</c:formatCode>
                <c:ptCount val="3"/>
                <c:pt idx="0">
                  <c:v>40</c:v>
                </c:pt>
                <c:pt idx="1">
                  <c:v>5</c:v>
                </c:pt>
                <c:pt idx="2">
                  <c:v>90</c:v>
                </c:pt>
              </c:numCache>
            </c:numRef>
          </c:val>
          <c:extLst>
            <c:ext xmlns:c16="http://schemas.microsoft.com/office/drawing/2014/chart" uri="{C3380CC4-5D6E-409C-BE32-E72D297353CC}">
              <c16:uniqueId val="{00000006-028C-034C-A264-C922815025E5}"/>
            </c:ext>
          </c:extLst>
        </c:ser>
        <c:dLbls>
          <c:showLegendKey val="0"/>
          <c:showVal val="0"/>
          <c:showCatName val="0"/>
          <c:showSerName val="0"/>
          <c:showPercent val="0"/>
          <c:showBubbleSize val="0"/>
          <c:showLeaderLines val="1"/>
        </c:dLbls>
        <c:firstSliceAng val="210"/>
        <c:holeSize val="54"/>
      </c:doughnutChart>
      <c:spPr>
        <a:noFill/>
        <a:ln>
          <a:noFill/>
        </a:ln>
        <a:effectLst/>
      </c:spPr>
    </c:plotArea>
    <c:plotVisOnly val="1"/>
    <c:dispBlanksAs val="gap"/>
    <c:showDLblsOverMax val="0"/>
  </c:chart>
  <c:spPr>
    <a:noFill/>
    <a:ln>
      <a:noFill/>
    </a:ln>
    <a:effectLst/>
  </c:spPr>
  <c:txPr>
    <a:bodyPr/>
    <a:lstStyle/>
    <a:p>
      <a:pPr>
        <a:defRPr/>
      </a:pPr>
      <a:endParaRPr lang="ja-JP"/>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98074460707819"/>
          <c:y val="2.6146553836166105E-2"/>
          <c:w val="0.66943556459817555"/>
          <c:h val="0.93608620173381618"/>
        </c:manualLayout>
      </c:layout>
      <c:doughnutChart>
        <c:varyColors val="1"/>
        <c:dLbls>
          <c:showLegendKey val="0"/>
          <c:showVal val="0"/>
          <c:showCatName val="0"/>
          <c:showSerName val="0"/>
          <c:showPercent val="0"/>
          <c:showBubbleSize val="0"/>
          <c:showLeaderLines val="0"/>
        </c:dLbls>
        <c:firstSliceAng val="210"/>
        <c:holeSize val="54"/>
      </c:doughnutChart>
      <c:spPr>
        <a:noFill/>
        <a:ln>
          <a:noFill/>
        </a:ln>
        <a:effectLst/>
      </c:spPr>
    </c:plotArea>
    <c:plotVisOnly val="1"/>
    <c:dispBlanksAs val="gap"/>
    <c:showDLblsOverMax val="0"/>
  </c:chart>
  <c:spPr>
    <a:noFill/>
    <a:ln>
      <a:noFill/>
    </a:ln>
    <a:effectLst/>
  </c:spPr>
  <c:txPr>
    <a:bodyPr/>
    <a:lstStyle/>
    <a:p>
      <a:pPr>
        <a:defRPr/>
      </a:pPr>
      <a:endParaRPr lang="ja-JP"/>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98074460707819"/>
          <c:y val="2.6146553836166105E-2"/>
          <c:w val="0.66943556459817555"/>
          <c:h val="0.93608620173381618"/>
        </c:manualLayout>
      </c:layout>
      <c:doughnutChart>
        <c:varyColors val="1"/>
        <c:dLbls>
          <c:showLegendKey val="0"/>
          <c:showVal val="0"/>
          <c:showCatName val="0"/>
          <c:showSerName val="0"/>
          <c:showPercent val="0"/>
          <c:showBubbleSize val="0"/>
          <c:showLeaderLines val="0"/>
        </c:dLbls>
        <c:firstSliceAng val="210"/>
        <c:holeSize val="54"/>
      </c:doughnutChart>
      <c:spPr>
        <a:noFill/>
        <a:ln>
          <a:noFill/>
        </a:ln>
        <a:effectLst/>
      </c:spPr>
    </c:plotArea>
    <c:plotVisOnly val="1"/>
    <c:dispBlanksAs val="gap"/>
    <c:showDLblsOverMax val="0"/>
  </c:chart>
  <c:spPr>
    <a:noFill/>
    <a:ln>
      <a:noFill/>
    </a:ln>
    <a:effectLst/>
  </c:spPr>
  <c:txPr>
    <a:bodyPr/>
    <a:lstStyle/>
    <a:p>
      <a:pPr>
        <a:defRPr>
          <a:latin typeface="BIZ UDPGothic" panose="020B0400000000000000" pitchFamily="34" charset="-128"/>
          <a:ea typeface="BIZ UDPGothic" panose="020B0400000000000000" pitchFamily="34" charset="-128"/>
        </a:defRPr>
      </a:pPr>
      <a:endParaRPr lang="ja-JP"/>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98074460707819"/>
          <c:y val="2.6146553836166105E-2"/>
          <c:w val="0.66943556459817555"/>
          <c:h val="0.93608620173381618"/>
        </c:manualLayout>
      </c:layout>
      <c:doughnutChart>
        <c:varyColors val="1"/>
        <c:ser>
          <c:idx val="0"/>
          <c:order val="0"/>
          <c:spPr>
            <a:ln>
              <a:noFill/>
            </a:ln>
          </c:spPr>
          <c:dPt>
            <c:idx val="0"/>
            <c:bubble3D val="0"/>
            <c:spPr>
              <a:solidFill>
                <a:srgbClr val="00B050">
                  <a:alpha val="40000"/>
                </a:srgbClr>
              </a:solidFill>
              <a:ln w="19050">
                <a:noFill/>
              </a:ln>
              <a:effectLst/>
            </c:spPr>
            <c:extLst>
              <c:ext xmlns:c16="http://schemas.microsoft.com/office/drawing/2014/chart" uri="{C3380CC4-5D6E-409C-BE32-E72D297353CC}">
                <c16:uniqueId val="{00000001-B2DD-7541-80FC-9FEA1EFA7600}"/>
              </c:ext>
            </c:extLst>
          </c:dPt>
          <c:dPt>
            <c:idx val="1"/>
            <c:bubble3D val="0"/>
            <c:spPr>
              <a:solidFill>
                <a:srgbClr val="0070C0">
                  <a:alpha val="40000"/>
                </a:srgbClr>
              </a:solidFill>
              <a:ln w="19050">
                <a:noFill/>
              </a:ln>
              <a:effectLst/>
            </c:spPr>
            <c:extLst>
              <c:ext xmlns:c16="http://schemas.microsoft.com/office/drawing/2014/chart" uri="{C3380CC4-5D6E-409C-BE32-E72D297353CC}">
                <c16:uniqueId val="{00000003-B2DD-7541-80FC-9FEA1EFA7600}"/>
              </c:ext>
            </c:extLst>
          </c:dPt>
          <c:dPt>
            <c:idx val="2"/>
            <c:bubble3D val="0"/>
            <c:spPr>
              <a:solidFill>
                <a:srgbClr val="FF0000">
                  <a:alpha val="40000"/>
                </a:srgbClr>
              </a:solidFill>
              <a:ln w="19050">
                <a:noFill/>
              </a:ln>
              <a:effectLst/>
            </c:spPr>
            <c:extLst>
              <c:ext xmlns:c16="http://schemas.microsoft.com/office/drawing/2014/chart" uri="{C3380CC4-5D6E-409C-BE32-E72D297353CC}">
                <c16:uniqueId val="{00000005-B2DD-7541-80FC-9FEA1EFA7600}"/>
              </c:ext>
            </c:extLst>
          </c:dPt>
          <c:val>
            <c:numRef>
              <c:f>Sheet1!$A$1:$A$3</c:f>
              <c:numCache>
                <c:formatCode>General</c:formatCode>
                <c:ptCount val="3"/>
                <c:pt idx="0">
                  <c:v>40</c:v>
                </c:pt>
                <c:pt idx="1">
                  <c:v>5</c:v>
                </c:pt>
                <c:pt idx="2">
                  <c:v>90</c:v>
                </c:pt>
              </c:numCache>
            </c:numRef>
          </c:val>
          <c:extLst>
            <c:ext xmlns:c16="http://schemas.microsoft.com/office/drawing/2014/chart" uri="{C3380CC4-5D6E-409C-BE32-E72D297353CC}">
              <c16:uniqueId val="{00000006-B2DD-7541-80FC-9FEA1EFA7600}"/>
            </c:ext>
          </c:extLst>
        </c:ser>
        <c:dLbls>
          <c:showLegendKey val="0"/>
          <c:showVal val="0"/>
          <c:showCatName val="0"/>
          <c:showSerName val="0"/>
          <c:showPercent val="0"/>
          <c:showBubbleSize val="0"/>
          <c:showLeaderLines val="1"/>
        </c:dLbls>
        <c:firstSliceAng val="210"/>
        <c:holeSize val="54"/>
      </c:doughnutChart>
      <c:spPr>
        <a:noFill/>
        <a:ln>
          <a:noFill/>
        </a:ln>
        <a:effectLst/>
      </c:spPr>
    </c:plotArea>
    <c:plotVisOnly val="1"/>
    <c:dispBlanksAs val="gap"/>
    <c:showDLblsOverMax val="0"/>
  </c:chart>
  <c:spPr>
    <a:noFill/>
    <a:ln>
      <a:noFill/>
    </a:ln>
    <a:effectLst/>
  </c:spPr>
  <c:txPr>
    <a:bodyPr/>
    <a:lstStyle/>
    <a:p>
      <a:pPr>
        <a:defRPr/>
      </a:pPr>
      <a:endParaRPr lang="ja-JP"/>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98074460707819"/>
          <c:y val="2.6146553836166105E-2"/>
          <c:w val="0.66943556459817555"/>
          <c:h val="0.93608620173381618"/>
        </c:manualLayout>
      </c:layout>
      <c:doughnutChart>
        <c:varyColors val="1"/>
        <c:dLbls>
          <c:showLegendKey val="0"/>
          <c:showVal val="0"/>
          <c:showCatName val="0"/>
          <c:showSerName val="0"/>
          <c:showPercent val="0"/>
          <c:showBubbleSize val="0"/>
          <c:showLeaderLines val="0"/>
        </c:dLbls>
        <c:firstSliceAng val="210"/>
        <c:holeSize val="54"/>
      </c:doughnutChart>
      <c:spPr>
        <a:noFill/>
        <a:ln>
          <a:noFill/>
        </a:ln>
        <a:effectLst/>
      </c:spPr>
    </c:plotArea>
    <c:plotVisOnly val="1"/>
    <c:dispBlanksAs val="gap"/>
    <c:showDLblsOverMax val="0"/>
  </c:chart>
  <c:spPr>
    <a:noFill/>
    <a:ln>
      <a:noFill/>
    </a:ln>
    <a:effectLst/>
  </c:spPr>
  <c:txPr>
    <a:bodyPr/>
    <a:lstStyle/>
    <a:p>
      <a:pPr>
        <a:defRPr/>
      </a:pPr>
      <a:endParaRPr lang="ja-JP"/>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98074460707819"/>
          <c:y val="2.6146553836166105E-2"/>
          <c:w val="0.66943556459817555"/>
          <c:h val="0.93608620173381618"/>
        </c:manualLayout>
      </c:layout>
      <c:doughnutChart>
        <c:varyColors val="1"/>
        <c:dLbls>
          <c:showLegendKey val="0"/>
          <c:showVal val="0"/>
          <c:showCatName val="0"/>
          <c:showSerName val="0"/>
          <c:showPercent val="0"/>
          <c:showBubbleSize val="0"/>
          <c:showLeaderLines val="0"/>
        </c:dLbls>
        <c:firstSliceAng val="210"/>
        <c:holeSize val="54"/>
      </c:doughnutChart>
      <c:spPr>
        <a:noFill/>
        <a:ln>
          <a:noFill/>
        </a:ln>
        <a:effectLst/>
      </c:spPr>
    </c:plotArea>
    <c:plotVisOnly val="1"/>
    <c:dispBlanksAs val="gap"/>
    <c:showDLblsOverMax val="0"/>
  </c:chart>
  <c:spPr>
    <a:noFill/>
    <a:ln>
      <a:noFill/>
    </a:ln>
    <a:effectLst/>
  </c:spPr>
  <c:txPr>
    <a:bodyPr/>
    <a:lstStyle/>
    <a:p>
      <a:pPr>
        <a:defRPr>
          <a:latin typeface="BIZ UDPGothic" panose="020B0400000000000000" pitchFamily="34" charset="-128"/>
          <a:ea typeface="BIZ UDPGothic" panose="020B0400000000000000" pitchFamily="34" charset="-128"/>
        </a:defRPr>
      </a:pPr>
      <a:endParaRPr lang="ja-JP"/>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2793D37-1069-41D2-8009-B62FDBF822C0}"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kumimoji="1" lang="ja-JP" altLang="en-US"/>
        </a:p>
      </dgm:t>
    </dgm:pt>
    <dgm:pt modelId="{11BC4E7B-86EB-4722-BB3A-E37F852FBBD5}">
      <dgm:prSet phldrT="[テキスト]"/>
      <dgm:spPr>
        <a:ln w="12700">
          <a:solidFill>
            <a:schemeClr val="bg1"/>
          </a:solidFill>
        </a:ln>
      </dgm:spPr>
      <dgm:t>
        <a:bodyPr/>
        <a:lstStyle/>
        <a:p>
          <a:endParaRPr kumimoji="1" lang="ja-JP" altLang="en-US" b="1"/>
        </a:p>
      </dgm:t>
    </dgm:pt>
    <dgm:pt modelId="{D4526B8D-C3D0-4932-8EAF-1C78F1C27A0A}" type="parTrans" cxnId="{D94979C9-17DA-43A5-9D53-D497F5F0D944}">
      <dgm:prSet/>
      <dgm:spPr/>
      <dgm:t>
        <a:bodyPr/>
        <a:lstStyle/>
        <a:p>
          <a:endParaRPr kumimoji="1" lang="ja-JP" altLang="en-US"/>
        </a:p>
      </dgm:t>
    </dgm:pt>
    <dgm:pt modelId="{DB33C4DB-1750-41B3-B17D-B78799E06C37}" type="sibTrans" cxnId="{D94979C9-17DA-43A5-9D53-D497F5F0D944}">
      <dgm:prSet/>
      <dgm:spPr/>
      <dgm:t>
        <a:bodyPr/>
        <a:lstStyle/>
        <a:p>
          <a:endParaRPr kumimoji="1" lang="ja-JP" altLang="en-US"/>
        </a:p>
      </dgm:t>
    </dgm:pt>
    <dgm:pt modelId="{2086AF00-CAEC-433B-ADC3-A646856C2992}">
      <dgm:prSet phldrT="[テキスト]"/>
      <dgm:spPr>
        <a:solidFill>
          <a:schemeClr val="accent1">
            <a:lumMod val="60000"/>
            <a:lumOff val="40000"/>
          </a:schemeClr>
        </a:solidFill>
      </dgm:spPr>
      <dgm:t>
        <a:bodyPr/>
        <a:lstStyle/>
        <a:p>
          <a:endParaRPr kumimoji="1" lang="ja-JP" altLang="en-US" b="1"/>
        </a:p>
      </dgm:t>
    </dgm:pt>
    <dgm:pt modelId="{402103BB-4007-4420-94F7-E0B70902CE3C}" type="sibTrans" cxnId="{CDF005DB-5403-462E-9D94-1311845C6FA9}">
      <dgm:prSet/>
      <dgm:spPr/>
      <dgm:t>
        <a:bodyPr/>
        <a:lstStyle/>
        <a:p>
          <a:endParaRPr kumimoji="1" lang="ja-JP" altLang="en-US"/>
        </a:p>
      </dgm:t>
    </dgm:pt>
    <dgm:pt modelId="{13491C76-B9A5-4F8E-9FCF-D0A21DE10BFC}" type="parTrans" cxnId="{CDF005DB-5403-462E-9D94-1311845C6FA9}">
      <dgm:prSet/>
      <dgm:spPr/>
      <dgm:t>
        <a:bodyPr/>
        <a:lstStyle/>
        <a:p>
          <a:endParaRPr kumimoji="1" lang="ja-JP" altLang="en-US"/>
        </a:p>
      </dgm:t>
    </dgm:pt>
    <dgm:pt modelId="{1681A4F0-E299-4976-9B36-0206E69FFFEE}" type="pres">
      <dgm:prSet presAssocID="{72793D37-1069-41D2-8009-B62FDBF822C0}" presName="Name0" presStyleCnt="0">
        <dgm:presLayoutVars>
          <dgm:chMax val="7"/>
          <dgm:resizeHandles val="exact"/>
        </dgm:presLayoutVars>
      </dgm:prSet>
      <dgm:spPr/>
    </dgm:pt>
    <dgm:pt modelId="{CB6BD55A-47FD-46A9-A324-CD5702EB391E}" type="pres">
      <dgm:prSet presAssocID="{72793D37-1069-41D2-8009-B62FDBF822C0}" presName="comp1" presStyleCnt="0"/>
      <dgm:spPr/>
    </dgm:pt>
    <dgm:pt modelId="{FA6D6F2A-1EDF-4B2C-B243-95544B6BFB0D}" type="pres">
      <dgm:prSet presAssocID="{72793D37-1069-41D2-8009-B62FDBF822C0}" presName="circle1" presStyleLbl="node1" presStyleIdx="0" presStyleCnt="2" custScaleX="85645" custScaleY="88008"/>
      <dgm:spPr/>
    </dgm:pt>
    <dgm:pt modelId="{D04E3E0C-9BE7-4178-BF50-3C31FE3EBE60}" type="pres">
      <dgm:prSet presAssocID="{72793D37-1069-41D2-8009-B62FDBF822C0}" presName="c1text" presStyleLbl="node1" presStyleIdx="0" presStyleCnt="2">
        <dgm:presLayoutVars>
          <dgm:bulletEnabled val="1"/>
        </dgm:presLayoutVars>
      </dgm:prSet>
      <dgm:spPr/>
    </dgm:pt>
    <dgm:pt modelId="{211F5E31-9AFF-4904-80DA-4C30B525B9FC}" type="pres">
      <dgm:prSet presAssocID="{72793D37-1069-41D2-8009-B62FDBF822C0}" presName="comp2" presStyleCnt="0"/>
      <dgm:spPr/>
    </dgm:pt>
    <dgm:pt modelId="{14CADC5A-CA8C-4791-BFAB-4E33EE9647FB}" type="pres">
      <dgm:prSet presAssocID="{72793D37-1069-41D2-8009-B62FDBF822C0}" presName="circle2" presStyleLbl="node1" presStyleIdx="1" presStyleCnt="2" custScaleX="73128" custScaleY="73128" custLinFactNeighborX="341" custLinFactNeighborY="-17247"/>
      <dgm:spPr/>
    </dgm:pt>
    <dgm:pt modelId="{971C765D-8288-46CB-B1EF-7688D44AC3F5}" type="pres">
      <dgm:prSet presAssocID="{72793D37-1069-41D2-8009-B62FDBF822C0}" presName="c2text" presStyleLbl="node1" presStyleIdx="1" presStyleCnt="2">
        <dgm:presLayoutVars>
          <dgm:bulletEnabled val="1"/>
        </dgm:presLayoutVars>
      </dgm:prSet>
      <dgm:spPr/>
    </dgm:pt>
  </dgm:ptLst>
  <dgm:cxnLst>
    <dgm:cxn modelId="{5976AE06-8DAD-46BA-B86C-E92BA26A6B61}" type="presOf" srcId="{11BC4E7B-86EB-4722-BB3A-E37F852FBBD5}" destId="{971C765D-8288-46CB-B1EF-7688D44AC3F5}" srcOrd="1" destOrd="0" presId="urn:microsoft.com/office/officeart/2005/8/layout/venn2"/>
    <dgm:cxn modelId="{8118452E-07D1-4831-8192-69634A4051B4}" type="presOf" srcId="{11BC4E7B-86EB-4722-BB3A-E37F852FBBD5}" destId="{14CADC5A-CA8C-4791-BFAB-4E33EE9647FB}" srcOrd="0" destOrd="0" presId="urn:microsoft.com/office/officeart/2005/8/layout/venn2"/>
    <dgm:cxn modelId="{0AE05332-997E-4D0A-8555-14322E36A966}" type="presOf" srcId="{72793D37-1069-41D2-8009-B62FDBF822C0}" destId="{1681A4F0-E299-4976-9B36-0206E69FFFEE}" srcOrd="0" destOrd="0" presId="urn:microsoft.com/office/officeart/2005/8/layout/venn2"/>
    <dgm:cxn modelId="{36B88983-C168-48D4-9237-AC912FEBD204}" type="presOf" srcId="{2086AF00-CAEC-433B-ADC3-A646856C2992}" destId="{D04E3E0C-9BE7-4178-BF50-3C31FE3EBE60}" srcOrd="1" destOrd="0" presId="urn:microsoft.com/office/officeart/2005/8/layout/venn2"/>
    <dgm:cxn modelId="{18B532B7-C4E4-48E2-A5E0-141F6A434AB5}" type="presOf" srcId="{2086AF00-CAEC-433B-ADC3-A646856C2992}" destId="{FA6D6F2A-1EDF-4B2C-B243-95544B6BFB0D}" srcOrd="0" destOrd="0" presId="urn:microsoft.com/office/officeart/2005/8/layout/venn2"/>
    <dgm:cxn modelId="{D94979C9-17DA-43A5-9D53-D497F5F0D944}" srcId="{72793D37-1069-41D2-8009-B62FDBF822C0}" destId="{11BC4E7B-86EB-4722-BB3A-E37F852FBBD5}" srcOrd="1" destOrd="0" parTransId="{D4526B8D-C3D0-4932-8EAF-1C78F1C27A0A}" sibTransId="{DB33C4DB-1750-41B3-B17D-B78799E06C37}"/>
    <dgm:cxn modelId="{CDF005DB-5403-462E-9D94-1311845C6FA9}" srcId="{72793D37-1069-41D2-8009-B62FDBF822C0}" destId="{2086AF00-CAEC-433B-ADC3-A646856C2992}" srcOrd="0" destOrd="0" parTransId="{13491C76-B9A5-4F8E-9FCF-D0A21DE10BFC}" sibTransId="{402103BB-4007-4420-94F7-E0B70902CE3C}"/>
    <dgm:cxn modelId="{405B0B9D-859A-47E2-BD58-FA97C9F3F99E}" type="presParOf" srcId="{1681A4F0-E299-4976-9B36-0206E69FFFEE}" destId="{CB6BD55A-47FD-46A9-A324-CD5702EB391E}" srcOrd="0" destOrd="0" presId="urn:microsoft.com/office/officeart/2005/8/layout/venn2"/>
    <dgm:cxn modelId="{1D0AD08B-8440-493C-B7E8-632985932ABE}" type="presParOf" srcId="{CB6BD55A-47FD-46A9-A324-CD5702EB391E}" destId="{FA6D6F2A-1EDF-4B2C-B243-95544B6BFB0D}" srcOrd="0" destOrd="0" presId="urn:microsoft.com/office/officeart/2005/8/layout/venn2"/>
    <dgm:cxn modelId="{D278404F-3897-43A7-A0CF-7AB2B3EF8DA3}" type="presParOf" srcId="{CB6BD55A-47FD-46A9-A324-CD5702EB391E}" destId="{D04E3E0C-9BE7-4178-BF50-3C31FE3EBE60}" srcOrd="1" destOrd="0" presId="urn:microsoft.com/office/officeart/2005/8/layout/venn2"/>
    <dgm:cxn modelId="{C90F680A-DD28-4236-8B51-602837157D54}" type="presParOf" srcId="{1681A4F0-E299-4976-9B36-0206E69FFFEE}" destId="{211F5E31-9AFF-4904-80DA-4C30B525B9FC}" srcOrd="1" destOrd="0" presId="urn:microsoft.com/office/officeart/2005/8/layout/venn2"/>
    <dgm:cxn modelId="{2D418D30-64AE-40B1-8BDF-5ABF459DE36E}" type="presParOf" srcId="{211F5E31-9AFF-4904-80DA-4C30B525B9FC}" destId="{14CADC5A-CA8C-4791-BFAB-4E33EE9647FB}" srcOrd="0" destOrd="0" presId="urn:microsoft.com/office/officeart/2005/8/layout/venn2"/>
    <dgm:cxn modelId="{AABA2FC3-D12C-429A-8FB8-0C0836B929E5}" type="presParOf" srcId="{211F5E31-9AFF-4904-80DA-4C30B525B9FC}" destId="{971C765D-8288-46CB-B1EF-7688D44AC3F5}" srcOrd="1" destOrd="0" presId="urn:microsoft.com/office/officeart/2005/8/layout/venn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3A8FBD0-AB61-4CFB-ADBB-A67B70F9E7D7}" type="doc">
      <dgm:prSet loTypeId="urn:microsoft.com/office/officeart/2005/8/layout/cycle5" loCatId="cycle" qsTypeId="urn:microsoft.com/office/officeart/2005/8/quickstyle/simple1" qsCatId="simple" csTypeId="urn:microsoft.com/office/officeart/2005/8/colors/accent0_1" csCatId="mainScheme" phldr="1"/>
      <dgm:spPr/>
      <dgm:t>
        <a:bodyPr/>
        <a:lstStyle/>
        <a:p>
          <a:endParaRPr lang="en-US"/>
        </a:p>
      </dgm:t>
    </dgm:pt>
    <dgm:pt modelId="{CC18078F-273D-4E0F-BAA8-A3FD4CD3DC42}">
      <dgm:prSet phldrT="[Text]" custT="1"/>
      <dgm:spPr/>
      <dgm:t>
        <a:bodyPr/>
        <a:lstStyle/>
        <a:p>
          <a:r>
            <a:rPr lang="en-GB" altLang="ja-JP" sz="1600" b="1" i="0" dirty="0">
              <a:latin typeface="Calibri" panose="020F0502020204030204" pitchFamily="34" charset="0"/>
              <a:cs typeface="Calibri" panose="020F0502020204030204" pitchFamily="34" charset="0"/>
            </a:rPr>
            <a:t>Generate Data</a:t>
          </a:r>
          <a:endParaRPr lang="en-GB" sz="1600" b="1" i="0" dirty="0">
            <a:latin typeface="Calibri" panose="020F0502020204030204" pitchFamily="34" charset="0"/>
            <a:cs typeface="Calibri" panose="020F0502020204030204" pitchFamily="34" charset="0"/>
          </a:endParaRPr>
        </a:p>
      </dgm:t>
    </dgm:pt>
    <dgm:pt modelId="{93B116FB-06A5-4B5A-B087-BB181805FC4A}" type="parTrans" cxnId="{831D4F1F-0DAF-442E-9C9F-5E555B636FB4}">
      <dgm:prSet/>
      <dgm:spPr/>
      <dgm:t>
        <a:bodyPr/>
        <a:lstStyle/>
        <a:p>
          <a:endParaRPr lang="en-US">
            <a:latin typeface="Calibri" panose="020F0502020204030204" pitchFamily="34" charset="0"/>
            <a:cs typeface="Calibri" panose="020F0502020204030204" pitchFamily="34" charset="0"/>
          </a:endParaRPr>
        </a:p>
      </dgm:t>
    </dgm:pt>
    <dgm:pt modelId="{ECE2559C-D4EF-4567-BE7C-CD7F3FAF5B51}" type="sibTrans" cxnId="{831D4F1F-0DAF-442E-9C9F-5E555B636FB4}">
      <dgm:prSet/>
      <dgm:spPr/>
      <dgm:t>
        <a:bodyPr/>
        <a:lstStyle/>
        <a:p>
          <a:endParaRPr lang="en-US">
            <a:latin typeface="Calibri" panose="020F0502020204030204" pitchFamily="34" charset="0"/>
            <a:cs typeface="Calibri" panose="020F0502020204030204" pitchFamily="34" charset="0"/>
          </a:endParaRPr>
        </a:p>
      </dgm:t>
    </dgm:pt>
    <dgm:pt modelId="{A4FA6DB9-FCEC-4D70-ABF7-C91D01CDA908}">
      <dgm:prSet phldrT="[Text]" custT="1"/>
      <dgm:spPr/>
      <dgm:t>
        <a:bodyPr/>
        <a:lstStyle/>
        <a:p>
          <a:r>
            <a:rPr lang="en-GB" altLang="ja-JP" sz="1600" b="1" i="0" dirty="0">
              <a:latin typeface="Calibri" panose="020F0502020204030204" pitchFamily="34" charset="0"/>
              <a:cs typeface="Calibri" panose="020F0502020204030204" pitchFamily="34" charset="0"/>
            </a:rPr>
            <a:t>Share</a:t>
          </a:r>
          <a:endParaRPr lang="en-GB" sz="1600" b="1" i="0" dirty="0">
            <a:latin typeface="Calibri" panose="020F0502020204030204" pitchFamily="34" charset="0"/>
            <a:cs typeface="Calibri" panose="020F0502020204030204" pitchFamily="34" charset="0"/>
          </a:endParaRPr>
        </a:p>
      </dgm:t>
    </dgm:pt>
    <dgm:pt modelId="{BCA2A752-C2C1-44CD-AC8E-7C09275B50D3}" type="parTrans" cxnId="{FC01BA2C-34B2-4A09-8466-69E40F6EC670}">
      <dgm:prSet/>
      <dgm:spPr/>
      <dgm:t>
        <a:bodyPr/>
        <a:lstStyle/>
        <a:p>
          <a:endParaRPr lang="en-US">
            <a:latin typeface="Calibri" panose="020F0502020204030204" pitchFamily="34" charset="0"/>
            <a:cs typeface="Calibri" panose="020F0502020204030204" pitchFamily="34" charset="0"/>
          </a:endParaRPr>
        </a:p>
      </dgm:t>
    </dgm:pt>
    <dgm:pt modelId="{0204341C-B525-424C-BE4B-DF6AFA43772B}" type="sibTrans" cxnId="{FC01BA2C-34B2-4A09-8466-69E40F6EC670}">
      <dgm:prSet/>
      <dgm:spPr/>
      <dgm:t>
        <a:bodyPr/>
        <a:lstStyle/>
        <a:p>
          <a:endParaRPr lang="en-US">
            <a:latin typeface="Calibri" panose="020F0502020204030204" pitchFamily="34" charset="0"/>
            <a:cs typeface="Calibri" panose="020F0502020204030204" pitchFamily="34" charset="0"/>
          </a:endParaRPr>
        </a:p>
      </dgm:t>
    </dgm:pt>
    <dgm:pt modelId="{B62379C1-BBA8-4BDD-B573-7D734B5E1B61}">
      <dgm:prSet phldrT="[Text]" custT="1"/>
      <dgm:spPr/>
      <dgm:t>
        <a:bodyPr/>
        <a:lstStyle/>
        <a:p>
          <a:r>
            <a:rPr lang="en-GB" altLang="ja-JP" sz="1600" b="1" i="0" dirty="0">
              <a:latin typeface="Calibri" panose="020F0502020204030204" pitchFamily="34" charset="0"/>
              <a:cs typeface="Calibri" panose="020F0502020204030204" pitchFamily="34" charset="0"/>
            </a:rPr>
            <a:t>Re-use</a:t>
          </a:r>
          <a:endParaRPr lang="en-GB" sz="1600" b="1" i="0" dirty="0">
            <a:latin typeface="Calibri" panose="020F0502020204030204" pitchFamily="34" charset="0"/>
            <a:cs typeface="Calibri" panose="020F0502020204030204" pitchFamily="34" charset="0"/>
          </a:endParaRPr>
        </a:p>
      </dgm:t>
    </dgm:pt>
    <dgm:pt modelId="{6C7132FC-5E81-4C55-A18E-3ACC12A7DB02}" type="parTrans" cxnId="{9AD86FF9-24D5-4BAA-8E56-155CCF969F52}">
      <dgm:prSet/>
      <dgm:spPr/>
      <dgm:t>
        <a:bodyPr/>
        <a:lstStyle/>
        <a:p>
          <a:endParaRPr lang="en-US">
            <a:latin typeface="Calibri" panose="020F0502020204030204" pitchFamily="34" charset="0"/>
            <a:cs typeface="Calibri" panose="020F0502020204030204" pitchFamily="34" charset="0"/>
          </a:endParaRPr>
        </a:p>
      </dgm:t>
    </dgm:pt>
    <dgm:pt modelId="{BE7C471E-64D9-4476-BCF2-D9B8BBF4EFC8}" type="sibTrans" cxnId="{9AD86FF9-24D5-4BAA-8E56-155CCF969F52}">
      <dgm:prSet/>
      <dgm:spPr/>
      <dgm:t>
        <a:bodyPr/>
        <a:lstStyle/>
        <a:p>
          <a:endParaRPr lang="en-US">
            <a:latin typeface="Calibri" panose="020F0502020204030204" pitchFamily="34" charset="0"/>
            <a:cs typeface="Calibri" panose="020F0502020204030204" pitchFamily="34" charset="0"/>
          </a:endParaRPr>
        </a:p>
      </dgm:t>
    </dgm:pt>
    <dgm:pt modelId="{E7CBCF4F-48E2-4D35-956B-2D066040584A}">
      <dgm:prSet phldrT="[Text]" custT="1"/>
      <dgm:spPr/>
      <dgm:t>
        <a:bodyPr/>
        <a:lstStyle/>
        <a:p>
          <a:r>
            <a:rPr lang="en-GB" altLang="ja-JP" sz="1600" b="1" i="0" dirty="0">
              <a:latin typeface="Calibri" panose="020F0502020204030204" pitchFamily="34" charset="0"/>
              <a:cs typeface="Calibri" panose="020F0502020204030204" pitchFamily="34" charset="0"/>
            </a:rPr>
            <a:t>Process</a:t>
          </a:r>
          <a:endParaRPr lang="en-GB" sz="1600" b="1" i="0" dirty="0">
            <a:latin typeface="Calibri" panose="020F0502020204030204" pitchFamily="34" charset="0"/>
            <a:cs typeface="Calibri" panose="020F0502020204030204" pitchFamily="34" charset="0"/>
          </a:endParaRPr>
        </a:p>
      </dgm:t>
    </dgm:pt>
    <dgm:pt modelId="{D71008FE-CF54-4592-9AF6-71FA2E173139}" type="parTrans" cxnId="{2EDFCCEA-B47A-479E-A9DB-EBB1123B3B67}">
      <dgm:prSet/>
      <dgm:spPr/>
      <dgm:t>
        <a:bodyPr/>
        <a:lstStyle/>
        <a:p>
          <a:endParaRPr lang="en-US">
            <a:latin typeface="Calibri" panose="020F0502020204030204" pitchFamily="34" charset="0"/>
            <a:cs typeface="Calibri" panose="020F0502020204030204" pitchFamily="34" charset="0"/>
          </a:endParaRPr>
        </a:p>
      </dgm:t>
    </dgm:pt>
    <dgm:pt modelId="{7BC6870B-28B9-437E-B175-E8CE01FBBA95}" type="sibTrans" cxnId="{2EDFCCEA-B47A-479E-A9DB-EBB1123B3B67}">
      <dgm:prSet/>
      <dgm:spPr/>
      <dgm:t>
        <a:bodyPr/>
        <a:lstStyle/>
        <a:p>
          <a:endParaRPr lang="en-US">
            <a:latin typeface="Calibri" panose="020F0502020204030204" pitchFamily="34" charset="0"/>
            <a:cs typeface="Calibri" panose="020F0502020204030204" pitchFamily="34" charset="0"/>
          </a:endParaRPr>
        </a:p>
      </dgm:t>
    </dgm:pt>
    <dgm:pt modelId="{A90C7648-BCD5-424E-821C-799A9B31316F}">
      <dgm:prSet phldrT="[Text]" custT="1"/>
      <dgm:spPr/>
      <dgm:t>
        <a:bodyPr/>
        <a:lstStyle/>
        <a:p>
          <a:r>
            <a:rPr lang="en-GB" sz="1600" b="1" i="0" dirty="0">
              <a:latin typeface="Calibri" panose="020F0502020204030204" pitchFamily="34" charset="0"/>
              <a:cs typeface="Calibri" panose="020F0502020204030204" pitchFamily="34" charset="0"/>
            </a:rPr>
            <a:t>Analyse</a:t>
          </a:r>
        </a:p>
      </dgm:t>
    </dgm:pt>
    <dgm:pt modelId="{0BFDB31E-268F-40B8-A347-2FAC65061F0B}" type="parTrans" cxnId="{0271CF94-356A-48E4-B60A-B92DCEE6D894}">
      <dgm:prSet/>
      <dgm:spPr/>
      <dgm:t>
        <a:bodyPr/>
        <a:lstStyle/>
        <a:p>
          <a:endParaRPr lang="en-US">
            <a:latin typeface="Calibri" panose="020F0502020204030204" pitchFamily="34" charset="0"/>
            <a:cs typeface="Calibri" panose="020F0502020204030204" pitchFamily="34" charset="0"/>
          </a:endParaRPr>
        </a:p>
      </dgm:t>
    </dgm:pt>
    <dgm:pt modelId="{F0287D07-0E50-4803-BECC-58734B40F025}" type="sibTrans" cxnId="{0271CF94-356A-48E4-B60A-B92DCEE6D894}">
      <dgm:prSet/>
      <dgm:spPr/>
      <dgm:t>
        <a:bodyPr/>
        <a:lstStyle/>
        <a:p>
          <a:endParaRPr lang="en-US">
            <a:latin typeface="Calibri" panose="020F0502020204030204" pitchFamily="34" charset="0"/>
            <a:cs typeface="Calibri" panose="020F0502020204030204" pitchFamily="34" charset="0"/>
          </a:endParaRPr>
        </a:p>
      </dgm:t>
    </dgm:pt>
    <dgm:pt modelId="{13D71B79-0694-478F-82B1-8B7391FB83ED}">
      <dgm:prSet phldrT="[Text]" custT="1"/>
      <dgm:spPr/>
      <dgm:t>
        <a:bodyPr/>
        <a:lstStyle/>
        <a:p>
          <a:r>
            <a:rPr lang="en-GB" altLang="ja-JP" sz="1600" b="1" i="0" dirty="0">
              <a:latin typeface="Calibri" panose="020F0502020204030204" pitchFamily="34" charset="0"/>
              <a:cs typeface="Calibri" panose="020F0502020204030204" pitchFamily="34" charset="0"/>
            </a:rPr>
            <a:t>Preserve</a:t>
          </a:r>
          <a:endParaRPr lang="en-GB" sz="1600" b="1" i="0" dirty="0">
            <a:latin typeface="Calibri" panose="020F0502020204030204" pitchFamily="34" charset="0"/>
            <a:cs typeface="Calibri" panose="020F0502020204030204" pitchFamily="34" charset="0"/>
          </a:endParaRPr>
        </a:p>
      </dgm:t>
    </dgm:pt>
    <dgm:pt modelId="{B05F3688-AC74-4116-A0E4-550EB8C6AFBC}" type="parTrans" cxnId="{B2EB5308-8EE5-4AB2-AF13-569A0F94039C}">
      <dgm:prSet/>
      <dgm:spPr/>
      <dgm:t>
        <a:bodyPr/>
        <a:lstStyle/>
        <a:p>
          <a:endParaRPr lang="en-US">
            <a:latin typeface="Calibri" panose="020F0502020204030204" pitchFamily="34" charset="0"/>
            <a:cs typeface="Calibri" panose="020F0502020204030204" pitchFamily="34" charset="0"/>
          </a:endParaRPr>
        </a:p>
      </dgm:t>
    </dgm:pt>
    <dgm:pt modelId="{C825CC32-35A3-4F3B-A48B-CDBF5395295F}" type="sibTrans" cxnId="{B2EB5308-8EE5-4AB2-AF13-569A0F94039C}">
      <dgm:prSet/>
      <dgm:spPr/>
      <dgm:t>
        <a:bodyPr/>
        <a:lstStyle/>
        <a:p>
          <a:endParaRPr lang="en-US">
            <a:latin typeface="Calibri" panose="020F0502020204030204" pitchFamily="34" charset="0"/>
            <a:cs typeface="Calibri" panose="020F0502020204030204" pitchFamily="34" charset="0"/>
          </a:endParaRPr>
        </a:p>
      </dgm:t>
    </dgm:pt>
    <dgm:pt modelId="{DB3366E3-ED86-4B71-AEA9-C37C02B8C8D4}" type="pres">
      <dgm:prSet presAssocID="{B3A8FBD0-AB61-4CFB-ADBB-A67B70F9E7D7}" presName="cycle" presStyleCnt="0">
        <dgm:presLayoutVars>
          <dgm:dir/>
          <dgm:resizeHandles val="exact"/>
        </dgm:presLayoutVars>
      </dgm:prSet>
      <dgm:spPr/>
    </dgm:pt>
    <dgm:pt modelId="{F0E9B735-7A26-47A0-B6E4-EA2F8D77A257}" type="pres">
      <dgm:prSet presAssocID="{CC18078F-273D-4E0F-BAA8-A3FD4CD3DC42}" presName="node" presStyleLbl="node1" presStyleIdx="0" presStyleCnt="6" custScaleX="129303" custScaleY="80576" custRadScaleRad="95012" custRadScaleInc="0">
        <dgm:presLayoutVars>
          <dgm:bulletEnabled val="1"/>
        </dgm:presLayoutVars>
      </dgm:prSet>
      <dgm:spPr/>
    </dgm:pt>
    <dgm:pt modelId="{8EDE7BDD-112B-4EF4-AE45-042924C7DDA5}" type="pres">
      <dgm:prSet presAssocID="{CC18078F-273D-4E0F-BAA8-A3FD4CD3DC42}" presName="spNode" presStyleCnt="0"/>
      <dgm:spPr/>
    </dgm:pt>
    <dgm:pt modelId="{80957AA1-AA2F-4D8C-A8DF-893CC8587B79}" type="pres">
      <dgm:prSet presAssocID="{ECE2559C-D4EF-4567-BE7C-CD7F3FAF5B51}" presName="sibTrans" presStyleLbl="sibTrans1D1" presStyleIdx="0" presStyleCnt="6"/>
      <dgm:spPr/>
    </dgm:pt>
    <dgm:pt modelId="{03A8E653-23EB-4835-A856-D1FFA99DCB6C}" type="pres">
      <dgm:prSet presAssocID="{E7CBCF4F-48E2-4D35-956B-2D066040584A}" presName="node" presStyleLbl="node1" presStyleIdx="1" presStyleCnt="6" custScaleX="106092" custScaleY="66795" custRadScaleRad="89490" custRadScaleInc="-11369">
        <dgm:presLayoutVars>
          <dgm:bulletEnabled val="1"/>
        </dgm:presLayoutVars>
      </dgm:prSet>
      <dgm:spPr/>
    </dgm:pt>
    <dgm:pt modelId="{1ECC8D6A-46DC-4758-8121-AFE1D449D77B}" type="pres">
      <dgm:prSet presAssocID="{E7CBCF4F-48E2-4D35-956B-2D066040584A}" presName="spNode" presStyleCnt="0"/>
      <dgm:spPr/>
    </dgm:pt>
    <dgm:pt modelId="{D8E40C91-666C-4766-BE82-33D9A5FC9154}" type="pres">
      <dgm:prSet presAssocID="{7BC6870B-28B9-437E-B175-E8CE01FBBA95}" presName="sibTrans" presStyleLbl="sibTrans1D1" presStyleIdx="1" presStyleCnt="6"/>
      <dgm:spPr/>
    </dgm:pt>
    <dgm:pt modelId="{DC863810-0482-4939-AD05-E734DF898AC7}" type="pres">
      <dgm:prSet presAssocID="{A90C7648-BCD5-424E-821C-799A9B31316F}" presName="node" presStyleLbl="node1" presStyleIdx="2" presStyleCnt="6" custScaleX="106092" custScaleY="66795" custRadScaleRad="89972" custRadScaleInc="4484">
        <dgm:presLayoutVars>
          <dgm:bulletEnabled val="1"/>
        </dgm:presLayoutVars>
      </dgm:prSet>
      <dgm:spPr/>
    </dgm:pt>
    <dgm:pt modelId="{E25A1388-049D-4F03-AB4E-1CFAF0A228D8}" type="pres">
      <dgm:prSet presAssocID="{A90C7648-BCD5-424E-821C-799A9B31316F}" presName="spNode" presStyleCnt="0"/>
      <dgm:spPr/>
    </dgm:pt>
    <dgm:pt modelId="{D3F08FEB-EE0D-4BDD-ABC6-5700AE716D1C}" type="pres">
      <dgm:prSet presAssocID="{F0287D07-0E50-4803-BECC-58734B40F025}" presName="sibTrans" presStyleLbl="sibTrans1D1" presStyleIdx="2" presStyleCnt="6"/>
      <dgm:spPr/>
    </dgm:pt>
    <dgm:pt modelId="{276A0F5E-ADEE-4973-A5E2-F91823729577}" type="pres">
      <dgm:prSet presAssocID="{13D71B79-0694-478F-82B1-8B7391FB83ED}" presName="node" presStyleLbl="node1" presStyleIdx="3" presStyleCnt="6" custScaleX="106092" custScaleY="66795" custRadScaleRad="90844" custRadScaleInc="17682">
        <dgm:presLayoutVars>
          <dgm:bulletEnabled val="1"/>
        </dgm:presLayoutVars>
      </dgm:prSet>
      <dgm:spPr/>
    </dgm:pt>
    <dgm:pt modelId="{86815B1B-A012-4AB7-BFB8-8FFA4D3E6A74}" type="pres">
      <dgm:prSet presAssocID="{13D71B79-0694-478F-82B1-8B7391FB83ED}" presName="spNode" presStyleCnt="0"/>
      <dgm:spPr/>
    </dgm:pt>
    <dgm:pt modelId="{A95DBF78-4886-477E-9570-EAEF47DE1FCE}" type="pres">
      <dgm:prSet presAssocID="{C825CC32-35A3-4F3B-A48B-CDBF5395295F}" presName="sibTrans" presStyleLbl="sibTrans1D1" presStyleIdx="3" presStyleCnt="6"/>
      <dgm:spPr/>
    </dgm:pt>
    <dgm:pt modelId="{961E4D53-4C32-46EF-AFB7-F15250A1F89A}" type="pres">
      <dgm:prSet presAssocID="{A4FA6DB9-FCEC-4D70-ABF7-C91D01CDA908}" presName="node" presStyleLbl="node1" presStyleIdx="4" presStyleCnt="6" custScaleX="106092" custScaleY="66795" custRadScaleRad="97847" custRadScaleInc="148">
        <dgm:presLayoutVars>
          <dgm:bulletEnabled val="1"/>
        </dgm:presLayoutVars>
      </dgm:prSet>
      <dgm:spPr/>
    </dgm:pt>
    <dgm:pt modelId="{73F2F796-6AED-4AFD-829D-5769C1465470}" type="pres">
      <dgm:prSet presAssocID="{A4FA6DB9-FCEC-4D70-ABF7-C91D01CDA908}" presName="spNode" presStyleCnt="0"/>
      <dgm:spPr/>
    </dgm:pt>
    <dgm:pt modelId="{26896D55-802D-488C-86A8-30C660DC8641}" type="pres">
      <dgm:prSet presAssocID="{0204341C-B525-424C-BE4B-DF6AFA43772B}" presName="sibTrans" presStyleLbl="sibTrans1D1" presStyleIdx="4" presStyleCnt="6"/>
      <dgm:spPr/>
    </dgm:pt>
    <dgm:pt modelId="{0D6CAB96-E626-4B69-8393-A8972DA50CC9}" type="pres">
      <dgm:prSet presAssocID="{B62379C1-BBA8-4BDD-B573-7D734B5E1B61}" presName="node" presStyleLbl="node1" presStyleIdx="5" presStyleCnt="6" custScaleX="106092" custScaleY="66795">
        <dgm:presLayoutVars>
          <dgm:bulletEnabled val="1"/>
        </dgm:presLayoutVars>
      </dgm:prSet>
      <dgm:spPr/>
    </dgm:pt>
    <dgm:pt modelId="{F970FA6A-D1C1-48BA-A2FF-6A581E46115E}" type="pres">
      <dgm:prSet presAssocID="{B62379C1-BBA8-4BDD-B573-7D734B5E1B61}" presName="spNode" presStyleCnt="0"/>
      <dgm:spPr/>
    </dgm:pt>
    <dgm:pt modelId="{9CED62C1-50E5-4760-8AFA-1EDEF1448C0F}" type="pres">
      <dgm:prSet presAssocID="{BE7C471E-64D9-4476-BCF2-D9B8BBF4EFC8}" presName="sibTrans" presStyleLbl="sibTrans1D1" presStyleIdx="5" presStyleCnt="6"/>
      <dgm:spPr/>
    </dgm:pt>
  </dgm:ptLst>
  <dgm:cxnLst>
    <dgm:cxn modelId="{A1D27902-3C1E-4016-88E0-F2B6B44698F4}" type="presOf" srcId="{13D71B79-0694-478F-82B1-8B7391FB83ED}" destId="{276A0F5E-ADEE-4973-A5E2-F91823729577}" srcOrd="0" destOrd="0" presId="urn:microsoft.com/office/officeart/2005/8/layout/cycle5"/>
    <dgm:cxn modelId="{B2EB5308-8EE5-4AB2-AF13-569A0F94039C}" srcId="{B3A8FBD0-AB61-4CFB-ADBB-A67B70F9E7D7}" destId="{13D71B79-0694-478F-82B1-8B7391FB83ED}" srcOrd="3" destOrd="0" parTransId="{B05F3688-AC74-4116-A0E4-550EB8C6AFBC}" sibTransId="{C825CC32-35A3-4F3B-A48B-CDBF5395295F}"/>
    <dgm:cxn modelId="{FD9F330E-47B1-49E9-962D-B4CA7FE05495}" type="presOf" srcId="{A90C7648-BCD5-424E-821C-799A9B31316F}" destId="{DC863810-0482-4939-AD05-E734DF898AC7}" srcOrd="0" destOrd="0" presId="urn:microsoft.com/office/officeart/2005/8/layout/cycle5"/>
    <dgm:cxn modelId="{E94E841E-F913-4060-95DC-ACA1B5619F0A}" type="presOf" srcId="{C825CC32-35A3-4F3B-A48B-CDBF5395295F}" destId="{A95DBF78-4886-477E-9570-EAEF47DE1FCE}" srcOrd="0" destOrd="0" presId="urn:microsoft.com/office/officeart/2005/8/layout/cycle5"/>
    <dgm:cxn modelId="{831D4F1F-0DAF-442E-9C9F-5E555B636FB4}" srcId="{B3A8FBD0-AB61-4CFB-ADBB-A67B70F9E7D7}" destId="{CC18078F-273D-4E0F-BAA8-A3FD4CD3DC42}" srcOrd="0" destOrd="0" parTransId="{93B116FB-06A5-4B5A-B087-BB181805FC4A}" sibTransId="{ECE2559C-D4EF-4567-BE7C-CD7F3FAF5B51}"/>
    <dgm:cxn modelId="{FC01BA2C-34B2-4A09-8466-69E40F6EC670}" srcId="{B3A8FBD0-AB61-4CFB-ADBB-A67B70F9E7D7}" destId="{A4FA6DB9-FCEC-4D70-ABF7-C91D01CDA908}" srcOrd="4" destOrd="0" parTransId="{BCA2A752-C2C1-44CD-AC8E-7C09275B50D3}" sibTransId="{0204341C-B525-424C-BE4B-DF6AFA43772B}"/>
    <dgm:cxn modelId="{7D1FB242-A55F-49B5-A23C-F9B810584E39}" type="presOf" srcId="{A4FA6DB9-FCEC-4D70-ABF7-C91D01CDA908}" destId="{961E4D53-4C32-46EF-AFB7-F15250A1F89A}" srcOrd="0" destOrd="0" presId="urn:microsoft.com/office/officeart/2005/8/layout/cycle5"/>
    <dgm:cxn modelId="{1E427355-7EC3-46E6-B455-34FB2C2CF398}" type="presOf" srcId="{B62379C1-BBA8-4BDD-B573-7D734B5E1B61}" destId="{0D6CAB96-E626-4B69-8393-A8972DA50CC9}" srcOrd="0" destOrd="0" presId="urn:microsoft.com/office/officeart/2005/8/layout/cycle5"/>
    <dgm:cxn modelId="{498CC958-808F-41ED-950A-84F33E1E60E4}" type="presOf" srcId="{CC18078F-273D-4E0F-BAA8-A3FD4CD3DC42}" destId="{F0E9B735-7A26-47A0-B6E4-EA2F8D77A257}" srcOrd="0" destOrd="0" presId="urn:microsoft.com/office/officeart/2005/8/layout/cycle5"/>
    <dgm:cxn modelId="{1146F06F-093D-455F-8F45-869670817A87}" type="presOf" srcId="{F0287D07-0E50-4803-BECC-58734B40F025}" destId="{D3F08FEB-EE0D-4BDD-ABC6-5700AE716D1C}" srcOrd="0" destOrd="0" presId="urn:microsoft.com/office/officeart/2005/8/layout/cycle5"/>
    <dgm:cxn modelId="{20CB568C-22AC-47C3-BEED-B6F73B564D5F}" type="presOf" srcId="{BE7C471E-64D9-4476-BCF2-D9B8BBF4EFC8}" destId="{9CED62C1-50E5-4760-8AFA-1EDEF1448C0F}" srcOrd="0" destOrd="0" presId="urn:microsoft.com/office/officeart/2005/8/layout/cycle5"/>
    <dgm:cxn modelId="{0271CF94-356A-48E4-B60A-B92DCEE6D894}" srcId="{B3A8FBD0-AB61-4CFB-ADBB-A67B70F9E7D7}" destId="{A90C7648-BCD5-424E-821C-799A9B31316F}" srcOrd="2" destOrd="0" parTransId="{0BFDB31E-268F-40B8-A347-2FAC65061F0B}" sibTransId="{F0287D07-0E50-4803-BECC-58734B40F025}"/>
    <dgm:cxn modelId="{5F2853B9-729B-40FE-9B19-BB04D00FFDD9}" type="presOf" srcId="{0204341C-B525-424C-BE4B-DF6AFA43772B}" destId="{26896D55-802D-488C-86A8-30C660DC8641}" srcOrd="0" destOrd="0" presId="urn:microsoft.com/office/officeart/2005/8/layout/cycle5"/>
    <dgm:cxn modelId="{89537DD1-6315-4581-8DBD-088288074089}" type="presOf" srcId="{7BC6870B-28B9-437E-B175-E8CE01FBBA95}" destId="{D8E40C91-666C-4766-BE82-33D9A5FC9154}" srcOrd="0" destOrd="0" presId="urn:microsoft.com/office/officeart/2005/8/layout/cycle5"/>
    <dgm:cxn modelId="{1E3CA5DC-C252-4A82-8290-3F28C75CDFA4}" type="presOf" srcId="{E7CBCF4F-48E2-4D35-956B-2D066040584A}" destId="{03A8E653-23EB-4835-A856-D1FFA99DCB6C}" srcOrd="0" destOrd="0" presId="urn:microsoft.com/office/officeart/2005/8/layout/cycle5"/>
    <dgm:cxn modelId="{2EDFCCEA-B47A-479E-A9DB-EBB1123B3B67}" srcId="{B3A8FBD0-AB61-4CFB-ADBB-A67B70F9E7D7}" destId="{E7CBCF4F-48E2-4D35-956B-2D066040584A}" srcOrd="1" destOrd="0" parTransId="{D71008FE-CF54-4592-9AF6-71FA2E173139}" sibTransId="{7BC6870B-28B9-437E-B175-E8CE01FBBA95}"/>
    <dgm:cxn modelId="{38FFD9F0-3C99-49F0-B0AC-3FAF88E8A5F7}" type="presOf" srcId="{B3A8FBD0-AB61-4CFB-ADBB-A67B70F9E7D7}" destId="{DB3366E3-ED86-4B71-AEA9-C37C02B8C8D4}" srcOrd="0" destOrd="0" presId="urn:microsoft.com/office/officeart/2005/8/layout/cycle5"/>
    <dgm:cxn modelId="{9AD86FF9-24D5-4BAA-8E56-155CCF969F52}" srcId="{B3A8FBD0-AB61-4CFB-ADBB-A67B70F9E7D7}" destId="{B62379C1-BBA8-4BDD-B573-7D734B5E1B61}" srcOrd="5" destOrd="0" parTransId="{6C7132FC-5E81-4C55-A18E-3ACC12A7DB02}" sibTransId="{BE7C471E-64D9-4476-BCF2-D9B8BBF4EFC8}"/>
    <dgm:cxn modelId="{01E055FD-C8AF-4E15-9663-9A28618AADCD}" type="presOf" srcId="{ECE2559C-D4EF-4567-BE7C-CD7F3FAF5B51}" destId="{80957AA1-AA2F-4D8C-A8DF-893CC8587B79}" srcOrd="0" destOrd="0" presId="urn:microsoft.com/office/officeart/2005/8/layout/cycle5"/>
    <dgm:cxn modelId="{DFE07F66-2AA3-4A4B-AF96-31384BBC5079}" type="presParOf" srcId="{DB3366E3-ED86-4B71-AEA9-C37C02B8C8D4}" destId="{F0E9B735-7A26-47A0-B6E4-EA2F8D77A257}" srcOrd="0" destOrd="0" presId="urn:microsoft.com/office/officeart/2005/8/layout/cycle5"/>
    <dgm:cxn modelId="{D2AA9A8A-0311-4370-BF09-FE46C4B24257}" type="presParOf" srcId="{DB3366E3-ED86-4B71-AEA9-C37C02B8C8D4}" destId="{8EDE7BDD-112B-4EF4-AE45-042924C7DDA5}" srcOrd="1" destOrd="0" presId="urn:microsoft.com/office/officeart/2005/8/layout/cycle5"/>
    <dgm:cxn modelId="{99070D93-561A-4124-9E38-B82821F1730F}" type="presParOf" srcId="{DB3366E3-ED86-4B71-AEA9-C37C02B8C8D4}" destId="{80957AA1-AA2F-4D8C-A8DF-893CC8587B79}" srcOrd="2" destOrd="0" presId="urn:microsoft.com/office/officeart/2005/8/layout/cycle5"/>
    <dgm:cxn modelId="{86AF6EB8-F6F7-4AD9-BEBC-831242DDEC37}" type="presParOf" srcId="{DB3366E3-ED86-4B71-AEA9-C37C02B8C8D4}" destId="{03A8E653-23EB-4835-A856-D1FFA99DCB6C}" srcOrd="3" destOrd="0" presId="urn:microsoft.com/office/officeart/2005/8/layout/cycle5"/>
    <dgm:cxn modelId="{6BB7C845-13BE-4D08-B88C-7095C3531BC9}" type="presParOf" srcId="{DB3366E3-ED86-4B71-AEA9-C37C02B8C8D4}" destId="{1ECC8D6A-46DC-4758-8121-AFE1D449D77B}" srcOrd="4" destOrd="0" presId="urn:microsoft.com/office/officeart/2005/8/layout/cycle5"/>
    <dgm:cxn modelId="{9DECA660-4943-44E9-8A1E-04AB7BAE8F66}" type="presParOf" srcId="{DB3366E3-ED86-4B71-AEA9-C37C02B8C8D4}" destId="{D8E40C91-666C-4766-BE82-33D9A5FC9154}" srcOrd="5" destOrd="0" presId="urn:microsoft.com/office/officeart/2005/8/layout/cycle5"/>
    <dgm:cxn modelId="{1BD9F748-3CFC-4F10-8717-7A2C56F4E21E}" type="presParOf" srcId="{DB3366E3-ED86-4B71-AEA9-C37C02B8C8D4}" destId="{DC863810-0482-4939-AD05-E734DF898AC7}" srcOrd="6" destOrd="0" presId="urn:microsoft.com/office/officeart/2005/8/layout/cycle5"/>
    <dgm:cxn modelId="{1CC7EF88-5AF4-4158-BEB4-82E4D259EB87}" type="presParOf" srcId="{DB3366E3-ED86-4B71-AEA9-C37C02B8C8D4}" destId="{E25A1388-049D-4F03-AB4E-1CFAF0A228D8}" srcOrd="7" destOrd="0" presId="urn:microsoft.com/office/officeart/2005/8/layout/cycle5"/>
    <dgm:cxn modelId="{3AB718B2-984B-4CCA-8FE3-F3E1E5D07D5B}" type="presParOf" srcId="{DB3366E3-ED86-4B71-AEA9-C37C02B8C8D4}" destId="{D3F08FEB-EE0D-4BDD-ABC6-5700AE716D1C}" srcOrd="8" destOrd="0" presId="urn:microsoft.com/office/officeart/2005/8/layout/cycle5"/>
    <dgm:cxn modelId="{F9B09672-B234-4932-807F-1C2B674D1466}" type="presParOf" srcId="{DB3366E3-ED86-4B71-AEA9-C37C02B8C8D4}" destId="{276A0F5E-ADEE-4973-A5E2-F91823729577}" srcOrd="9" destOrd="0" presId="urn:microsoft.com/office/officeart/2005/8/layout/cycle5"/>
    <dgm:cxn modelId="{CE5D53B8-180B-4BBF-95AF-24C62409ACF4}" type="presParOf" srcId="{DB3366E3-ED86-4B71-AEA9-C37C02B8C8D4}" destId="{86815B1B-A012-4AB7-BFB8-8FFA4D3E6A74}" srcOrd="10" destOrd="0" presId="urn:microsoft.com/office/officeart/2005/8/layout/cycle5"/>
    <dgm:cxn modelId="{898326C6-EEEA-4566-8468-EDAF8085113C}" type="presParOf" srcId="{DB3366E3-ED86-4B71-AEA9-C37C02B8C8D4}" destId="{A95DBF78-4886-477E-9570-EAEF47DE1FCE}" srcOrd="11" destOrd="0" presId="urn:microsoft.com/office/officeart/2005/8/layout/cycle5"/>
    <dgm:cxn modelId="{C7B4C888-C855-437D-A8FE-B036FEE82381}" type="presParOf" srcId="{DB3366E3-ED86-4B71-AEA9-C37C02B8C8D4}" destId="{961E4D53-4C32-46EF-AFB7-F15250A1F89A}" srcOrd="12" destOrd="0" presId="urn:microsoft.com/office/officeart/2005/8/layout/cycle5"/>
    <dgm:cxn modelId="{7BA1FA43-5310-4FF6-B2F2-B1D6987F6B82}" type="presParOf" srcId="{DB3366E3-ED86-4B71-AEA9-C37C02B8C8D4}" destId="{73F2F796-6AED-4AFD-829D-5769C1465470}" srcOrd="13" destOrd="0" presId="urn:microsoft.com/office/officeart/2005/8/layout/cycle5"/>
    <dgm:cxn modelId="{7838B17C-180B-49AD-897A-8AEB737FF5FC}" type="presParOf" srcId="{DB3366E3-ED86-4B71-AEA9-C37C02B8C8D4}" destId="{26896D55-802D-488C-86A8-30C660DC8641}" srcOrd="14" destOrd="0" presId="urn:microsoft.com/office/officeart/2005/8/layout/cycle5"/>
    <dgm:cxn modelId="{CDB16D5B-A653-46A1-B186-F08677484426}" type="presParOf" srcId="{DB3366E3-ED86-4B71-AEA9-C37C02B8C8D4}" destId="{0D6CAB96-E626-4B69-8393-A8972DA50CC9}" srcOrd="15" destOrd="0" presId="urn:microsoft.com/office/officeart/2005/8/layout/cycle5"/>
    <dgm:cxn modelId="{35635513-CA51-4A23-AF03-6BD199D8DB41}" type="presParOf" srcId="{DB3366E3-ED86-4B71-AEA9-C37C02B8C8D4}" destId="{F970FA6A-D1C1-48BA-A2FF-6A581E46115E}" srcOrd="16" destOrd="0" presId="urn:microsoft.com/office/officeart/2005/8/layout/cycle5"/>
    <dgm:cxn modelId="{D8AFAF7D-010F-4A05-89C5-E3E5EE51F4F6}" type="presParOf" srcId="{DB3366E3-ED86-4B71-AEA9-C37C02B8C8D4}" destId="{9CED62C1-50E5-4760-8AFA-1EDEF1448C0F}" srcOrd="17" destOrd="0" presId="urn:microsoft.com/office/officeart/2005/8/layout/cycle5"/>
  </dgm:cxnLst>
  <dgm:bg/>
  <dgm:whole/>
  <dgm:extLst>
    <a:ext uri="http://schemas.microsoft.com/office/drawing/2008/diagram">
      <dsp:dataModelExt xmlns:dsp="http://schemas.microsoft.com/office/drawing/2008/diagram" relId="rId10" minVer="http://schemas.openxmlformats.org/drawingml/2006/diagram"/>
    </a:ext>
    <a:ext uri="{C62137D5-CB1D-491B-B009-E17868A290BF}">
      <dgm14:recolorImg xmlns:dgm14="http://schemas.microsoft.com/office/drawing/2010/diagram" val="1"/>
    </a:ext>
  </dgm:extLst>
</dgm:dataModel>
</file>

<file path=ppt/diagrams/data11.xml><?xml version="1.0" encoding="utf-8"?>
<dgm:dataModel xmlns:dgm="http://schemas.openxmlformats.org/drawingml/2006/diagram" xmlns:a="http://schemas.openxmlformats.org/drawingml/2006/main">
  <dgm:ptLst>
    <dgm:pt modelId="{B3A8FBD0-AB61-4CFB-ADBB-A67B70F9E7D7}" type="doc">
      <dgm:prSet loTypeId="urn:microsoft.com/office/officeart/2005/8/layout/cycle5" loCatId="cycle" qsTypeId="urn:microsoft.com/office/officeart/2005/8/quickstyle/simple1" qsCatId="simple" csTypeId="urn:microsoft.com/office/officeart/2005/8/colors/accent0_1" csCatId="mainScheme" phldr="1"/>
      <dgm:spPr/>
      <dgm:t>
        <a:bodyPr/>
        <a:lstStyle/>
        <a:p>
          <a:endParaRPr lang="en-US"/>
        </a:p>
      </dgm:t>
    </dgm:pt>
    <dgm:pt modelId="{CC18078F-273D-4E0F-BAA8-A3FD4CD3DC42}">
      <dgm:prSet phldrT="[Text]" custT="1"/>
      <dgm:spPr/>
      <dgm:t>
        <a:bodyPr/>
        <a:lstStyle/>
        <a:p>
          <a:r>
            <a:rPr lang="en-GB" altLang="ja-JP" sz="1600" b="1" i="0" dirty="0">
              <a:latin typeface="Calibri" panose="020F0502020204030204" pitchFamily="34" charset="0"/>
              <a:cs typeface="Calibri" panose="020F0502020204030204" pitchFamily="34" charset="0"/>
            </a:rPr>
            <a:t>Generate Data</a:t>
          </a:r>
          <a:endParaRPr lang="en-GB" sz="1600" b="1" i="0" dirty="0">
            <a:latin typeface="Calibri" panose="020F0502020204030204" pitchFamily="34" charset="0"/>
            <a:cs typeface="Calibri" panose="020F0502020204030204" pitchFamily="34" charset="0"/>
          </a:endParaRPr>
        </a:p>
      </dgm:t>
    </dgm:pt>
    <dgm:pt modelId="{93B116FB-06A5-4B5A-B087-BB181805FC4A}" type="parTrans" cxnId="{831D4F1F-0DAF-442E-9C9F-5E555B636FB4}">
      <dgm:prSet/>
      <dgm:spPr/>
      <dgm:t>
        <a:bodyPr/>
        <a:lstStyle/>
        <a:p>
          <a:endParaRPr lang="en-US">
            <a:latin typeface="Calibri" panose="020F0502020204030204" pitchFamily="34" charset="0"/>
            <a:cs typeface="Calibri" panose="020F0502020204030204" pitchFamily="34" charset="0"/>
          </a:endParaRPr>
        </a:p>
      </dgm:t>
    </dgm:pt>
    <dgm:pt modelId="{ECE2559C-D4EF-4567-BE7C-CD7F3FAF5B51}" type="sibTrans" cxnId="{831D4F1F-0DAF-442E-9C9F-5E555B636FB4}">
      <dgm:prSet/>
      <dgm:spPr/>
      <dgm:t>
        <a:bodyPr/>
        <a:lstStyle/>
        <a:p>
          <a:endParaRPr lang="en-US">
            <a:latin typeface="Calibri" panose="020F0502020204030204" pitchFamily="34" charset="0"/>
            <a:cs typeface="Calibri" panose="020F0502020204030204" pitchFamily="34" charset="0"/>
          </a:endParaRPr>
        </a:p>
      </dgm:t>
    </dgm:pt>
    <dgm:pt modelId="{A4FA6DB9-FCEC-4D70-ABF7-C91D01CDA908}">
      <dgm:prSet phldrT="[Text]" custT="1"/>
      <dgm:spPr/>
      <dgm:t>
        <a:bodyPr/>
        <a:lstStyle/>
        <a:p>
          <a:r>
            <a:rPr lang="en-GB" altLang="ja-JP" sz="1600" b="1" i="0" dirty="0">
              <a:latin typeface="Calibri" panose="020F0502020204030204" pitchFamily="34" charset="0"/>
              <a:cs typeface="Calibri" panose="020F0502020204030204" pitchFamily="34" charset="0"/>
            </a:rPr>
            <a:t>Share</a:t>
          </a:r>
          <a:endParaRPr lang="en-GB" sz="1600" b="1" i="0" dirty="0">
            <a:latin typeface="Calibri" panose="020F0502020204030204" pitchFamily="34" charset="0"/>
            <a:cs typeface="Calibri" panose="020F0502020204030204" pitchFamily="34" charset="0"/>
          </a:endParaRPr>
        </a:p>
      </dgm:t>
    </dgm:pt>
    <dgm:pt modelId="{BCA2A752-C2C1-44CD-AC8E-7C09275B50D3}" type="parTrans" cxnId="{FC01BA2C-34B2-4A09-8466-69E40F6EC670}">
      <dgm:prSet/>
      <dgm:spPr/>
      <dgm:t>
        <a:bodyPr/>
        <a:lstStyle/>
        <a:p>
          <a:endParaRPr lang="en-US">
            <a:latin typeface="Calibri" panose="020F0502020204030204" pitchFamily="34" charset="0"/>
            <a:cs typeface="Calibri" panose="020F0502020204030204" pitchFamily="34" charset="0"/>
          </a:endParaRPr>
        </a:p>
      </dgm:t>
    </dgm:pt>
    <dgm:pt modelId="{0204341C-B525-424C-BE4B-DF6AFA43772B}" type="sibTrans" cxnId="{FC01BA2C-34B2-4A09-8466-69E40F6EC670}">
      <dgm:prSet/>
      <dgm:spPr/>
      <dgm:t>
        <a:bodyPr/>
        <a:lstStyle/>
        <a:p>
          <a:endParaRPr lang="en-US">
            <a:latin typeface="Calibri" panose="020F0502020204030204" pitchFamily="34" charset="0"/>
            <a:cs typeface="Calibri" panose="020F0502020204030204" pitchFamily="34" charset="0"/>
          </a:endParaRPr>
        </a:p>
      </dgm:t>
    </dgm:pt>
    <dgm:pt modelId="{B62379C1-BBA8-4BDD-B573-7D734B5E1B61}">
      <dgm:prSet phldrT="[Text]" custT="1"/>
      <dgm:spPr/>
      <dgm:t>
        <a:bodyPr/>
        <a:lstStyle/>
        <a:p>
          <a:r>
            <a:rPr lang="en-GB" altLang="ja-JP" sz="1600" b="1" i="0" dirty="0">
              <a:latin typeface="Calibri" panose="020F0502020204030204" pitchFamily="34" charset="0"/>
              <a:cs typeface="Calibri" panose="020F0502020204030204" pitchFamily="34" charset="0"/>
            </a:rPr>
            <a:t>Re-use</a:t>
          </a:r>
          <a:endParaRPr lang="en-GB" sz="1600" b="1" i="0" dirty="0">
            <a:latin typeface="Calibri" panose="020F0502020204030204" pitchFamily="34" charset="0"/>
            <a:cs typeface="Calibri" panose="020F0502020204030204" pitchFamily="34" charset="0"/>
          </a:endParaRPr>
        </a:p>
      </dgm:t>
    </dgm:pt>
    <dgm:pt modelId="{6C7132FC-5E81-4C55-A18E-3ACC12A7DB02}" type="parTrans" cxnId="{9AD86FF9-24D5-4BAA-8E56-155CCF969F52}">
      <dgm:prSet/>
      <dgm:spPr/>
      <dgm:t>
        <a:bodyPr/>
        <a:lstStyle/>
        <a:p>
          <a:endParaRPr lang="en-US">
            <a:latin typeface="Calibri" panose="020F0502020204030204" pitchFamily="34" charset="0"/>
            <a:cs typeface="Calibri" panose="020F0502020204030204" pitchFamily="34" charset="0"/>
          </a:endParaRPr>
        </a:p>
      </dgm:t>
    </dgm:pt>
    <dgm:pt modelId="{BE7C471E-64D9-4476-BCF2-D9B8BBF4EFC8}" type="sibTrans" cxnId="{9AD86FF9-24D5-4BAA-8E56-155CCF969F52}">
      <dgm:prSet/>
      <dgm:spPr/>
      <dgm:t>
        <a:bodyPr/>
        <a:lstStyle/>
        <a:p>
          <a:endParaRPr lang="en-US">
            <a:latin typeface="Calibri" panose="020F0502020204030204" pitchFamily="34" charset="0"/>
            <a:cs typeface="Calibri" panose="020F0502020204030204" pitchFamily="34" charset="0"/>
          </a:endParaRPr>
        </a:p>
      </dgm:t>
    </dgm:pt>
    <dgm:pt modelId="{E7CBCF4F-48E2-4D35-956B-2D066040584A}">
      <dgm:prSet phldrT="[Text]" custT="1"/>
      <dgm:spPr/>
      <dgm:t>
        <a:bodyPr/>
        <a:lstStyle/>
        <a:p>
          <a:r>
            <a:rPr lang="en-GB" altLang="ja-JP" sz="1600" b="1" i="0" dirty="0">
              <a:latin typeface="Calibri" panose="020F0502020204030204" pitchFamily="34" charset="0"/>
              <a:cs typeface="Calibri" panose="020F0502020204030204" pitchFamily="34" charset="0"/>
            </a:rPr>
            <a:t>Process</a:t>
          </a:r>
          <a:endParaRPr lang="en-GB" sz="1600" b="1" i="0" dirty="0">
            <a:latin typeface="Calibri" panose="020F0502020204030204" pitchFamily="34" charset="0"/>
            <a:cs typeface="Calibri" panose="020F0502020204030204" pitchFamily="34" charset="0"/>
          </a:endParaRPr>
        </a:p>
      </dgm:t>
    </dgm:pt>
    <dgm:pt modelId="{D71008FE-CF54-4592-9AF6-71FA2E173139}" type="parTrans" cxnId="{2EDFCCEA-B47A-479E-A9DB-EBB1123B3B67}">
      <dgm:prSet/>
      <dgm:spPr/>
      <dgm:t>
        <a:bodyPr/>
        <a:lstStyle/>
        <a:p>
          <a:endParaRPr lang="en-US">
            <a:latin typeface="Calibri" panose="020F0502020204030204" pitchFamily="34" charset="0"/>
            <a:cs typeface="Calibri" panose="020F0502020204030204" pitchFamily="34" charset="0"/>
          </a:endParaRPr>
        </a:p>
      </dgm:t>
    </dgm:pt>
    <dgm:pt modelId="{7BC6870B-28B9-437E-B175-E8CE01FBBA95}" type="sibTrans" cxnId="{2EDFCCEA-B47A-479E-A9DB-EBB1123B3B67}">
      <dgm:prSet/>
      <dgm:spPr/>
      <dgm:t>
        <a:bodyPr/>
        <a:lstStyle/>
        <a:p>
          <a:endParaRPr lang="en-US">
            <a:latin typeface="Calibri" panose="020F0502020204030204" pitchFamily="34" charset="0"/>
            <a:cs typeface="Calibri" panose="020F0502020204030204" pitchFamily="34" charset="0"/>
          </a:endParaRPr>
        </a:p>
      </dgm:t>
    </dgm:pt>
    <dgm:pt modelId="{A90C7648-BCD5-424E-821C-799A9B31316F}">
      <dgm:prSet phldrT="[Text]" custT="1"/>
      <dgm:spPr/>
      <dgm:t>
        <a:bodyPr/>
        <a:lstStyle/>
        <a:p>
          <a:r>
            <a:rPr lang="en-GB" sz="1600" b="1" i="0" dirty="0">
              <a:latin typeface="Calibri" panose="020F0502020204030204" pitchFamily="34" charset="0"/>
              <a:cs typeface="Calibri" panose="020F0502020204030204" pitchFamily="34" charset="0"/>
            </a:rPr>
            <a:t>Analyse</a:t>
          </a:r>
        </a:p>
      </dgm:t>
    </dgm:pt>
    <dgm:pt modelId="{0BFDB31E-268F-40B8-A347-2FAC65061F0B}" type="parTrans" cxnId="{0271CF94-356A-48E4-B60A-B92DCEE6D894}">
      <dgm:prSet/>
      <dgm:spPr/>
      <dgm:t>
        <a:bodyPr/>
        <a:lstStyle/>
        <a:p>
          <a:endParaRPr lang="en-US">
            <a:latin typeface="Calibri" panose="020F0502020204030204" pitchFamily="34" charset="0"/>
            <a:cs typeface="Calibri" panose="020F0502020204030204" pitchFamily="34" charset="0"/>
          </a:endParaRPr>
        </a:p>
      </dgm:t>
    </dgm:pt>
    <dgm:pt modelId="{F0287D07-0E50-4803-BECC-58734B40F025}" type="sibTrans" cxnId="{0271CF94-356A-48E4-B60A-B92DCEE6D894}">
      <dgm:prSet/>
      <dgm:spPr/>
      <dgm:t>
        <a:bodyPr/>
        <a:lstStyle/>
        <a:p>
          <a:endParaRPr lang="en-US">
            <a:latin typeface="Calibri" panose="020F0502020204030204" pitchFamily="34" charset="0"/>
            <a:cs typeface="Calibri" panose="020F0502020204030204" pitchFamily="34" charset="0"/>
          </a:endParaRPr>
        </a:p>
      </dgm:t>
    </dgm:pt>
    <dgm:pt modelId="{13D71B79-0694-478F-82B1-8B7391FB83ED}">
      <dgm:prSet phldrT="[Text]" custT="1"/>
      <dgm:spPr/>
      <dgm:t>
        <a:bodyPr/>
        <a:lstStyle/>
        <a:p>
          <a:r>
            <a:rPr lang="en-GB" altLang="ja-JP" sz="1600" b="1" i="0" dirty="0">
              <a:latin typeface="Calibri" panose="020F0502020204030204" pitchFamily="34" charset="0"/>
              <a:cs typeface="Calibri" panose="020F0502020204030204" pitchFamily="34" charset="0"/>
            </a:rPr>
            <a:t>Preserve</a:t>
          </a:r>
          <a:endParaRPr lang="en-GB" sz="1600" b="1" i="0" dirty="0">
            <a:latin typeface="Calibri" panose="020F0502020204030204" pitchFamily="34" charset="0"/>
            <a:cs typeface="Calibri" panose="020F0502020204030204" pitchFamily="34" charset="0"/>
          </a:endParaRPr>
        </a:p>
      </dgm:t>
    </dgm:pt>
    <dgm:pt modelId="{B05F3688-AC74-4116-A0E4-550EB8C6AFBC}" type="parTrans" cxnId="{B2EB5308-8EE5-4AB2-AF13-569A0F94039C}">
      <dgm:prSet/>
      <dgm:spPr/>
      <dgm:t>
        <a:bodyPr/>
        <a:lstStyle/>
        <a:p>
          <a:endParaRPr lang="en-US">
            <a:latin typeface="Calibri" panose="020F0502020204030204" pitchFamily="34" charset="0"/>
            <a:cs typeface="Calibri" panose="020F0502020204030204" pitchFamily="34" charset="0"/>
          </a:endParaRPr>
        </a:p>
      </dgm:t>
    </dgm:pt>
    <dgm:pt modelId="{C825CC32-35A3-4F3B-A48B-CDBF5395295F}" type="sibTrans" cxnId="{B2EB5308-8EE5-4AB2-AF13-569A0F94039C}">
      <dgm:prSet/>
      <dgm:spPr/>
      <dgm:t>
        <a:bodyPr/>
        <a:lstStyle/>
        <a:p>
          <a:endParaRPr lang="en-US">
            <a:latin typeface="Calibri" panose="020F0502020204030204" pitchFamily="34" charset="0"/>
            <a:cs typeface="Calibri" panose="020F0502020204030204" pitchFamily="34" charset="0"/>
          </a:endParaRPr>
        </a:p>
      </dgm:t>
    </dgm:pt>
    <dgm:pt modelId="{DB3366E3-ED86-4B71-AEA9-C37C02B8C8D4}" type="pres">
      <dgm:prSet presAssocID="{B3A8FBD0-AB61-4CFB-ADBB-A67B70F9E7D7}" presName="cycle" presStyleCnt="0">
        <dgm:presLayoutVars>
          <dgm:dir/>
          <dgm:resizeHandles val="exact"/>
        </dgm:presLayoutVars>
      </dgm:prSet>
      <dgm:spPr/>
    </dgm:pt>
    <dgm:pt modelId="{F0E9B735-7A26-47A0-B6E4-EA2F8D77A257}" type="pres">
      <dgm:prSet presAssocID="{CC18078F-273D-4E0F-BAA8-A3FD4CD3DC42}" presName="node" presStyleLbl="node1" presStyleIdx="0" presStyleCnt="6" custScaleX="129303" custScaleY="80576" custRadScaleRad="95012" custRadScaleInc="0">
        <dgm:presLayoutVars>
          <dgm:bulletEnabled val="1"/>
        </dgm:presLayoutVars>
      </dgm:prSet>
      <dgm:spPr/>
    </dgm:pt>
    <dgm:pt modelId="{8EDE7BDD-112B-4EF4-AE45-042924C7DDA5}" type="pres">
      <dgm:prSet presAssocID="{CC18078F-273D-4E0F-BAA8-A3FD4CD3DC42}" presName="spNode" presStyleCnt="0"/>
      <dgm:spPr/>
    </dgm:pt>
    <dgm:pt modelId="{80957AA1-AA2F-4D8C-A8DF-893CC8587B79}" type="pres">
      <dgm:prSet presAssocID="{ECE2559C-D4EF-4567-BE7C-CD7F3FAF5B51}" presName="sibTrans" presStyleLbl="sibTrans1D1" presStyleIdx="0" presStyleCnt="6"/>
      <dgm:spPr/>
    </dgm:pt>
    <dgm:pt modelId="{03A8E653-23EB-4835-A856-D1FFA99DCB6C}" type="pres">
      <dgm:prSet presAssocID="{E7CBCF4F-48E2-4D35-956B-2D066040584A}" presName="node" presStyleLbl="node1" presStyleIdx="1" presStyleCnt="6" custScaleX="106092" custScaleY="66795" custRadScaleRad="89490" custRadScaleInc="-11369">
        <dgm:presLayoutVars>
          <dgm:bulletEnabled val="1"/>
        </dgm:presLayoutVars>
      </dgm:prSet>
      <dgm:spPr/>
    </dgm:pt>
    <dgm:pt modelId="{1ECC8D6A-46DC-4758-8121-AFE1D449D77B}" type="pres">
      <dgm:prSet presAssocID="{E7CBCF4F-48E2-4D35-956B-2D066040584A}" presName="spNode" presStyleCnt="0"/>
      <dgm:spPr/>
    </dgm:pt>
    <dgm:pt modelId="{D8E40C91-666C-4766-BE82-33D9A5FC9154}" type="pres">
      <dgm:prSet presAssocID="{7BC6870B-28B9-437E-B175-E8CE01FBBA95}" presName="sibTrans" presStyleLbl="sibTrans1D1" presStyleIdx="1" presStyleCnt="6"/>
      <dgm:spPr/>
    </dgm:pt>
    <dgm:pt modelId="{DC863810-0482-4939-AD05-E734DF898AC7}" type="pres">
      <dgm:prSet presAssocID="{A90C7648-BCD5-424E-821C-799A9B31316F}" presName="node" presStyleLbl="node1" presStyleIdx="2" presStyleCnt="6" custScaleX="106092" custScaleY="66795" custRadScaleRad="89972" custRadScaleInc="4484">
        <dgm:presLayoutVars>
          <dgm:bulletEnabled val="1"/>
        </dgm:presLayoutVars>
      </dgm:prSet>
      <dgm:spPr/>
    </dgm:pt>
    <dgm:pt modelId="{E25A1388-049D-4F03-AB4E-1CFAF0A228D8}" type="pres">
      <dgm:prSet presAssocID="{A90C7648-BCD5-424E-821C-799A9B31316F}" presName="spNode" presStyleCnt="0"/>
      <dgm:spPr/>
    </dgm:pt>
    <dgm:pt modelId="{D3F08FEB-EE0D-4BDD-ABC6-5700AE716D1C}" type="pres">
      <dgm:prSet presAssocID="{F0287D07-0E50-4803-BECC-58734B40F025}" presName="sibTrans" presStyleLbl="sibTrans1D1" presStyleIdx="2" presStyleCnt="6"/>
      <dgm:spPr/>
    </dgm:pt>
    <dgm:pt modelId="{276A0F5E-ADEE-4973-A5E2-F91823729577}" type="pres">
      <dgm:prSet presAssocID="{13D71B79-0694-478F-82B1-8B7391FB83ED}" presName="node" presStyleLbl="node1" presStyleIdx="3" presStyleCnt="6" custScaleX="106092" custScaleY="66795" custRadScaleRad="90844" custRadScaleInc="17682">
        <dgm:presLayoutVars>
          <dgm:bulletEnabled val="1"/>
        </dgm:presLayoutVars>
      </dgm:prSet>
      <dgm:spPr/>
    </dgm:pt>
    <dgm:pt modelId="{86815B1B-A012-4AB7-BFB8-8FFA4D3E6A74}" type="pres">
      <dgm:prSet presAssocID="{13D71B79-0694-478F-82B1-8B7391FB83ED}" presName="spNode" presStyleCnt="0"/>
      <dgm:spPr/>
    </dgm:pt>
    <dgm:pt modelId="{A95DBF78-4886-477E-9570-EAEF47DE1FCE}" type="pres">
      <dgm:prSet presAssocID="{C825CC32-35A3-4F3B-A48B-CDBF5395295F}" presName="sibTrans" presStyleLbl="sibTrans1D1" presStyleIdx="3" presStyleCnt="6"/>
      <dgm:spPr/>
    </dgm:pt>
    <dgm:pt modelId="{961E4D53-4C32-46EF-AFB7-F15250A1F89A}" type="pres">
      <dgm:prSet presAssocID="{A4FA6DB9-FCEC-4D70-ABF7-C91D01CDA908}" presName="node" presStyleLbl="node1" presStyleIdx="4" presStyleCnt="6" custScaleX="106092" custScaleY="66795" custRadScaleRad="97847" custRadScaleInc="148">
        <dgm:presLayoutVars>
          <dgm:bulletEnabled val="1"/>
        </dgm:presLayoutVars>
      </dgm:prSet>
      <dgm:spPr/>
    </dgm:pt>
    <dgm:pt modelId="{73F2F796-6AED-4AFD-829D-5769C1465470}" type="pres">
      <dgm:prSet presAssocID="{A4FA6DB9-FCEC-4D70-ABF7-C91D01CDA908}" presName="spNode" presStyleCnt="0"/>
      <dgm:spPr/>
    </dgm:pt>
    <dgm:pt modelId="{26896D55-802D-488C-86A8-30C660DC8641}" type="pres">
      <dgm:prSet presAssocID="{0204341C-B525-424C-BE4B-DF6AFA43772B}" presName="sibTrans" presStyleLbl="sibTrans1D1" presStyleIdx="4" presStyleCnt="6"/>
      <dgm:spPr/>
    </dgm:pt>
    <dgm:pt modelId="{0D6CAB96-E626-4B69-8393-A8972DA50CC9}" type="pres">
      <dgm:prSet presAssocID="{B62379C1-BBA8-4BDD-B573-7D734B5E1B61}" presName="node" presStyleLbl="node1" presStyleIdx="5" presStyleCnt="6" custScaleX="106092" custScaleY="66795">
        <dgm:presLayoutVars>
          <dgm:bulletEnabled val="1"/>
        </dgm:presLayoutVars>
      </dgm:prSet>
      <dgm:spPr/>
    </dgm:pt>
    <dgm:pt modelId="{F970FA6A-D1C1-48BA-A2FF-6A581E46115E}" type="pres">
      <dgm:prSet presAssocID="{B62379C1-BBA8-4BDD-B573-7D734B5E1B61}" presName="spNode" presStyleCnt="0"/>
      <dgm:spPr/>
    </dgm:pt>
    <dgm:pt modelId="{9CED62C1-50E5-4760-8AFA-1EDEF1448C0F}" type="pres">
      <dgm:prSet presAssocID="{BE7C471E-64D9-4476-BCF2-D9B8BBF4EFC8}" presName="sibTrans" presStyleLbl="sibTrans1D1" presStyleIdx="5" presStyleCnt="6"/>
      <dgm:spPr/>
    </dgm:pt>
  </dgm:ptLst>
  <dgm:cxnLst>
    <dgm:cxn modelId="{A1D27902-3C1E-4016-88E0-F2B6B44698F4}" type="presOf" srcId="{13D71B79-0694-478F-82B1-8B7391FB83ED}" destId="{276A0F5E-ADEE-4973-A5E2-F91823729577}" srcOrd="0" destOrd="0" presId="urn:microsoft.com/office/officeart/2005/8/layout/cycle5"/>
    <dgm:cxn modelId="{B2EB5308-8EE5-4AB2-AF13-569A0F94039C}" srcId="{B3A8FBD0-AB61-4CFB-ADBB-A67B70F9E7D7}" destId="{13D71B79-0694-478F-82B1-8B7391FB83ED}" srcOrd="3" destOrd="0" parTransId="{B05F3688-AC74-4116-A0E4-550EB8C6AFBC}" sibTransId="{C825CC32-35A3-4F3B-A48B-CDBF5395295F}"/>
    <dgm:cxn modelId="{FD9F330E-47B1-49E9-962D-B4CA7FE05495}" type="presOf" srcId="{A90C7648-BCD5-424E-821C-799A9B31316F}" destId="{DC863810-0482-4939-AD05-E734DF898AC7}" srcOrd="0" destOrd="0" presId="urn:microsoft.com/office/officeart/2005/8/layout/cycle5"/>
    <dgm:cxn modelId="{E94E841E-F913-4060-95DC-ACA1B5619F0A}" type="presOf" srcId="{C825CC32-35A3-4F3B-A48B-CDBF5395295F}" destId="{A95DBF78-4886-477E-9570-EAEF47DE1FCE}" srcOrd="0" destOrd="0" presId="urn:microsoft.com/office/officeart/2005/8/layout/cycle5"/>
    <dgm:cxn modelId="{831D4F1F-0DAF-442E-9C9F-5E555B636FB4}" srcId="{B3A8FBD0-AB61-4CFB-ADBB-A67B70F9E7D7}" destId="{CC18078F-273D-4E0F-BAA8-A3FD4CD3DC42}" srcOrd="0" destOrd="0" parTransId="{93B116FB-06A5-4B5A-B087-BB181805FC4A}" sibTransId="{ECE2559C-D4EF-4567-BE7C-CD7F3FAF5B51}"/>
    <dgm:cxn modelId="{FC01BA2C-34B2-4A09-8466-69E40F6EC670}" srcId="{B3A8FBD0-AB61-4CFB-ADBB-A67B70F9E7D7}" destId="{A4FA6DB9-FCEC-4D70-ABF7-C91D01CDA908}" srcOrd="4" destOrd="0" parTransId="{BCA2A752-C2C1-44CD-AC8E-7C09275B50D3}" sibTransId="{0204341C-B525-424C-BE4B-DF6AFA43772B}"/>
    <dgm:cxn modelId="{7D1FB242-A55F-49B5-A23C-F9B810584E39}" type="presOf" srcId="{A4FA6DB9-FCEC-4D70-ABF7-C91D01CDA908}" destId="{961E4D53-4C32-46EF-AFB7-F15250A1F89A}" srcOrd="0" destOrd="0" presId="urn:microsoft.com/office/officeart/2005/8/layout/cycle5"/>
    <dgm:cxn modelId="{1E427355-7EC3-46E6-B455-34FB2C2CF398}" type="presOf" srcId="{B62379C1-BBA8-4BDD-B573-7D734B5E1B61}" destId="{0D6CAB96-E626-4B69-8393-A8972DA50CC9}" srcOrd="0" destOrd="0" presId="urn:microsoft.com/office/officeart/2005/8/layout/cycle5"/>
    <dgm:cxn modelId="{498CC958-808F-41ED-950A-84F33E1E60E4}" type="presOf" srcId="{CC18078F-273D-4E0F-BAA8-A3FD4CD3DC42}" destId="{F0E9B735-7A26-47A0-B6E4-EA2F8D77A257}" srcOrd="0" destOrd="0" presId="urn:microsoft.com/office/officeart/2005/8/layout/cycle5"/>
    <dgm:cxn modelId="{1146F06F-093D-455F-8F45-869670817A87}" type="presOf" srcId="{F0287D07-0E50-4803-BECC-58734B40F025}" destId="{D3F08FEB-EE0D-4BDD-ABC6-5700AE716D1C}" srcOrd="0" destOrd="0" presId="urn:microsoft.com/office/officeart/2005/8/layout/cycle5"/>
    <dgm:cxn modelId="{20CB568C-22AC-47C3-BEED-B6F73B564D5F}" type="presOf" srcId="{BE7C471E-64D9-4476-BCF2-D9B8BBF4EFC8}" destId="{9CED62C1-50E5-4760-8AFA-1EDEF1448C0F}" srcOrd="0" destOrd="0" presId="urn:microsoft.com/office/officeart/2005/8/layout/cycle5"/>
    <dgm:cxn modelId="{0271CF94-356A-48E4-B60A-B92DCEE6D894}" srcId="{B3A8FBD0-AB61-4CFB-ADBB-A67B70F9E7D7}" destId="{A90C7648-BCD5-424E-821C-799A9B31316F}" srcOrd="2" destOrd="0" parTransId="{0BFDB31E-268F-40B8-A347-2FAC65061F0B}" sibTransId="{F0287D07-0E50-4803-BECC-58734B40F025}"/>
    <dgm:cxn modelId="{5F2853B9-729B-40FE-9B19-BB04D00FFDD9}" type="presOf" srcId="{0204341C-B525-424C-BE4B-DF6AFA43772B}" destId="{26896D55-802D-488C-86A8-30C660DC8641}" srcOrd="0" destOrd="0" presId="urn:microsoft.com/office/officeart/2005/8/layout/cycle5"/>
    <dgm:cxn modelId="{89537DD1-6315-4581-8DBD-088288074089}" type="presOf" srcId="{7BC6870B-28B9-437E-B175-E8CE01FBBA95}" destId="{D8E40C91-666C-4766-BE82-33D9A5FC9154}" srcOrd="0" destOrd="0" presId="urn:microsoft.com/office/officeart/2005/8/layout/cycle5"/>
    <dgm:cxn modelId="{1E3CA5DC-C252-4A82-8290-3F28C75CDFA4}" type="presOf" srcId="{E7CBCF4F-48E2-4D35-956B-2D066040584A}" destId="{03A8E653-23EB-4835-A856-D1FFA99DCB6C}" srcOrd="0" destOrd="0" presId="urn:microsoft.com/office/officeart/2005/8/layout/cycle5"/>
    <dgm:cxn modelId="{2EDFCCEA-B47A-479E-A9DB-EBB1123B3B67}" srcId="{B3A8FBD0-AB61-4CFB-ADBB-A67B70F9E7D7}" destId="{E7CBCF4F-48E2-4D35-956B-2D066040584A}" srcOrd="1" destOrd="0" parTransId="{D71008FE-CF54-4592-9AF6-71FA2E173139}" sibTransId="{7BC6870B-28B9-437E-B175-E8CE01FBBA95}"/>
    <dgm:cxn modelId="{38FFD9F0-3C99-49F0-B0AC-3FAF88E8A5F7}" type="presOf" srcId="{B3A8FBD0-AB61-4CFB-ADBB-A67B70F9E7D7}" destId="{DB3366E3-ED86-4B71-AEA9-C37C02B8C8D4}" srcOrd="0" destOrd="0" presId="urn:microsoft.com/office/officeart/2005/8/layout/cycle5"/>
    <dgm:cxn modelId="{9AD86FF9-24D5-4BAA-8E56-155CCF969F52}" srcId="{B3A8FBD0-AB61-4CFB-ADBB-A67B70F9E7D7}" destId="{B62379C1-BBA8-4BDD-B573-7D734B5E1B61}" srcOrd="5" destOrd="0" parTransId="{6C7132FC-5E81-4C55-A18E-3ACC12A7DB02}" sibTransId="{BE7C471E-64D9-4476-BCF2-D9B8BBF4EFC8}"/>
    <dgm:cxn modelId="{01E055FD-C8AF-4E15-9663-9A28618AADCD}" type="presOf" srcId="{ECE2559C-D4EF-4567-BE7C-CD7F3FAF5B51}" destId="{80957AA1-AA2F-4D8C-A8DF-893CC8587B79}" srcOrd="0" destOrd="0" presId="urn:microsoft.com/office/officeart/2005/8/layout/cycle5"/>
    <dgm:cxn modelId="{DFE07F66-2AA3-4A4B-AF96-31384BBC5079}" type="presParOf" srcId="{DB3366E3-ED86-4B71-AEA9-C37C02B8C8D4}" destId="{F0E9B735-7A26-47A0-B6E4-EA2F8D77A257}" srcOrd="0" destOrd="0" presId="urn:microsoft.com/office/officeart/2005/8/layout/cycle5"/>
    <dgm:cxn modelId="{D2AA9A8A-0311-4370-BF09-FE46C4B24257}" type="presParOf" srcId="{DB3366E3-ED86-4B71-AEA9-C37C02B8C8D4}" destId="{8EDE7BDD-112B-4EF4-AE45-042924C7DDA5}" srcOrd="1" destOrd="0" presId="urn:microsoft.com/office/officeart/2005/8/layout/cycle5"/>
    <dgm:cxn modelId="{99070D93-561A-4124-9E38-B82821F1730F}" type="presParOf" srcId="{DB3366E3-ED86-4B71-AEA9-C37C02B8C8D4}" destId="{80957AA1-AA2F-4D8C-A8DF-893CC8587B79}" srcOrd="2" destOrd="0" presId="urn:microsoft.com/office/officeart/2005/8/layout/cycle5"/>
    <dgm:cxn modelId="{86AF6EB8-F6F7-4AD9-BEBC-831242DDEC37}" type="presParOf" srcId="{DB3366E3-ED86-4B71-AEA9-C37C02B8C8D4}" destId="{03A8E653-23EB-4835-A856-D1FFA99DCB6C}" srcOrd="3" destOrd="0" presId="urn:microsoft.com/office/officeart/2005/8/layout/cycle5"/>
    <dgm:cxn modelId="{6BB7C845-13BE-4D08-B88C-7095C3531BC9}" type="presParOf" srcId="{DB3366E3-ED86-4B71-AEA9-C37C02B8C8D4}" destId="{1ECC8D6A-46DC-4758-8121-AFE1D449D77B}" srcOrd="4" destOrd="0" presId="urn:microsoft.com/office/officeart/2005/8/layout/cycle5"/>
    <dgm:cxn modelId="{9DECA660-4943-44E9-8A1E-04AB7BAE8F66}" type="presParOf" srcId="{DB3366E3-ED86-4B71-AEA9-C37C02B8C8D4}" destId="{D8E40C91-666C-4766-BE82-33D9A5FC9154}" srcOrd="5" destOrd="0" presId="urn:microsoft.com/office/officeart/2005/8/layout/cycle5"/>
    <dgm:cxn modelId="{1BD9F748-3CFC-4F10-8717-7A2C56F4E21E}" type="presParOf" srcId="{DB3366E3-ED86-4B71-AEA9-C37C02B8C8D4}" destId="{DC863810-0482-4939-AD05-E734DF898AC7}" srcOrd="6" destOrd="0" presId="urn:microsoft.com/office/officeart/2005/8/layout/cycle5"/>
    <dgm:cxn modelId="{1CC7EF88-5AF4-4158-BEB4-82E4D259EB87}" type="presParOf" srcId="{DB3366E3-ED86-4B71-AEA9-C37C02B8C8D4}" destId="{E25A1388-049D-4F03-AB4E-1CFAF0A228D8}" srcOrd="7" destOrd="0" presId="urn:microsoft.com/office/officeart/2005/8/layout/cycle5"/>
    <dgm:cxn modelId="{3AB718B2-984B-4CCA-8FE3-F3E1E5D07D5B}" type="presParOf" srcId="{DB3366E3-ED86-4B71-AEA9-C37C02B8C8D4}" destId="{D3F08FEB-EE0D-4BDD-ABC6-5700AE716D1C}" srcOrd="8" destOrd="0" presId="urn:microsoft.com/office/officeart/2005/8/layout/cycle5"/>
    <dgm:cxn modelId="{F9B09672-B234-4932-807F-1C2B674D1466}" type="presParOf" srcId="{DB3366E3-ED86-4B71-AEA9-C37C02B8C8D4}" destId="{276A0F5E-ADEE-4973-A5E2-F91823729577}" srcOrd="9" destOrd="0" presId="urn:microsoft.com/office/officeart/2005/8/layout/cycle5"/>
    <dgm:cxn modelId="{CE5D53B8-180B-4BBF-95AF-24C62409ACF4}" type="presParOf" srcId="{DB3366E3-ED86-4B71-AEA9-C37C02B8C8D4}" destId="{86815B1B-A012-4AB7-BFB8-8FFA4D3E6A74}" srcOrd="10" destOrd="0" presId="urn:microsoft.com/office/officeart/2005/8/layout/cycle5"/>
    <dgm:cxn modelId="{898326C6-EEEA-4566-8468-EDAF8085113C}" type="presParOf" srcId="{DB3366E3-ED86-4B71-AEA9-C37C02B8C8D4}" destId="{A95DBF78-4886-477E-9570-EAEF47DE1FCE}" srcOrd="11" destOrd="0" presId="urn:microsoft.com/office/officeart/2005/8/layout/cycle5"/>
    <dgm:cxn modelId="{C7B4C888-C855-437D-A8FE-B036FEE82381}" type="presParOf" srcId="{DB3366E3-ED86-4B71-AEA9-C37C02B8C8D4}" destId="{961E4D53-4C32-46EF-AFB7-F15250A1F89A}" srcOrd="12" destOrd="0" presId="urn:microsoft.com/office/officeart/2005/8/layout/cycle5"/>
    <dgm:cxn modelId="{7BA1FA43-5310-4FF6-B2F2-B1D6987F6B82}" type="presParOf" srcId="{DB3366E3-ED86-4B71-AEA9-C37C02B8C8D4}" destId="{73F2F796-6AED-4AFD-829D-5769C1465470}" srcOrd="13" destOrd="0" presId="urn:microsoft.com/office/officeart/2005/8/layout/cycle5"/>
    <dgm:cxn modelId="{7838B17C-180B-49AD-897A-8AEB737FF5FC}" type="presParOf" srcId="{DB3366E3-ED86-4B71-AEA9-C37C02B8C8D4}" destId="{26896D55-802D-488C-86A8-30C660DC8641}" srcOrd="14" destOrd="0" presId="urn:microsoft.com/office/officeart/2005/8/layout/cycle5"/>
    <dgm:cxn modelId="{CDB16D5B-A653-46A1-B186-F08677484426}" type="presParOf" srcId="{DB3366E3-ED86-4B71-AEA9-C37C02B8C8D4}" destId="{0D6CAB96-E626-4B69-8393-A8972DA50CC9}" srcOrd="15" destOrd="0" presId="urn:microsoft.com/office/officeart/2005/8/layout/cycle5"/>
    <dgm:cxn modelId="{35635513-CA51-4A23-AF03-6BD199D8DB41}" type="presParOf" srcId="{DB3366E3-ED86-4B71-AEA9-C37C02B8C8D4}" destId="{F970FA6A-D1C1-48BA-A2FF-6A581E46115E}" srcOrd="16" destOrd="0" presId="urn:microsoft.com/office/officeart/2005/8/layout/cycle5"/>
    <dgm:cxn modelId="{D8AFAF7D-010F-4A05-89C5-E3E5EE51F4F6}" type="presParOf" srcId="{DB3366E3-ED86-4B71-AEA9-C37C02B8C8D4}" destId="{9CED62C1-50E5-4760-8AFA-1EDEF1448C0F}" srcOrd="17" destOrd="0" presId="urn:microsoft.com/office/officeart/2005/8/layout/cycle5"/>
  </dgm:cxnLst>
  <dgm:bg/>
  <dgm:whole/>
  <dgm:extLst>
    <a:ext uri="http://schemas.microsoft.com/office/drawing/2008/diagram">
      <dsp:dataModelExt xmlns:dsp="http://schemas.microsoft.com/office/drawing/2008/diagram" relId="rId10" minVer="http://schemas.openxmlformats.org/drawingml/2006/diagram"/>
    </a:ext>
    <a:ext uri="{C62137D5-CB1D-491B-B009-E17868A290BF}">
      <dgm14:recolorImg xmlns:dgm14="http://schemas.microsoft.com/office/drawing/2010/diagram" val="1"/>
    </a:ext>
  </dgm:extLst>
</dgm:dataModel>
</file>

<file path=ppt/diagrams/data12.xml><?xml version="1.0" encoding="utf-8"?>
<dgm:dataModel xmlns:dgm="http://schemas.openxmlformats.org/drawingml/2006/diagram" xmlns:a="http://schemas.openxmlformats.org/drawingml/2006/main">
  <dgm:ptLst>
    <dgm:pt modelId="{B3A8FBD0-AB61-4CFB-ADBB-A67B70F9E7D7}" type="doc">
      <dgm:prSet loTypeId="urn:microsoft.com/office/officeart/2005/8/layout/cycle5" loCatId="cycle" qsTypeId="urn:microsoft.com/office/officeart/2005/8/quickstyle/simple1" qsCatId="simple" csTypeId="urn:microsoft.com/office/officeart/2005/8/colors/accent0_1" csCatId="mainScheme" phldr="1"/>
      <dgm:spPr/>
      <dgm:t>
        <a:bodyPr/>
        <a:lstStyle/>
        <a:p>
          <a:endParaRPr lang="en-US"/>
        </a:p>
      </dgm:t>
    </dgm:pt>
    <dgm:pt modelId="{CC18078F-273D-4E0F-BAA8-A3FD4CD3DC42}">
      <dgm:prSet phldrT="[Text]" custT="1"/>
      <dgm:spPr/>
      <dgm:t>
        <a:bodyPr/>
        <a:lstStyle/>
        <a:p>
          <a:r>
            <a:rPr lang="en-GB" altLang="ja-JP" sz="1600" b="1" i="0" dirty="0">
              <a:latin typeface="Calibri" panose="020F0502020204030204" pitchFamily="34" charset="0"/>
              <a:cs typeface="Calibri" panose="020F0502020204030204" pitchFamily="34" charset="0"/>
            </a:rPr>
            <a:t>Generate Data</a:t>
          </a:r>
          <a:endParaRPr lang="en-GB" sz="1600" b="1" i="0" dirty="0">
            <a:latin typeface="Calibri" panose="020F0502020204030204" pitchFamily="34" charset="0"/>
            <a:cs typeface="Calibri" panose="020F0502020204030204" pitchFamily="34" charset="0"/>
          </a:endParaRPr>
        </a:p>
      </dgm:t>
    </dgm:pt>
    <dgm:pt modelId="{93B116FB-06A5-4B5A-B087-BB181805FC4A}" type="parTrans" cxnId="{831D4F1F-0DAF-442E-9C9F-5E555B636FB4}">
      <dgm:prSet/>
      <dgm:spPr/>
      <dgm:t>
        <a:bodyPr/>
        <a:lstStyle/>
        <a:p>
          <a:endParaRPr lang="en-US">
            <a:latin typeface="Calibri" panose="020F0502020204030204" pitchFamily="34" charset="0"/>
            <a:cs typeface="Calibri" panose="020F0502020204030204" pitchFamily="34" charset="0"/>
          </a:endParaRPr>
        </a:p>
      </dgm:t>
    </dgm:pt>
    <dgm:pt modelId="{ECE2559C-D4EF-4567-BE7C-CD7F3FAF5B51}" type="sibTrans" cxnId="{831D4F1F-0DAF-442E-9C9F-5E555B636FB4}">
      <dgm:prSet/>
      <dgm:spPr/>
      <dgm:t>
        <a:bodyPr/>
        <a:lstStyle/>
        <a:p>
          <a:endParaRPr lang="en-US">
            <a:latin typeface="Calibri" panose="020F0502020204030204" pitchFamily="34" charset="0"/>
            <a:cs typeface="Calibri" panose="020F0502020204030204" pitchFamily="34" charset="0"/>
          </a:endParaRPr>
        </a:p>
      </dgm:t>
    </dgm:pt>
    <dgm:pt modelId="{A4FA6DB9-FCEC-4D70-ABF7-C91D01CDA908}">
      <dgm:prSet phldrT="[Text]" custT="1"/>
      <dgm:spPr/>
      <dgm:t>
        <a:bodyPr/>
        <a:lstStyle/>
        <a:p>
          <a:r>
            <a:rPr lang="en-GB" altLang="ja-JP" sz="1600" b="1" i="0" dirty="0">
              <a:latin typeface="Calibri" panose="020F0502020204030204" pitchFamily="34" charset="0"/>
              <a:cs typeface="Calibri" panose="020F0502020204030204" pitchFamily="34" charset="0"/>
            </a:rPr>
            <a:t>Share</a:t>
          </a:r>
          <a:endParaRPr lang="en-GB" sz="1600" b="1" i="0" dirty="0">
            <a:latin typeface="Calibri" panose="020F0502020204030204" pitchFamily="34" charset="0"/>
            <a:cs typeface="Calibri" panose="020F0502020204030204" pitchFamily="34" charset="0"/>
          </a:endParaRPr>
        </a:p>
      </dgm:t>
    </dgm:pt>
    <dgm:pt modelId="{BCA2A752-C2C1-44CD-AC8E-7C09275B50D3}" type="parTrans" cxnId="{FC01BA2C-34B2-4A09-8466-69E40F6EC670}">
      <dgm:prSet/>
      <dgm:spPr/>
      <dgm:t>
        <a:bodyPr/>
        <a:lstStyle/>
        <a:p>
          <a:endParaRPr lang="en-US">
            <a:latin typeface="Calibri" panose="020F0502020204030204" pitchFamily="34" charset="0"/>
            <a:cs typeface="Calibri" panose="020F0502020204030204" pitchFamily="34" charset="0"/>
          </a:endParaRPr>
        </a:p>
      </dgm:t>
    </dgm:pt>
    <dgm:pt modelId="{0204341C-B525-424C-BE4B-DF6AFA43772B}" type="sibTrans" cxnId="{FC01BA2C-34B2-4A09-8466-69E40F6EC670}">
      <dgm:prSet/>
      <dgm:spPr/>
      <dgm:t>
        <a:bodyPr/>
        <a:lstStyle/>
        <a:p>
          <a:endParaRPr lang="en-US">
            <a:latin typeface="Calibri" panose="020F0502020204030204" pitchFamily="34" charset="0"/>
            <a:cs typeface="Calibri" panose="020F0502020204030204" pitchFamily="34" charset="0"/>
          </a:endParaRPr>
        </a:p>
      </dgm:t>
    </dgm:pt>
    <dgm:pt modelId="{B62379C1-BBA8-4BDD-B573-7D734B5E1B61}">
      <dgm:prSet phldrT="[Text]" custT="1"/>
      <dgm:spPr/>
      <dgm:t>
        <a:bodyPr/>
        <a:lstStyle/>
        <a:p>
          <a:r>
            <a:rPr lang="en-GB" altLang="ja-JP" sz="1600" b="1" i="0" dirty="0">
              <a:latin typeface="Calibri" panose="020F0502020204030204" pitchFamily="34" charset="0"/>
              <a:cs typeface="Calibri" panose="020F0502020204030204" pitchFamily="34" charset="0"/>
            </a:rPr>
            <a:t>Re-use</a:t>
          </a:r>
          <a:endParaRPr lang="en-GB" sz="1600" b="1" i="0" dirty="0">
            <a:latin typeface="Calibri" panose="020F0502020204030204" pitchFamily="34" charset="0"/>
            <a:cs typeface="Calibri" panose="020F0502020204030204" pitchFamily="34" charset="0"/>
          </a:endParaRPr>
        </a:p>
      </dgm:t>
    </dgm:pt>
    <dgm:pt modelId="{6C7132FC-5E81-4C55-A18E-3ACC12A7DB02}" type="parTrans" cxnId="{9AD86FF9-24D5-4BAA-8E56-155CCF969F52}">
      <dgm:prSet/>
      <dgm:spPr/>
      <dgm:t>
        <a:bodyPr/>
        <a:lstStyle/>
        <a:p>
          <a:endParaRPr lang="en-US">
            <a:latin typeface="Calibri" panose="020F0502020204030204" pitchFamily="34" charset="0"/>
            <a:cs typeface="Calibri" panose="020F0502020204030204" pitchFamily="34" charset="0"/>
          </a:endParaRPr>
        </a:p>
      </dgm:t>
    </dgm:pt>
    <dgm:pt modelId="{BE7C471E-64D9-4476-BCF2-D9B8BBF4EFC8}" type="sibTrans" cxnId="{9AD86FF9-24D5-4BAA-8E56-155CCF969F52}">
      <dgm:prSet/>
      <dgm:spPr/>
      <dgm:t>
        <a:bodyPr/>
        <a:lstStyle/>
        <a:p>
          <a:endParaRPr lang="en-US">
            <a:latin typeface="Calibri" panose="020F0502020204030204" pitchFamily="34" charset="0"/>
            <a:cs typeface="Calibri" panose="020F0502020204030204" pitchFamily="34" charset="0"/>
          </a:endParaRPr>
        </a:p>
      </dgm:t>
    </dgm:pt>
    <dgm:pt modelId="{E7CBCF4F-48E2-4D35-956B-2D066040584A}">
      <dgm:prSet phldrT="[Text]" custT="1"/>
      <dgm:spPr/>
      <dgm:t>
        <a:bodyPr/>
        <a:lstStyle/>
        <a:p>
          <a:r>
            <a:rPr lang="en-GB" altLang="ja-JP" sz="1600" b="1" i="0" dirty="0">
              <a:latin typeface="Calibri" panose="020F0502020204030204" pitchFamily="34" charset="0"/>
              <a:cs typeface="Calibri" panose="020F0502020204030204" pitchFamily="34" charset="0"/>
            </a:rPr>
            <a:t>Process</a:t>
          </a:r>
          <a:endParaRPr lang="en-GB" sz="1600" b="1" i="0" dirty="0">
            <a:latin typeface="Calibri" panose="020F0502020204030204" pitchFamily="34" charset="0"/>
            <a:cs typeface="Calibri" panose="020F0502020204030204" pitchFamily="34" charset="0"/>
          </a:endParaRPr>
        </a:p>
      </dgm:t>
    </dgm:pt>
    <dgm:pt modelId="{D71008FE-CF54-4592-9AF6-71FA2E173139}" type="parTrans" cxnId="{2EDFCCEA-B47A-479E-A9DB-EBB1123B3B67}">
      <dgm:prSet/>
      <dgm:spPr/>
      <dgm:t>
        <a:bodyPr/>
        <a:lstStyle/>
        <a:p>
          <a:endParaRPr lang="en-US">
            <a:latin typeface="Calibri" panose="020F0502020204030204" pitchFamily="34" charset="0"/>
            <a:cs typeface="Calibri" panose="020F0502020204030204" pitchFamily="34" charset="0"/>
          </a:endParaRPr>
        </a:p>
      </dgm:t>
    </dgm:pt>
    <dgm:pt modelId="{7BC6870B-28B9-437E-B175-E8CE01FBBA95}" type="sibTrans" cxnId="{2EDFCCEA-B47A-479E-A9DB-EBB1123B3B67}">
      <dgm:prSet/>
      <dgm:spPr/>
      <dgm:t>
        <a:bodyPr/>
        <a:lstStyle/>
        <a:p>
          <a:endParaRPr lang="en-US">
            <a:latin typeface="Calibri" panose="020F0502020204030204" pitchFamily="34" charset="0"/>
            <a:cs typeface="Calibri" panose="020F0502020204030204" pitchFamily="34" charset="0"/>
          </a:endParaRPr>
        </a:p>
      </dgm:t>
    </dgm:pt>
    <dgm:pt modelId="{A90C7648-BCD5-424E-821C-799A9B31316F}">
      <dgm:prSet phldrT="[Text]" custT="1"/>
      <dgm:spPr/>
      <dgm:t>
        <a:bodyPr/>
        <a:lstStyle/>
        <a:p>
          <a:r>
            <a:rPr lang="en-GB" sz="1600" b="1" i="0" dirty="0">
              <a:latin typeface="Calibri" panose="020F0502020204030204" pitchFamily="34" charset="0"/>
              <a:cs typeface="Calibri" panose="020F0502020204030204" pitchFamily="34" charset="0"/>
            </a:rPr>
            <a:t>Analyse</a:t>
          </a:r>
        </a:p>
      </dgm:t>
    </dgm:pt>
    <dgm:pt modelId="{0BFDB31E-268F-40B8-A347-2FAC65061F0B}" type="parTrans" cxnId="{0271CF94-356A-48E4-B60A-B92DCEE6D894}">
      <dgm:prSet/>
      <dgm:spPr/>
      <dgm:t>
        <a:bodyPr/>
        <a:lstStyle/>
        <a:p>
          <a:endParaRPr lang="en-US">
            <a:latin typeface="Calibri" panose="020F0502020204030204" pitchFamily="34" charset="0"/>
            <a:cs typeface="Calibri" panose="020F0502020204030204" pitchFamily="34" charset="0"/>
          </a:endParaRPr>
        </a:p>
      </dgm:t>
    </dgm:pt>
    <dgm:pt modelId="{F0287D07-0E50-4803-BECC-58734B40F025}" type="sibTrans" cxnId="{0271CF94-356A-48E4-B60A-B92DCEE6D894}">
      <dgm:prSet/>
      <dgm:spPr/>
      <dgm:t>
        <a:bodyPr/>
        <a:lstStyle/>
        <a:p>
          <a:endParaRPr lang="en-US">
            <a:latin typeface="Calibri" panose="020F0502020204030204" pitchFamily="34" charset="0"/>
            <a:cs typeface="Calibri" panose="020F0502020204030204" pitchFamily="34" charset="0"/>
          </a:endParaRPr>
        </a:p>
      </dgm:t>
    </dgm:pt>
    <dgm:pt modelId="{13D71B79-0694-478F-82B1-8B7391FB83ED}">
      <dgm:prSet phldrT="[Text]" custT="1"/>
      <dgm:spPr/>
      <dgm:t>
        <a:bodyPr/>
        <a:lstStyle/>
        <a:p>
          <a:r>
            <a:rPr lang="en-GB" altLang="ja-JP" sz="1600" b="1" i="0" dirty="0">
              <a:latin typeface="Calibri" panose="020F0502020204030204" pitchFamily="34" charset="0"/>
              <a:cs typeface="Calibri" panose="020F0502020204030204" pitchFamily="34" charset="0"/>
            </a:rPr>
            <a:t>Preserve</a:t>
          </a:r>
          <a:endParaRPr lang="en-GB" sz="1600" b="1" i="0" dirty="0">
            <a:latin typeface="Calibri" panose="020F0502020204030204" pitchFamily="34" charset="0"/>
            <a:cs typeface="Calibri" panose="020F0502020204030204" pitchFamily="34" charset="0"/>
          </a:endParaRPr>
        </a:p>
      </dgm:t>
    </dgm:pt>
    <dgm:pt modelId="{B05F3688-AC74-4116-A0E4-550EB8C6AFBC}" type="parTrans" cxnId="{B2EB5308-8EE5-4AB2-AF13-569A0F94039C}">
      <dgm:prSet/>
      <dgm:spPr/>
      <dgm:t>
        <a:bodyPr/>
        <a:lstStyle/>
        <a:p>
          <a:endParaRPr lang="en-US">
            <a:latin typeface="Calibri" panose="020F0502020204030204" pitchFamily="34" charset="0"/>
            <a:cs typeface="Calibri" panose="020F0502020204030204" pitchFamily="34" charset="0"/>
          </a:endParaRPr>
        </a:p>
      </dgm:t>
    </dgm:pt>
    <dgm:pt modelId="{C825CC32-35A3-4F3B-A48B-CDBF5395295F}" type="sibTrans" cxnId="{B2EB5308-8EE5-4AB2-AF13-569A0F94039C}">
      <dgm:prSet/>
      <dgm:spPr/>
      <dgm:t>
        <a:bodyPr/>
        <a:lstStyle/>
        <a:p>
          <a:endParaRPr lang="en-US">
            <a:latin typeface="Calibri" panose="020F0502020204030204" pitchFamily="34" charset="0"/>
            <a:cs typeface="Calibri" panose="020F0502020204030204" pitchFamily="34" charset="0"/>
          </a:endParaRPr>
        </a:p>
      </dgm:t>
    </dgm:pt>
    <dgm:pt modelId="{DB3366E3-ED86-4B71-AEA9-C37C02B8C8D4}" type="pres">
      <dgm:prSet presAssocID="{B3A8FBD0-AB61-4CFB-ADBB-A67B70F9E7D7}" presName="cycle" presStyleCnt="0">
        <dgm:presLayoutVars>
          <dgm:dir/>
          <dgm:resizeHandles val="exact"/>
        </dgm:presLayoutVars>
      </dgm:prSet>
      <dgm:spPr/>
    </dgm:pt>
    <dgm:pt modelId="{F0E9B735-7A26-47A0-B6E4-EA2F8D77A257}" type="pres">
      <dgm:prSet presAssocID="{CC18078F-273D-4E0F-BAA8-A3FD4CD3DC42}" presName="node" presStyleLbl="node1" presStyleIdx="0" presStyleCnt="6" custScaleX="129303" custScaleY="80576" custRadScaleRad="95012" custRadScaleInc="0">
        <dgm:presLayoutVars>
          <dgm:bulletEnabled val="1"/>
        </dgm:presLayoutVars>
      </dgm:prSet>
      <dgm:spPr/>
    </dgm:pt>
    <dgm:pt modelId="{8EDE7BDD-112B-4EF4-AE45-042924C7DDA5}" type="pres">
      <dgm:prSet presAssocID="{CC18078F-273D-4E0F-BAA8-A3FD4CD3DC42}" presName="spNode" presStyleCnt="0"/>
      <dgm:spPr/>
    </dgm:pt>
    <dgm:pt modelId="{80957AA1-AA2F-4D8C-A8DF-893CC8587B79}" type="pres">
      <dgm:prSet presAssocID="{ECE2559C-D4EF-4567-BE7C-CD7F3FAF5B51}" presName="sibTrans" presStyleLbl="sibTrans1D1" presStyleIdx="0" presStyleCnt="6"/>
      <dgm:spPr/>
    </dgm:pt>
    <dgm:pt modelId="{03A8E653-23EB-4835-A856-D1FFA99DCB6C}" type="pres">
      <dgm:prSet presAssocID="{E7CBCF4F-48E2-4D35-956B-2D066040584A}" presName="node" presStyleLbl="node1" presStyleIdx="1" presStyleCnt="6" custScaleX="106092" custScaleY="66795" custRadScaleRad="89490" custRadScaleInc="-11369">
        <dgm:presLayoutVars>
          <dgm:bulletEnabled val="1"/>
        </dgm:presLayoutVars>
      </dgm:prSet>
      <dgm:spPr/>
    </dgm:pt>
    <dgm:pt modelId="{1ECC8D6A-46DC-4758-8121-AFE1D449D77B}" type="pres">
      <dgm:prSet presAssocID="{E7CBCF4F-48E2-4D35-956B-2D066040584A}" presName="spNode" presStyleCnt="0"/>
      <dgm:spPr/>
    </dgm:pt>
    <dgm:pt modelId="{D8E40C91-666C-4766-BE82-33D9A5FC9154}" type="pres">
      <dgm:prSet presAssocID="{7BC6870B-28B9-437E-B175-E8CE01FBBA95}" presName="sibTrans" presStyleLbl="sibTrans1D1" presStyleIdx="1" presStyleCnt="6"/>
      <dgm:spPr/>
    </dgm:pt>
    <dgm:pt modelId="{DC863810-0482-4939-AD05-E734DF898AC7}" type="pres">
      <dgm:prSet presAssocID="{A90C7648-BCD5-424E-821C-799A9B31316F}" presName="node" presStyleLbl="node1" presStyleIdx="2" presStyleCnt="6" custScaleX="106092" custScaleY="66795" custRadScaleRad="89972" custRadScaleInc="4484">
        <dgm:presLayoutVars>
          <dgm:bulletEnabled val="1"/>
        </dgm:presLayoutVars>
      </dgm:prSet>
      <dgm:spPr/>
    </dgm:pt>
    <dgm:pt modelId="{E25A1388-049D-4F03-AB4E-1CFAF0A228D8}" type="pres">
      <dgm:prSet presAssocID="{A90C7648-BCD5-424E-821C-799A9B31316F}" presName="spNode" presStyleCnt="0"/>
      <dgm:spPr/>
    </dgm:pt>
    <dgm:pt modelId="{D3F08FEB-EE0D-4BDD-ABC6-5700AE716D1C}" type="pres">
      <dgm:prSet presAssocID="{F0287D07-0E50-4803-BECC-58734B40F025}" presName="sibTrans" presStyleLbl="sibTrans1D1" presStyleIdx="2" presStyleCnt="6"/>
      <dgm:spPr/>
    </dgm:pt>
    <dgm:pt modelId="{276A0F5E-ADEE-4973-A5E2-F91823729577}" type="pres">
      <dgm:prSet presAssocID="{13D71B79-0694-478F-82B1-8B7391FB83ED}" presName="node" presStyleLbl="node1" presStyleIdx="3" presStyleCnt="6" custScaleX="106092" custScaleY="66795" custRadScaleRad="90844" custRadScaleInc="17682">
        <dgm:presLayoutVars>
          <dgm:bulletEnabled val="1"/>
        </dgm:presLayoutVars>
      </dgm:prSet>
      <dgm:spPr/>
    </dgm:pt>
    <dgm:pt modelId="{86815B1B-A012-4AB7-BFB8-8FFA4D3E6A74}" type="pres">
      <dgm:prSet presAssocID="{13D71B79-0694-478F-82B1-8B7391FB83ED}" presName="spNode" presStyleCnt="0"/>
      <dgm:spPr/>
    </dgm:pt>
    <dgm:pt modelId="{A95DBF78-4886-477E-9570-EAEF47DE1FCE}" type="pres">
      <dgm:prSet presAssocID="{C825CC32-35A3-4F3B-A48B-CDBF5395295F}" presName="sibTrans" presStyleLbl="sibTrans1D1" presStyleIdx="3" presStyleCnt="6"/>
      <dgm:spPr/>
    </dgm:pt>
    <dgm:pt modelId="{961E4D53-4C32-46EF-AFB7-F15250A1F89A}" type="pres">
      <dgm:prSet presAssocID="{A4FA6DB9-FCEC-4D70-ABF7-C91D01CDA908}" presName="node" presStyleLbl="node1" presStyleIdx="4" presStyleCnt="6" custScaleX="106092" custScaleY="66795" custRadScaleRad="97847" custRadScaleInc="148">
        <dgm:presLayoutVars>
          <dgm:bulletEnabled val="1"/>
        </dgm:presLayoutVars>
      </dgm:prSet>
      <dgm:spPr/>
    </dgm:pt>
    <dgm:pt modelId="{73F2F796-6AED-4AFD-829D-5769C1465470}" type="pres">
      <dgm:prSet presAssocID="{A4FA6DB9-FCEC-4D70-ABF7-C91D01CDA908}" presName="spNode" presStyleCnt="0"/>
      <dgm:spPr/>
    </dgm:pt>
    <dgm:pt modelId="{26896D55-802D-488C-86A8-30C660DC8641}" type="pres">
      <dgm:prSet presAssocID="{0204341C-B525-424C-BE4B-DF6AFA43772B}" presName="sibTrans" presStyleLbl="sibTrans1D1" presStyleIdx="4" presStyleCnt="6"/>
      <dgm:spPr/>
    </dgm:pt>
    <dgm:pt modelId="{0D6CAB96-E626-4B69-8393-A8972DA50CC9}" type="pres">
      <dgm:prSet presAssocID="{B62379C1-BBA8-4BDD-B573-7D734B5E1B61}" presName="node" presStyleLbl="node1" presStyleIdx="5" presStyleCnt="6" custScaleX="106092" custScaleY="66795">
        <dgm:presLayoutVars>
          <dgm:bulletEnabled val="1"/>
        </dgm:presLayoutVars>
      </dgm:prSet>
      <dgm:spPr/>
    </dgm:pt>
    <dgm:pt modelId="{F970FA6A-D1C1-48BA-A2FF-6A581E46115E}" type="pres">
      <dgm:prSet presAssocID="{B62379C1-BBA8-4BDD-B573-7D734B5E1B61}" presName="spNode" presStyleCnt="0"/>
      <dgm:spPr/>
    </dgm:pt>
    <dgm:pt modelId="{9CED62C1-50E5-4760-8AFA-1EDEF1448C0F}" type="pres">
      <dgm:prSet presAssocID="{BE7C471E-64D9-4476-BCF2-D9B8BBF4EFC8}" presName="sibTrans" presStyleLbl="sibTrans1D1" presStyleIdx="5" presStyleCnt="6"/>
      <dgm:spPr/>
    </dgm:pt>
  </dgm:ptLst>
  <dgm:cxnLst>
    <dgm:cxn modelId="{A1D27902-3C1E-4016-88E0-F2B6B44698F4}" type="presOf" srcId="{13D71B79-0694-478F-82B1-8B7391FB83ED}" destId="{276A0F5E-ADEE-4973-A5E2-F91823729577}" srcOrd="0" destOrd="0" presId="urn:microsoft.com/office/officeart/2005/8/layout/cycle5"/>
    <dgm:cxn modelId="{B2EB5308-8EE5-4AB2-AF13-569A0F94039C}" srcId="{B3A8FBD0-AB61-4CFB-ADBB-A67B70F9E7D7}" destId="{13D71B79-0694-478F-82B1-8B7391FB83ED}" srcOrd="3" destOrd="0" parTransId="{B05F3688-AC74-4116-A0E4-550EB8C6AFBC}" sibTransId="{C825CC32-35A3-4F3B-A48B-CDBF5395295F}"/>
    <dgm:cxn modelId="{FD9F330E-47B1-49E9-962D-B4CA7FE05495}" type="presOf" srcId="{A90C7648-BCD5-424E-821C-799A9B31316F}" destId="{DC863810-0482-4939-AD05-E734DF898AC7}" srcOrd="0" destOrd="0" presId="urn:microsoft.com/office/officeart/2005/8/layout/cycle5"/>
    <dgm:cxn modelId="{E94E841E-F913-4060-95DC-ACA1B5619F0A}" type="presOf" srcId="{C825CC32-35A3-4F3B-A48B-CDBF5395295F}" destId="{A95DBF78-4886-477E-9570-EAEF47DE1FCE}" srcOrd="0" destOrd="0" presId="urn:microsoft.com/office/officeart/2005/8/layout/cycle5"/>
    <dgm:cxn modelId="{831D4F1F-0DAF-442E-9C9F-5E555B636FB4}" srcId="{B3A8FBD0-AB61-4CFB-ADBB-A67B70F9E7D7}" destId="{CC18078F-273D-4E0F-BAA8-A3FD4CD3DC42}" srcOrd="0" destOrd="0" parTransId="{93B116FB-06A5-4B5A-B087-BB181805FC4A}" sibTransId="{ECE2559C-D4EF-4567-BE7C-CD7F3FAF5B51}"/>
    <dgm:cxn modelId="{FC01BA2C-34B2-4A09-8466-69E40F6EC670}" srcId="{B3A8FBD0-AB61-4CFB-ADBB-A67B70F9E7D7}" destId="{A4FA6DB9-FCEC-4D70-ABF7-C91D01CDA908}" srcOrd="4" destOrd="0" parTransId="{BCA2A752-C2C1-44CD-AC8E-7C09275B50D3}" sibTransId="{0204341C-B525-424C-BE4B-DF6AFA43772B}"/>
    <dgm:cxn modelId="{7D1FB242-A55F-49B5-A23C-F9B810584E39}" type="presOf" srcId="{A4FA6DB9-FCEC-4D70-ABF7-C91D01CDA908}" destId="{961E4D53-4C32-46EF-AFB7-F15250A1F89A}" srcOrd="0" destOrd="0" presId="urn:microsoft.com/office/officeart/2005/8/layout/cycle5"/>
    <dgm:cxn modelId="{1E427355-7EC3-46E6-B455-34FB2C2CF398}" type="presOf" srcId="{B62379C1-BBA8-4BDD-B573-7D734B5E1B61}" destId="{0D6CAB96-E626-4B69-8393-A8972DA50CC9}" srcOrd="0" destOrd="0" presId="urn:microsoft.com/office/officeart/2005/8/layout/cycle5"/>
    <dgm:cxn modelId="{498CC958-808F-41ED-950A-84F33E1E60E4}" type="presOf" srcId="{CC18078F-273D-4E0F-BAA8-A3FD4CD3DC42}" destId="{F0E9B735-7A26-47A0-B6E4-EA2F8D77A257}" srcOrd="0" destOrd="0" presId="urn:microsoft.com/office/officeart/2005/8/layout/cycle5"/>
    <dgm:cxn modelId="{1146F06F-093D-455F-8F45-869670817A87}" type="presOf" srcId="{F0287D07-0E50-4803-BECC-58734B40F025}" destId="{D3F08FEB-EE0D-4BDD-ABC6-5700AE716D1C}" srcOrd="0" destOrd="0" presId="urn:microsoft.com/office/officeart/2005/8/layout/cycle5"/>
    <dgm:cxn modelId="{20CB568C-22AC-47C3-BEED-B6F73B564D5F}" type="presOf" srcId="{BE7C471E-64D9-4476-BCF2-D9B8BBF4EFC8}" destId="{9CED62C1-50E5-4760-8AFA-1EDEF1448C0F}" srcOrd="0" destOrd="0" presId="urn:microsoft.com/office/officeart/2005/8/layout/cycle5"/>
    <dgm:cxn modelId="{0271CF94-356A-48E4-B60A-B92DCEE6D894}" srcId="{B3A8FBD0-AB61-4CFB-ADBB-A67B70F9E7D7}" destId="{A90C7648-BCD5-424E-821C-799A9B31316F}" srcOrd="2" destOrd="0" parTransId="{0BFDB31E-268F-40B8-A347-2FAC65061F0B}" sibTransId="{F0287D07-0E50-4803-BECC-58734B40F025}"/>
    <dgm:cxn modelId="{5F2853B9-729B-40FE-9B19-BB04D00FFDD9}" type="presOf" srcId="{0204341C-B525-424C-BE4B-DF6AFA43772B}" destId="{26896D55-802D-488C-86A8-30C660DC8641}" srcOrd="0" destOrd="0" presId="urn:microsoft.com/office/officeart/2005/8/layout/cycle5"/>
    <dgm:cxn modelId="{89537DD1-6315-4581-8DBD-088288074089}" type="presOf" srcId="{7BC6870B-28B9-437E-B175-E8CE01FBBA95}" destId="{D8E40C91-666C-4766-BE82-33D9A5FC9154}" srcOrd="0" destOrd="0" presId="urn:microsoft.com/office/officeart/2005/8/layout/cycle5"/>
    <dgm:cxn modelId="{1E3CA5DC-C252-4A82-8290-3F28C75CDFA4}" type="presOf" srcId="{E7CBCF4F-48E2-4D35-956B-2D066040584A}" destId="{03A8E653-23EB-4835-A856-D1FFA99DCB6C}" srcOrd="0" destOrd="0" presId="urn:microsoft.com/office/officeart/2005/8/layout/cycle5"/>
    <dgm:cxn modelId="{2EDFCCEA-B47A-479E-A9DB-EBB1123B3B67}" srcId="{B3A8FBD0-AB61-4CFB-ADBB-A67B70F9E7D7}" destId="{E7CBCF4F-48E2-4D35-956B-2D066040584A}" srcOrd="1" destOrd="0" parTransId="{D71008FE-CF54-4592-9AF6-71FA2E173139}" sibTransId="{7BC6870B-28B9-437E-B175-E8CE01FBBA95}"/>
    <dgm:cxn modelId="{38FFD9F0-3C99-49F0-B0AC-3FAF88E8A5F7}" type="presOf" srcId="{B3A8FBD0-AB61-4CFB-ADBB-A67B70F9E7D7}" destId="{DB3366E3-ED86-4B71-AEA9-C37C02B8C8D4}" srcOrd="0" destOrd="0" presId="urn:microsoft.com/office/officeart/2005/8/layout/cycle5"/>
    <dgm:cxn modelId="{9AD86FF9-24D5-4BAA-8E56-155CCF969F52}" srcId="{B3A8FBD0-AB61-4CFB-ADBB-A67B70F9E7D7}" destId="{B62379C1-BBA8-4BDD-B573-7D734B5E1B61}" srcOrd="5" destOrd="0" parTransId="{6C7132FC-5E81-4C55-A18E-3ACC12A7DB02}" sibTransId="{BE7C471E-64D9-4476-BCF2-D9B8BBF4EFC8}"/>
    <dgm:cxn modelId="{01E055FD-C8AF-4E15-9663-9A28618AADCD}" type="presOf" srcId="{ECE2559C-D4EF-4567-BE7C-CD7F3FAF5B51}" destId="{80957AA1-AA2F-4D8C-A8DF-893CC8587B79}" srcOrd="0" destOrd="0" presId="urn:microsoft.com/office/officeart/2005/8/layout/cycle5"/>
    <dgm:cxn modelId="{DFE07F66-2AA3-4A4B-AF96-31384BBC5079}" type="presParOf" srcId="{DB3366E3-ED86-4B71-AEA9-C37C02B8C8D4}" destId="{F0E9B735-7A26-47A0-B6E4-EA2F8D77A257}" srcOrd="0" destOrd="0" presId="urn:microsoft.com/office/officeart/2005/8/layout/cycle5"/>
    <dgm:cxn modelId="{D2AA9A8A-0311-4370-BF09-FE46C4B24257}" type="presParOf" srcId="{DB3366E3-ED86-4B71-AEA9-C37C02B8C8D4}" destId="{8EDE7BDD-112B-4EF4-AE45-042924C7DDA5}" srcOrd="1" destOrd="0" presId="urn:microsoft.com/office/officeart/2005/8/layout/cycle5"/>
    <dgm:cxn modelId="{99070D93-561A-4124-9E38-B82821F1730F}" type="presParOf" srcId="{DB3366E3-ED86-4B71-AEA9-C37C02B8C8D4}" destId="{80957AA1-AA2F-4D8C-A8DF-893CC8587B79}" srcOrd="2" destOrd="0" presId="urn:microsoft.com/office/officeart/2005/8/layout/cycle5"/>
    <dgm:cxn modelId="{86AF6EB8-F6F7-4AD9-BEBC-831242DDEC37}" type="presParOf" srcId="{DB3366E3-ED86-4B71-AEA9-C37C02B8C8D4}" destId="{03A8E653-23EB-4835-A856-D1FFA99DCB6C}" srcOrd="3" destOrd="0" presId="urn:microsoft.com/office/officeart/2005/8/layout/cycle5"/>
    <dgm:cxn modelId="{6BB7C845-13BE-4D08-B88C-7095C3531BC9}" type="presParOf" srcId="{DB3366E3-ED86-4B71-AEA9-C37C02B8C8D4}" destId="{1ECC8D6A-46DC-4758-8121-AFE1D449D77B}" srcOrd="4" destOrd="0" presId="urn:microsoft.com/office/officeart/2005/8/layout/cycle5"/>
    <dgm:cxn modelId="{9DECA660-4943-44E9-8A1E-04AB7BAE8F66}" type="presParOf" srcId="{DB3366E3-ED86-4B71-AEA9-C37C02B8C8D4}" destId="{D8E40C91-666C-4766-BE82-33D9A5FC9154}" srcOrd="5" destOrd="0" presId="urn:microsoft.com/office/officeart/2005/8/layout/cycle5"/>
    <dgm:cxn modelId="{1BD9F748-3CFC-4F10-8717-7A2C56F4E21E}" type="presParOf" srcId="{DB3366E3-ED86-4B71-AEA9-C37C02B8C8D4}" destId="{DC863810-0482-4939-AD05-E734DF898AC7}" srcOrd="6" destOrd="0" presId="urn:microsoft.com/office/officeart/2005/8/layout/cycle5"/>
    <dgm:cxn modelId="{1CC7EF88-5AF4-4158-BEB4-82E4D259EB87}" type="presParOf" srcId="{DB3366E3-ED86-4B71-AEA9-C37C02B8C8D4}" destId="{E25A1388-049D-4F03-AB4E-1CFAF0A228D8}" srcOrd="7" destOrd="0" presId="urn:microsoft.com/office/officeart/2005/8/layout/cycle5"/>
    <dgm:cxn modelId="{3AB718B2-984B-4CCA-8FE3-F3E1E5D07D5B}" type="presParOf" srcId="{DB3366E3-ED86-4B71-AEA9-C37C02B8C8D4}" destId="{D3F08FEB-EE0D-4BDD-ABC6-5700AE716D1C}" srcOrd="8" destOrd="0" presId="urn:microsoft.com/office/officeart/2005/8/layout/cycle5"/>
    <dgm:cxn modelId="{F9B09672-B234-4932-807F-1C2B674D1466}" type="presParOf" srcId="{DB3366E3-ED86-4B71-AEA9-C37C02B8C8D4}" destId="{276A0F5E-ADEE-4973-A5E2-F91823729577}" srcOrd="9" destOrd="0" presId="urn:microsoft.com/office/officeart/2005/8/layout/cycle5"/>
    <dgm:cxn modelId="{CE5D53B8-180B-4BBF-95AF-24C62409ACF4}" type="presParOf" srcId="{DB3366E3-ED86-4B71-AEA9-C37C02B8C8D4}" destId="{86815B1B-A012-4AB7-BFB8-8FFA4D3E6A74}" srcOrd="10" destOrd="0" presId="urn:microsoft.com/office/officeart/2005/8/layout/cycle5"/>
    <dgm:cxn modelId="{898326C6-EEEA-4566-8468-EDAF8085113C}" type="presParOf" srcId="{DB3366E3-ED86-4B71-AEA9-C37C02B8C8D4}" destId="{A95DBF78-4886-477E-9570-EAEF47DE1FCE}" srcOrd="11" destOrd="0" presId="urn:microsoft.com/office/officeart/2005/8/layout/cycle5"/>
    <dgm:cxn modelId="{C7B4C888-C855-437D-A8FE-B036FEE82381}" type="presParOf" srcId="{DB3366E3-ED86-4B71-AEA9-C37C02B8C8D4}" destId="{961E4D53-4C32-46EF-AFB7-F15250A1F89A}" srcOrd="12" destOrd="0" presId="urn:microsoft.com/office/officeart/2005/8/layout/cycle5"/>
    <dgm:cxn modelId="{7BA1FA43-5310-4FF6-B2F2-B1D6987F6B82}" type="presParOf" srcId="{DB3366E3-ED86-4B71-AEA9-C37C02B8C8D4}" destId="{73F2F796-6AED-4AFD-829D-5769C1465470}" srcOrd="13" destOrd="0" presId="urn:microsoft.com/office/officeart/2005/8/layout/cycle5"/>
    <dgm:cxn modelId="{7838B17C-180B-49AD-897A-8AEB737FF5FC}" type="presParOf" srcId="{DB3366E3-ED86-4B71-AEA9-C37C02B8C8D4}" destId="{26896D55-802D-488C-86A8-30C660DC8641}" srcOrd="14" destOrd="0" presId="urn:microsoft.com/office/officeart/2005/8/layout/cycle5"/>
    <dgm:cxn modelId="{CDB16D5B-A653-46A1-B186-F08677484426}" type="presParOf" srcId="{DB3366E3-ED86-4B71-AEA9-C37C02B8C8D4}" destId="{0D6CAB96-E626-4B69-8393-A8972DA50CC9}" srcOrd="15" destOrd="0" presId="urn:microsoft.com/office/officeart/2005/8/layout/cycle5"/>
    <dgm:cxn modelId="{35635513-CA51-4A23-AF03-6BD199D8DB41}" type="presParOf" srcId="{DB3366E3-ED86-4B71-AEA9-C37C02B8C8D4}" destId="{F970FA6A-D1C1-48BA-A2FF-6A581E46115E}" srcOrd="16" destOrd="0" presId="urn:microsoft.com/office/officeart/2005/8/layout/cycle5"/>
    <dgm:cxn modelId="{D8AFAF7D-010F-4A05-89C5-E3E5EE51F4F6}" type="presParOf" srcId="{DB3366E3-ED86-4B71-AEA9-C37C02B8C8D4}" destId="{9CED62C1-50E5-4760-8AFA-1EDEF1448C0F}" srcOrd="17" destOrd="0" presId="urn:microsoft.com/office/officeart/2005/8/layout/cycle5"/>
  </dgm:cxnLst>
  <dgm:bg/>
  <dgm:whole/>
  <dgm:extLst>
    <a:ext uri="http://schemas.microsoft.com/office/drawing/2008/diagram">
      <dsp:dataModelExt xmlns:dsp="http://schemas.microsoft.com/office/drawing/2008/diagram" relId="rId10" minVer="http://schemas.openxmlformats.org/drawingml/2006/diagram"/>
    </a:ext>
    <a:ext uri="{C62137D5-CB1D-491B-B009-E17868A290BF}">
      <dgm14:recolorImg xmlns:dgm14="http://schemas.microsoft.com/office/drawing/2010/diagram" val="1"/>
    </a:ext>
  </dgm:extLst>
</dgm:dataModel>
</file>

<file path=ppt/diagrams/data13.xml><?xml version="1.0" encoding="utf-8"?>
<dgm:dataModel xmlns:dgm="http://schemas.openxmlformats.org/drawingml/2006/diagram" xmlns:a="http://schemas.openxmlformats.org/drawingml/2006/main">
  <dgm:ptLst>
    <dgm:pt modelId="{B3A8FBD0-AB61-4CFB-ADBB-A67B70F9E7D7}" type="doc">
      <dgm:prSet loTypeId="urn:microsoft.com/office/officeart/2005/8/layout/cycle5" loCatId="cycle" qsTypeId="urn:microsoft.com/office/officeart/2005/8/quickstyle/simple1" qsCatId="simple" csTypeId="urn:microsoft.com/office/officeart/2005/8/colors/accent0_1" csCatId="mainScheme" phldr="1"/>
      <dgm:spPr/>
      <dgm:t>
        <a:bodyPr/>
        <a:lstStyle/>
        <a:p>
          <a:endParaRPr lang="en-US"/>
        </a:p>
      </dgm:t>
    </dgm:pt>
    <dgm:pt modelId="{CC18078F-273D-4E0F-BAA8-A3FD4CD3DC42}">
      <dgm:prSet phldrT="[Text]" custT="1"/>
      <dgm:spPr/>
      <dgm:t>
        <a:bodyPr/>
        <a:lstStyle/>
        <a:p>
          <a:r>
            <a:rPr lang="en-GB" altLang="ja-JP" sz="1600" b="1" i="0" dirty="0">
              <a:latin typeface="Calibri" panose="020F0502020204030204" pitchFamily="34" charset="0"/>
              <a:cs typeface="Calibri" panose="020F0502020204030204" pitchFamily="34" charset="0"/>
            </a:rPr>
            <a:t>Generate Data</a:t>
          </a:r>
          <a:endParaRPr lang="en-GB" sz="1600" b="1" i="0" dirty="0">
            <a:latin typeface="Calibri" panose="020F0502020204030204" pitchFamily="34" charset="0"/>
            <a:cs typeface="Calibri" panose="020F0502020204030204" pitchFamily="34" charset="0"/>
          </a:endParaRPr>
        </a:p>
      </dgm:t>
    </dgm:pt>
    <dgm:pt modelId="{93B116FB-06A5-4B5A-B087-BB181805FC4A}" type="parTrans" cxnId="{831D4F1F-0DAF-442E-9C9F-5E555B636FB4}">
      <dgm:prSet/>
      <dgm:spPr/>
      <dgm:t>
        <a:bodyPr/>
        <a:lstStyle/>
        <a:p>
          <a:endParaRPr lang="en-US">
            <a:latin typeface="Calibri" panose="020F0502020204030204" pitchFamily="34" charset="0"/>
            <a:cs typeface="Calibri" panose="020F0502020204030204" pitchFamily="34" charset="0"/>
          </a:endParaRPr>
        </a:p>
      </dgm:t>
    </dgm:pt>
    <dgm:pt modelId="{ECE2559C-D4EF-4567-BE7C-CD7F3FAF5B51}" type="sibTrans" cxnId="{831D4F1F-0DAF-442E-9C9F-5E555B636FB4}">
      <dgm:prSet/>
      <dgm:spPr/>
      <dgm:t>
        <a:bodyPr/>
        <a:lstStyle/>
        <a:p>
          <a:endParaRPr lang="en-US">
            <a:latin typeface="Calibri" panose="020F0502020204030204" pitchFamily="34" charset="0"/>
            <a:cs typeface="Calibri" panose="020F0502020204030204" pitchFamily="34" charset="0"/>
          </a:endParaRPr>
        </a:p>
      </dgm:t>
    </dgm:pt>
    <dgm:pt modelId="{A4FA6DB9-FCEC-4D70-ABF7-C91D01CDA908}">
      <dgm:prSet phldrT="[Text]" custT="1"/>
      <dgm:spPr/>
      <dgm:t>
        <a:bodyPr/>
        <a:lstStyle/>
        <a:p>
          <a:r>
            <a:rPr lang="en-GB" altLang="ja-JP" sz="1600" b="1" i="0" dirty="0">
              <a:latin typeface="Calibri" panose="020F0502020204030204" pitchFamily="34" charset="0"/>
              <a:cs typeface="Calibri" panose="020F0502020204030204" pitchFamily="34" charset="0"/>
            </a:rPr>
            <a:t>Share</a:t>
          </a:r>
          <a:endParaRPr lang="en-GB" sz="1600" b="1" i="0" dirty="0">
            <a:latin typeface="Calibri" panose="020F0502020204030204" pitchFamily="34" charset="0"/>
            <a:cs typeface="Calibri" panose="020F0502020204030204" pitchFamily="34" charset="0"/>
          </a:endParaRPr>
        </a:p>
      </dgm:t>
    </dgm:pt>
    <dgm:pt modelId="{BCA2A752-C2C1-44CD-AC8E-7C09275B50D3}" type="parTrans" cxnId="{FC01BA2C-34B2-4A09-8466-69E40F6EC670}">
      <dgm:prSet/>
      <dgm:spPr/>
      <dgm:t>
        <a:bodyPr/>
        <a:lstStyle/>
        <a:p>
          <a:endParaRPr lang="en-US">
            <a:latin typeface="Calibri" panose="020F0502020204030204" pitchFamily="34" charset="0"/>
            <a:cs typeface="Calibri" panose="020F0502020204030204" pitchFamily="34" charset="0"/>
          </a:endParaRPr>
        </a:p>
      </dgm:t>
    </dgm:pt>
    <dgm:pt modelId="{0204341C-B525-424C-BE4B-DF6AFA43772B}" type="sibTrans" cxnId="{FC01BA2C-34B2-4A09-8466-69E40F6EC670}">
      <dgm:prSet/>
      <dgm:spPr/>
      <dgm:t>
        <a:bodyPr/>
        <a:lstStyle/>
        <a:p>
          <a:endParaRPr lang="en-US">
            <a:latin typeface="Calibri" panose="020F0502020204030204" pitchFamily="34" charset="0"/>
            <a:cs typeface="Calibri" panose="020F0502020204030204" pitchFamily="34" charset="0"/>
          </a:endParaRPr>
        </a:p>
      </dgm:t>
    </dgm:pt>
    <dgm:pt modelId="{B62379C1-BBA8-4BDD-B573-7D734B5E1B61}">
      <dgm:prSet phldrT="[Text]" custT="1"/>
      <dgm:spPr/>
      <dgm:t>
        <a:bodyPr/>
        <a:lstStyle/>
        <a:p>
          <a:r>
            <a:rPr lang="en-GB" altLang="ja-JP" sz="1600" b="1" i="0" dirty="0">
              <a:latin typeface="Calibri" panose="020F0502020204030204" pitchFamily="34" charset="0"/>
              <a:cs typeface="Calibri" panose="020F0502020204030204" pitchFamily="34" charset="0"/>
            </a:rPr>
            <a:t>Re-use</a:t>
          </a:r>
          <a:endParaRPr lang="en-GB" sz="1600" b="1" i="0" dirty="0">
            <a:latin typeface="Calibri" panose="020F0502020204030204" pitchFamily="34" charset="0"/>
            <a:cs typeface="Calibri" panose="020F0502020204030204" pitchFamily="34" charset="0"/>
          </a:endParaRPr>
        </a:p>
      </dgm:t>
    </dgm:pt>
    <dgm:pt modelId="{6C7132FC-5E81-4C55-A18E-3ACC12A7DB02}" type="parTrans" cxnId="{9AD86FF9-24D5-4BAA-8E56-155CCF969F52}">
      <dgm:prSet/>
      <dgm:spPr/>
      <dgm:t>
        <a:bodyPr/>
        <a:lstStyle/>
        <a:p>
          <a:endParaRPr lang="en-US">
            <a:latin typeface="Calibri" panose="020F0502020204030204" pitchFamily="34" charset="0"/>
            <a:cs typeface="Calibri" panose="020F0502020204030204" pitchFamily="34" charset="0"/>
          </a:endParaRPr>
        </a:p>
      </dgm:t>
    </dgm:pt>
    <dgm:pt modelId="{BE7C471E-64D9-4476-BCF2-D9B8BBF4EFC8}" type="sibTrans" cxnId="{9AD86FF9-24D5-4BAA-8E56-155CCF969F52}">
      <dgm:prSet/>
      <dgm:spPr/>
      <dgm:t>
        <a:bodyPr/>
        <a:lstStyle/>
        <a:p>
          <a:endParaRPr lang="en-US">
            <a:latin typeface="Calibri" panose="020F0502020204030204" pitchFamily="34" charset="0"/>
            <a:cs typeface="Calibri" panose="020F0502020204030204" pitchFamily="34" charset="0"/>
          </a:endParaRPr>
        </a:p>
      </dgm:t>
    </dgm:pt>
    <dgm:pt modelId="{E7CBCF4F-48E2-4D35-956B-2D066040584A}">
      <dgm:prSet phldrT="[Text]" custT="1"/>
      <dgm:spPr/>
      <dgm:t>
        <a:bodyPr/>
        <a:lstStyle/>
        <a:p>
          <a:r>
            <a:rPr lang="en-GB" altLang="ja-JP" sz="1600" b="1" i="0" dirty="0">
              <a:latin typeface="Calibri" panose="020F0502020204030204" pitchFamily="34" charset="0"/>
              <a:cs typeface="Calibri" panose="020F0502020204030204" pitchFamily="34" charset="0"/>
            </a:rPr>
            <a:t>Process</a:t>
          </a:r>
          <a:endParaRPr lang="en-GB" sz="1600" b="1" i="0" dirty="0">
            <a:latin typeface="Calibri" panose="020F0502020204030204" pitchFamily="34" charset="0"/>
            <a:cs typeface="Calibri" panose="020F0502020204030204" pitchFamily="34" charset="0"/>
          </a:endParaRPr>
        </a:p>
      </dgm:t>
    </dgm:pt>
    <dgm:pt modelId="{D71008FE-CF54-4592-9AF6-71FA2E173139}" type="parTrans" cxnId="{2EDFCCEA-B47A-479E-A9DB-EBB1123B3B67}">
      <dgm:prSet/>
      <dgm:spPr/>
      <dgm:t>
        <a:bodyPr/>
        <a:lstStyle/>
        <a:p>
          <a:endParaRPr lang="en-US">
            <a:latin typeface="Calibri" panose="020F0502020204030204" pitchFamily="34" charset="0"/>
            <a:cs typeface="Calibri" panose="020F0502020204030204" pitchFamily="34" charset="0"/>
          </a:endParaRPr>
        </a:p>
      </dgm:t>
    </dgm:pt>
    <dgm:pt modelId="{7BC6870B-28B9-437E-B175-E8CE01FBBA95}" type="sibTrans" cxnId="{2EDFCCEA-B47A-479E-A9DB-EBB1123B3B67}">
      <dgm:prSet/>
      <dgm:spPr/>
      <dgm:t>
        <a:bodyPr/>
        <a:lstStyle/>
        <a:p>
          <a:endParaRPr lang="en-US">
            <a:latin typeface="Calibri" panose="020F0502020204030204" pitchFamily="34" charset="0"/>
            <a:cs typeface="Calibri" panose="020F0502020204030204" pitchFamily="34" charset="0"/>
          </a:endParaRPr>
        </a:p>
      </dgm:t>
    </dgm:pt>
    <dgm:pt modelId="{A90C7648-BCD5-424E-821C-799A9B31316F}">
      <dgm:prSet phldrT="[Text]" custT="1"/>
      <dgm:spPr/>
      <dgm:t>
        <a:bodyPr/>
        <a:lstStyle/>
        <a:p>
          <a:r>
            <a:rPr lang="en-GB" sz="1600" b="1" i="0" dirty="0">
              <a:latin typeface="Calibri" panose="020F0502020204030204" pitchFamily="34" charset="0"/>
              <a:cs typeface="Calibri" panose="020F0502020204030204" pitchFamily="34" charset="0"/>
            </a:rPr>
            <a:t>Analyse</a:t>
          </a:r>
        </a:p>
      </dgm:t>
    </dgm:pt>
    <dgm:pt modelId="{0BFDB31E-268F-40B8-A347-2FAC65061F0B}" type="parTrans" cxnId="{0271CF94-356A-48E4-B60A-B92DCEE6D894}">
      <dgm:prSet/>
      <dgm:spPr/>
      <dgm:t>
        <a:bodyPr/>
        <a:lstStyle/>
        <a:p>
          <a:endParaRPr lang="en-US">
            <a:latin typeface="Calibri" panose="020F0502020204030204" pitchFamily="34" charset="0"/>
            <a:cs typeface="Calibri" panose="020F0502020204030204" pitchFamily="34" charset="0"/>
          </a:endParaRPr>
        </a:p>
      </dgm:t>
    </dgm:pt>
    <dgm:pt modelId="{F0287D07-0E50-4803-BECC-58734B40F025}" type="sibTrans" cxnId="{0271CF94-356A-48E4-B60A-B92DCEE6D894}">
      <dgm:prSet/>
      <dgm:spPr/>
      <dgm:t>
        <a:bodyPr/>
        <a:lstStyle/>
        <a:p>
          <a:endParaRPr lang="en-US">
            <a:latin typeface="Calibri" panose="020F0502020204030204" pitchFamily="34" charset="0"/>
            <a:cs typeface="Calibri" panose="020F0502020204030204" pitchFamily="34" charset="0"/>
          </a:endParaRPr>
        </a:p>
      </dgm:t>
    </dgm:pt>
    <dgm:pt modelId="{13D71B79-0694-478F-82B1-8B7391FB83ED}">
      <dgm:prSet phldrT="[Text]" custT="1"/>
      <dgm:spPr/>
      <dgm:t>
        <a:bodyPr/>
        <a:lstStyle/>
        <a:p>
          <a:r>
            <a:rPr lang="en-GB" altLang="ja-JP" sz="1600" b="1" i="0" dirty="0">
              <a:latin typeface="Calibri" panose="020F0502020204030204" pitchFamily="34" charset="0"/>
              <a:cs typeface="Calibri" panose="020F0502020204030204" pitchFamily="34" charset="0"/>
            </a:rPr>
            <a:t>Preserve</a:t>
          </a:r>
          <a:endParaRPr lang="en-GB" sz="1600" b="1" i="0" dirty="0">
            <a:latin typeface="Calibri" panose="020F0502020204030204" pitchFamily="34" charset="0"/>
            <a:cs typeface="Calibri" panose="020F0502020204030204" pitchFamily="34" charset="0"/>
          </a:endParaRPr>
        </a:p>
      </dgm:t>
    </dgm:pt>
    <dgm:pt modelId="{B05F3688-AC74-4116-A0E4-550EB8C6AFBC}" type="parTrans" cxnId="{B2EB5308-8EE5-4AB2-AF13-569A0F94039C}">
      <dgm:prSet/>
      <dgm:spPr/>
      <dgm:t>
        <a:bodyPr/>
        <a:lstStyle/>
        <a:p>
          <a:endParaRPr lang="en-US">
            <a:latin typeface="Calibri" panose="020F0502020204030204" pitchFamily="34" charset="0"/>
            <a:cs typeface="Calibri" panose="020F0502020204030204" pitchFamily="34" charset="0"/>
          </a:endParaRPr>
        </a:p>
      </dgm:t>
    </dgm:pt>
    <dgm:pt modelId="{C825CC32-35A3-4F3B-A48B-CDBF5395295F}" type="sibTrans" cxnId="{B2EB5308-8EE5-4AB2-AF13-569A0F94039C}">
      <dgm:prSet/>
      <dgm:spPr/>
      <dgm:t>
        <a:bodyPr/>
        <a:lstStyle/>
        <a:p>
          <a:endParaRPr lang="en-US">
            <a:latin typeface="Calibri" panose="020F0502020204030204" pitchFamily="34" charset="0"/>
            <a:cs typeface="Calibri" panose="020F0502020204030204" pitchFamily="34" charset="0"/>
          </a:endParaRPr>
        </a:p>
      </dgm:t>
    </dgm:pt>
    <dgm:pt modelId="{DB3366E3-ED86-4B71-AEA9-C37C02B8C8D4}" type="pres">
      <dgm:prSet presAssocID="{B3A8FBD0-AB61-4CFB-ADBB-A67B70F9E7D7}" presName="cycle" presStyleCnt="0">
        <dgm:presLayoutVars>
          <dgm:dir/>
          <dgm:resizeHandles val="exact"/>
        </dgm:presLayoutVars>
      </dgm:prSet>
      <dgm:spPr/>
    </dgm:pt>
    <dgm:pt modelId="{F0E9B735-7A26-47A0-B6E4-EA2F8D77A257}" type="pres">
      <dgm:prSet presAssocID="{CC18078F-273D-4E0F-BAA8-A3FD4CD3DC42}" presName="node" presStyleLbl="node1" presStyleIdx="0" presStyleCnt="6" custScaleX="129303" custScaleY="80576" custRadScaleRad="95012" custRadScaleInc="0">
        <dgm:presLayoutVars>
          <dgm:bulletEnabled val="1"/>
        </dgm:presLayoutVars>
      </dgm:prSet>
      <dgm:spPr/>
    </dgm:pt>
    <dgm:pt modelId="{8EDE7BDD-112B-4EF4-AE45-042924C7DDA5}" type="pres">
      <dgm:prSet presAssocID="{CC18078F-273D-4E0F-BAA8-A3FD4CD3DC42}" presName="spNode" presStyleCnt="0"/>
      <dgm:spPr/>
    </dgm:pt>
    <dgm:pt modelId="{80957AA1-AA2F-4D8C-A8DF-893CC8587B79}" type="pres">
      <dgm:prSet presAssocID="{ECE2559C-D4EF-4567-BE7C-CD7F3FAF5B51}" presName="sibTrans" presStyleLbl="sibTrans1D1" presStyleIdx="0" presStyleCnt="6"/>
      <dgm:spPr/>
    </dgm:pt>
    <dgm:pt modelId="{03A8E653-23EB-4835-A856-D1FFA99DCB6C}" type="pres">
      <dgm:prSet presAssocID="{E7CBCF4F-48E2-4D35-956B-2D066040584A}" presName="node" presStyleLbl="node1" presStyleIdx="1" presStyleCnt="6" custScaleX="106092" custScaleY="66795" custRadScaleRad="89490" custRadScaleInc="-11369">
        <dgm:presLayoutVars>
          <dgm:bulletEnabled val="1"/>
        </dgm:presLayoutVars>
      </dgm:prSet>
      <dgm:spPr/>
    </dgm:pt>
    <dgm:pt modelId="{1ECC8D6A-46DC-4758-8121-AFE1D449D77B}" type="pres">
      <dgm:prSet presAssocID="{E7CBCF4F-48E2-4D35-956B-2D066040584A}" presName="spNode" presStyleCnt="0"/>
      <dgm:spPr/>
    </dgm:pt>
    <dgm:pt modelId="{D8E40C91-666C-4766-BE82-33D9A5FC9154}" type="pres">
      <dgm:prSet presAssocID="{7BC6870B-28B9-437E-B175-E8CE01FBBA95}" presName="sibTrans" presStyleLbl="sibTrans1D1" presStyleIdx="1" presStyleCnt="6"/>
      <dgm:spPr/>
    </dgm:pt>
    <dgm:pt modelId="{DC863810-0482-4939-AD05-E734DF898AC7}" type="pres">
      <dgm:prSet presAssocID="{A90C7648-BCD5-424E-821C-799A9B31316F}" presName="node" presStyleLbl="node1" presStyleIdx="2" presStyleCnt="6" custScaleX="106092" custScaleY="66795" custRadScaleRad="89972" custRadScaleInc="4484">
        <dgm:presLayoutVars>
          <dgm:bulletEnabled val="1"/>
        </dgm:presLayoutVars>
      </dgm:prSet>
      <dgm:spPr/>
    </dgm:pt>
    <dgm:pt modelId="{E25A1388-049D-4F03-AB4E-1CFAF0A228D8}" type="pres">
      <dgm:prSet presAssocID="{A90C7648-BCD5-424E-821C-799A9B31316F}" presName="spNode" presStyleCnt="0"/>
      <dgm:spPr/>
    </dgm:pt>
    <dgm:pt modelId="{D3F08FEB-EE0D-4BDD-ABC6-5700AE716D1C}" type="pres">
      <dgm:prSet presAssocID="{F0287D07-0E50-4803-BECC-58734B40F025}" presName="sibTrans" presStyleLbl="sibTrans1D1" presStyleIdx="2" presStyleCnt="6"/>
      <dgm:spPr/>
    </dgm:pt>
    <dgm:pt modelId="{276A0F5E-ADEE-4973-A5E2-F91823729577}" type="pres">
      <dgm:prSet presAssocID="{13D71B79-0694-478F-82B1-8B7391FB83ED}" presName="node" presStyleLbl="node1" presStyleIdx="3" presStyleCnt="6" custScaleX="106092" custScaleY="66795" custRadScaleRad="90844" custRadScaleInc="17682">
        <dgm:presLayoutVars>
          <dgm:bulletEnabled val="1"/>
        </dgm:presLayoutVars>
      </dgm:prSet>
      <dgm:spPr/>
    </dgm:pt>
    <dgm:pt modelId="{86815B1B-A012-4AB7-BFB8-8FFA4D3E6A74}" type="pres">
      <dgm:prSet presAssocID="{13D71B79-0694-478F-82B1-8B7391FB83ED}" presName="spNode" presStyleCnt="0"/>
      <dgm:spPr/>
    </dgm:pt>
    <dgm:pt modelId="{A95DBF78-4886-477E-9570-EAEF47DE1FCE}" type="pres">
      <dgm:prSet presAssocID="{C825CC32-35A3-4F3B-A48B-CDBF5395295F}" presName="sibTrans" presStyleLbl="sibTrans1D1" presStyleIdx="3" presStyleCnt="6"/>
      <dgm:spPr/>
    </dgm:pt>
    <dgm:pt modelId="{961E4D53-4C32-46EF-AFB7-F15250A1F89A}" type="pres">
      <dgm:prSet presAssocID="{A4FA6DB9-FCEC-4D70-ABF7-C91D01CDA908}" presName="node" presStyleLbl="node1" presStyleIdx="4" presStyleCnt="6" custScaleX="106092" custScaleY="66795" custRadScaleRad="97847" custRadScaleInc="148">
        <dgm:presLayoutVars>
          <dgm:bulletEnabled val="1"/>
        </dgm:presLayoutVars>
      </dgm:prSet>
      <dgm:spPr/>
    </dgm:pt>
    <dgm:pt modelId="{73F2F796-6AED-4AFD-829D-5769C1465470}" type="pres">
      <dgm:prSet presAssocID="{A4FA6DB9-FCEC-4D70-ABF7-C91D01CDA908}" presName="spNode" presStyleCnt="0"/>
      <dgm:spPr/>
    </dgm:pt>
    <dgm:pt modelId="{26896D55-802D-488C-86A8-30C660DC8641}" type="pres">
      <dgm:prSet presAssocID="{0204341C-B525-424C-BE4B-DF6AFA43772B}" presName="sibTrans" presStyleLbl="sibTrans1D1" presStyleIdx="4" presStyleCnt="6"/>
      <dgm:spPr/>
    </dgm:pt>
    <dgm:pt modelId="{0D6CAB96-E626-4B69-8393-A8972DA50CC9}" type="pres">
      <dgm:prSet presAssocID="{B62379C1-BBA8-4BDD-B573-7D734B5E1B61}" presName="node" presStyleLbl="node1" presStyleIdx="5" presStyleCnt="6" custScaleX="106092" custScaleY="66795">
        <dgm:presLayoutVars>
          <dgm:bulletEnabled val="1"/>
        </dgm:presLayoutVars>
      </dgm:prSet>
      <dgm:spPr/>
    </dgm:pt>
    <dgm:pt modelId="{F970FA6A-D1C1-48BA-A2FF-6A581E46115E}" type="pres">
      <dgm:prSet presAssocID="{B62379C1-BBA8-4BDD-B573-7D734B5E1B61}" presName="spNode" presStyleCnt="0"/>
      <dgm:spPr/>
    </dgm:pt>
    <dgm:pt modelId="{9CED62C1-50E5-4760-8AFA-1EDEF1448C0F}" type="pres">
      <dgm:prSet presAssocID="{BE7C471E-64D9-4476-BCF2-D9B8BBF4EFC8}" presName="sibTrans" presStyleLbl="sibTrans1D1" presStyleIdx="5" presStyleCnt="6"/>
      <dgm:spPr/>
    </dgm:pt>
  </dgm:ptLst>
  <dgm:cxnLst>
    <dgm:cxn modelId="{A1D27902-3C1E-4016-88E0-F2B6B44698F4}" type="presOf" srcId="{13D71B79-0694-478F-82B1-8B7391FB83ED}" destId="{276A0F5E-ADEE-4973-A5E2-F91823729577}" srcOrd="0" destOrd="0" presId="urn:microsoft.com/office/officeart/2005/8/layout/cycle5"/>
    <dgm:cxn modelId="{B2EB5308-8EE5-4AB2-AF13-569A0F94039C}" srcId="{B3A8FBD0-AB61-4CFB-ADBB-A67B70F9E7D7}" destId="{13D71B79-0694-478F-82B1-8B7391FB83ED}" srcOrd="3" destOrd="0" parTransId="{B05F3688-AC74-4116-A0E4-550EB8C6AFBC}" sibTransId="{C825CC32-35A3-4F3B-A48B-CDBF5395295F}"/>
    <dgm:cxn modelId="{FD9F330E-47B1-49E9-962D-B4CA7FE05495}" type="presOf" srcId="{A90C7648-BCD5-424E-821C-799A9B31316F}" destId="{DC863810-0482-4939-AD05-E734DF898AC7}" srcOrd="0" destOrd="0" presId="urn:microsoft.com/office/officeart/2005/8/layout/cycle5"/>
    <dgm:cxn modelId="{E94E841E-F913-4060-95DC-ACA1B5619F0A}" type="presOf" srcId="{C825CC32-35A3-4F3B-A48B-CDBF5395295F}" destId="{A95DBF78-4886-477E-9570-EAEF47DE1FCE}" srcOrd="0" destOrd="0" presId="urn:microsoft.com/office/officeart/2005/8/layout/cycle5"/>
    <dgm:cxn modelId="{831D4F1F-0DAF-442E-9C9F-5E555B636FB4}" srcId="{B3A8FBD0-AB61-4CFB-ADBB-A67B70F9E7D7}" destId="{CC18078F-273D-4E0F-BAA8-A3FD4CD3DC42}" srcOrd="0" destOrd="0" parTransId="{93B116FB-06A5-4B5A-B087-BB181805FC4A}" sibTransId="{ECE2559C-D4EF-4567-BE7C-CD7F3FAF5B51}"/>
    <dgm:cxn modelId="{FC01BA2C-34B2-4A09-8466-69E40F6EC670}" srcId="{B3A8FBD0-AB61-4CFB-ADBB-A67B70F9E7D7}" destId="{A4FA6DB9-FCEC-4D70-ABF7-C91D01CDA908}" srcOrd="4" destOrd="0" parTransId="{BCA2A752-C2C1-44CD-AC8E-7C09275B50D3}" sibTransId="{0204341C-B525-424C-BE4B-DF6AFA43772B}"/>
    <dgm:cxn modelId="{7D1FB242-A55F-49B5-A23C-F9B810584E39}" type="presOf" srcId="{A4FA6DB9-FCEC-4D70-ABF7-C91D01CDA908}" destId="{961E4D53-4C32-46EF-AFB7-F15250A1F89A}" srcOrd="0" destOrd="0" presId="urn:microsoft.com/office/officeart/2005/8/layout/cycle5"/>
    <dgm:cxn modelId="{1E427355-7EC3-46E6-B455-34FB2C2CF398}" type="presOf" srcId="{B62379C1-BBA8-4BDD-B573-7D734B5E1B61}" destId="{0D6CAB96-E626-4B69-8393-A8972DA50CC9}" srcOrd="0" destOrd="0" presId="urn:microsoft.com/office/officeart/2005/8/layout/cycle5"/>
    <dgm:cxn modelId="{498CC958-808F-41ED-950A-84F33E1E60E4}" type="presOf" srcId="{CC18078F-273D-4E0F-BAA8-A3FD4CD3DC42}" destId="{F0E9B735-7A26-47A0-B6E4-EA2F8D77A257}" srcOrd="0" destOrd="0" presId="urn:microsoft.com/office/officeart/2005/8/layout/cycle5"/>
    <dgm:cxn modelId="{1146F06F-093D-455F-8F45-869670817A87}" type="presOf" srcId="{F0287D07-0E50-4803-BECC-58734B40F025}" destId="{D3F08FEB-EE0D-4BDD-ABC6-5700AE716D1C}" srcOrd="0" destOrd="0" presId="urn:microsoft.com/office/officeart/2005/8/layout/cycle5"/>
    <dgm:cxn modelId="{20CB568C-22AC-47C3-BEED-B6F73B564D5F}" type="presOf" srcId="{BE7C471E-64D9-4476-BCF2-D9B8BBF4EFC8}" destId="{9CED62C1-50E5-4760-8AFA-1EDEF1448C0F}" srcOrd="0" destOrd="0" presId="urn:microsoft.com/office/officeart/2005/8/layout/cycle5"/>
    <dgm:cxn modelId="{0271CF94-356A-48E4-B60A-B92DCEE6D894}" srcId="{B3A8FBD0-AB61-4CFB-ADBB-A67B70F9E7D7}" destId="{A90C7648-BCD5-424E-821C-799A9B31316F}" srcOrd="2" destOrd="0" parTransId="{0BFDB31E-268F-40B8-A347-2FAC65061F0B}" sibTransId="{F0287D07-0E50-4803-BECC-58734B40F025}"/>
    <dgm:cxn modelId="{5F2853B9-729B-40FE-9B19-BB04D00FFDD9}" type="presOf" srcId="{0204341C-B525-424C-BE4B-DF6AFA43772B}" destId="{26896D55-802D-488C-86A8-30C660DC8641}" srcOrd="0" destOrd="0" presId="urn:microsoft.com/office/officeart/2005/8/layout/cycle5"/>
    <dgm:cxn modelId="{89537DD1-6315-4581-8DBD-088288074089}" type="presOf" srcId="{7BC6870B-28B9-437E-B175-E8CE01FBBA95}" destId="{D8E40C91-666C-4766-BE82-33D9A5FC9154}" srcOrd="0" destOrd="0" presId="urn:microsoft.com/office/officeart/2005/8/layout/cycle5"/>
    <dgm:cxn modelId="{1E3CA5DC-C252-4A82-8290-3F28C75CDFA4}" type="presOf" srcId="{E7CBCF4F-48E2-4D35-956B-2D066040584A}" destId="{03A8E653-23EB-4835-A856-D1FFA99DCB6C}" srcOrd="0" destOrd="0" presId="urn:microsoft.com/office/officeart/2005/8/layout/cycle5"/>
    <dgm:cxn modelId="{2EDFCCEA-B47A-479E-A9DB-EBB1123B3B67}" srcId="{B3A8FBD0-AB61-4CFB-ADBB-A67B70F9E7D7}" destId="{E7CBCF4F-48E2-4D35-956B-2D066040584A}" srcOrd="1" destOrd="0" parTransId="{D71008FE-CF54-4592-9AF6-71FA2E173139}" sibTransId="{7BC6870B-28B9-437E-B175-E8CE01FBBA95}"/>
    <dgm:cxn modelId="{38FFD9F0-3C99-49F0-B0AC-3FAF88E8A5F7}" type="presOf" srcId="{B3A8FBD0-AB61-4CFB-ADBB-A67B70F9E7D7}" destId="{DB3366E3-ED86-4B71-AEA9-C37C02B8C8D4}" srcOrd="0" destOrd="0" presId="urn:microsoft.com/office/officeart/2005/8/layout/cycle5"/>
    <dgm:cxn modelId="{9AD86FF9-24D5-4BAA-8E56-155CCF969F52}" srcId="{B3A8FBD0-AB61-4CFB-ADBB-A67B70F9E7D7}" destId="{B62379C1-BBA8-4BDD-B573-7D734B5E1B61}" srcOrd="5" destOrd="0" parTransId="{6C7132FC-5E81-4C55-A18E-3ACC12A7DB02}" sibTransId="{BE7C471E-64D9-4476-BCF2-D9B8BBF4EFC8}"/>
    <dgm:cxn modelId="{01E055FD-C8AF-4E15-9663-9A28618AADCD}" type="presOf" srcId="{ECE2559C-D4EF-4567-BE7C-CD7F3FAF5B51}" destId="{80957AA1-AA2F-4D8C-A8DF-893CC8587B79}" srcOrd="0" destOrd="0" presId="urn:microsoft.com/office/officeart/2005/8/layout/cycle5"/>
    <dgm:cxn modelId="{DFE07F66-2AA3-4A4B-AF96-31384BBC5079}" type="presParOf" srcId="{DB3366E3-ED86-4B71-AEA9-C37C02B8C8D4}" destId="{F0E9B735-7A26-47A0-B6E4-EA2F8D77A257}" srcOrd="0" destOrd="0" presId="urn:microsoft.com/office/officeart/2005/8/layout/cycle5"/>
    <dgm:cxn modelId="{D2AA9A8A-0311-4370-BF09-FE46C4B24257}" type="presParOf" srcId="{DB3366E3-ED86-4B71-AEA9-C37C02B8C8D4}" destId="{8EDE7BDD-112B-4EF4-AE45-042924C7DDA5}" srcOrd="1" destOrd="0" presId="urn:microsoft.com/office/officeart/2005/8/layout/cycle5"/>
    <dgm:cxn modelId="{99070D93-561A-4124-9E38-B82821F1730F}" type="presParOf" srcId="{DB3366E3-ED86-4B71-AEA9-C37C02B8C8D4}" destId="{80957AA1-AA2F-4D8C-A8DF-893CC8587B79}" srcOrd="2" destOrd="0" presId="urn:microsoft.com/office/officeart/2005/8/layout/cycle5"/>
    <dgm:cxn modelId="{86AF6EB8-F6F7-4AD9-BEBC-831242DDEC37}" type="presParOf" srcId="{DB3366E3-ED86-4B71-AEA9-C37C02B8C8D4}" destId="{03A8E653-23EB-4835-A856-D1FFA99DCB6C}" srcOrd="3" destOrd="0" presId="urn:microsoft.com/office/officeart/2005/8/layout/cycle5"/>
    <dgm:cxn modelId="{6BB7C845-13BE-4D08-B88C-7095C3531BC9}" type="presParOf" srcId="{DB3366E3-ED86-4B71-AEA9-C37C02B8C8D4}" destId="{1ECC8D6A-46DC-4758-8121-AFE1D449D77B}" srcOrd="4" destOrd="0" presId="urn:microsoft.com/office/officeart/2005/8/layout/cycle5"/>
    <dgm:cxn modelId="{9DECA660-4943-44E9-8A1E-04AB7BAE8F66}" type="presParOf" srcId="{DB3366E3-ED86-4B71-AEA9-C37C02B8C8D4}" destId="{D8E40C91-666C-4766-BE82-33D9A5FC9154}" srcOrd="5" destOrd="0" presId="urn:microsoft.com/office/officeart/2005/8/layout/cycle5"/>
    <dgm:cxn modelId="{1BD9F748-3CFC-4F10-8717-7A2C56F4E21E}" type="presParOf" srcId="{DB3366E3-ED86-4B71-AEA9-C37C02B8C8D4}" destId="{DC863810-0482-4939-AD05-E734DF898AC7}" srcOrd="6" destOrd="0" presId="urn:microsoft.com/office/officeart/2005/8/layout/cycle5"/>
    <dgm:cxn modelId="{1CC7EF88-5AF4-4158-BEB4-82E4D259EB87}" type="presParOf" srcId="{DB3366E3-ED86-4B71-AEA9-C37C02B8C8D4}" destId="{E25A1388-049D-4F03-AB4E-1CFAF0A228D8}" srcOrd="7" destOrd="0" presId="urn:microsoft.com/office/officeart/2005/8/layout/cycle5"/>
    <dgm:cxn modelId="{3AB718B2-984B-4CCA-8FE3-F3E1E5D07D5B}" type="presParOf" srcId="{DB3366E3-ED86-4B71-AEA9-C37C02B8C8D4}" destId="{D3F08FEB-EE0D-4BDD-ABC6-5700AE716D1C}" srcOrd="8" destOrd="0" presId="urn:microsoft.com/office/officeart/2005/8/layout/cycle5"/>
    <dgm:cxn modelId="{F9B09672-B234-4932-807F-1C2B674D1466}" type="presParOf" srcId="{DB3366E3-ED86-4B71-AEA9-C37C02B8C8D4}" destId="{276A0F5E-ADEE-4973-A5E2-F91823729577}" srcOrd="9" destOrd="0" presId="urn:microsoft.com/office/officeart/2005/8/layout/cycle5"/>
    <dgm:cxn modelId="{CE5D53B8-180B-4BBF-95AF-24C62409ACF4}" type="presParOf" srcId="{DB3366E3-ED86-4B71-AEA9-C37C02B8C8D4}" destId="{86815B1B-A012-4AB7-BFB8-8FFA4D3E6A74}" srcOrd="10" destOrd="0" presId="urn:microsoft.com/office/officeart/2005/8/layout/cycle5"/>
    <dgm:cxn modelId="{898326C6-EEEA-4566-8468-EDAF8085113C}" type="presParOf" srcId="{DB3366E3-ED86-4B71-AEA9-C37C02B8C8D4}" destId="{A95DBF78-4886-477E-9570-EAEF47DE1FCE}" srcOrd="11" destOrd="0" presId="urn:microsoft.com/office/officeart/2005/8/layout/cycle5"/>
    <dgm:cxn modelId="{C7B4C888-C855-437D-A8FE-B036FEE82381}" type="presParOf" srcId="{DB3366E3-ED86-4B71-AEA9-C37C02B8C8D4}" destId="{961E4D53-4C32-46EF-AFB7-F15250A1F89A}" srcOrd="12" destOrd="0" presId="urn:microsoft.com/office/officeart/2005/8/layout/cycle5"/>
    <dgm:cxn modelId="{7BA1FA43-5310-4FF6-B2F2-B1D6987F6B82}" type="presParOf" srcId="{DB3366E3-ED86-4B71-AEA9-C37C02B8C8D4}" destId="{73F2F796-6AED-4AFD-829D-5769C1465470}" srcOrd="13" destOrd="0" presId="urn:microsoft.com/office/officeart/2005/8/layout/cycle5"/>
    <dgm:cxn modelId="{7838B17C-180B-49AD-897A-8AEB737FF5FC}" type="presParOf" srcId="{DB3366E3-ED86-4B71-AEA9-C37C02B8C8D4}" destId="{26896D55-802D-488C-86A8-30C660DC8641}" srcOrd="14" destOrd="0" presId="urn:microsoft.com/office/officeart/2005/8/layout/cycle5"/>
    <dgm:cxn modelId="{CDB16D5B-A653-46A1-B186-F08677484426}" type="presParOf" srcId="{DB3366E3-ED86-4B71-AEA9-C37C02B8C8D4}" destId="{0D6CAB96-E626-4B69-8393-A8972DA50CC9}" srcOrd="15" destOrd="0" presId="urn:microsoft.com/office/officeart/2005/8/layout/cycle5"/>
    <dgm:cxn modelId="{35635513-CA51-4A23-AF03-6BD199D8DB41}" type="presParOf" srcId="{DB3366E3-ED86-4B71-AEA9-C37C02B8C8D4}" destId="{F970FA6A-D1C1-48BA-A2FF-6A581E46115E}" srcOrd="16" destOrd="0" presId="urn:microsoft.com/office/officeart/2005/8/layout/cycle5"/>
    <dgm:cxn modelId="{D8AFAF7D-010F-4A05-89C5-E3E5EE51F4F6}" type="presParOf" srcId="{DB3366E3-ED86-4B71-AEA9-C37C02B8C8D4}" destId="{9CED62C1-50E5-4760-8AFA-1EDEF1448C0F}" srcOrd="17" destOrd="0" presId="urn:microsoft.com/office/officeart/2005/8/layout/cycle5"/>
  </dgm:cxnLst>
  <dgm:bg/>
  <dgm:whole/>
  <dgm:extLst>
    <a:ext uri="http://schemas.microsoft.com/office/drawing/2008/diagram">
      <dsp:dataModelExt xmlns:dsp="http://schemas.microsoft.com/office/drawing/2008/diagram" relId="rId10" minVer="http://schemas.openxmlformats.org/drawingml/2006/diagram"/>
    </a:ext>
    <a:ext uri="{C62137D5-CB1D-491B-B009-E17868A290BF}">
      <dgm14:recolorImg xmlns:dgm14="http://schemas.microsoft.com/office/drawing/2010/diagram" val="1"/>
    </a:ext>
  </dgm:extLst>
</dgm:dataModel>
</file>

<file path=ppt/diagrams/data14.xml><?xml version="1.0" encoding="utf-8"?>
<dgm:dataModel xmlns:dgm="http://schemas.openxmlformats.org/drawingml/2006/diagram" xmlns:a="http://schemas.openxmlformats.org/drawingml/2006/main">
  <dgm:ptLst>
    <dgm:pt modelId="{B3A8FBD0-AB61-4CFB-ADBB-A67B70F9E7D7}" type="doc">
      <dgm:prSet loTypeId="urn:microsoft.com/office/officeart/2005/8/layout/cycle5" loCatId="cycle" qsTypeId="urn:microsoft.com/office/officeart/2005/8/quickstyle/simple1" qsCatId="simple" csTypeId="urn:microsoft.com/office/officeart/2005/8/colors/accent0_1" csCatId="mainScheme" phldr="1"/>
      <dgm:spPr/>
      <dgm:t>
        <a:bodyPr/>
        <a:lstStyle/>
        <a:p>
          <a:endParaRPr lang="en-US"/>
        </a:p>
      </dgm:t>
    </dgm:pt>
    <dgm:pt modelId="{CC18078F-273D-4E0F-BAA8-A3FD4CD3DC42}">
      <dgm:prSet phldrT="[Text]" custT="1"/>
      <dgm:spPr/>
      <dgm:t>
        <a:bodyPr/>
        <a:lstStyle/>
        <a:p>
          <a:r>
            <a:rPr lang="en-GB" altLang="ja-JP" sz="1600" b="1" i="0" dirty="0">
              <a:latin typeface="Calibri" panose="020F0502020204030204" pitchFamily="34" charset="0"/>
              <a:cs typeface="Calibri" panose="020F0502020204030204" pitchFamily="34" charset="0"/>
            </a:rPr>
            <a:t>Generate Data</a:t>
          </a:r>
          <a:endParaRPr lang="en-GB" sz="1600" b="1" i="0" dirty="0">
            <a:latin typeface="Calibri" panose="020F0502020204030204" pitchFamily="34" charset="0"/>
            <a:cs typeface="Calibri" panose="020F0502020204030204" pitchFamily="34" charset="0"/>
          </a:endParaRPr>
        </a:p>
      </dgm:t>
    </dgm:pt>
    <dgm:pt modelId="{93B116FB-06A5-4B5A-B087-BB181805FC4A}" type="parTrans" cxnId="{831D4F1F-0DAF-442E-9C9F-5E555B636FB4}">
      <dgm:prSet/>
      <dgm:spPr/>
      <dgm:t>
        <a:bodyPr/>
        <a:lstStyle/>
        <a:p>
          <a:endParaRPr lang="en-US">
            <a:latin typeface="Calibri" panose="020F0502020204030204" pitchFamily="34" charset="0"/>
            <a:cs typeface="Calibri" panose="020F0502020204030204" pitchFamily="34" charset="0"/>
          </a:endParaRPr>
        </a:p>
      </dgm:t>
    </dgm:pt>
    <dgm:pt modelId="{ECE2559C-D4EF-4567-BE7C-CD7F3FAF5B51}" type="sibTrans" cxnId="{831D4F1F-0DAF-442E-9C9F-5E555B636FB4}">
      <dgm:prSet/>
      <dgm:spPr/>
      <dgm:t>
        <a:bodyPr/>
        <a:lstStyle/>
        <a:p>
          <a:endParaRPr lang="en-US">
            <a:latin typeface="Calibri" panose="020F0502020204030204" pitchFamily="34" charset="0"/>
            <a:cs typeface="Calibri" panose="020F0502020204030204" pitchFamily="34" charset="0"/>
          </a:endParaRPr>
        </a:p>
      </dgm:t>
    </dgm:pt>
    <dgm:pt modelId="{A4FA6DB9-FCEC-4D70-ABF7-C91D01CDA908}">
      <dgm:prSet phldrT="[Text]" custT="1"/>
      <dgm:spPr/>
      <dgm:t>
        <a:bodyPr/>
        <a:lstStyle/>
        <a:p>
          <a:r>
            <a:rPr lang="en-GB" altLang="ja-JP" sz="1600" b="1" i="0" dirty="0">
              <a:latin typeface="Calibri" panose="020F0502020204030204" pitchFamily="34" charset="0"/>
              <a:cs typeface="Calibri" panose="020F0502020204030204" pitchFamily="34" charset="0"/>
            </a:rPr>
            <a:t>Share</a:t>
          </a:r>
          <a:endParaRPr lang="en-GB" sz="1600" b="1" i="0" dirty="0">
            <a:latin typeface="Calibri" panose="020F0502020204030204" pitchFamily="34" charset="0"/>
            <a:cs typeface="Calibri" panose="020F0502020204030204" pitchFamily="34" charset="0"/>
          </a:endParaRPr>
        </a:p>
      </dgm:t>
    </dgm:pt>
    <dgm:pt modelId="{BCA2A752-C2C1-44CD-AC8E-7C09275B50D3}" type="parTrans" cxnId="{FC01BA2C-34B2-4A09-8466-69E40F6EC670}">
      <dgm:prSet/>
      <dgm:spPr/>
      <dgm:t>
        <a:bodyPr/>
        <a:lstStyle/>
        <a:p>
          <a:endParaRPr lang="en-US">
            <a:latin typeface="Calibri" panose="020F0502020204030204" pitchFamily="34" charset="0"/>
            <a:cs typeface="Calibri" panose="020F0502020204030204" pitchFamily="34" charset="0"/>
          </a:endParaRPr>
        </a:p>
      </dgm:t>
    </dgm:pt>
    <dgm:pt modelId="{0204341C-B525-424C-BE4B-DF6AFA43772B}" type="sibTrans" cxnId="{FC01BA2C-34B2-4A09-8466-69E40F6EC670}">
      <dgm:prSet/>
      <dgm:spPr/>
      <dgm:t>
        <a:bodyPr/>
        <a:lstStyle/>
        <a:p>
          <a:endParaRPr lang="en-US">
            <a:latin typeface="Calibri" panose="020F0502020204030204" pitchFamily="34" charset="0"/>
            <a:cs typeface="Calibri" panose="020F0502020204030204" pitchFamily="34" charset="0"/>
          </a:endParaRPr>
        </a:p>
      </dgm:t>
    </dgm:pt>
    <dgm:pt modelId="{B62379C1-BBA8-4BDD-B573-7D734B5E1B61}">
      <dgm:prSet phldrT="[Text]" custT="1"/>
      <dgm:spPr/>
      <dgm:t>
        <a:bodyPr/>
        <a:lstStyle/>
        <a:p>
          <a:r>
            <a:rPr lang="en-GB" altLang="ja-JP" sz="1600" b="1" i="0" dirty="0">
              <a:latin typeface="Calibri" panose="020F0502020204030204" pitchFamily="34" charset="0"/>
              <a:cs typeface="Calibri" panose="020F0502020204030204" pitchFamily="34" charset="0"/>
            </a:rPr>
            <a:t>Re-use</a:t>
          </a:r>
          <a:endParaRPr lang="en-GB" sz="1600" b="1" i="0" dirty="0">
            <a:latin typeface="Calibri" panose="020F0502020204030204" pitchFamily="34" charset="0"/>
            <a:cs typeface="Calibri" panose="020F0502020204030204" pitchFamily="34" charset="0"/>
          </a:endParaRPr>
        </a:p>
      </dgm:t>
    </dgm:pt>
    <dgm:pt modelId="{6C7132FC-5E81-4C55-A18E-3ACC12A7DB02}" type="parTrans" cxnId="{9AD86FF9-24D5-4BAA-8E56-155CCF969F52}">
      <dgm:prSet/>
      <dgm:spPr/>
      <dgm:t>
        <a:bodyPr/>
        <a:lstStyle/>
        <a:p>
          <a:endParaRPr lang="en-US">
            <a:latin typeface="Calibri" panose="020F0502020204030204" pitchFamily="34" charset="0"/>
            <a:cs typeface="Calibri" panose="020F0502020204030204" pitchFamily="34" charset="0"/>
          </a:endParaRPr>
        </a:p>
      </dgm:t>
    </dgm:pt>
    <dgm:pt modelId="{BE7C471E-64D9-4476-BCF2-D9B8BBF4EFC8}" type="sibTrans" cxnId="{9AD86FF9-24D5-4BAA-8E56-155CCF969F52}">
      <dgm:prSet/>
      <dgm:spPr/>
      <dgm:t>
        <a:bodyPr/>
        <a:lstStyle/>
        <a:p>
          <a:endParaRPr lang="en-US">
            <a:latin typeface="Calibri" panose="020F0502020204030204" pitchFamily="34" charset="0"/>
            <a:cs typeface="Calibri" panose="020F0502020204030204" pitchFamily="34" charset="0"/>
          </a:endParaRPr>
        </a:p>
      </dgm:t>
    </dgm:pt>
    <dgm:pt modelId="{E7CBCF4F-48E2-4D35-956B-2D066040584A}">
      <dgm:prSet phldrT="[Text]" custT="1"/>
      <dgm:spPr/>
      <dgm:t>
        <a:bodyPr/>
        <a:lstStyle/>
        <a:p>
          <a:r>
            <a:rPr lang="en-GB" altLang="ja-JP" sz="1600" b="1" i="0" dirty="0">
              <a:latin typeface="Calibri" panose="020F0502020204030204" pitchFamily="34" charset="0"/>
              <a:cs typeface="Calibri" panose="020F0502020204030204" pitchFamily="34" charset="0"/>
            </a:rPr>
            <a:t>Process</a:t>
          </a:r>
          <a:endParaRPr lang="en-GB" sz="1600" b="1" i="0" dirty="0">
            <a:latin typeface="Calibri" panose="020F0502020204030204" pitchFamily="34" charset="0"/>
            <a:cs typeface="Calibri" panose="020F0502020204030204" pitchFamily="34" charset="0"/>
          </a:endParaRPr>
        </a:p>
      </dgm:t>
    </dgm:pt>
    <dgm:pt modelId="{D71008FE-CF54-4592-9AF6-71FA2E173139}" type="parTrans" cxnId="{2EDFCCEA-B47A-479E-A9DB-EBB1123B3B67}">
      <dgm:prSet/>
      <dgm:spPr/>
      <dgm:t>
        <a:bodyPr/>
        <a:lstStyle/>
        <a:p>
          <a:endParaRPr lang="en-US">
            <a:latin typeface="Calibri" panose="020F0502020204030204" pitchFamily="34" charset="0"/>
            <a:cs typeface="Calibri" panose="020F0502020204030204" pitchFamily="34" charset="0"/>
          </a:endParaRPr>
        </a:p>
      </dgm:t>
    </dgm:pt>
    <dgm:pt modelId="{7BC6870B-28B9-437E-B175-E8CE01FBBA95}" type="sibTrans" cxnId="{2EDFCCEA-B47A-479E-A9DB-EBB1123B3B67}">
      <dgm:prSet/>
      <dgm:spPr/>
      <dgm:t>
        <a:bodyPr/>
        <a:lstStyle/>
        <a:p>
          <a:endParaRPr lang="en-US">
            <a:latin typeface="Calibri" panose="020F0502020204030204" pitchFamily="34" charset="0"/>
            <a:cs typeface="Calibri" panose="020F0502020204030204" pitchFamily="34" charset="0"/>
          </a:endParaRPr>
        </a:p>
      </dgm:t>
    </dgm:pt>
    <dgm:pt modelId="{A90C7648-BCD5-424E-821C-799A9B31316F}">
      <dgm:prSet phldrT="[Text]" custT="1"/>
      <dgm:spPr/>
      <dgm:t>
        <a:bodyPr/>
        <a:lstStyle/>
        <a:p>
          <a:r>
            <a:rPr lang="en-GB" sz="1600" b="1" i="0" dirty="0">
              <a:latin typeface="Calibri" panose="020F0502020204030204" pitchFamily="34" charset="0"/>
              <a:cs typeface="Calibri" panose="020F0502020204030204" pitchFamily="34" charset="0"/>
            </a:rPr>
            <a:t>Analyse</a:t>
          </a:r>
        </a:p>
      </dgm:t>
    </dgm:pt>
    <dgm:pt modelId="{0BFDB31E-268F-40B8-A347-2FAC65061F0B}" type="parTrans" cxnId="{0271CF94-356A-48E4-B60A-B92DCEE6D894}">
      <dgm:prSet/>
      <dgm:spPr/>
      <dgm:t>
        <a:bodyPr/>
        <a:lstStyle/>
        <a:p>
          <a:endParaRPr lang="en-US">
            <a:latin typeface="Calibri" panose="020F0502020204030204" pitchFamily="34" charset="0"/>
            <a:cs typeface="Calibri" panose="020F0502020204030204" pitchFamily="34" charset="0"/>
          </a:endParaRPr>
        </a:p>
      </dgm:t>
    </dgm:pt>
    <dgm:pt modelId="{F0287D07-0E50-4803-BECC-58734B40F025}" type="sibTrans" cxnId="{0271CF94-356A-48E4-B60A-B92DCEE6D894}">
      <dgm:prSet/>
      <dgm:spPr/>
      <dgm:t>
        <a:bodyPr/>
        <a:lstStyle/>
        <a:p>
          <a:endParaRPr lang="en-US">
            <a:latin typeface="Calibri" panose="020F0502020204030204" pitchFamily="34" charset="0"/>
            <a:cs typeface="Calibri" panose="020F0502020204030204" pitchFamily="34" charset="0"/>
          </a:endParaRPr>
        </a:p>
      </dgm:t>
    </dgm:pt>
    <dgm:pt modelId="{13D71B79-0694-478F-82B1-8B7391FB83ED}">
      <dgm:prSet phldrT="[Text]" custT="1"/>
      <dgm:spPr/>
      <dgm:t>
        <a:bodyPr/>
        <a:lstStyle/>
        <a:p>
          <a:r>
            <a:rPr lang="en-GB" altLang="ja-JP" sz="1600" b="1" i="0" dirty="0">
              <a:latin typeface="Calibri" panose="020F0502020204030204" pitchFamily="34" charset="0"/>
              <a:cs typeface="Calibri" panose="020F0502020204030204" pitchFamily="34" charset="0"/>
            </a:rPr>
            <a:t>Preserve</a:t>
          </a:r>
          <a:endParaRPr lang="en-GB" sz="1600" b="1" i="0" dirty="0">
            <a:latin typeface="Calibri" panose="020F0502020204030204" pitchFamily="34" charset="0"/>
            <a:cs typeface="Calibri" panose="020F0502020204030204" pitchFamily="34" charset="0"/>
          </a:endParaRPr>
        </a:p>
      </dgm:t>
    </dgm:pt>
    <dgm:pt modelId="{B05F3688-AC74-4116-A0E4-550EB8C6AFBC}" type="parTrans" cxnId="{B2EB5308-8EE5-4AB2-AF13-569A0F94039C}">
      <dgm:prSet/>
      <dgm:spPr/>
      <dgm:t>
        <a:bodyPr/>
        <a:lstStyle/>
        <a:p>
          <a:endParaRPr lang="en-US">
            <a:latin typeface="Calibri" panose="020F0502020204030204" pitchFamily="34" charset="0"/>
            <a:cs typeface="Calibri" panose="020F0502020204030204" pitchFamily="34" charset="0"/>
          </a:endParaRPr>
        </a:p>
      </dgm:t>
    </dgm:pt>
    <dgm:pt modelId="{C825CC32-35A3-4F3B-A48B-CDBF5395295F}" type="sibTrans" cxnId="{B2EB5308-8EE5-4AB2-AF13-569A0F94039C}">
      <dgm:prSet/>
      <dgm:spPr/>
      <dgm:t>
        <a:bodyPr/>
        <a:lstStyle/>
        <a:p>
          <a:endParaRPr lang="en-US">
            <a:latin typeface="Calibri" panose="020F0502020204030204" pitchFamily="34" charset="0"/>
            <a:cs typeface="Calibri" panose="020F0502020204030204" pitchFamily="34" charset="0"/>
          </a:endParaRPr>
        </a:p>
      </dgm:t>
    </dgm:pt>
    <dgm:pt modelId="{DB3366E3-ED86-4B71-AEA9-C37C02B8C8D4}" type="pres">
      <dgm:prSet presAssocID="{B3A8FBD0-AB61-4CFB-ADBB-A67B70F9E7D7}" presName="cycle" presStyleCnt="0">
        <dgm:presLayoutVars>
          <dgm:dir/>
          <dgm:resizeHandles val="exact"/>
        </dgm:presLayoutVars>
      </dgm:prSet>
      <dgm:spPr/>
    </dgm:pt>
    <dgm:pt modelId="{F0E9B735-7A26-47A0-B6E4-EA2F8D77A257}" type="pres">
      <dgm:prSet presAssocID="{CC18078F-273D-4E0F-BAA8-A3FD4CD3DC42}" presName="node" presStyleLbl="node1" presStyleIdx="0" presStyleCnt="6" custScaleX="129303" custScaleY="80576" custRadScaleRad="95012" custRadScaleInc="0">
        <dgm:presLayoutVars>
          <dgm:bulletEnabled val="1"/>
        </dgm:presLayoutVars>
      </dgm:prSet>
      <dgm:spPr/>
    </dgm:pt>
    <dgm:pt modelId="{8EDE7BDD-112B-4EF4-AE45-042924C7DDA5}" type="pres">
      <dgm:prSet presAssocID="{CC18078F-273D-4E0F-BAA8-A3FD4CD3DC42}" presName="spNode" presStyleCnt="0"/>
      <dgm:spPr/>
    </dgm:pt>
    <dgm:pt modelId="{80957AA1-AA2F-4D8C-A8DF-893CC8587B79}" type="pres">
      <dgm:prSet presAssocID="{ECE2559C-D4EF-4567-BE7C-CD7F3FAF5B51}" presName="sibTrans" presStyleLbl="sibTrans1D1" presStyleIdx="0" presStyleCnt="6"/>
      <dgm:spPr/>
    </dgm:pt>
    <dgm:pt modelId="{03A8E653-23EB-4835-A856-D1FFA99DCB6C}" type="pres">
      <dgm:prSet presAssocID="{E7CBCF4F-48E2-4D35-956B-2D066040584A}" presName="node" presStyleLbl="node1" presStyleIdx="1" presStyleCnt="6" custScaleX="106092" custScaleY="66795" custRadScaleRad="89490" custRadScaleInc="-11369">
        <dgm:presLayoutVars>
          <dgm:bulletEnabled val="1"/>
        </dgm:presLayoutVars>
      </dgm:prSet>
      <dgm:spPr/>
    </dgm:pt>
    <dgm:pt modelId="{1ECC8D6A-46DC-4758-8121-AFE1D449D77B}" type="pres">
      <dgm:prSet presAssocID="{E7CBCF4F-48E2-4D35-956B-2D066040584A}" presName="spNode" presStyleCnt="0"/>
      <dgm:spPr/>
    </dgm:pt>
    <dgm:pt modelId="{D8E40C91-666C-4766-BE82-33D9A5FC9154}" type="pres">
      <dgm:prSet presAssocID="{7BC6870B-28B9-437E-B175-E8CE01FBBA95}" presName="sibTrans" presStyleLbl="sibTrans1D1" presStyleIdx="1" presStyleCnt="6"/>
      <dgm:spPr/>
    </dgm:pt>
    <dgm:pt modelId="{DC863810-0482-4939-AD05-E734DF898AC7}" type="pres">
      <dgm:prSet presAssocID="{A90C7648-BCD5-424E-821C-799A9B31316F}" presName="node" presStyleLbl="node1" presStyleIdx="2" presStyleCnt="6" custScaleX="106092" custScaleY="66795" custRadScaleRad="89972" custRadScaleInc="4484">
        <dgm:presLayoutVars>
          <dgm:bulletEnabled val="1"/>
        </dgm:presLayoutVars>
      </dgm:prSet>
      <dgm:spPr/>
    </dgm:pt>
    <dgm:pt modelId="{E25A1388-049D-4F03-AB4E-1CFAF0A228D8}" type="pres">
      <dgm:prSet presAssocID="{A90C7648-BCD5-424E-821C-799A9B31316F}" presName="spNode" presStyleCnt="0"/>
      <dgm:spPr/>
    </dgm:pt>
    <dgm:pt modelId="{D3F08FEB-EE0D-4BDD-ABC6-5700AE716D1C}" type="pres">
      <dgm:prSet presAssocID="{F0287D07-0E50-4803-BECC-58734B40F025}" presName="sibTrans" presStyleLbl="sibTrans1D1" presStyleIdx="2" presStyleCnt="6"/>
      <dgm:spPr/>
    </dgm:pt>
    <dgm:pt modelId="{276A0F5E-ADEE-4973-A5E2-F91823729577}" type="pres">
      <dgm:prSet presAssocID="{13D71B79-0694-478F-82B1-8B7391FB83ED}" presName="node" presStyleLbl="node1" presStyleIdx="3" presStyleCnt="6" custScaleX="106092" custScaleY="66795" custRadScaleRad="90844" custRadScaleInc="17682">
        <dgm:presLayoutVars>
          <dgm:bulletEnabled val="1"/>
        </dgm:presLayoutVars>
      </dgm:prSet>
      <dgm:spPr/>
    </dgm:pt>
    <dgm:pt modelId="{86815B1B-A012-4AB7-BFB8-8FFA4D3E6A74}" type="pres">
      <dgm:prSet presAssocID="{13D71B79-0694-478F-82B1-8B7391FB83ED}" presName="spNode" presStyleCnt="0"/>
      <dgm:spPr/>
    </dgm:pt>
    <dgm:pt modelId="{A95DBF78-4886-477E-9570-EAEF47DE1FCE}" type="pres">
      <dgm:prSet presAssocID="{C825CC32-35A3-4F3B-A48B-CDBF5395295F}" presName="sibTrans" presStyleLbl="sibTrans1D1" presStyleIdx="3" presStyleCnt="6"/>
      <dgm:spPr/>
    </dgm:pt>
    <dgm:pt modelId="{961E4D53-4C32-46EF-AFB7-F15250A1F89A}" type="pres">
      <dgm:prSet presAssocID="{A4FA6DB9-FCEC-4D70-ABF7-C91D01CDA908}" presName="node" presStyleLbl="node1" presStyleIdx="4" presStyleCnt="6" custScaleX="106092" custScaleY="66795" custRadScaleRad="97847" custRadScaleInc="148">
        <dgm:presLayoutVars>
          <dgm:bulletEnabled val="1"/>
        </dgm:presLayoutVars>
      </dgm:prSet>
      <dgm:spPr/>
    </dgm:pt>
    <dgm:pt modelId="{73F2F796-6AED-4AFD-829D-5769C1465470}" type="pres">
      <dgm:prSet presAssocID="{A4FA6DB9-FCEC-4D70-ABF7-C91D01CDA908}" presName="spNode" presStyleCnt="0"/>
      <dgm:spPr/>
    </dgm:pt>
    <dgm:pt modelId="{26896D55-802D-488C-86A8-30C660DC8641}" type="pres">
      <dgm:prSet presAssocID="{0204341C-B525-424C-BE4B-DF6AFA43772B}" presName="sibTrans" presStyleLbl="sibTrans1D1" presStyleIdx="4" presStyleCnt="6"/>
      <dgm:spPr/>
    </dgm:pt>
    <dgm:pt modelId="{0D6CAB96-E626-4B69-8393-A8972DA50CC9}" type="pres">
      <dgm:prSet presAssocID="{B62379C1-BBA8-4BDD-B573-7D734B5E1B61}" presName="node" presStyleLbl="node1" presStyleIdx="5" presStyleCnt="6" custScaleX="106092" custScaleY="66795">
        <dgm:presLayoutVars>
          <dgm:bulletEnabled val="1"/>
        </dgm:presLayoutVars>
      </dgm:prSet>
      <dgm:spPr/>
    </dgm:pt>
    <dgm:pt modelId="{F970FA6A-D1C1-48BA-A2FF-6A581E46115E}" type="pres">
      <dgm:prSet presAssocID="{B62379C1-BBA8-4BDD-B573-7D734B5E1B61}" presName="spNode" presStyleCnt="0"/>
      <dgm:spPr/>
    </dgm:pt>
    <dgm:pt modelId="{9CED62C1-50E5-4760-8AFA-1EDEF1448C0F}" type="pres">
      <dgm:prSet presAssocID="{BE7C471E-64D9-4476-BCF2-D9B8BBF4EFC8}" presName="sibTrans" presStyleLbl="sibTrans1D1" presStyleIdx="5" presStyleCnt="6"/>
      <dgm:spPr/>
    </dgm:pt>
  </dgm:ptLst>
  <dgm:cxnLst>
    <dgm:cxn modelId="{A1D27902-3C1E-4016-88E0-F2B6B44698F4}" type="presOf" srcId="{13D71B79-0694-478F-82B1-8B7391FB83ED}" destId="{276A0F5E-ADEE-4973-A5E2-F91823729577}" srcOrd="0" destOrd="0" presId="urn:microsoft.com/office/officeart/2005/8/layout/cycle5"/>
    <dgm:cxn modelId="{B2EB5308-8EE5-4AB2-AF13-569A0F94039C}" srcId="{B3A8FBD0-AB61-4CFB-ADBB-A67B70F9E7D7}" destId="{13D71B79-0694-478F-82B1-8B7391FB83ED}" srcOrd="3" destOrd="0" parTransId="{B05F3688-AC74-4116-A0E4-550EB8C6AFBC}" sibTransId="{C825CC32-35A3-4F3B-A48B-CDBF5395295F}"/>
    <dgm:cxn modelId="{FD9F330E-47B1-49E9-962D-B4CA7FE05495}" type="presOf" srcId="{A90C7648-BCD5-424E-821C-799A9B31316F}" destId="{DC863810-0482-4939-AD05-E734DF898AC7}" srcOrd="0" destOrd="0" presId="urn:microsoft.com/office/officeart/2005/8/layout/cycle5"/>
    <dgm:cxn modelId="{E94E841E-F913-4060-95DC-ACA1B5619F0A}" type="presOf" srcId="{C825CC32-35A3-4F3B-A48B-CDBF5395295F}" destId="{A95DBF78-4886-477E-9570-EAEF47DE1FCE}" srcOrd="0" destOrd="0" presId="urn:microsoft.com/office/officeart/2005/8/layout/cycle5"/>
    <dgm:cxn modelId="{831D4F1F-0DAF-442E-9C9F-5E555B636FB4}" srcId="{B3A8FBD0-AB61-4CFB-ADBB-A67B70F9E7D7}" destId="{CC18078F-273D-4E0F-BAA8-A3FD4CD3DC42}" srcOrd="0" destOrd="0" parTransId="{93B116FB-06A5-4B5A-B087-BB181805FC4A}" sibTransId="{ECE2559C-D4EF-4567-BE7C-CD7F3FAF5B51}"/>
    <dgm:cxn modelId="{FC01BA2C-34B2-4A09-8466-69E40F6EC670}" srcId="{B3A8FBD0-AB61-4CFB-ADBB-A67B70F9E7D7}" destId="{A4FA6DB9-FCEC-4D70-ABF7-C91D01CDA908}" srcOrd="4" destOrd="0" parTransId="{BCA2A752-C2C1-44CD-AC8E-7C09275B50D3}" sibTransId="{0204341C-B525-424C-BE4B-DF6AFA43772B}"/>
    <dgm:cxn modelId="{7D1FB242-A55F-49B5-A23C-F9B810584E39}" type="presOf" srcId="{A4FA6DB9-FCEC-4D70-ABF7-C91D01CDA908}" destId="{961E4D53-4C32-46EF-AFB7-F15250A1F89A}" srcOrd="0" destOrd="0" presId="urn:microsoft.com/office/officeart/2005/8/layout/cycle5"/>
    <dgm:cxn modelId="{1E427355-7EC3-46E6-B455-34FB2C2CF398}" type="presOf" srcId="{B62379C1-BBA8-4BDD-B573-7D734B5E1B61}" destId="{0D6CAB96-E626-4B69-8393-A8972DA50CC9}" srcOrd="0" destOrd="0" presId="urn:microsoft.com/office/officeart/2005/8/layout/cycle5"/>
    <dgm:cxn modelId="{498CC958-808F-41ED-950A-84F33E1E60E4}" type="presOf" srcId="{CC18078F-273D-4E0F-BAA8-A3FD4CD3DC42}" destId="{F0E9B735-7A26-47A0-B6E4-EA2F8D77A257}" srcOrd="0" destOrd="0" presId="urn:microsoft.com/office/officeart/2005/8/layout/cycle5"/>
    <dgm:cxn modelId="{1146F06F-093D-455F-8F45-869670817A87}" type="presOf" srcId="{F0287D07-0E50-4803-BECC-58734B40F025}" destId="{D3F08FEB-EE0D-4BDD-ABC6-5700AE716D1C}" srcOrd="0" destOrd="0" presId="urn:microsoft.com/office/officeart/2005/8/layout/cycle5"/>
    <dgm:cxn modelId="{20CB568C-22AC-47C3-BEED-B6F73B564D5F}" type="presOf" srcId="{BE7C471E-64D9-4476-BCF2-D9B8BBF4EFC8}" destId="{9CED62C1-50E5-4760-8AFA-1EDEF1448C0F}" srcOrd="0" destOrd="0" presId="urn:microsoft.com/office/officeart/2005/8/layout/cycle5"/>
    <dgm:cxn modelId="{0271CF94-356A-48E4-B60A-B92DCEE6D894}" srcId="{B3A8FBD0-AB61-4CFB-ADBB-A67B70F9E7D7}" destId="{A90C7648-BCD5-424E-821C-799A9B31316F}" srcOrd="2" destOrd="0" parTransId="{0BFDB31E-268F-40B8-A347-2FAC65061F0B}" sibTransId="{F0287D07-0E50-4803-BECC-58734B40F025}"/>
    <dgm:cxn modelId="{5F2853B9-729B-40FE-9B19-BB04D00FFDD9}" type="presOf" srcId="{0204341C-B525-424C-BE4B-DF6AFA43772B}" destId="{26896D55-802D-488C-86A8-30C660DC8641}" srcOrd="0" destOrd="0" presId="urn:microsoft.com/office/officeart/2005/8/layout/cycle5"/>
    <dgm:cxn modelId="{89537DD1-6315-4581-8DBD-088288074089}" type="presOf" srcId="{7BC6870B-28B9-437E-B175-E8CE01FBBA95}" destId="{D8E40C91-666C-4766-BE82-33D9A5FC9154}" srcOrd="0" destOrd="0" presId="urn:microsoft.com/office/officeart/2005/8/layout/cycle5"/>
    <dgm:cxn modelId="{1E3CA5DC-C252-4A82-8290-3F28C75CDFA4}" type="presOf" srcId="{E7CBCF4F-48E2-4D35-956B-2D066040584A}" destId="{03A8E653-23EB-4835-A856-D1FFA99DCB6C}" srcOrd="0" destOrd="0" presId="urn:microsoft.com/office/officeart/2005/8/layout/cycle5"/>
    <dgm:cxn modelId="{2EDFCCEA-B47A-479E-A9DB-EBB1123B3B67}" srcId="{B3A8FBD0-AB61-4CFB-ADBB-A67B70F9E7D7}" destId="{E7CBCF4F-48E2-4D35-956B-2D066040584A}" srcOrd="1" destOrd="0" parTransId="{D71008FE-CF54-4592-9AF6-71FA2E173139}" sibTransId="{7BC6870B-28B9-437E-B175-E8CE01FBBA95}"/>
    <dgm:cxn modelId="{38FFD9F0-3C99-49F0-B0AC-3FAF88E8A5F7}" type="presOf" srcId="{B3A8FBD0-AB61-4CFB-ADBB-A67B70F9E7D7}" destId="{DB3366E3-ED86-4B71-AEA9-C37C02B8C8D4}" srcOrd="0" destOrd="0" presId="urn:microsoft.com/office/officeart/2005/8/layout/cycle5"/>
    <dgm:cxn modelId="{9AD86FF9-24D5-4BAA-8E56-155CCF969F52}" srcId="{B3A8FBD0-AB61-4CFB-ADBB-A67B70F9E7D7}" destId="{B62379C1-BBA8-4BDD-B573-7D734B5E1B61}" srcOrd="5" destOrd="0" parTransId="{6C7132FC-5E81-4C55-A18E-3ACC12A7DB02}" sibTransId="{BE7C471E-64D9-4476-BCF2-D9B8BBF4EFC8}"/>
    <dgm:cxn modelId="{01E055FD-C8AF-4E15-9663-9A28618AADCD}" type="presOf" srcId="{ECE2559C-D4EF-4567-BE7C-CD7F3FAF5B51}" destId="{80957AA1-AA2F-4D8C-A8DF-893CC8587B79}" srcOrd="0" destOrd="0" presId="urn:microsoft.com/office/officeart/2005/8/layout/cycle5"/>
    <dgm:cxn modelId="{DFE07F66-2AA3-4A4B-AF96-31384BBC5079}" type="presParOf" srcId="{DB3366E3-ED86-4B71-AEA9-C37C02B8C8D4}" destId="{F0E9B735-7A26-47A0-B6E4-EA2F8D77A257}" srcOrd="0" destOrd="0" presId="urn:microsoft.com/office/officeart/2005/8/layout/cycle5"/>
    <dgm:cxn modelId="{D2AA9A8A-0311-4370-BF09-FE46C4B24257}" type="presParOf" srcId="{DB3366E3-ED86-4B71-AEA9-C37C02B8C8D4}" destId="{8EDE7BDD-112B-4EF4-AE45-042924C7DDA5}" srcOrd="1" destOrd="0" presId="urn:microsoft.com/office/officeart/2005/8/layout/cycle5"/>
    <dgm:cxn modelId="{99070D93-561A-4124-9E38-B82821F1730F}" type="presParOf" srcId="{DB3366E3-ED86-4B71-AEA9-C37C02B8C8D4}" destId="{80957AA1-AA2F-4D8C-A8DF-893CC8587B79}" srcOrd="2" destOrd="0" presId="urn:microsoft.com/office/officeart/2005/8/layout/cycle5"/>
    <dgm:cxn modelId="{86AF6EB8-F6F7-4AD9-BEBC-831242DDEC37}" type="presParOf" srcId="{DB3366E3-ED86-4B71-AEA9-C37C02B8C8D4}" destId="{03A8E653-23EB-4835-A856-D1FFA99DCB6C}" srcOrd="3" destOrd="0" presId="urn:microsoft.com/office/officeart/2005/8/layout/cycle5"/>
    <dgm:cxn modelId="{6BB7C845-13BE-4D08-B88C-7095C3531BC9}" type="presParOf" srcId="{DB3366E3-ED86-4B71-AEA9-C37C02B8C8D4}" destId="{1ECC8D6A-46DC-4758-8121-AFE1D449D77B}" srcOrd="4" destOrd="0" presId="urn:microsoft.com/office/officeart/2005/8/layout/cycle5"/>
    <dgm:cxn modelId="{9DECA660-4943-44E9-8A1E-04AB7BAE8F66}" type="presParOf" srcId="{DB3366E3-ED86-4B71-AEA9-C37C02B8C8D4}" destId="{D8E40C91-666C-4766-BE82-33D9A5FC9154}" srcOrd="5" destOrd="0" presId="urn:microsoft.com/office/officeart/2005/8/layout/cycle5"/>
    <dgm:cxn modelId="{1BD9F748-3CFC-4F10-8717-7A2C56F4E21E}" type="presParOf" srcId="{DB3366E3-ED86-4B71-AEA9-C37C02B8C8D4}" destId="{DC863810-0482-4939-AD05-E734DF898AC7}" srcOrd="6" destOrd="0" presId="urn:microsoft.com/office/officeart/2005/8/layout/cycle5"/>
    <dgm:cxn modelId="{1CC7EF88-5AF4-4158-BEB4-82E4D259EB87}" type="presParOf" srcId="{DB3366E3-ED86-4B71-AEA9-C37C02B8C8D4}" destId="{E25A1388-049D-4F03-AB4E-1CFAF0A228D8}" srcOrd="7" destOrd="0" presId="urn:microsoft.com/office/officeart/2005/8/layout/cycle5"/>
    <dgm:cxn modelId="{3AB718B2-984B-4CCA-8FE3-F3E1E5D07D5B}" type="presParOf" srcId="{DB3366E3-ED86-4B71-AEA9-C37C02B8C8D4}" destId="{D3F08FEB-EE0D-4BDD-ABC6-5700AE716D1C}" srcOrd="8" destOrd="0" presId="urn:microsoft.com/office/officeart/2005/8/layout/cycle5"/>
    <dgm:cxn modelId="{F9B09672-B234-4932-807F-1C2B674D1466}" type="presParOf" srcId="{DB3366E3-ED86-4B71-AEA9-C37C02B8C8D4}" destId="{276A0F5E-ADEE-4973-A5E2-F91823729577}" srcOrd="9" destOrd="0" presId="urn:microsoft.com/office/officeart/2005/8/layout/cycle5"/>
    <dgm:cxn modelId="{CE5D53B8-180B-4BBF-95AF-24C62409ACF4}" type="presParOf" srcId="{DB3366E3-ED86-4B71-AEA9-C37C02B8C8D4}" destId="{86815B1B-A012-4AB7-BFB8-8FFA4D3E6A74}" srcOrd="10" destOrd="0" presId="urn:microsoft.com/office/officeart/2005/8/layout/cycle5"/>
    <dgm:cxn modelId="{898326C6-EEEA-4566-8468-EDAF8085113C}" type="presParOf" srcId="{DB3366E3-ED86-4B71-AEA9-C37C02B8C8D4}" destId="{A95DBF78-4886-477E-9570-EAEF47DE1FCE}" srcOrd="11" destOrd="0" presId="urn:microsoft.com/office/officeart/2005/8/layout/cycle5"/>
    <dgm:cxn modelId="{C7B4C888-C855-437D-A8FE-B036FEE82381}" type="presParOf" srcId="{DB3366E3-ED86-4B71-AEA9-C37C02B8C8D4}" destId="{961E4D53-4C32-46EF-AFB7-F15250A1F89A}" srcOrd="12" destOrd="0" presId="urn:microsoft.com/office/officeart/2005/8/layout/cycle5"/>
    <dgm:cxn modelId="{7BA1FA43-5310-4FF6-B2F2-B1D6987F6B82}" type="presParOf" srcId="{DB3366E3-ED86-4B71-AEA9-C37C02B8C8D4}" destId="{73F2F796-6AED-4AFD-829D-5769C1465470}" srcOrd="13" destOrd="0" presId="urn:microsoft.com/office/officeart/2005/8/layout/cycle5"/>
    <dgm:cxn modelId="{7838B17C-180B-49AD-897A-8AEB737FF5FC}" type="presParOf" srcId="{DB3366E3-ED86-4B71-AEA9-C37C02B8C8D4}" destId="{26896D55-802D-488C-86A8-30C660DC8641}" srcOrd="14" destOrd="0" presId="urn:microsoft.com/office/officeart/2005/8/layout/cycle5"/>
    <dgm:cxn modelId="{CDB16D5B-A653-46A1-B186-F08677484426}" type="presParOf" srcId="{DB3366E3-ED86-4B71-AEA9-C37C02B8C8D4}" destId="{0D6CAB96-E626-4B69-8393-A8972DA50CC9}" srcOrd="15" destOrd="0" presId="urn:microsoft.com/office/officeart/2005/8/layout/cycle5"/>
    <dgm:cxn modelId="{35635513-CA51-4A23-AF03-6BD199D8DB41}" type="presParOf" srcId="{DB3366E3-ED86-4B71-AEA9-C37C02B8C8D4}" destId="{F970FA6A-D1C1-48BA-A2FF-6A581E46115E}" srcOrd="16" destOrd="0" presId="urn:microsoft.com/office/officeart/2005/8/layout/cycle5"/>
    <dgm:cxn modelId="{D8AFAF7D-010F-4A05-89C5-E3E5EE51F4F6}" type="presParOf" srcId="{DB3366E3-ED86-4B71-AEA9-C37C02B8C8D4}" destId="{9CED62C1-50E5-4760-8AFA-1EDEF1448C0F}" srcOrd="17" destOrd="0" presId="urn:microsoft.com/office/officeart/2005/8/layout/cycle5"/>
  </dgm:cxnLst>
  <dgm:bg/>
  <dgm:whole/>
  <dgm:extLst>
    <a:ext uri="http://schemas.microsoft.com/office/drawing/2008/diagram">
      <dsp:dataModelExt xmlns:dsp="http://schemas.microsoft.com/office/drawing/2008/diagram" relId="rId10" minVer="http://schemas.openxmlformats.org/drawingml/2006/diagram"/>
    </a:ext>
    <a:ext uri="{C62137D5-CB1D-491B-B009-E17868A290BF}">
      <dgm14:recolorImg xmlns:dgm14="http://schemas.microsoft.com/office/drawing/2010/diagram" val="1"/>
    </a:ext>
  </dgm:extLst>
</dgm:dataModel>
</file>

<file path=ppt/diagrams/data15.xml><?xml version="1.0" encoding="utf-8"?>
<dgm:dataModel xmlns:dgm="http://schemas.openxmlformats.org/drawingml/2006/diagram" xmlns:a="http://schemas.openxmlformats.org/drawingml/2006/main">
  <dgm:ptLst>
    <dgm:pt modelId="{B3A8FBD0-AB61-4CFB-ADBB-A67B70F9E7D7}" type="doc">
      <dgm:prSet loTypeId="urn:microsoft.com/office/officeart/2005/8/layout/cycle5" loCatId="cycle" qsTypeId="urn:microsoft.com/office/officeart/2005/8/quickstyle/simple1" qsCatId="simple" csTypeId="urn:microsoft.com/office/officeart/2005/8/colors/accent0_1" csCatId="mainScheme" phldr="1"/>
      <dgm:spPr/>
      <dgm:t>
        <a:bodyPr/>
        <a:lstStyle/>
        <a:p>
          <a:endParaRPr lang="en-US"/>
        </a:p>
      </dgm:t>
    </dgm:pt>
    <dgm:pt modelId="{CC18078F-273D-4E0F-BAA8-A3FD4CD3DC42}">
      <dgm:prSet phldrT="[Text]" custT="1"/>
      <dgm:spPr/>
      <dgm:t>
        <a:bodyPr/>
        <a:lstStyle/>
        <a:p>
          <a:r>
            <a:rPr lang="en-GB" altLang="ja-JP" sz="1600" b="1" i="0" dirty="0">
              <a:latin typeface="Calibri" panose="020F0502020204030204" pitchFamily="34" charset="0"/>
              <a:cs typeface="Calibri" panose="020F0502020204030204" pitchFamily="34" charset="0"/>
            </a:rPr>
            <a:t>Generate Data</a:t>
          </a:r>
          <a:endParaRPr lang="en-GB" sz="1600" b="1" i="0" dirty="0">
            <a:latin typeface="Calibri" panose="020F0502020204030204" pitchFamily="34" charset="0"/>
            <a:cs typeface="Calibri" panose="020F0502020204030204" pitchFamily="34" charset="0"/>
          </a:endParaRPr>
        </a:p>
      </dgm:t>
    </dgm:pt>
    <dgm:pt modelId="{93B116FB-06A5-4B5A-B087-BB181805FC4A}" type="parTrans" cxnId="{831D4F1F-0DAF-442E-9C9F-5E555B636FB4}">
      <dgm:prSet/>
      <dgm:spPr/>
      <dgm:t>
        <a:bodyPr/>
        <a:lstStyle/>
        <a:p>
          <a:endParaRPr lang="en-US">
            <a:latin typeface="Calibri" panose="020F0502020204030204" pitchFamily="34" charset="0"/>
            <a:cs typeface="Calibri" panose="020F0502020204030204" pitchFamily="34" charset="0"/>
          </a:endParaRPr>
        </a:p>
      </dgm:t>
    </dgm:pt>
    <dgm:pt modelId="{ECE2559C-D4EF-4567-BE7C-CD7F3FAF5B51}" type="sibTrans" cxnId="{831D4F1F-0DAF-442E-9C9F-5E555B636FB4}">
      <dgm:prSet/>
      <dgm:spPr/>
      <dgm:t>
        <a:bodyPr/>
        <a:lstStyle/>
        <a:p>
          <a:endParaRPr lang="en-US">
            <a:latin typeface="Calibri" panose="020F0502020204030204" pitchFamily="34" charset="0"/>
            <a:cs typeface="Calibri" panose="020F0502020204030204" pitchFamily="34" charset="0"/>
          </a:endParaRPr>
        </a:p>
      </dgm:t>
    </dgm:pt>
    <dgm:pt modelId="{A4FA6DB9-FCEC-4D70-ABF7-C91D01CDA908}">
      <dgm:prSet phldrT="[Text]" custT="1"/>
      <dgm:spPr/>
      <dgm:t>
        <a:bodyPr/>
        <a:lstStyle/>
        <a:p>
          <a:r>
            <a:rPr lang="en-GB" altLang="ja-JP" sz="1600" b="1" i="0" dirty="0">
              <a:latin typeface="Calibri" panose="020F0502020204030204" pitchFamily="34" charset="0"/>
              <a:cs typeface="Calibri" panose="020F0502020204030204" pitchFamily="34" charset="0"/>
            </a:rPr>
            <a:t>Share</a:t>
          </a:r>
          <a:endParaRPr lang="en-GB" sz="1600" b="1" i="0" dirty="0">
            <a:latin typeface="Calibri" panose="020F0502020204030204" pitchFamily="34" charset="0"/>
            <a:cs typeface="Calibri" panose="020F0502020204030204" pitchFamily="34" charset="0"/>
          </a:endParaRPr>
        </a:p>
      </dgm:t>
    </dgm:pt>
    <dgm:pt modelId="{BCA2A752-C2C1-44CD-AC8E-7C09275B50D3}" type="parTrans" cxnId="{FC01BA2C-34B2-4A09-8466-69E40F6EC670}">
      <dgm:prSet/>
      <dgm:spPr/>
      <dgm:t>
        <a:bodyPr/>
        <a:lstStyle/>
        <a:p>
          <a:endParaRPr lang="en-US">
            <a:latin typeface="Calibri" panose="020F0502020204030204" pitchFamily="34" charset="0"/>
            <a:cs typeface="Calibri" panose="020F0502020204030204" pitchFamily="34" charset="0"/>
          </a:endParaRPr>
        </a:p>
      </dgm:t>
    </dgm:pt>
    <dgm:pt modelId="{0204341C-B525-424C-BE4B-DF6AFA43772B}" type="sibTrans" cxnId="{FC01BA2C-34B2-4A09-8466-69E40F6EC670}">
      <dgm:prSet/>
      <dgm:spPr/>
      <dgm:t>
        <a:bodyPr/>
        <a:lstStyle/>
        <a:p>
          <a:endParaRPr lang="en-US">
            <a:latin typeface="Calibri" panose="020F0502020204030204" pitchFamily="34" charset="0"/>
            <a:cs typeface="Calibri" panose="020F0502020204030204" pitchFamily="34" charset="0"/>
          </a:endParaRPr>
        </a:p>
      </dgm:t>
    </dgm:pt>
    <dgm:pt modelId="{B62379C1-BBA8-4BDD-B573-7D734B5E1B61}">
      <dgm:prSet phldrT="[Text]" custT="1"/>
      <dgm:spPr/>
      <dgm:t>
        <a:bodyPr/>
        <a:lstStyle/>
        <a:p>
          <a:r>
            <a:rPr lang="en-GB" altLang="ja-JP" sz="1600" b="1" i="0" dirty="0">
              <a:latin typeface="Calibri" panose="020F0502020204030204" pitchFamily="34" charset="0"/>
              <a:cs typeface="Calibri" panose="020F0502020204030204" pitchFamily="34" charset="0"/>
            </a:rPr>
            <a:t>Re-use</a:t>
          </a:r>
          <a:endParaRPr lang="en-GB" sz="1600" b="1" i="0" dirty="0">
            <a:latin typeface="Calibri" panose="020F0502020204030204" pitchFamily="34" charset="0"/>
            <a:cs typeface="Calibri" panose="020F0502020204030204" pitchFamily="34" charset="0"/>
          </a:endParaRPr>
        </a:p>
      </dgm:t>
    </dgm:pt>
    <dgm:pt modelId="{6C7132FC-5E81-4C55-A18E-3ACC12A7DB02}" type="parTrans" cxnId="{9AD86FF9-24D5-4BAA-8E56-155CCF969F52}">
      <dgm:prSet/>
      <dgm:spPr/>
      <dgm:t>
        <a:bodyPr/>
        <a:lstStyle/>
        <a:p>
          <a:endParaRPr lang="en-US">
            <a:latin typeface="Calibri" panose="020F0502020204030204" pitchFamily="34" charset="0"/>
            <a:cs typeface="Calibri" panose="020F0502020204030204" pitchFamily="34" charset="0"/>
          </a:endParaRPr>
        </a:p>
      </dgm:t>
    </dgm:pt>
    <dgm:pt modelId="{BE7C471E-64D9-4476-BCF2-D9B8BBF4EFC8}" type="sibTrans" cxnId="{9AD86FF9-24D5-4BAA-8E56-155CCF969F52}">
      <dgm:prSet/>
      <dgm:spPr/>
      <dgm:t>
        <a:bodyPr/>
        <a:lstStyle/>
        <a:p>
          <a:endParaRPr lang="en-US">
            <a:latin typeface="Calibri" panose="020F0502020204030204" pitchFamily="34" charset="0"/>
            <a:cs typeface="Calibri" panose="020F0502020204030204" pitchFamily="34" charset="0"/>
          </a:endParaRPr>
        </a:p>
      </dgm:t>
    </dgm:pt>
    <dgm:pt modelId="{E7CBCF4F-48E2-4D35-956B-2D066040584A}">
      <dgm:prSet phldrT="[Text]" custT="1"/>
      <dgm:spPr/>
      <dgm:t>
        <a:bodyPr/>
        <a:lstStyle/>
        <a:p>
          <a:r>
            <a:rPr lang="en-GB" altLang="ja-JP" sz="1600" b="1" i="0" dirty="0">
              <a:latin typeface="Calibri" panose="020F0502020204030204" pitchFamily="34" charset="0"/>
              <a:cs typeface="Calibri" panose="020F0502020204030204" pitchFamily="34" charset="0"/>
            </a:rPr>
            <a:t>Process</a:t>
          </a:r>
          <a:endParaRPr lang="en-GB" sz="1600" b="1" i="0" dirty="0">
            <a:latin typeface="Calibri" panose="020F0502020204030204" pitchFamily="34" charset="0"/>
            <a:cs typeface="Calibri" panose="020F0502020204030204" pitchFamily="34" charset="0"/>
          </a:endParaRPr>
        </a:p>
      </dgm:t>
    </dgm:pt>
    <dgm:pt modelId="{D71008FE-CF54-4592-9AF6-71FA2E173139}" type="parTrans" cxnId="{2EDFCCEA-B47A-479E-A9DB-EBB1123B3B67}">
      <dgm:prSet/>
      <dgm:spPr/>
      <dgm:t>
        <a:bodyPr/>
        <a:lstStyle/>
        <a:p>
          <a:endParaRPr lang="en-US">
            <a:latin typeface="Calibri" panose="020F0502020204030204" pitchFamily="34" charset="0"/>
            <a:cs typeface="Calibri" panose="020F0502020204030204" pitchFamily="34" charset="0"/>
          </a:endParaRPr>
        </a:p>
      </dgm:t>
    </dgm:pt>
    <dgm:pt modelId="{7BC6870B-28B9-437E-B175-E8CE01FBBA95}" type="sibTrans" cxnId="{2EDFCCEA-B47A-479E-A9DB-EBB1123B3B67}">
      <dgm:prSet/>
      <dgm:spPr/>
      <dgm:t>
        <a:bodyPr/>
        <a:lstStyle/>
        <a:p>
          <a:endParaRPr lang="en-US">
            <a:latin typeface="Calibri" panose="020F0502020204030204" pitchFamily="34" charset="0"/>
            <a:cs typeface="Calibri" panose="020F0502020204030204" pitchFamily="34" charset="0"/>
          </a:endParaRPr>
        </a:p>
      </dgm:t>
    </dgm:pt>
    <dgm:pt modelId="{A90C7648-BCD5-424E-821C-799A9B31316F}">
      <dgm:prSet phldrT="[Text]" custT="1"/>
      <dgm:spPr/>
      <dgm:t>
        <a:bodyPr/>
        <a:lstStyle/>
        <a:p>
          <a:r>
            <a:rPr lang="en-GB" sz="1600" b="1" i="0" dirty="0">
              <a:latin typeface="Calibri" panose="020F0502020204030204" pitchFamily="34" charset="0"/>
              <a:cs typeface="Calibri" panose="020F0502020204030204" pitchFamily="34" charset="0"/>
            </a:rPr>
            <a:t>Analyse</a:t>
          </a:r>
        </a:p>
      </dgm:t>
    </dgm:pt>
    <dgm:pt modelId="{0BFDB31E-268F-40B8-A347-2FAC65061F0B}" type="parTrans" cxnId="{0271CF94-356A-48E4-B60A-B92DCEE6D894}">
      <dgm:prSet/>
      <dgm:spPr/>
      <dgm:t>
        <a:bodyPr/>
        <a:lstStyle/>
        <a:p>
          <a:endParaRPr lang="en-US">
            <a:latin typeface="Calibri" panose="020F0502020204030204" pitchFamily="34" charset="0"/>
            <a:cs typeface="Calibri" panose="020F0502020204030204" pitchFamily="34" charset="0"/>
          </a:endParaRPr>
        </a:p>
      </dgm:t>
    </dgm:pt>
    <dgm:pt modelId="{F0287D07-0E50-4803-BECC-58734B40F025}" type="sibTrans" cxnId="{0271CF94-356A-48E4-B60A-B92DCEE6D894}">
      <dgm:prSet/>
      <dgm:spPr/>
      <dgm:t>
        <a:bodyPr/>
        <a:lstStyle/>
        <a:p>
          <a:endParaRPr lang="en-US">
            <a:latin typeface="Calibri" panose="020F0502020204030204" pitchFamily="34" charset="0"/>
            <a:cs typeface="Calibri" panose="020F0502020204030204" pitchFamily="34" charset="0"/>
          </a:endParaRPr>
        </a:p>
      </dgm:t>
    </dgm:pt>
    <dgm:pt modelId="{13D71B79-0694-478F-82B1-8B7391FB83ED}">
      <dgm:prSet phldrT="[Text]" custT="1"/>
      <dgm:spPr/>
      <dgm:t>
        <a:bodyPr/>
        <a:lstStyle/>
        <a:p>
          <a:r>
            <a:rPr lang="en-GB" altLang="ja-JP" sz="1600" b="1" i="0" dirty="0">
              <a:latin typeface="Calibri" panose="020F0502020204030204" pitchFamily="34" charset="0"/>
              <a:cs typeface="Calibri" panose="020F0502020204030204" pitchFamily="34" charset="0"/>
            </a:rPr>
            <a:t>Preserve</a:t>
          </a:r>
          <a:endParaRPr lang="en-GB" sz="1600" b="1" i="0" dirty="0">
            <a:latin typeface="Calibri" panose="020F0502020204030204" pitchFamily="34" charset="0"/>
            <a:cs typeface="Calibri" panose="020F0502020204030204" pitchFamily="34" charset="0"/>
          </a:endParaRPr>
        </a:p>
      </dgm:t>
    </dgm:pt>
    <dgm:pt modelId="{B05F3688-AC74-4116-A0E4-550EB8C6AFBC}" type="parTrans" cxnId="{B2EB5308-8EE5-4AB2-AF13-569A0F94039C}">
      <dgm:prSet/>
      <dgm:spPr/>
      <dgm:t>
        <a:bodyPr/>
        <a:lstStyle/>
        <a:p>
          <a:endParaRPr lang="en-US">
            <a:latin typeface="Calibri" panose="020F0502020204030204" pitchFamily="34" charset="0"/>
            <a:cs typeface="Calibri" panose="020F0502020204030204" pitchFamily="34" charset="0"/>
          </a:endParaRPr>
        </a:p>
      </dgm:t>
    </dgm:pt>
    <dgm:pt modelId="{C825CC32-35A3-4F3B-A48B-CDBF5395295F}" type="sibTrans" cxnId="{B2EB5308-8EE5-4AB2-AF13-569A0F94039C}">
      <dgm:prSet/>
      <dgm:spPr/>
      <dgm:t>
        <a:bodyPr/>
        <a:lstStyle/>
        <a:p>
          <a:endParaRPr lang="en-US">
            <a:latin typeface="Calibri" panose="020F0502020204030204" pitchFamily="34" charset="0"/>
            <a:cs typeface="Calibri" panose="020F0502020204030204" pitchFamily="34" charset="0"/>
          </a:endParaRPr>
        </a:p>
      </dgm:t>
    </dgm:pt>
    <dgm:pt modelId="{DB3366E3-ED86-4B71-AEA9-C37C02B8C8D4}" type="pres">
      <dgm:prSet presAssocID="{B3A8FBD0-AB61-4CFB-ADBB-A67B70F9E7D7}" presName="cycle" presStyleCnt="0">
        <dgm:presLayoutVars>
          <dgm:dir/>
          <dgm:resizeHandles val="exact"/>
        </dgm:presLayoutVars>
      </dgm:prSet>
      <dgm:spPr/>
    </dgm:pt>
    <dgm:pt modelId="{F0E9B735-7A26-47A0-B6E4-EA2F8D77A257}" type="pres">
      <dgm:prSet presAssocID="{CC18078F-273D-4E0F-BAA8-A3FD4CD3DC42}" presName="node" presStyleLbl="node1" presStyleIdx="0" presStyleCnt="6" custScaleX="129303" custScaleY="80576" custRadScaleRad="95012" custRadScaleInc="0">
        <dgm:presLayoutVars>
          <dgm:bulletEnabled val="1"/>
        </dgm:presLayoutVars>
      </dgm:prSet>
      <dgm:spPr/>
    </dgm:pt>
    <dgm:pt modelId="{8EDE7BDD-112B-4EF4-AE45-042924C7DDA5}" type="pres">
      <dgm:prSet presAssocID="{CC18078F-273D-4E0F-BAA8-A3FD4CD3DC42}" presName="spNode" presStyleCnt="0"/>
      <dgm:spPr/>
    </dgm:pt>
    <dgm:pt modelId="{80957AA1-AA2F-4D8C-A8DF-893CC8587B79}" type="pres">
      <dgm:prSet presAssocID="{ECE2559C-D4EF-4567-BE7C-CD7F3FAF5B51}" presName="sibTrans" presStyleLbl="sibTrans1D1" presStyleIdx="0" presStyleCnt="6"/>
      <dgm:spPr/>
    </dgm:pt>
    <dgm:pt modelId="{03A8E653-23EB-4835-A856-D1FFA99DCB6C}" type="pres">
      <dgm:prSet presAssocID="{E7CBCF4F-48E2-4D35-956B-2D066040584A}" presName="node" presStyleLbl="node1" presStyleIdx="1" presStyleCnt="6" custScaleX="106092" custScaleY="66795" custRadScaleRad="89490" custRadScaleInc="-11369">
        <dgm:presLayoutVars>
          <dgm:bulletEnabled val="1"/>
        </dgm:presLayoutVars>
      </dgm:prSet>
      <dgm:spPr/>
    </dgm:pt>
    <dgm:pt modelId="{1ECC8D6A-46DC-4758-8121-AFE1D449D77B}" type="pres">
      <dgm:prSet presAssocID="{E7CBCF4F-48E2-4D35-956B-2D066040584A}" presName="spNode" presStyleCnt="0"/>
      <dgm:spPr/>
    </dgm:pt>
    <dgm:pt modelId="{D8E40C91-666C-4766-BE82-33D9A5FC9154}" type="pres">
      <dgm:prSet presAssocID="{7BC6870B-28B9-437E-B175-E8CE01FBBA95}" presName="sibTrans" presStyleLbl="sibTrans1D1" presStyleIdx="1" presStyleCnt="6"/>
      <dgm:spPr/>
    </dgm:pt>
    <dgm:pt modelId="{DC863810-0482-4939-AD05-E734DF898AC7}" type="pres">
      <dgm:prSet presAssocID="{A90C7648-BCD5-424E-821C-799A9B31316F}" presName="node" presStyleLbl="node1" presStyleIdx="2" presStyleCnt="6" custScaleX="106092" custScaleY="66795" custRadScaleRad="89972" custRadScaleInc="4484">
        <dgm:presLayoutVars>
          <dgm:bulletEnabled val="1"/>
        </dgm:presLayoutVars>
      </dgm:prSet>
      <dgm:spPr/>
    </dgm:pt>
    <dgm:pt modelId="{E25A1388-049D-4F03-AB4E-1CFAF0A228D8}" type="pres">
      <dgm:prSet presAssocID="{A90C7648-BCD5-424E-821C-799A9B31316F}" presName="spNode" presStyleCnt="0"/>
      <dgm:spPr/>
    </dgm:pt>
    <dgm:pt modelId="{D3F08FEB-EE0D-4BDD-ABC6-5700AE716D1C}" type="pres">
      <dgm:prSet presAssocID="{F0287D07-0E50-4803-BECC-58734B40F025}" presName="sibTrans" presStyleLbl="sibTrans1D1" presStyleIdx="2" presStyleCnt="6"/>
      <dgm:spPr/>
    </dgm:pt>
    <dgm:pt modelId="{276A0F5E-ADEE-4973-A5E2-F91823729577}" type="pres">
      <dgm:prSet presAssocID="{13D71B79-0694-478F-82B1-8B7391FB83ED}" presName="node" presStyleLbl="node1" presStyleIdx="3" presStyleCnt="6" custScaleX="106092" custScaleY="66795" custRadScaleRad="90844" custRadScaleInc="17682">
        <dgm:presLayoutVars>
          <dgm:bulletEnabled val="1"/>
        </dgm:presLayoutVars>
      </dgm:prSet>
      <dgm:spPr/>
    </dgm:pt>
    <dgm:pt modelId="{86815B1B-A012-4AB7-BFB8-8FFA4D3E6A74}" type="pres">
      <dgm:prSet presAssocID="{13D71B79-0694-478F-82B1-8B7391FB83ED}" presName="spNode" presStyleCnt="0"/>
      <dgm:spPr/>
    </dgm:pt>
    <dgm:pt modelId="{A95DBF78-4886-477E-9570-EAEF47DE1FCE}" type="pres">
      <dgm:prSet presAssocID="{C825CC32-35A3-4F3B-A48B-CDBF5395295F}" presName="sibTrans" presStyleLbl="sibTrans1D1" presStyleIdx="3" presStyleCnt="6"/>
      <dgm:spPr/>
    </dgm:pt>
    <dgm:pt modelId="{961E4D53-4C32-46EF-AFB7-F15250A1F89A}" type="pres">
      <dgm:prSet presAssocID="{A4FA6DB9-FCEC-4D70-ABF7-C91D01CDA908}" presName="node" presStyleLbl="node1" presStyleIdx="4" presStyleCnt="6" custScaleX="106092" custScaleY="66795" custRadScaleRad="97847" custRadScaleInc="148">
        <dgm:presLayoutVars>
          <dgm:bulletEnabled val="1"/>
        </dgm:presLayoutVars>
      </dgm:prSet>
      <dgm:spPr/>
    </dgm:pt>
    <dgm:pt modelId="{73F2F796-6AED-4AFD-829D-5769C1465470}" type="pres">
      <dgm:prSet presAssocID="{A4FA6DB9-FCEC-4D70-ABF7-C91D01CDA908}" presName="spNode" presStyleCnt="0"/>
      <dgm:spPr/>
    </dgm:pt>
    <dgm:pt modelId="{26896D55-802D-488C-86A8-30C660DC8641}" type="pres">
      <dgm:prSet presAssocID="{0204341C-B525-424C-BE4B-DF6AFA43772B}" presName="sibTrans" presStyleLbl="sibTrans1D1" presStyleIdx="4" presStyleCnt="6"/>
      <dgm:spPr/>
    </dgm:pt>
    <dgm:pt modelId="{0D6CAB96-E626-4B69-8393-A8972DA50CC9}" type="pres">
      <dgm:prSet presAssocID="{B62379C1-BBA8-4BDD-B573-7D734B5E1B61}" presName="node" presStyleLbl="node1" presStyleIdx="5" presStyleCnt="6" custScaleX="106092" custScaleY="66795">
        <dgm:presLayoutVars>
          <dgm:bulletEnabled val="1"/>
        </dgm:presLayoutVars>
      </dgm:prSet>
      <dgm:spPr/>
    </dgm:pt>
    <dgm:pt modelId="{F970FA6A-D1C1-48BA-A2FF-6A581E46115E}" type="pres">
      <dgm:prSet presAssocID="{B62379C1-BBA8-4BDD-B573-7D734B5E1B61}" presName="spNode" presStyleCnt="0"/>
      <dgm:spPr/>
    </dgm:pt>
    <dgm:pt modelId="{9CED62C1-50E5-4760-8AFA-1EDEF1448C0F}" type="pres">
      <dgm:prSet presAssocID="{BE7C471E-64D9-4476-BCF2-D9B8BBF4EFC8}" presName="sibTrans" presStyleLbl="sibTrans1D1" presStyleIdx="5" presStyleCnt="6"/>
      <dgm:spPr/>
    </dgm:pt>
  </dgm:ptLst>
  <dgm:cxnLst>
    <dgm:cxn modelId="{A1D27902-3C1E-4016-88E0-F2B6B44698F4}" type="presOf" srcId="{13D71B79-0694-478F-82B1-8B7391FB83ED}" destId="{276A0F5E-ADEE-4973-A5E2-F91823729577}" srcOrd="0" destOrd="0" presId="urn:microsoft.com/office/officeart/2005/8/layout/cycle5"/>
    <dgm:cxn modelId="{B2EB5308-8EE5-4AB2-AF13-569A0F94039C}" srcId="{B3A8FBD0-AB61-4CFB-ADBB-A67B70F9E7D7}" destId="{13D71B79-0694-478F-82B1-8B7391FB83ED}" srcOrd="3" destOrd="0" parTransId="{B05F3688-AC74-4116-A0E4-550EB8C6AFBC}" sibTransId="{C825CC32-35A3-4F3B-A48B-CDBF5395295F}"/>
    <dgm:cxn modelId="{FD9F330E-47B1-49E9-962D-B4CA7FE05495}" type="presOf" srcId="{A90C7648-BCD5-424E-821C-799A9B31316F}" destId="{DC863810-0482-4939-AD05-E734DF898AC7}" srcOrd="0" destOrd="0" presId="urn:microsoft.com/office/officeart/2005/8/layout/cycle5"/>
    <dgm:cxn modelId="{E94E841E-F913-4060-95DC-ACA1B5619F0A}" type="presOf" srcId="{C825CC32-35A3-4F3B-A48B-CDBF5395295F}" destId="{A95DBF78-4886-477E-9570-EAEF47DE1FCE}" srcOrd="0" destOrd="0" presId="urn:microsoft.com/office/officeart/2005/8/layout/cycle5"/>
    <dgm:cxn modelId="{831D4F1F-0DAF-442E-9C9F-5E555B636FB4}" srcId="{B3A8FBD0-AB61-4CFB-ADBB-A67B70F9E7D7}" destId="{CC18078F-273D-4E0F-BAA8-A3FD4CD3DC42}" srcOrd="0" destOrd="0" parTransId="{93B116FB-06A5-4B5A-B087-BB181805FC4A}" sibTransId="{ECE2559C-D4EF-4567-BE7C-CD7F3FAF5B51}"/>
    <dgm:cxn modelId="{FC01BA2C-34B2-4A09-8466-69E40F6EC670}" srcId="{B3A8FBD0-AB61-4CFB-ADBB-A67B70F9E7D7}" destId="{A4FA6DB9-FCEC-4D70-ABF7-C91D01CDA908}" srcOrd="4" destOrd="0" parTransId="{BCA2A752-C2C1-44CD-AC8E-7C09275B50D3}" sibTransId="{0204341C-B525-424C-BE4B-DF6AFA43772B}"/>
    <dgm:cxn modelId="{7D1FB242-A55F-49B5-A23C-F9B810584E39}" type="presOf" srcId="{A4FA6DB9-FCEC-4D70-ABF7-C91D01CDA908}" destId="{961E4D53-4C32-46EF-AFB7-F15250A1F89A}" srcOrd="0" destOrd="0" presId="urn:microsoft.com/office/officeart/2005/8/layout/cycle5"/>
    <dgm:cxn modelId="{1E427355-7EC3-46E6-B455-34FB2C2CF398}" type="presOf" srcId="{B62379C1-BBA8-4BDD-B573-7D734B5E1B61}" destId="{0D6CAB96-E626-4B69-8393-A8972DA50CC9}" srcOrd="0" destOrd="0" presId="urn:microsoft.com/office/officeart/2005/8/layout/cycle5"/>
    <dgm:cxn modelId="{498CC958-808F-41ED-950A-84F33E1E60E4}" type="presOf" srcId="{CC18078F-273D-4E0F-BAA8-A3FD4CD3DC42}" destId="{F0E9B735-7A26-47A0-B6E4-EA2F8D77A257}" srcOrd="0" destOrd="0" presId="urn:microsoft.com/office/officeart/2005/8/layout/cycle5"/>
    <dgm:cxn modelId="{1146F06F-093D-455F-8F45-869670817A87}" type="presOf" srcId="{F0287D07-0E50-4803-BECC-58734B40F025}" destId="{D3F08FEB-EE0D-4BDD-ABC6-5700AE716D1C}" srcOrd="0" destOrd="0" presId="urn:microsoft.com/office/officeart/2005/8/layout/cycle5"/>
    <dgm:cxn modelId="{20CB568C-22AC-47C3-BEED-B6F73B564D5F}" type="presOf" srcId="{BE7C471E-64D9-4476-BCF2-D9B8BBF4EFC8}" destId="{9CED62C1-50E5-4760-8AFA-1EDEF1448C0F}" srcOrd="0" destOrd="0" presId="urn:microsoft.com/office/officeart/2005/8/layout/cycle5"/>
    <dgm:cxn modelId="{0271CF94-356A-48E4-B60A-B92DCEE6D894}" srcId="{B3A8FBD0-AB61-4CFB-ADBB-A67B70F9E7D7}" destId="{A90C7648-BCD5-424E-821C-799A9B31316F}" srcOrd="2" destOrd="0" parTransId="{0BFDB31E-268F-40B8-A347-2FAC65061F0B}" sibTransId="{F0287D07-0E50-4803-BECC-58734B40F025}"/>
    <dgm:cxn modelId="{5F2853B9-729B-40FE-9B19-BB04D00FFDD9}" type="presOf" srcId="{0204341C-B525-424C-BE4B-DF6AFA43772B}" destId="{26896D55-802D-488C-86A8-30C660DC8641}" srcOrd="0" destOrd="0" presId="urn:microsoft.com/office/officeart/2005/8/layout/cycle5"/>
    <dgm:cxn modelId="{89537DD1-6315-4581-8DBD-088288074089}" type="presOf" srcId="{7BC6870B-28B9-437E-B175-E8CE01FBBA95}" destId="{D8E40C91-666C-4766-BE82-33D9A5FC9154}" srcOrd="0" destOrd="0" presId="urn:microsoft.com/office/officeart/2005/8/layout/cycle5"/>
    <dgm:cxn modelId="{1E3CA5DC-C252-4A82-8290-3F28C75CDFA4}" type="presOf" srcId="{E7CBCF4F-48E2-4D35-956B-2D066040584A}" destId="{03A8E653-23EB-4835-A856-D1FFA99DCB6C}" srcOrd="0" destOrd="0" presId="urn:microsoft.com/office/officeart/2005/8/layout/cycle5"/>
    <dgm:cxn modelId="{2EDFCCEA-B47A-479E-A9DB-EBB1123B3B67}" srcId="{B3A8FBD0-AB61-4CFB-ADBB-A67B70F9E7D7}" destId="{E7CBCF4F-48E2-4D35-956B-2D066040584A}" srcOrd="1" destOrd="0" parTransId="{D71008FE-CF54-4592-9AF6-71FA2E173139}" sibTransId="{7BC6870B-28B9-437E-B175-E8CE01FBBA95}"/>
    <dgm:cxn modelId="{38FFD9F0-3C99-49F0-B0AC-3FAF88E8A5F7}" type="presOf" srcId="{B3A8FBD0-AB61-4CFB-ADBB-A67B70F9E7D7}" destId="{DB3366E3-ED86-4B71-AEA9-C37C02B8C8D4}" srcOrd="0" destOrd="0" presId="urn:microsoft.com/office/officeart/2005/8/layout/cycle5"/>
    <dgm:cxn modelId="{9AD86FF9-24D5-4BAA-8E56-155CCF969F52}" srcId="{B3A8FBD0-AB61-4CFB-ADBB-A67B70F9E7D7}" destId="{B62379C1-BBA8-4BDD-B573-7D734B5E1B61}" srcOrd="5" destOrd="0" parTransId="{6C7132FC-5E81-4C55-A18E-3ACC12A7DB02}" sibTransId="{BE7C471E-64D9-4476-BCF2-D9B8BBF4EFC8}"/>
    <dgm:cxn modelId="{01E055FD-C8AF-4E15-9663-9A28618AADCD}" type="presOf" srcId="{ECE2559C-D4EF-4567-BE7C-CD7F3FAF5B51}" destId="{80957AA1-AA2F-4D8C-A8DF-893CC8587B79}" srcOrd="0" destOrd="0" presId="urn:microsoft.com/office/officeart/2005/8/layout/cycle5"/>
    <dgm:cxn modelId="{DFE07F66-2AA3-4A4B-AF96-31384BBC5079}" type="presParOf" srcId="{DB3366E3-ED86-4B71-AEA9-C37C02B8C8D4}" destId="{F0E9B735-7A26-47A0-B6E4-EA2F8D77A257}" srcOrd="0" destOrd="0" presId="urn:microsoft.com/office/officeart/2005/8/layout/cycle5"/>
    <dgm:cxn modelId="{D2AA9A8A-0311-4370-BF09-FE46C4B24257}" type="presParOf" srcId="{DB3366E3-ED86-4B71-AEA9-C37C02B8C8D4}" destId="{8EDE7BDD-112B-4EF4-AE45-042924C7DDA5}" srcOrd="1" destOrd="0" presId="urn:microsoft.com/office/officeart/2005/8/layout/cycle5"/>
    <dgm:cxn modelId="{99070D93-561A-4124-9E38-B82821F1730F}" type="presParOf" srcId="{DB3366E3-ED86-4B71-AEA9-C37C02B8C8D4}" destId="{80957AA1-AA2F-4D8C-A8DF-893CC8587B79}" srcOrd="2" destOrd="0" presId="urn:microsoft.com/office/officeart/2005/8/layout/cycle5"/>
    <dgm:cxn modelId="{86AF6EB8-F6F7-4AD9-BEBC-831242DDEC37}" type="presParOf" srcId="{DB3366E3-ED86-4B71-AEA9-C37C02B8C8D4}" destId="{03A8E653-23EB-4835-A856-D1FFA99DCB6C}" srcOrd="3" destOrd="0" presId="urn:microsoft.com/office/officeart/2005/8/layout/cycle5"/>
    <dgm:cxn modelId="{6BB7C845-13BE-4D08-B88C-7095C3531BC9}" type="presParOf" srcId="{DB3366E3-ED86-4B71-AEA9-C37C02B8C8D4}" destId="{1ECC8D6A-46DC-4758-8121-AFE1D449D77B}" srcOrd="4" destOrd="0" presId="urn:microsoft.com/office/officeart/2005/8/layout/cycle5"/>
    <dgm:cxn modelId="{9DECA660-4943-44E9-8A1E-04AB7BAE8F66}" type="presParOf" srcId="{DB3366E3-ED86-4B71-AEA9-C37C02B8C8D4}" destId="{D8E40C91-666C-4766-BE82-33D9A5FC9154}" srcOrd="5" destOrd="0" presId="urn:microsoft.com/office/officeart/2005/8/layout/cycle5"/>
    <dgm:cxn modelId="{1BD9F748-3CFC-4F10-8717-7A2C56F4E21E}" type="presParOf" srcId="{DB3366E3-ED86-4B71-AEA9-C37C02B8C8D4}" destId="{DC863810-0482-4939-AD05-E734DF898AC7}" srcOrd="6" destOrd="0" presId="urn:microsoft.com/office/officeart/2005/8/layout/cycle5"/>
    <dgm:cxn modelId="{1CC7EF88-5AF4-4158-BEB4-82E4D259EB87}" type="presParOf" srcId="{DB3366E3-ED86-4B71-AEA9-C37C02B8C8D4}" destId="{E25A1388-049D-4F03-AB4E-1CFAF0A228D8}" srcOrd="7" destOrd="0" presId="urn:microsoft.com/office/officeart/2005/8/layout/cycle5"/>
    <dgm:cxn modelId="{3AB718B2-984B-4CCA-8FE3-F3E1E5D07D5B}" type="presParOf" srcId="{DB3366E3-ED86-4B71-AEA9-C37C02B8C8D4}" destId="{D3F08FEB-EE0D-4BDD-ABC6-5700AE716D1C}" srcOrd="8" destOrd="0" presId="urn:microsoft.com/office/officeart/2005/8/layout/cycle5"/>
    <dgm:cxn modelId="{F9B09672-B234-4932-807F-1C2B674D1466}" type="presParOf" srcId="{DB3366E3-ED86-4B71-AEA9-C37C02B8C8D4}" destId="{276A0F5E-ADEE-4973-A5E2-F91823729577}" srcOrd="9" destOrd="0" presId="urn:microsoft.com/office/officeart/2005/8/layout/cycle5"/>
    <dgm:cxn modelId="{CE5D53B8-180B-4BBF-95AF-24C62409ACF4}" type="presParOf" srcId="{DB3366E3-ED86-4B71-AEA9-C37C02B8C8D4}" destId="{86815B1B-A012-4AB7-BFB8-8FFA4D3E6A74}" srcOrd="10" destOrd="0" presId="urn:microsoft.com/office/officeart/2005/8/layout/cycle5"/>
    <dgm:cxn modelId="{898326C6-EEEA-4566-8468-EDAF8085113C}" type="presParOf" srcId="{DB3366E3-ED86-4B71-AEA9-C37C02B8C8D4}" destId="{A95DBF78-4886-477E-9570-EAEF47DE1FCE}" srcOrd="11" destOrd="0" presId="urn:microsoft.com/office/officeart/2005/8/layout/cycle5"/>
    <dgm:cxn modelId="{C7B4C888-C855-437D-A8FE-B036FEE82381}" type="presParOf" srcId="{DB3366E3-ED86-4B71-AEA9-C37C02B8C8D4}" destId="{961E4D53-4C32-46EF-AFB7-F15250A1F89A}" srcOrd="12" destOrd="0" presId="urn:microsoft.com/office/officeart/2005/8/layout/cycle5"/>
    <dgm:cxn modelId="{7BA1FA43-5310-4FF6-B2F2-B1D6987F6B82}" type="presParOf" srcId="{DB3366E3-ED86-4B71-AEA9-C37C02B8C8D4}" destId="{73F2F796-6AED-4AFD-829D-5769C1465470}" srcOrd="13" destOrd="0" presId="urn:microsoft.com/office/officeart/2005/8/layout/cycle5"/>
    <dgm:cxn modelId="{7838B17C-180B-49AD-897A-8AEB737FF5FC}" type="presParOf" srcId="{DB3366E3-ED86-4B71-AEA9-C37C02B8C8D4}" destId="{26896D55-802D-488C-86A8-30C660DC8641}" srcOrd="14" destOrd="0" presId="urn:microsoft.com/office/officeart/2005/8/layout/cycle5"/>
    <dgm:cxn modelId="{CDB16D5B-A653-46A1-B186-F08677484426}" type="presParOf" srcId="{DB3366E3-ED86-4B71-AEA9-C37C02B8C8D4}" destId="{0D6CAB96-E626-4B69-8393-A8972DA50CC9}" srcOrd="15" destOrd="0" presId="urn:microsoft.com/office/officeart/2005/8/layout/cycle5"/>
    <dgm:cxn modelId="{35635513-CA51-4A23-AF03-6BD199D8DB41}" type="presParOf" srcId="{DB3366E3-ED86-4B71-AEA9-C37C02B8C8D4}" destId="{F970FA6A-D1C1-48BA-A2FF-6A581E46115E}" srcOrd="16" destOrd="0" presId="urn:microsoft.com/office/officeart/2005/8/layout/cycle5"/>
    <dgm:cxn modelId="{D8AFAF7D-010F-4A05-89C5-E3E5EE51F4F6}" type="presParOf" srcId="{DB3366E3-ED86-4B71-AEA9-C37C02B8C8D4}" destId="{9CED62C1-50E5-4760-8AFA-1EDEF1448C0F}" srcOrd="17" destOrd="0" presId="urn:microsoft.com/office/officeart/2005/8/layout/cycle5"/>
  </dgm:cxnLst>
  <dgm:bg/>
  <dgm:whole/>
  <dgm:extLst>
    <a:ext uri="http://schemas.microsoft.com/office/drawing/2008/diagram">
      <dsp:dataModelExt xmlns:dsp="http://schemas.microsoft.com/office/drawing/2008/diagram" relId="rId10" minVer="http://schemas.openxmlformats.org/drawingml/2006/diagram"/>
    </a:ext>
    <a:ext uri="{C62137D5-CB1D-491B-B009-E17868A290BF}">
      <dgm14:recolorImg xmlns:dgm14="http://schemas.microsoft.com/office/drawing/2010/diagram" val="1"/>
    </a:ext>
  </dgm:extLst>
</dgm:dataModel>
</file>

<file path=ppt/diagrams/data16.xml><?xml version="1.0" encoding="utf-8"?>
<dgm:dataModel xmlns:dgm="http://schemas.openxmlformats.org/drawingml/2006/diagram" xmlns:a="http://schemas.openxmlformats.org/drawingml/2006/main">
  <dgm:ptLst>
    <dgm:pt modelId="{B3A8FBD0-AB61-4CFB-ADBB-A67B70F9E7D7}" type="doc">
      <dgm:prSet loTypeId="urn:microsoft.com/office/officeart/2005/8/layout/cycle5" loCatId="cycle" qsTypeId="urn:microsoft.com/office/officeart/2005/8/quickstyle/simple1" qsCatId="simple" csTypeId="urn:microsoft.com/office/officeart/2005/8/colors/accent0_1" csCatId="mainScheme" phldr="1"/>
      <dgm:spPr/>
      <dgm:t>
        <a:bodyPr/>
        <a:lstStyle/>
        <a:p>
          <a:endParaRPr lang="en-US"/>
        </a:p>
      </dgm:t>
    </dgm:pt>
    <dgm:pt modelId="{CC18078F-273D-4E0F-BAA8-A3FD4CD3DC42}">
      <dgm:prSet phldrT="[Text]" custT="1"/>
      <dgm:spPr/>
      <dgm:t>
        <a:bodyPr/>
        <a:lstStyle/>
        <a:p>
          <a:r>
            <a:rPr lang="en-GB" altLang="ja-JP" sz="1600" b="1" i="0" dirty="0">
              <a:latin typeface="Calibri" panose="020F0502020204030204" pitchFamily="34" charset="0"/>
              <a:cs typeface="Calibri" panose="020F0502020204030204" pitchFamily="34" charset="0"/>
            </a:rPr>
            <a:t>Generate Data</a:t>
          </a:r>
          <a:endParaRPr lang="en-GB" sz="1600" b="1" i="0" dirty="0">
            <a:latin typeface="Calibri" panose="020F0502020204030204" pitchFamily="34" charset="0"/>
            <a:cs typeface="Calibri" panose="020F0502020204030204" pitchFamily="34" charset="0"/>
          </a:endParaRPr>
        </a:p>
      </dgm:t>
    </dgm:pt>
    <dgm:pt modelId="{93B116FB-06A5-4B5A-B087-BB181805FC4A}" type="parTrans" cxnId="{831D4F1F-0DAF-442E-9C9F-5E555B636FB4}">
      <dgm:prSet/>
      <dgm:spPr/>
      <dgm:t>
        <a:bodyPr/>
        <a:lstStyle/>
        <a:p>
          <a:endParaRPr lang="en-US">
            <a:latin typeface="Calibri" panose="020F0502020204030204" pitchFamily="34" charset="0"/>
            <a:cs typeface="Calibri" panose="020F0502020204030204" pitchFamily="34" charset="0"/>
          </a:endParaRPr>
        </a:p>
      </dgm:t>
    </dgm:pt>
    <dgm:pt modelId="{ECE2559C-D4EF-4567-BE7C-CD7F3FAF5B51}" type="sibTrans" cxnId="{831D4F1F-0DAF-442E-9C9F-5E555B636FB4}">
      <dgm:prSet/>
      <dgm:spPr/>
      <dgm:t>
        <a:bodyPr/>
        <a:lstStyle/>
        <a:p>
          <a:endParaRPr lang="en-US">
            <a:latin typeface="Calibri" panose="020F0502020204030204" pitchFamily="34" charset="0"/>
            <a:cs typeface="Calibri" panose="020F0502020204030204" pitchFamily="34" charset="0"/>
          </a:endParaRPr>
        </a:p>
      </dgm:t>
    </dgm:pt>
    <dgm:pt modelId="{A4FA6DB9-FCEC-4D70-ABF7-C91D01CDA908}">
      <dgm:prSet phldrT="[Text]" custT="1"/>
      <dgm:spPr/>
      <dgm:t>
        <a:bodyPr/>
        <a:lstStyle/>
        <a:p>
          <a:r>
            <a:rPr lang="en-GB" altLang="ja-JP" sz="1600" b="1" i="0" dirty="0">
              <a:latin typeface="Calibri" panose="020F0502020204030204" pitchFamily="34" charset="0"/>
              <a:cs typeface="Calibri" panose="020F0502020204030204" pitchFamily="34" charset="0"/>
            </a:rPr>
            <a:t>Share</a:t>
          </a:r>
          <a:endParaRPr lang="en-GB" sz="1600" b="1" i="0" dirty="0">
            <a:latin typeface="Calibri" panose="020F0502020204030204" pitchFamily="34" charset="0"/>
            <a:cs typeface="Calibri" panose="020F0502020204030204" pitchFamily="34" charset="0"/>
          </a:endParaRPr>
        </a:p>
      </dgm:t>
    </dgm:pt>
    <dgm:pt modelId="{BCA2A752-C2C1-44CD-AC8E-7C09275B50D3}" type="parTrans" cxnId="{FC01BA2C-34B2-4A09-8466-69E40F6EC670}">
      <dgm:prSet/>
      <dgm:spPr/>
      <dgm:t>
        <a:bodyPr/>
        <a:lstStyle/>
        <a:p>
          <a:endParaRPr lang="en-US">
            <a:latin typeface="Calibri" panose="020F0502020204030204" pitchFamily="34" charset="0"/>
            <a:cs typeface="Calibri" panose="020F0502020204030204" pitchFamily="34" charset="0"/>
          </a:endParaRPr>
        </a:p>
      </dgm:t>
    </dgm:pt>
    <dgm:pt modelId="{0204341C-B525-424C-BE4B-DF6AFA43772B}" type="sibTrans" cxnId="{FC01BA2C-34B2-4A09-8466-69E40F6EC670}">
      <dgm:prSet/>
      <dgm:spPr/>
      <dgm:t>
        <a:bodyPr/>
        <a:lstStyle/>
        <a:p>
          <a:endParaRPr lang="en-US">
            <a:latin typeface="Calibri" panose="020F0502020204030204" pitchFamily="34" charset="0"/>
            <a:cs typeface="Calibri" panose="020F0502020204030204" pitchFamily="34" charset="0"/>
          </a:endParaRPr>
        </a:p>
      </dgm:t>
    </dgm:pt>
    <dgm:pt modelId="{B62379C1-BBA8-4BDD-B573-7D734B5E1B61}">
      <dgm:prSet phldrT="[Text]" custT="1"/>
      <dgm:spPr/>
      <dgm:t>
        <a:bodyPr/>
        <a:lstStyle/>
        <a:p>
          <a:r>
            <a:rPr lang="en-GB" altLang="ja-JP" sz="1600" b="1" i="0" dirty="0">
              <a:latin typeface="Calibri" panose="020F0502020204030204" pitchFamily="34" charset="0"/>
              <a:cs typeface="Calibri" panose="020F0502020204030204" pitchFamily="34" charset="0"/>
            </a:rPr>
            <a:t>Re-use</a:t>
          </a:r>
          <a:endParaRPr lang="en-GB" sz="1600" b="1" i="0" dirty="0">
            <a:latin typeface="Calibri" panose="020F0502020204030204" pitchFamily="34" charset="0"/>
            <a:cs typeface="Calibri" panose="020F0502020204030204" pitchFamily="34" charset="0"/>
          </a:endParaRPr>
        </a:p>
      </dgm:t>
    </dgm:pt>
    <dgm:pt modelId="{6C7132FC-5E81-4C55-A18E-3ACC12A7DB02}" type="parTrans" cxnId="{9AD86FF9-24D5-4BAA-8E56-155CCF969F52}">
      <dgm:prSet/>
      <dgm:spPr/>
      <dgm:t>
        <a:bodyPr/>
        <a:lstStyle/>
        <a:p>
          <a:endParaRPr lang="en-US">
            <a:latin typeface="Calibri" panose="020F0502020204030204" pitchFamily="34" charset="0"/>
            <a:cs typeface="Calibri" panose="020F0502020204030204" pitchFamily="34" charset="0"/>
          </a:endParaRPr>
        </a:p>
      </dgm:t>
    </dgm:pt>
    <dgm:pt modelId="{BE7C471E-64D9-4476-BCF2-D9B8BBF4EFC8}" type="sibTrans" cxnId="{9AD86FF9-24D5-4BAA-8E56-155CCF969F52}">
      <dgm:prSet/>
      <dgm:spPr/>
      <dgm:t>
        <a:bodyPr/>
        <a:lstStyle/>
        <a:p>
          <a:endParaRPr lang="en-US">
            <a:latin typeface="Calibri" panose="020F0502020204030204" pitchFamily="34" charset="0"/>
            <a:cs typeface="Calibri" panose="020F0502020204030204" pitchFamily="34" charset="0"/>
          </a:endParaRPr>
        </a:p>
      </dgm:t>
    </dgm:pt>
    <dgm:pt modelId="{E7CBCF4F-48E2-4D35-956B-2D066040584A}">
      <dgm:prSet phldrT="[Text]" custT="1"/>
      <dgm:spPr/>
      <dgm:t>
        <a:bodyPr/>
        <a:lstStyle/>
        <a:p>
          <a:r>
            <a:rPr lang="en-GB" altLang="ja-JP" sz="1600" b="1" i="0" dirty="0">
              <a:latin typeface="Calibri" panose="020F0502020204030204" pitchFamily="34" charset="0"/>
              <a:cs typeface="Calibri" panose="020F0502020204030204" pitchFamily="34" charset="0"/>
            </a:rPr>
            <a:t>Process</a:t>
          </a:r>
          <a:endParaRPr lang="en-GB" sz="1600" b="1" i="0" dirty="0">
            <a:latin typeface="Calibri" panose="020F0502020204030204" pitchFamily="34" charset="0"/>
            <a:cs typeface="Calibri" panose="020F0502020204030204" pitchFamily="34" charset="0"/>
          </a:endParaRPr>
        </a:p>
      </dgm:t>
    </dgm:pt>
    <dgm:pt modelId="{D71008FE-CF54-4592-9AF6-71FA2E173139}" type="parTrans" cxnId="{2EDFCCEA-B47A-479E-A9DB-EBB1123B3B67}">
      <dgm:prSet/>
      <dgm:spPr/>
      <dgm:t>
        <a:bodyPr/>
        <a:lstStyle/>
        <a:p>
          <a:endParaRPr lang="en-US">
            <a:latin typeface="Calibri" panose="020F0502020204030204" pitchFamily="34" charset="0"/>
            <a:cs typeface="Calibri" panose="020F0502020204030204" pitchFamily="34" charset="0"/>
          </a:endParaRPr>
        </a:p>
      </dgm:t>
    </dgm:pt>
    <dgm:pt modelId="{7BC6870B-28B9-437E-B175-E8CE01FBBA95}" type="sibTrans" cxnId="{2EDFCCEA-B47A-479E-A9DB-EBB1123B3B67}">
      <dgm:prSet/>
      <dgm:spPr/>
      <dgm:t>
        <a:bodyPr/>
        <a:lstStyle/>
        <a:p>
          <a:endParaRPr lang="en-US">
            <a:latin typeface="Calibri" panose="020F0502020204030204" pitchFamily="34" charset="0"/>
            <a:cs typeface="Calibri" panose="020F0502020204030204" pitchFamily="34" charset="0"/>
          </a:endParaRPr>
        </a:p>
      </dgm:t>
    </dgm:pt>
    <dgm:pt modelId="{A90C7648-BCD5-424E-821C-799A9B31316F}">
      <dgm:prSet phldrT="[Text]" custT="1"/>
      <dgm:spPr/>
      <dgm:t>
        <a:bodyPr/>
        <a:lstStyle/>
        <a:p>
          <a:r>
            <a:rPr lang="en-GB" sz="1600" b="1" i="0" dirty="0">
              <a:latin typeface="Calibri" panose="020F0502020204030204" pitchFamily="34" charset="0"/>
              <a:cs typeface="Calibri" panose="020F0502020204030204" pitchFamily="34" charset="0"/>
            </a:rPr>
            <a:t>Analyse</a:t>
          </a:r>
        </a:p>
      </dgm:t>
    </dgm:pt>
    <dgm:pt modelId="{0BFDB31E-268F-40B8-A347-2FAC65061F0B}" type="parTrans" cxnId="{0271CF94-356A-48E4-B60A-B92DCEE6D894}">
      <dgm:prSet/>
      <dgm:spPr/>
      <dgm:t>
        <a:bodyPr/>
        <a:lstStyle/>
        <a:p>
          <a:endParaRPr lang="en-US">
            <a:latin typeface="Calibri" panose="020F0502020204030204" pitchFamily="34" charset="0"/>
            <a:cs typeface="Calibri" panose="020F0502020204030204" pitchFamily="34" charset="0"/>
          </a:endParaRPr>
        </a:p>
      </dgm:t>
    </dgm:pt>
    <dgm:pt modelId="{F0287D07-0E50-4803-BECC-58734B40F025}" type="sibTrans" cxnId="{0271CF94-356A-48E4-B60A-B92DCEE6D894}">
      <dgm:prSet/>
      <dgm:spPr/>
      <dgm:t>
        <a:bodyPr/>
        <a:lstStyle/>
        <a:p>
          <a:endParaRPr lang="en-US">
            <a:latin typeface="Calibri" panose="020F0502020204030204" pitchFamily="34" charset="0"/>
            <a:cs typeface="Calibri" panose="020F0502020204030204" pitchFamily="34" charset="0"/>
          </a:endParaRPr>
        </a:p>
      </dgm:t>
    </dgm:pt>
    <dgm:pt modelId="{13D71B79-0694-478F-82B1-8B7391FB83ED}">
      <dgm:prSet phldrT="[Text]" custT="1"/>
      <dgm:spPr/>
      <dgm:t>
        <a:bodyPr/>
        <a:lstStyle/>
        <a:p>
          <a:r>
            <a:rPr lang="en-GB" altLang="ja-JP" sz="1600" b="1" i="0" dirty="0">
              <a:latin typeface="Calibri" panose="020F0502020204030204" pitchFamily="34" charset="0"/>
              <a:cs typeface="Calibri" panose="020F0502020204030204" pitchFamily="34" charset="0"/>
            </a:rPr>
            <a:t>Preserve</a:t>
          </a:r>
          <a:endParaRPr lang="en-GB" sz="1600" b="1" i="0" dirty="0">
            <a:latin typeface="Calibri" panose="020F0502020204030204" pitchFamily="34" charset="0"/>
            <a:cs typeface="Calibri" panose="020F0502020204030204" pitchFamily="34" charset="0"/>
          </a:endParaRPr>
        </a:p>
      </dgm:t>
    </dgm:pt>
    <dgm:pt modelId="{B05F3688-AC74-4116-A0E4-550EB8C6AFBC}" type="parTrans" cxnId="{B2EB5308-8EE5-4AB2-AF13-569A0F94039C}">
      <dgm:prSet/>
      <dgm:spPr/>
      <dgm:t>
        <a:bodyPr/>
        <a:lstStyle/>
        <a:p>
          <a:endParaRPr lang="en-US">
            <a:latin typeface="Calibri" panose="020F0502020204030204" pitchFamily="34" charset="0"/>
            <a:cs typeface="Calibri" panose="020F0502020204030204" pitchFamily="34" charset="0"/>
          </a:endParaRPr>
        </a:p>
      </dgm:t>
    </dgm:pt>
    <dgm:pt modelId="{C825CC32-35A3-4F3B-A48B-CDBF5395295F}" type="sibTrans" cxnId="{B2EB5308-8EE5-4AB2-AF13-569A0F94039C}">
      <dgm:prSet/>
      <dgm:spPr/>
      <dgm:t>
        <a:bodyPr/>
        <a:lstStyle/>
        <a:p>
          <a:endParaRPr lang="en-US">
            <a:latin typeface="Calibri" panose="020F0502020204030204" pitchFamily="34" charset="0"/>
            <a:cs typeface="Calibri" panose="020F0502020204030204" pitchFamily="34" charset="0"/>
          </a:endParaRPr>
        </a:p>
      </dgm:t>
    </dgm:pt>
    <dgm:pt modelId="{DB3366E3-ED86-4B71-AEA9-C37C02B8C8D4}" type="pres">
      <dgm:prSet presAssocID="{B3A8FBD0-AB61-4CFB-ADBB-A67B70F9E7D7}" presName="cycle" presStyleCnt="0">
        <dgm:presLayoutVars>
          <dgm:dir/>
          <dgm:resizeHandles val="exact"/>
        </dgm:presLayoutVars>
      </dgm:prSet>
      <dgm:spPr/>
    </dgm:pt>
    <dgm:pt modelId="{F0E9B735-7A26-47A0-B6E4-EA2F8D77A257}" type="pres">
      <dgm:prSet presAssocID="{CC18078F-273D-4E0F-BAA8-A3FD4CD3DC42}" presName="node" presStyleLbl="node1" presStyleIdx="0" presStyleCnt="6" custScaleX="129303" custScaleY="80576" custRadScaleRad="95012" custRadScaleInc="0">
        <dgm:presLayoutVars>
          <dgm:bulletEnabled val="1"/>
        </dgm:presLayoutVars>
      </dgm:prSet>
      <dgm:spPr/>
    </dgm:pt>
    <dgm:pt modelId="{8EDE7BDD-112B-4EF4-AE45-042924C7DDA5}" type="pres">
      <dgm:prSet presAssocID="{CC18078F-273D-4E0F-BAA8-A3FD4CD3DC42}" presName="spNode" presStyleCnt="0"/>
      <dgm:spPr/>
    </dgm:pt>
    <dgm:pt modelId="{80957AA1-AA2F-4D8C-A8DF-893CC8587B79}" type="pres">
      <dgm:prSet presAssocID="{ECE2559C-D4EF-4567-BE7C-CD7F3FAF5B51}" presName="sibTrans" presStyleLbl="sibTrans1D1" presStyleIdx="0" presStyleCnt="6"/>
      <dgm:spPr/>
    </dgm:pt>
    <dgm:pt modelId="{03A8E653-23EB-4835-A856-D1FFA99DCB6C}" type="pres">
      <dgm:prSet presAssocID="{E7CBCF4F-48E2-4D35-956B-2D066040584A}" presName="node" presStyleLbl="node1" presStyleIdx="1" presStyleCnt="6" custScaleX="106092" custScaleY="66795" custRadScaleRad="89490" custRadScaleInc="-11369">
        <dgm:presLayoutVars>
          <dgm:bulletEnabled val="1"/>
        </dgm:presLayoutVars>
      </dgm:prSet>
      <dgm:spPr/>
    </dgm:pt>
    <dgm:pt modelId="{1ECC8D6A-46DC-4758-8121-AFE1D449D77B}" type="pres">
      <dgm:prSet presAssocID="{E7CBCF4F-48E2-4D35-956B-2D066040584A}" presName="spNode" presStyleCnt="0"/>
      <dgm:spPr/>
    </dgm:pt>
    <dgm:pt modelId="{D8E40C91-666C-4766-BE82-33D9A5FC9154}" type="pres">
      <dgm:prSet presAssocID="{7BC6870B-28B9-437E-B175-E8CE01FBBA95}" presName="sibTrans" presStyleLbl="sibTrans1D1" presStyleIdx="1" presStyleCnt="6"/>
      <dgm:spPr/>
    </dgm:pt>
    <dgm:pt modelId="{DC863810-0482-4939-AD05-E734DF898AC7}" type="pres">
      <dgm:prSet presAssocID="{A90C7648-BCD5-424E-821C-799A9B31316F}" presName="node" presStyleLbl="node1" presStyleIdx="2" presStyleCnt="6" custScaleX="106092" custScaleY="66795" custRadScaleRad="89972" custRadScaleInc="4484">
        <dgm:presLayoutVars>
          <dgm:bulletEnabled val="1"/>
        </dgm:presLayoutVars>
      </dgm:prSet>
      <dgm:spPr/>
    </dgm:pt>
    <dgm:pt modelId="{E25A1388-049D-4F03-AB4E-1CFAF0A228D8}" type="pres">
      <dgm:prSet presAssocID="{A90C7648-BCD5-424E-821C-799A9B31316F}" presName="spNode" presStyleCnt="0"/>
      <dgm:spPr/>
    </dgm:pt>
    <dgm:pt modelId="{D3F08FEB-EE0D-4BDD-ABC6-5700AE716D1C}" type="pres">
      <dgm:prSet presAssocID="{F0287D07-0E50-4803-BECC-58734B40F025}" presName="sibTrans" presStyleLbl="sibTrans1D1" presStyleIdx="2" presStyleCnt="6"/>
      <dgm:spPr/>
    </dgm:pt>
    <dgm:pt modelId="{276A0F5E-ADEE-4973-A5E2-F91823729577}" type="pres">
      <dgm:prSet presAssocID="{13D71B79-0694-478F-82B1-8B7391FB83ED}" presName="node" presStyleLbl="node1" presStyleIdx="3" presStyleCnt="6" custScaleX="106092" custScaleY="66795" custRadScaleRad="90844" custRadScaleInc="17682">
        <dgm:presLayoutVars>
          <dgm:bulletEnabled val="1"/>
        </dgm:presLayoutVars>
      </dgm:prSet>
      <dgm:spPr/>
    </dgm:pt>
    <dgm:pt modelId="{86815B1B-A012-4AB7-BFB8-8FFA4D3E6A74}" type="pres">
      <dgm:prSet presAssocID="{13D71B79-0694-478F-82B1-8B7391FB83ED}" presName="spNode" presStyleCnt="0"/>
      <dgm:spPr/>
    </dgm:pt>
    <dgm:pt modelId="{A95DBF78-4886-477E-9570-EAEF47DE1FCE}" type="pres">
      <dgm:prSet presAssocID="{C825CC32-35A3-4F3B-A48B-CDBF5395295F}" presName="sibTrans" presStyleLbl="sibTrans1D1" presStyleIdx="3" presStyleCnt="6"/>
      <dgm:spPr/>
    </dgm:pt>
    <dgm:pt modelId="{961E4D53-4C32-46EF-AFB7-F15250A1F89A}" type="pres">
      <dgm:prSet presAssocID="{A4FA6DB9-FCEC-4D70-ABF7-C91D01CDA908}" presName="node" presStyleLbl="node1" presStyleIdx="4" presStyleCnt="6" custScaleX="106092" custScaleY="66795" custRadScaleRad="97847" custRadScaleInc="148">
        <dgm:presLayoutVars>
          <dgm:bulletEnabled val="1"/>
        </dgm:presLayoutVars>
      </dgm:prSet>
      <dgm:spPr/>
    </dgm:pt>
    <dgm:pt modelId="{73F2F796-6AED-4AFD-829D-5769C1465470}" type="pres">
      <dgm:prSet presAssocID="{A4FA6DB9-FCEC-4D70-ABF7-C91D01CDA908}" presName="spNode" presStyleCnt="0"/>
      <dgm:spPr/>
    </dgm:pt>
    <dgm:pt modelId="{26896D55-802D-488C-86A8-30C660DC8641}" type="pres">
      <dgm:prSet presAssocID="{0204341C-B525-424C-BE4B-DF6AFA43772B}" presName="sibTrans" presStyleLbl="sibTrans1D1" presStyleIdx="4" presStyleCnt="6"/>
      <dgm:spPr/>
    </dgm:pt>
    <dgm:pt modelId="{0D6CAB96-E626-4B69-8393-A8972DA50CC9}" type="pres">
      <dgm:prSet presAssocID="{B62379C1-BBA8-4BDD-B573-7D734B5E1B61}" presName="node" presStyleLbl="node1" presStyleIdx="5" presStyleCnt="6" custScaleX="106092" custScaleY="66795">
        <dgm:presLayoutVars>
          <dgm:bulletEnabled val="1"/>
        </dgm:presLayoutVars>
      </dgm:prSet>
      <dgm:spPr/>
    </dgm:pt>
    <dgm:pt modelId="{F970FA6A-D1C1-48BA-A2FF-6A581E46115E}" type="pres">
      <dgm:prSet presAssocID="{B62379C1-BBA8-4BDD-B573-7D734B5E1B61}" presName="spNode" presStyleCnt="0"/>
      <dgm:spPr/>
    </dgm:pt>
    <dgm:pt modelId="{9CED62C1-50E5-4760-8AFA-1EDEF1448C0F}" type="pres">
      <dgm:prSet presAssocID="{BE7C471E-64D9-4476-BCF2-D9B8BBF4EFC8}" presName="sibTrans" presStyleLbl="sibTrans1D1" presStyleIdx="5" presStyleCnt="6"/>
      <dgm:spPr/>
    </dgm:pt>
  </dgm:ptLst>
  <dgm:cxnLst>
    <dgm:cxn modelId="{A1D27902-3C1E-4016-88E0-F2B6B44698F4}" type="presOf" srcId="{13D71B79-0694-478F-82B1-8B7391FB83ED}" destId="{276A0F5E-ADEE-4973-A5E2-F91823729577}" srcOrd="0" destOrd="0" presId="urn:microsoft.com/office/officeart/2005/8/layout/cycle5"/>
    <dgm:cxn modelId="{B2EB5308-8EE5-4AB2-AF13-569A0F94039C}" srcId="{B3A8FBD0-AB61-4CFB-ADBB-A67B70F9E7D7}" destId="{13D71B79-0694-478F-82B1-8B7391FB83ED}" srcOrd="3" destOrd="0" parTransId="{B05F3688-AC74-4116-A0E4-550EB8C6AFBC}" sibTransId="{C825CC32-35A3-4F3B-A48B-CDBF5395295F}"/>
    <dgm:cxn modelId="{FD9F330E-47B1-49E9-962D-B4CA7FE05495}" type="presOf" srcId="{A90C7648-BCD5-424E-821C-799A9B31316F}" destId="{DC863810-0482-4939-AD05-E734DF898AC7}" srcOrd="0" destOrd="0" presId="urn:microsoft.com/office/officeart/2005/8/layout/cycle5"/>
    <dgm:cxn modelId="{E94E841E-F913-4060-95DC-ACA1B5619F0A}" type="presOf" srcId="{C825CC32-35A3-4F3B-A48B-CDBF5395295F}" destId="{A95DBF78-4886-477E-9570-EAEF47DE1FCE}" srcOrd="0" destOrd="0" presId="urn:microsoft.com/office/officeart/2005/8/layout/cycle5"/>
    <dgm:cxn modelId="{831D4F1F-0DAF-442E-9C9F-5E555B636FB4}" srcId="{B3A8FBD0-AB61-4CFB-ADBB-A67B70F9E7D7}" destId="{CC18078F-273D-4E0F-BAA8-A3FD4CD3DC42}" srcOrd="0" destOrd="0" parTransId="{93B116FB-06A5-4B5A-B087-BB181805FC4A}" sibTransId="{ECE2559C-D4EF-4567-BE7C-CD7F3FAF5B51}"/>
    <dgm:cxn modelId="{FC01BA2C-34B2-4A09-8466-69E40F6EC670}" srcId="{B3A8FBD0-AB61-4CFB-ADBB-A67B70F9E7D7}" destId="{A4FA6DB9-FCEC-4D70-ABF7-C91D01CDA908}" srcOrd="4" destOrd="0" parTransId="{BCA2A752-C2C1-44CD-AC8E-7C09275B50D3}" sibTransId="{0204341C-B525-424C-BE4B-DF6AFA43772B}"/>
    <dgm:cxn modelId="{7D1FB242-A55F-49B5-A23C-F9B810584E39}" type="presOf" srcId="{A4FA6DB9-FCEC-4D70-ABF7-C91D01CDA908}" destId="{961E4D53-4C32-46EF-AFB7-F15250A1F89A}" srcOrd="0" destOrd="0" presId="urn:microsoft.com/office/officeart/2005/8/layout/cycle5"/>
    <dgm:cxn modelId="{1E427355-7EC3-46E6-B455-34FB2C2CF398}" type="presOf" srcId="{B62379C1-BBA8-4BDD-B573-7D734B5E1B61}" destId="{0D6CAB96-E626-4B69-8393-A8972DA50CC9}" srcOrd="0" destOrd="0" presId="urn:microsoft.com/office/officeart/2005/8/layout/cycle5"/>
    <dgm:cxn modelId="{498CC958-808F-41ED-950A-84F33E1E60E4}" type="presOf" srcId="{CC18078F-273D-4E0F-BAA8-A3FD4CD3DC42}" destId="{F0E9B735-7A26-47A0-B6E4-EA2F8D77A257}" srcOrd="0" destOrd="0" presId="urn:microsoft.com/office/officeart/2005/8/layout/cycle5"/>
    <dgm:cxn modelId="{1146F06F-093D-455F-8F45-869670817A87}" type="presOf" srcId="{F0287D07-0E50-4803-BECC-58734B40F025}" destId="{D3F08FEB-EE0D-4BDD-ABC6-5700AE716D1C}" srcOrd="0" destOrd="0" presId="urn:microsoft.com/office/officeart/2005/8/layout/cycle5"/>
    <dgm:cxn modelId="{20CB568C-22AC-47C3-BEED-B6F73B564D5F}" type="presOf" srcId="{BE7C471E-64D9-4476-BCF2-D9B8BBF4EFC8}" destId="{9CED62C1-50E5-4760-8AFA-1EDEF1448C0F}" srcOrd="0" destOrd="0" presId="urn:microsoft.com/office/officeart/2005/8/layout/cycle5"/>
    <dgm:cxn modelId="{0271CF94-356A-48E4-B60A-B92DCEE6D894}" srcId="{B3A8FBD0-AB61-4CFB-ADBB-A67B70F9E7D7}" destId="{A90C7648-BCD5-424E-821C-799A9B31316F}" srcOrd="2" destOrd="0" parTransId="{0BFDB31E-268F-40B8-A347-2FAC65061F0B}" sibTransId="{F0287D07-0E50-4803-BECC-58734B40F025}"/>
    <dgm:cxn modelId="{5F2853B9-729B-40FE-9B19-BB04D00FFDD9}" type="presOf" srcId="{0204341C-B525-424C-BE4B-DF6AFA43772B}" destId="{26896D55-802D-488C-86A8-30C660DC8641}" srcOrd="0" destOrd="0" presId="urn:microsoft.com/office/officeart/2005/8/layout/cycle5"/>
    <dgm:cxn modelId="{89537DD1-6315-4581-8DBD-088288074089}" type="presOf" srcId="{7BC6870B-28B9-437E-B175-E8CE01FBBA95}" destId="{D8E40C91-666C-4766-BE82-33D9A5FC9154}" srcOrd="0" destOrd="0" presId="urn:microsoft.com/office/officeart/2005/8/layout/cycle5"/>
    <dgm:cxn modelId="{1E3CA5DC-C252-4A82-8290-3F28C75CDFA4}" type="presOf" srcId="{E7CBCF4F-48E2-4D35-956B-2D066040584A}" destId="{03A8E653-23EB-4835-A856-D1FFA99DCB6C}" srcOrd="0" destOrd="0" presId="urn:microsoft.com/office/officeart/2005/8/layout/cycle5"/>
    <dgm:cxn modelId="{2EDFCCEA-B47A-479E-A9DB-EBB1123B3B67}" srcId="{B3A8FBD0-AB61-4CFB-ADBB-A67B70F9E7D7}" destId="{E7CBCF4F-48E2-4D35-956B-2D066040584A}" srcOrd="1" destOrd="0" parTransId="{D71008FE-CF54-4592-9AF6-71FA2E173139}" sibTransId="{7BC6870B-28B9-437E-B175-E8CE01FBBA95}"/>
    <dgm:cxn modelId="{38FFD9F0-3C99-49F0-B0AC-3FAF88E8A5F7}" type="presOf" srcId="{B3A8FBD0-AB61-4CFB-ADBB-A67B70F9E7D7}" destId="{DB3366E3-ED86-4B71-AEA9-C37C02B8C8D4}" srcOrd="0" destOrd="0" presId="urn:microsoft.com/office/officeart/2005/8/layout/cycle5"/>
    <dgm:cxn modelId="{9AD86FF9-24D5-4BAA-8E56-155CCF969F52}" srcId="{B3A8FBD0-AB61-4CFB-ADBB-A67B70F9E7D7}" destId="{B62379C1-BBA8-4BDD-B573-7D734B5E1B61}" srcOrd="5" destOrd="0" parTransId="{6C7132FC-5E81-4C55-A18E-3ACC12A7DB02}" sibTransId="{BE7C471E-64D9-4476-BCF2-D9B8BBF4EFC8}"/>
    <dgm:cxn modelId="{01E055FD-C8AF-4E15-9663-9A28618AADCD}" type="presOf" srcId="{ECE2559C-D4EF-4567-BE7C-CD7F3FAF5B51}" destId="{80957AA1-AA2F-4D8C-A8DF-893CC8587B79}" srcOrd="0" destOrd="0" presId="urn:microsoft.com/office/officeart/2005/8/layout/cycle5"/>
    <dgm:cxn modelId="{DFE07F66-2AA3-4A4B-AF96-31384BBC5079}" type="presParOf" srcId="{DB3366E3-ED86-4B71-AEA9-C37C02B8C8D4}" destId="{F0E9B735-7A26-47A0-B6E4-EA2F8D77A257}" srcOrd="0" destOrd="0" presId="urn:microsoft.com/office/officeart/2005/8/layout/cycle5"/>
    <dgm:cxn modelId="{D2AA9A8A-0311-4370-BF09-FE46C4B24257}" type="presParOf" srcId="{DB3366E3-ED86-4B71-AEA9-C37C02B8C8D4}" destId="{8EDE7BDD-112B-4EF4-AE45-042924C7DDA5}" srcOrd="1" destOrd="0" presId="urn:microsoft.com/office/officeart/2005/8/layout/cycle5"/>
    <dgm:cxn modelId="{99070D93-561A-4124-9E38-B82821F1730F}" type="presParOf" srcId="{DB3366E3-ED86-4B71-AEA9-C37C02B8C8D4}" destId="{80957AA1-AA2F-4D8C-A8DF-893CC8587B79}" srcOrd="2" destOrd="0" presId="urn:microsoft.com/office/officeart/2005/8/layout/cycle5"/>
    <dgm:cxn modelId="{86AF6EB8-F6F7-4AD9-BEBC-831242DDEC37}" type="presParOf" srcId="{DB3366E3-ED86-4B71-AEA9-C37C02B8C8D4}" destId="{03A8E653-23EB-4835-A856-D1FFA99DCB6C}" srcOrd="3" destOrd="0" presId="urn:microsoft.com/office/officeart/2005/8/layout/cycle5"/>
    <dgm:cxn modelId="{6BB7C845-13BE-4D08-B88C-7095C3531BC9}" type="presParOf" srcId="{DB3366E3-ED86-4B71-AEA9-C37C02B8C8D4}" destId="{1ECC8D6A-46DC-4758-8121-AFE1D449D77B}" srcOrd="4" destOrd="0" presId="urn:microsoft.com/office/officeart/2005/8/layout/cycle5"/>
    <dgm:cxn modelId="{9DECA660-4943-44E9-8A1E-04AB7BAE8F66}" type="presParOf" srcId="{DB3366E3-ED86-4B71-AEA9-C37C02B8C8D4}" destId="{D8E40C91-666C-4766-BE82-33D9A5FC9154}" srcOrd="5" destOrd="0" presId="urn:microsoft.com/office/officeart/2005/8/layout/cycle5"/>
    <dgm:cxn modelId="{1BD9F748-3CFC-4F10-8717-7A2C56F4E21E}" type="presParOf" srcId="{DB3366E3-ED86-4B71-AEA9-C37C02B8C8D4}" destId="{DC863810-0482-4939-AD05-E734DF898AC7}" srcOrd="6" destOrd="0" presId="urn:microsoft.com/office/officeart/2005/8/layout/cycle5"/>
    <dgm:cxn modelId="{1CC7EF88-5AF4-4158-BEB4-82E4D259EB87}" type="presParOf" srcId="{DB3366E3-ED86-4B71-AEA9-C37C02B8C8D4}" destId="{E25A1388-049D-4F03-AB4E-1CFAF0A228D8}" srcOrd="7" destOrd="0" presId="urn:microsoft.com/office/officeart/2005/8/layout/cycle5"/>
    <dgm:cxn modelId="{3AB718B2-984B-4CCA-8FE3-F3E1E5D07D5B}" type="presParOf" srcId="{DB3366E3-ED86-4B71-AEA9-C37C02B8C8D4}" destId="{D3F08FEB-EE0D-4BDD-ABC6-5700AE716D1C}" srcOrd="8" destOrd="0" presId="urn:microsoft.com/office/officeart/2005/8/layout/cycle5"/>
    <dgm:cxn modelId="{F9B09672-B234-4932-807F-1C2B674D1466}" type="presParOf" srcId="{DB3366E3-ED86-4B71-AEA9-C37C02B8C8D4}" destId="{276A0F5E-ADEE-4973-A5E2-F91823729577}" srcOrd="9" destOrd="0" presId="urn:microsoft.com/office/officeart/2005/8/layout/cycle5"/>
    <dgm:cxn modelId="{CE5D53B8-180B-4BBF-95AF-24C62409ACF4}" type="presParOf" srcId="{DB3366E3-ED86-4B71-AEA9-C37C02B8C8D4}" destId="{86815B1B-A012-4AB7-BFB8-8FFA4D3E6A74}" srcOrd="10" destOrd="0" presId="urn:microsoft.com/office/officeart/2005/8/layout/cycle5"/>
    <dgm:cxn modelId="{898326C6-EEEA-4566-8468-EDAF8085113C}" type="presParOf" srcId="{DB3366E3-ED86-4B71-AEA9-C37C02B8C8D4}" destId="{A95DBF78-4886-477E-9570-EAEF47DE1FCE}" srcOrd="11" destOrd="0" presId="urn:microsoft.com/office/officeart/2005/8/layout/cycle5"/>
    <dgm:cxn modelId="{C7B4C888-C855-437D-A8FE-B036FEE82381}" type="presParOf" srcId="{DB3366E3-ED86-4B71-AEA9-C37C02B8C8D4}" destId="{961E4D53-4C32-46EF-AFB7-F15250A1F89A}" srcOrd="12" destOrd="0" presId="urn:microsoft.com/office/officeart/2005/8/layout/cycle5"/>
    <dgm:cxn modelId="{7BA1FA43-5310-4FF6-B2F2-B1D6987F6B82}" type="presParOf" srcId="{DB3366E3-ED86-4B71-AEA9-C37C02B8C8D4}" destId="{73F2F796-6AED-4AFD-829D-5769C1465470}" srcOrd="13" destOrd="0" presId="urn:microsoft.com/office/officeart/2005/8/layout/cycle5"/>
    <dgm:cxn modelId="{7838B17C-180B-49AD-897A-8AEB737FF5FC}" type="presParOf" srcId="{DB3366E3-ED86-4B71-AEA9-C37C02B8C8D4}" destId="{26896D55-802D-488C-86A8-30C660DC8641}" srcOrd="14" destOrd="0" presId="urn:microsoft.com/office/officeart/2005/8/layout/cycle5"/>
    <dgm:cxn modelId="{CDB16D5B-A653-46A1-B186-F08677484426}" type="presParOf" srcId="{DB3366E3-ED86-4B71-AEA9-C37C02B8C8D4}" destId="{0D6CAB96-E626-4B69-8393-A8972DA50CC9}" srcOrd="15" destOrd="0" presId="urn:microsoft.com/office/officeart/2005/8/layout/cycle5"/>
    <dgm:cxn modelId="{35635513-CA51-4A23-AF03-6BD199D8DB41}" type="presParOf" srcId="{DB3366E3-ED86-4B71-AEA9-C37C02B8C8D4}" destId="{F970FA6A-D1C1-48BA-A2FF-6A581E46115E}" srcOrd="16" destOrd="0" presId="urn:microsoft.com/office/officeart/2005/8/layout/cycle5"/>
    <dgm:cxn modelId="{D8AFAF7D-010F-4A05-89C5-E3E5EE51F4F6}" type="presParOf" srcId="{DB3366E3-ED86-4B71-AEA9-C37C02B8C8D4}" destId="{9CED62C1-50E5-4760-8AFA-1EDEF1448C0F}" srcOrd="17" destOrd="0" presId="urn:microsoft.com/office/officeart/2005/8/layout/cycle5"/>
  </dgm:cxnLst>
  <dgm:bg/>
  <dgm:whole/>
  <dgm:extLst>
    <a:ext uri="http://schemas.microsoft.com/office/drawing/2008/diagram">
      <dsp:dataModelExt xmlns:dsp="http://schemas.microsoft.com/office/drawing/2008/diagram" relId="rId10" minVer="http://schemas.openxmlformats.org/drawingml/2006/diagram"/>
    </a:ext>
    <a:ext uri="{C62137D5-CB1D-491B-B009-E17868A290BF}">
      <dgm14:recolorImg xmlns:dgm14="http://schemas.microsoft.com/office/drawing/2010/diagram" val="1"/>
    </a:ext>
  </dgm:extLst>
</dgm:dataModel>
</file>

<file path=ppt/diagrams/data17.xml><?xml version="1.0" encoding="utf-8"?>
<dgm:dataModel xmlns:dgm="http://schemas.openxmlformats.org/drawingml/2006/diagram" xmlns:a="http://schemas.openxmlformats.org/drawingml/2006/main">
  <dgm:ptLst>
    <dgm:pt modelId="{B3A8FBD0-AB61-4CFB-ADBB-A67B70F9E7D7}" type="doc">
      <dgm:prSet loTypeId="urn:microsoft.com/office/officeart/2005/8/layout/cycle5" loCatId="cycle" qsTypeId="urn:microsoft.com/office/officeart/2005/8/quickstyle/simple1" qsCatId="simple" csTypeId="urn:microsoft.com/office/officeart/2005/8/colors/accent0_1" csCatId="mainScheme" phldr="1"/>
      <dgm:spPr/>
      <dgm:t>
        <a:bodyPr/>
        <a:lstStyle/>
        <a:p>
          <a:endParaRPr lang="en-US"/>
        </a:p>
      </dgm:t>
    </dgm:pt>
    <dgm:pt modelId="{CC18078F-273D-4E0F-BAA8-A3FD4CD3DC42}">
      <dgm:prSet phldrT="[Text]" custT="1"/>
      <dgm:spPr/>
      <dgm:t>
        <a:bodyPr/>
        <a:lstStyle/>
        <a:p>
          <a:r>
            <a:rPr lang="en-GB" altLang="ja-JP" sz="1600" b="1" i="0" dirty="0">
              <a:latin typeface="Calibri" panose="020F0502020204030204" pitchFamily="34" charset="0"/>
              <a:cs typeface="Calibri" panose="020F0502020204030204" pitchFamily="34" charset="0"/>
            </a:rPr>
            <a:t>Generate Data</a:t>
          </a:r>
          <a:endParaRPr lang="en-GB" sz="1600" b="1" i="0" dirty="0">
            <a:latin typeface="Calibri" panose="020F0502020204030204" pitchFamily="34" charset="0"/>
            <a:cs typeface="Calibri" panose="020F0502020204030204" pitchFamily="34" charset="0"/>
          </a:endParaRPr>
        </a:p>
      </dgm:t>
    </dgm:pt>
    <dgm:pt modelId="{93B116FB-06A5-4B5A-B087-BB181805FC4A}" type="parTrans" cxnId="{831D4F1F-0DAF-442E-9C9F-5E555B636FB4}">
      <dgm:prSet/>
      <dgm:spPr/>
      <dgm:t>
        <a:bodyPr/>
        <a:lstStyle/>
        <a:p>
          <a:endParaRPr lang="en-US">
            <a:latin typeface="Calibri" panose="020F0502020204030204" pitchFamily="34" charset="0"/>
            <a:cs typeface="Calibri" panose="020F0502020204030204" pitchFamily="34" charset="0"/>
          </a:endParaRPr>
        </a:p>
      </dgm:t>
    </dgm:pt>
    <dgm:pt modelId="{ECE2559C-D4EF-4567-BE7C-CD7F3FAF5B51}" type="sibTrans" cxnId="{831D4F1F-0DAF-442E-9C9F-5E555B636FB4}">
      <dgm:prSet/>
      <dgm:spPr/>
      <dgm:t>
        <a:bodyPr/>
        <a:lstStyle/>
        <a:p>
          <a:endParaRPr lang="en-US">
            <a:latin typeface="Calibri" panose="020F0502020204030204" pitchFamily="34" charset="0"/>
            <a:cs typeface="Calibri" panose="020F0502020204030204" pitchFamily="34" charset="0"/>
          </a:endParaRPr>
        </a:p>
      </dgm:t>
    </dgm:pt>
    <dgm:pt modelId="{A4FA6DB9-FCEC-4D70-ABF7-C91D01CDA908}">
      <dgm:prSet phldrT="[Text]" custT="1"/>
      <dgm:spPr/>
      <dgm:t>
        <a:bodyPr/>
        <a:lstStyle/>
        <a:p>
          <a:r>
            <a:rPr lang="en-GB" altLang="ja-JP" sz="1600" b="1" i="0" dirty="0">
              <a:latin typeface="Calibri" panose="020F0502020204030204" pitchFamily="34" charset="0"/>
              <a:cs typeface="Calibri" panose="020F0502020204030204" pitchFamily="34" charset="0"/>
            </a:rPr>
            <a:t>Share</a:t>
          </a:r>
          <a:endParaRPr lang="en-GB" sz="1600" b="1" i="0" dirty="0">
            <a:latin typeface="Calibri" panose="020F0502020204030204" pitchFamily="34" charset="0"/>
            <a:cs typeface="Calibri" panose="020F0502020204030204" pitchFamily="34" charset="0"/>
          </a:endParaRPr>
        </a:p>
      </dgm:t>
    </dgm:pt>
    <dgm:pt modelId="{BCA2A752-C2C1-44CD-AC8E-7C09275B50D3}" type="parTrans" cxnId="{FC01BA2C-34B2-4A09-8466-69E40F6EC670}">
      <dgm:prSet/>
      <dgm:spPr/>
      <dgm:t>
        <a:bodyPr/>
        <a:lstStyle/>
        <a:p>
          <a:endParaRPr lang="en-US">
            <a:latin typeface="Calibri" panose="020F0502020204030204" pitchFamily="34" charset="0"/>
            <a:cs typeface="Calibri" panose="020F0502020204030204" pitchFamily="34" charset="0"/>
          </a:endParaRPr>
        </a:p>
      </dgm:t>
    </dgm:pt>
    <dgm:pt modelId="{0204341C-B525-424C-BE4B-DF6AFA43772B}" type="sibTrans" cxnId="{FC01BA2C-34B2-4A09-8466-69E40F6EC670}">
      <dgm:prSet/>
      <dgm:spPr/>
      <dgm:t>
        <a:bodyPr/>
        <a:lstStyle/>
        <a:p>
          <a:endParaRPr lang="en-US">
            <a:latin typeface="Calibri" panose="020F0502020204030204" pitchFamily="34" charset="0"/>
            <a:cs typeface="Calibri" panose="020F0502020204030204" pitchFamily="34" charset="0"/>
          </a:endParaRPr>
        </a:p>
      </dgm:t>
    </dgm:pt>
    <dgm:pt modelId="{B62379C1-BBA8-4BDD-B573-7D734B5E1B61}">
      <dgm:prSet phldrT="[Text]" custT="1"/>
      <dgm:spPr/>
      <dgm:t>
        <a:bodyPr/>
        <a:lstStyle/>
        <a:p>
          <a:r>
            <a:rPr lang="en-GB" altLang="ja-JP" sz="1600" b="1" i="0" dirty="0">
              <a:latin typeface="Calibri" panose="020F0502020204030204" pitchFamily="34" charset="0"/>
              <a:cs typeface="Calibri" panose="020F0502020204030204" pitchFamily="34" charset="0"/>
            </a:rPr>
            <a:t>Re-use</a:t>
          </a:r>
          <a:endParaRPr lang="en-GB" sz="1600" b="1" i="0" dirty="0">
            <a:latin typeface="Calibri" panose="020F0502020204030204" pitchFamily="34" charset="0"/>
            <a:cs typeface="Calibri" panose="020F0502020204030204" pitchFamily="34" charset="0"/>
          </a:endParaRPr>
        </a:p>
      </dgm:t>
    </dgm:pt>
    <dgm:pt modelId="{6C7132FC-5E81-4C55-A18E-3ACC12A7DB02}" type="parTrans" cxnId="{9AD86FF9-24D5-4BAA-8E56-155CCF969F52}">
      <dgm:prSet/>
      <dgm:spPr/>
      <dgm:t>
        <a:bodyPr/>
        <a:lstStyle/>
        <a:p>
          <a:endParaRPr lang="en-US">
            <a:latin typeface="Calibri" panose="020F0502020204030204" pitchFamily="34" charset="0"/>
            <a:cs typeface="Calibri" panose="020F0502020204030204" pitchFamily="34" charset="0"/>
          </a:endParaRPr>
        </a:p>
      </dgm:t>
    </dgm:pt>
    <dgm:pt modelId="{BE7C471E-64D9-4476-BCF2-D9B8BBF4EFC8}" type="sibTrans" cxnId="{9AD86FF9-24D5-4BAA-8E56-155CCF969F52}">
      <dgm:prSet/>
      <dgm:spPr/>
      <dgm:t>
        <a:bodyPr/>
        <a:lstStyle/>
        <a:p>
          <a:endParaRPr lang="en-US">
            <a:latin typeface="Calibri" panose="020F0502020204030204" pitchFamily="34" charset="0"/>
            <a:cs typeface="Calibri" panose="020F0502020204030204" pitchFamily="34" charset="0"/>
          </a:endParaRPr>
        </a:p>
      </dgm:t>
    </dgm:pt>
    <dgm:pt modelId="{E7CBCF4F-48E2-4D35-956B-2D066040584A}">
      <dgm:prSet phldrT="[Text]" custT="1"/>
      <dgm:spPr/>
      <dgm:t>
        <a:bodyPr/>
        <a:lstStyle/>
        <a:p>
          <a:r>
            <a:rPr lang="en-GB" altLang="ja-JP" sz="1600" b="1" i="0" dirty="0">
              <a:latin typeface="Calibri" panose="020F0502020204030204" pitchFamily="34" charset="0"/>
              <a:cs typeface="Calibri" panose="020F0502020204030204" pitchFamily="34" charset="0"/>
            </a:rPr>
            <a:t>Process</a:t>
          </a:r>
          <a:endParaRPr lang="en-GB" sz="1600" b="1" i="0" dirty="0">
            <a:latin typeface="Calibri" panose="020F0502020204030204" pitchFamily="34" charset="0"/>
            <a:cs typeface="Calibri" panose="020F0502020204030204" pitchFamily="34" charset="0"/>
          </a:endParaRPr>
        </a:p>
      </dgm:t>
    </dgm:pt>
    <dgm:pt modelId="{D71008FE-CF54-4592-9AF6-71FA2E173139}" type="parTrans" cxnId="{2EDFCCEA-B47A-479E-A9DB-EBB1123B3B67}">
      <dgm:prSet/>
      <dgm:spPr/>
      <dgm:t>
        <a:bodyPr/>
        <a:lstStyle/>
        <a:p>
          <a:endParaRPr lang="en-US">
            <a:latin typeface="Calibri" panose="020F0502020204030204" pitchFamily="34" charset="0"/>
            <a:cs typeface="Calibri" panose="020F0502020204030204" pitchFamily="34" charset="0"/>
          </a:endParaRPr>
        </a:p>
      </dgm:t>
    </dgm:pt>
    <dgm:pt modelId="{7BC6870B-28B9-437E-B175-E8CE01FBBA95}" type="sibTrans" cxnId="{2EDFCCEA-B47A-479E-A9DB-EBB1123B3B67}">
      <dgm:prSet/>
      <dgm:spPr/>
      <dgm:t>
        <a:bodyPr/>
        <a:lstStyle/>
        <a:p>
          <a:endParaRPr lang="en-US">
            <a:latin typeface="Calibri" panose="020F0502020204030204" pitchFamily="34" charset="0"/>
            <a:cs typeface="Calibri" panose="020F0502020204030204" pitchFamily="34" charset="0"/>
          </a:endParaRPr>
        </a:p>
      </dgm:t>
    </dgm:pt>
    <dgm:pt modelId="{A90C7648-BCD5-424E-821C-799A9B31316F}">
      <dgm:prSet phldrT="[Text]" custT="1"/>
      <dgm:spPr/>
      <dgm:t>
        <a:bodyPr/>
        <a:lstStyle/>
        <a:p>
          <a:r>
            <a:rPr lang="en-GB" sz="1600" b="1" i="0" dirty="0">
              <a:latin typeface="Calibri" panose="020F0502020204030204" pitchFamily="34" charset="0"/>
              <a:cs typeface="Calibri" panose="020F0502020204030204" pitchFamily="34" charset="0"/>
            </a:rPr>
            <a:t>Analyse</a:t>
          </a:r>
        </a:p>
      </dgm:t>
    </dgm:pt>
    <dgm:pt modelId="{0BFDB31E-268F-40B8-A347-2FAC65061F0B}" type="parTrans" cxnId="{0271CF94-356A-48E4-B60A-B92DCEE6D894}">
      <dgm:prSet/>
      <dgm:spPr/>
      <dgm:t>
        <a:bodyPr/>
        <a:lstStyle/>
        <a:p>
          <a:endParaRPr lang="en-US">
            <a:latin typeface="Calibri" panose="020F0502020204030204" pitchFamily="34" charset="0"/>
            <a:cs typeface="Calibri" panose="020F0502020204030204" pitchFamily="34" charset="0"/>
          </a:endParaRPr>
        </a:p>
      </dgm:t>
    </dgm:pt>
    <dgm:pt modelId="{F0287D07-0E50-4803-BECC-58734B40F025}" type="sibTrans" cxnId="{0271CF94-356A-48E4-B60A-B92DCEE6D894}">
      <dgm:prSet/>
      <dgm:spPr/>
      <dgm:t>
        <a:bodyPr/>
        <a:lstStyle/>
        <a:p>
          <a:endParaRPr lang="en-US">
            <a:latin typeface="Calibri" panose="020F0502020204030204" pitchFamily="34" charset="0"/>
            <a:cs typeface="Calibri" panose="020F0502020204030204" pitchFamily="34" charset="0"/>
          </a:endParaRPr>
        </a:p>
      </dgm:t>
    </dgm:pt>
    <dgm:pt modelId="{13D71B79-0694-478F-82B1-8B7391FB83ED}">
      <dgm:prSet phldrT="[Text]" custT="1"/>
      <dgm:spPr/>
      <dgm:t>
        <a:bodyPr/>
        <a:lstStyle/>
        <a:p>
          <a:r>
            <a:rPr lang="en-GB" altLang="ja-JP" sz="1600" b="1" i="0" dirty="0">
              <a:latin typeface="Calibri" panose="020F0502020204030204" pitchFamily="34" charset="0"/>
              <a:cs typeface="Calibri" panose="020F0502020204030204" pitchFamily="34" charset="0"/>
            </a:rPr>
            <a:t>Preserve</a:t>
          </a:r>
          <a:endParaRPr lang="en-GB" sz="1600" b="1" i="0" dirty="0">
            <a:latin typeface="Calibri" panose="020F0502020204030204" pitchFamily="34" charset="0"/>
            <a:cs typeface="Calibri" panose="020F0502020204030204" pitchFamily="34" charset="0"/>
          </a:endParaRPr>
        </a:p>
      </dgm:t>
    </dgm:pt>
    <dgm:pt modelId="{B05F3688-AC74-4116-A0E4-550EB8C6AFBC}" type="parTrans" cxnId="{B2EB5308-8EE5-4AB2-AF13-569A0F94039C}">
      <dgm:prSet/>
      <dgm:spPr/>
      <dgm:t>
        <a:bodyPr/>
        <a:lstStyle/>
        <a:p>
          <a:endParaRPr lang="en-US">
            <a:latin typeface="Calibri" panose="020F0502020204030204" pitchFamily="34" charset="0"/>
            <a:cs typeface="Calibri" panose="020F0502020204030204" pitchFamily="34" charset="0"/>
          </a:endParaRPr>
        </a:p>
      </dgm:t>
    </dgm:pt>
    <dgm:pt modelId="{C825CC32-35A3-4F3B-A48B-CDBF5395295F}" type="sibTrans" cxnId="{B2EB5308-8EE5-4AB2-AF13-569A0F94039C}">
      <dgm:prSet/>
      <dgm:spPr/>
      <dgm:t>
        <a:bodyPr/>
        <a:lstStyle/>
        <a:p>
          <a:endParaRPr lang="en-US">
            <a:latin typeface="Calibri" panose="020F0502020204030204" pitchFamily="34" charset="0"/>
            <a:cs typeface="Calibri" panose="020F0502020204030204" pitchFamily="34" charset="0"/>
          </a:endParaRPr>
        </a:p>
      </dgm:t>
    </dgm:pt>
    <dgm:pt modelId="{DB3366E3-ED86-4B71-AEA9-C37C02B8C8D4}" type="pres">
      <dgm:prSet presAssocID="{B3A8FBD0-AB61-4CFB-ADBB-A67B70F9E7D7}" presName="cycle" presStyleCnt="0">
        <dgm:presLayoutVars>
          <dgm:dir/>
          <dgm:resizeHandles val="exact"/>
        </dgm:presLayoutVars>
      </dgm:prSet>
      <dgm:spPr/>
    </dgm:pt>
    <dgm:pt modelId="{F0E9B735-7A26-47A0-B6E4-EA2F8D77A257}" type="pres">
      <dgm:prSet presAssocID="{CC18078F-273D-4E0F-BAA8-A3FD4CD3DC42}" presName="node" presStyleLbl="node1" presStyleIdx="0" presStyleCnt="6" custScaleX="129303" custScaleY="80576" custRadScaleRad="95012" custRadScaleInc="0">
        <dgm:presLayoutVars>
          <dgm:bulletEnabled val="1"/>
        </dgm:presLayoutVars>
      </dgm:prSet>
      <dgm:spPr/>
    </dgm:pt>
    <dgm:pt modelId="{8EDE7BDD-112B-4EF4-AE45-042924C7DDA5}" type="pres">
      <dgm:prSet presAssocID="{CC18078F-273D-4E0F-BAA8-A3FD4CD3DC42}" presName="spNode" presStyleCnt="0"/>
      <dgm:spPr/>
    </dgm:pt>
    <dgm:pt modelId="{80957AA1-AA2F-4D8C-A8DF-893CC8587B79}" type="pres">
      <dgm:prSet presAssocID="{ECE2559C-D4EF-4567-BE7C-CD7F3FAF5B51}" presName="sibTrans" presStyleLbl="sibTrans1D1" presStyleIdx="0" presStyleCnt="6"/>
      <dgm:spPr/>
    </dgm:pt>
    <dgm:pt modelId="{03A8E653-23EB-4835-A856-D1FFA99DCB6C}" type="pres">
      <dgm:prSet presAssocID="{E7CBCF4F-48E2-4D35-956B-2D066040584A}" presName="node" presStyleLbl="node1" presStyleIdx="1" presStyleCnt="6" custScaleX="106092" custScaleY="66795" custRadScaleRad="89490" custRadScaleInc="-11369">
        <dgm:presLayoutVars>
          <dgm:bulletEnabled val="1"/>
        </dgm:presLayoutVars>
      </dgm:prSet>
      <dgm:spPr/>
    </dgm:pt>
    <dgm:pt modelId="{1ECC8D6A-46DC-4758-8121-AFE1D449D77B}" type="pres">
      <dgm:prSet presAssocID="{E7CBCF4F-48E2-4D35-956B-2D066040584A}" presName="spNode" presStyleCnt="0"/>
      <dgm:spPr/>
    </dgm:pt>
    <dgm:pt modelId="{D8E40C91-666C-4766-BE82-33D9A5FC9154}" type="pres">
      <dgm:prSet presAssocID="{7BC6870B-28B9-437E-B175-E8CE01FBBA95}" presName="sibTrans" presStyleLbl="sibTrans1D1" presStyleIdx="1" presStyleCnt="6"/>
      <dgm:spPr/>
    </dgm:pt>
    <dgm:pt modelId="{DC863810-0482-4939-AD05-E734DF898AC7}" type="pres">
      <dgm:prSet presAssocID="{A90C7648-BCD5-424E-821C-799A9B31316F}" presName="node" presStyleLbl="node1" presStyleIdx="2" presStyleCnt="6" custScaleX="106092" custScaleY="66795" custRadScaleRad="89972" custRadScaleInc="4484">
        <dgm:presLayoutVars>
          <dgm:bulletEnabled val="1"/>
        </dgm:presLayoutVars>
      </dgm:prSet>
      <dgm:spPr/>
    </dgm:pt>
    <dgm:pt modelId="{E25A1388-049D-4F03-AB4E-1CFAF0A228D8}" type="pres">
      <dgm:prSet presAssocID="{A90C7648-BCD5-424E-821C-799A9B31316F}" presName="spNode" presStyleCnt="0"/>
      <dgm:spPr/>
    </dgm:pt>
    <dgm:pt modelId="{D3F08FEB-EE0D-4BDD-ABC6-5700AE716D1C}" type="pres">
      <dgm:prSet presAssocID="{F0287D07-0E50-4803-BECC-58734B40F025}" presName="sibTrans" presStyleLbl="sibTrans1D1" presStyleIdx="2" presStyleCnt="6"/>
      <dgm:spPr/>
    </dgm:pt>
    <dgm:pt modelId="{276A0F5E-ADEE-4973-A5E2-F91823729577}" type="pres">
      <dgm:prSet presAssocID="{13D71B79-0694-478F-82B1-8B7391FB83ED}" presName="node" presStyleLbl="node1" presStyleIdx="3" presStyleCnt="6" custScaleX="106092" custScaleY="66795" custRadScaleRad="90844" custRadScaleInc="17682">
        <dgm:presLayoutVars>
          <dgm:bulletEnabled val="1"/>
        </dgm:presLayoutVars>
      </dgm:prSet>
      <dgm:spPr/>
    </dgm:pt>
    <dgm:pt modelId="{86815B1B-A012-4AB7-BFB8-8FFA4D3E6A74}" type="pres">
      <dgm:prSet presAssocID="{13D71B79-0694-478F-82B1-8B7391FB83ED}" presName="spNode" presStyleCnt="0"/>
      <dgm:spPr/>
    </dgm:pt>
    <dgm:pt modelId="{A95DBF78-4886-477E-9570-EAEF47DE1FCE}" type="pres">
      <dgm:prSet presAssocID="{C825CC32-35A3-4F3B-A48B-CDBF5395295F}" presName="sibTrans" presStyleLbl="sibTrans1D1" presStyleIdx="3" presStyleCnt="6"/>
      <dgm:spPr/>
    </dgm:pt>
    <dgm:pt modelId="{961E4D53-4C32-46EF-AFB7-F15250A1F89A}" type="pres">
      <dgm:prSet presAssocID="{A4FA6DB9-FCEC-4D70-ABF7-C91D01CDA908}" presName="node" presStyleLbl="node1" presStyleIdx="4" presStyleCnt="6" custScaleX="106092" custScaleY="66795" custRadScaleRad="97847" custRadScaleInc="148">
        <dgm:presLayoutVars>
          <dgm:bulletEnabled val="1"/>
        </dgm:presLayoutVars>
      </dgm:prSet>
      <dgm:spPr/>
    </dgm:pt>
    <dgm:pt modelId="{73F2F796-6AED-4AFD-829D-5769C1465470}" type="pres">
      <dgm:prSet presAssocID="{A4FA6DB9-FCEC-4D70-ABF7-C91D01CDA908}" presName="spNode" presStyleCnt="0"/>
      <dgm:spPr/>
    </dgm:pt>
    <dgm:pt modelId="{26896D55-802D-488C-86A8-30C660DC8641}" type="pres">
      <dgm:prSet presAssocID="{0204341C-B525-424C-BE4B-DF6AFA43772B}" presName="sibTrans" presStyleLbl="sibTrans1D1" presStyleIdx="4" presStyleCnt="6"/>
      <dgm:spPr/>
    </dgm:pt>
    <dgm:pt modelId="{0D6CAB96-E626-4B69-8393-A8972DA50CC9}" type="pres">
      <dgm:prSet presAssocID="{B62379C1-BBA8-4BDD-B573-7D734B5E1B61}" presName="node" presStyleLbl="node1" presStyleIdx="5" presStyleCnt="6" custScaleX="106092" custScaleY="66795">
        <dgm:presLayoutVars>
          <dgm:bulletEnabled val="1"/>
        </dgm:presLayoutVars>
      </dgm:prSet>
      <dgm:spPr/>
    </dgm:pt>
    <dgm:pt modelId="{F970FA6A-D1C1-48BA-A2FF-6A581E46115E}" type="pres">
      <dgm:prSet presAssocID="{B62379C1-BBA8-4BDD-B573-7D734B5E1B61}" presName="spNode" presStyleCnt="0"/>
      <dgm:spPr/>
    </dgm:pt>
    <dgm:pt modelId="{9CED62C1-50E5-4760-8AFA-1EDEF1448C0F}" type="pres">
      <dgm:prSet presAssocID="{BE7C471E-64D9-4476-BCF2-D9B8BBF4EFC8}" presName="sibTrans" presStyleLbl="sibTrans1D1" presStyleIdx="5" presStyleCnt="6"/>
      <dgm:spPr/>
    </dgm:pt>
  </dgm:ptLst>
  <dgm:cxnLst>
    <dgm:cxn modelId="{A1D27902-3C1E-4016-88E0-F2B6B44698F4}" type="presOf" srcId="{13D71B79-0694-478F-82B1-8B7391FB83ED}" destId="{276A0F5E-ADEE-4973-A5E2-F91823729577}" srcOrd="0" destOrd="0" presId="urn:microsoft.com/office/officeart/2005/8/layout/cycle5"/>
    <dgm:cxn modelId="{B2EB5308-8EE5-4AB2-AF13-569A0F94039C}" srcId="{B3A8FBD0-AB61-4CFB-ADBB-A67B70F9E7D7}" destId="{13D71B79-0694-478F-82B1-8B7391FB83ED}" srcOrd="3" destOrd="0" parTransId="{B05F3688-AC74-4116-A0E4-550EB8C6AFBC}" sibTransId="{C825CC32-35A3-4F3B-A48B-CDBF5395295F}"/>
    <dgm:cxn modelId="{FD9F330E-47B1-49E9-962D-B4CA7FE05495}" type="presOf" srcId="{A90C7648-BCD5-424E-821C-799A9B31316F}" destId="{DC863810-0482-4939-AD05-E734DF898AC7}" srcOrd="0" destOrd="0" presId="urn:microsoft.com/office/officeart/2005/8/layout/cycle5"/>
    <dgm:cxn modelId="{E94E841E-F913-4060-95DC-ACA1B5619F0A}" type="presOf" srcId="{C825CC32-35A3-4F3B-A48B-CDBF5395295F}" destId="{A95DBF78-4886-477E-9570-EAEF47DE1FCE}" srcOrd="0" destOrd="0" presId="urn:microsoft.com/office/officeart/2005/8/layout/cycle5"/>
    <dgm:cxn modelId="{831D4F1F-0DAF-442E-9C9F-5E555B636FB4}" srcId="{B3A8FBD0-AB61-4CFB-ADBB-A67B70F9E7D7}" destId="{CC18078F-273D-4E0F-BAA8-A3FD4CD3DC42}" srcOrd="0" destOrd="0" parTransId="{93B116FB-06A5-4B5A-B087-BB181805FC4A}" sibTransId="{ECE2559C-D4EF-4567-BE7C-CD7F3FAF5B51}"/>
    <dgm:cxn modelId="{FC01BA2C-34B2-4A09-8466-69E40F6EC670}" srcId="{B3A8FBD0-AB61-4CFB-ADBB-A67B70F9E7D7}" destId="{A4FA6DB9-FCEC-4D70-ABF7-C91D01CDA908}" srcOrd="4" destOrd="0" parTransId="{BCA2A752-C2C1-44CD-AC8E-7C09275B50D3}" sibTransId="{0204341C-B525-424C-BE4B-DF6AFA43772B}"/>
    <dgm:cxn modelId="{7D1FB242-A55F-49B5-A23C-F9B810584E39}" type="presOf" srcId="{A4FA6DB9-FCEC-4D70-ABF7-C91D01CDA908}" destId="{961E4D53-4C32-46EF-AFB7-F15250A1F89A}" srcOrd="0" destOrd="0" presId="urn:microsoft.com/office/officeart/2005/8/layout/cycle5"/>
    <dgm:cxn modelId="{1E427355-7EC3-46E6-B455-34FB2C2CF398}" type="presOf" srcId="{B62379C1-BBA8-4BDD-B573-7D734B5E1B61}" destId="{0D6CAB96-E626-4B69-8393-A8972DA50CC9}" srcOrd="0" destOrd="0" presId="urn:microsoft.com/office/officeart/2005/8/layout/cycle5"/>
    <dgm:cxn modelId="{498CC958-808F-41ED-950A-84F33E1E60E4}" type="presOf" srcId="{CC18078F-273D-4E0F-BAA8-A3FD4CD3DC42}" destId="{F0E9B735-7A26-47A0-B6E4-EA2F8D77A257}" srcOrd="0" destOrd="0" presId="urn:microsoft.com/office/officeart/2005/8/layout/cycle5"/>
    <dgm:cxn modelId="{1146F06F-093D-455F-8F45-869670817A87}" type="presOf" srcId="{F0287D07-0E50-4803-BECC-58734B40F025}" destId="{D3F08FEB-EE0D-4BDD-ABC6-5700AE716D1C}" srcOrd="0" destOrd="0" presId="urn:microsoft.com/office/officeart/2005/8/layout/cycle5"/>
    <dgm:cxn modelId="{20CB568C-22AC-47C3-BEED-B6F73B564D5F}" type="presOf" srcId="{BE7C471E-64D9-4476-BCF2-D9B8BBF4EFC8}" destId="{9CED62C1-50E5-4760-8AFA-1EDEF1448C0F}" srcOrd="0" destOrd="0" presId="urn:microsoft.com/office/officeart/2005/8/layout/cycle5"/>
    <dgm:cxn modelId="{0271CF94-356A-48E4-B60A-B92DCEE6D894}" srcId="{B3A8FBD0-AB61-4CFB-ADBB-A67B70F9E7D7}" destId="{A90C7648-BCD5-424E-821C-799A9B31316F}" srcOrd="2" destOrd="0" parTransId="{0BFDB31E-268F-40B8-A347-2FAC65061F0B}" sibTransId="{F0287D07-0E50-4803-BECC-58734B40F025}"/>
    <dgm:cxn modelId="{5F2853B9-729B-40FE-9B19-BB04D00FFDD9}" type="presOf" srcId="{0204341C-B525-424C-BE4B-DF6AFA43772B}" destId="{26896D55-802D-488C-86A8-30C660DC8641}" srcOrd="0" destOrd="0" presId="urn:microsoft.com/office/officeart/2005/8/layout/cycle5"/>
    <dgm:cxn modelId="{89537DD1-6315-4581-8DBD-088288074089}" type="presOf" srcId="{7BC6870B-28B9-437E-B175-E8CE01FBBA95}" destId="{D8E40C91-666C-4766-BE82-33D9A5FC9154}" srcOrd="0" destOrd="0" presId="urn:microsoft.com/office/officeart/2005/8/layout/cycle5"/>
    <dgm:cxn modelId="{1E3CA5DC-C252-4A82-8290-3F28C75CDFA4}" type="presOf" srcId="{E7CBCF4F-48E2-4D35-956B-2D066040584A}" destId="{03A8E653-23EB-4835-A856-D1FFA99DCB6C}" srcOrd="0" destOrd="0" presId="urn:microsoft.com/office/officeart/2005/8/layout/cycle5"/>
    <dgm:cxn modelId="{2EDFCCEA-B47A-479E-A9DB-EBB1123B3B67}" srcId="{B3A8FBD0-AB61-4CFB-ADBB-A67B70F9E7D7}" destId="{E7CBCF4F-48E2-4D35-956B-2D066040584A}" srcOrd="1" destOrd="0" parTransId="{D71008FE-CF54-4592-9AF6-71FA2E173139}" sibTransId="{7BC6870B-28B9-437E-B175-E8CE01FBBA95}"/>
    <dgm:cxn modelId="{38FFD9F0-3C99-49F0-B0AC-3FAF88E8A5F7}" type="presOf" srcId="{B3A8FBD0-AB61-4CFB-ADBB-A67B70F9E7D7}" destId="{DB3366E3-ED86-4B71-AEA9-C37C02B8C8D4}" srcOrd="0" destOrd="0" presId="urn:microsoft.com/office/officeart/2005/8/layout/cycle5"/>
    <dgm:cxn modelId="{9AD86FF9-24D5-4BAA-8E56-155CCF969F52}" srcId="{B3A8FBD0-AB61-4CFB-ADBB-A67B70F9E7D7}" destId="{B62379C1-BBA8-4BDD-B573-7D734B5E1B61}" srcOrd="5" destOrd="0" parTransId="{6C7132FC-5E81-4C55-A18E-3ACC12A7DB02}" sibTransId="{BE7C471E-64D9-4476-BCF2-D9B8BBF4EFC8}"/>
    <dgm:cxn modelId="{01E055FD-C8AF-4E15-9663-9A28618AADCD}" type="presOf" srcId="{ECE2559C-D4EF-4567-BE7C-CD7F3FAF5B51}" destId="{80957AA1-AA2F-4D8C-A8DF-893CC8587B79}" srcOrd="0" destOrd="0" presId="urn:microsoft.com/office/officeart/2005/8/layout/cycle5"/>
    <dgm:cxn modelId="{DFE07F66-2AA3-4A4B-AF96-31384BBC5079}" type="presParOf" srcId="{DB3366E3-ED86-4B71-AEA9-C37C02B8C8D4}" destId="{F0E9B735-7A26-47A0-B6E4-EA2F8D77A257}" srcOrd="0" destOrd="0" presId="urn:microsoft.com/office/officeart/2005/8/layout/cycle5"/>
    <dgm:cxn modelId="{D2AA9A8A-0311-4370-BF09-FE46C4B24257}" type="presParOf" srcId="{DB3366E3-ED86-4B71-AEA9-C37C02B8C8D4}" destId="{8EDE7BDD-112B-4EF4-AE45-042924C7DDA5}" srcOrd="1" destOrd="0" presId="urn:microsoft.com/office/officeart/2005/8/layout/cycle5"/>
    <dgm:cxn modelId="{99070D93-561A-4124-9E38-B82821F1730F}" type="presParOf" srcId="{DB3366E3-ED86-4B71-AEA9-C37C02B8C8D4}" destId="{80957AA1-AA2F-4D8C-A8DF-893CC8587B79}" srcOrd="2" destOrd="0" presId="urn:microsoft.com/office/officeart/2005/8/layout/cycle5"/>
    <dgm:cxn modelId="{86AF6EB8-F6F7-4AD9-BEBC-831242DDEC37}" type="presParOf" srcId="{DB3366E3-ED86-4B71-AEA9-C37C02B8C8D4}" destId="{03A8E653-23EB-4835-A856-D1FFA99DCB6C}" srcOrd="3" destOrd="0" presId="urn:microsoft.com/office/officeart/2005/8/layout/cycle5"/>
    <dgm:cxn modelId="{6BB7C845-13BE-4D08-B88C-7095C3531BC9}" type="presParOf" srcId="{DB3366E3-ED86-4B71-AEA9-C37C02B8C8D4}" destId="{1ECC8D6A-46DC-4758-8121-AFE1D449D77B}" srcOrd="4" destOrd="0" presId="urn:microsoft.com/office/officeart/2005/8/layout/cycle5"/>
    <dgm:cxn modelId="{9DECA660-4943-44E9-8A1E-04AB7BAE8F66}" type="presParOf" srcId="{DB3366E3-ED86-4B71-AEA9-C37C02B8C8D4}" destId="{D8E40C91-666C-4766-BE82-33D9A5FC9154}" srcOrd="5" destOrd="0" presId="urn:microsoft.com/office/officeart/2005/8/layout/cycle5"/>
    <dgm:cxn modelId="{1BD9F748-3CFC-4F10-8717-7A2C56F4E21E}" type="presParOf" srcId="{DB3366E3-ED86-4B71-AEA9-C37C02B8C8D4}" destId="{DC863810-0482-4939-AD05-E734DF898AC7}" srcOrd="6" destOrd="0" presId="urn:microsoft.com/office/officeart/2005/8/layout/cycle5"/>
    <dgm:cxn modelId="{1CC7EF88-5AF4-4158-BEB4-82E4D259EB87}" type="presParOf" srcId="{DB3366E3-ED86-4B71-AEA9-C37C02B8C8D4}" destId="{E25A1388-049D-4F03-AB4E-1CFAF0A228D8}" srcOrd="7" destOrd="0" presId="urn:microsoft.com/office/officeart/2005/8/layout/cycle5"/>
    <dgm:cxn modelId="{3AB718B2-984B-4CCA-8FE3-F3E1E5D07D5B}" type="presParOf" srcId="{DB3366E3-ED86-4B71-AEA9-C37C02B8C8D4}" destId="{D3F08FEB-EE0D-4BDD-ABC6-5700AE716D1C}" srcOrd="8" destOrd="0" presId="urn:microsoft.com/office/officeart/2005/8/layout/cycle5"/>
    <dgm:cxn modelId="{F9B09672-B234-4932-807F-1C2B674D1466}" type="presParOf" srcId="{DB3366E3-ED86-4B71-AEA9-C37C02B8C8D4}" destId="{276A0F5E-ADEE-4973-A5E2-F91823729577}" srcOrd="9" destOrd="0" presId="urn:microsoft.com/office/officeart/2005/8/layout/cycle5"/>
    <dgm:cxn modelId="{CE5D53B8-180B-4BBF-95AF-24C62409ACF4}" type="presParOf" srcId="{DB3366E3-ED86-4B71-AEA9-C37C02B8C8D4}" destId="{86815B1B-A012-4AB7-BFB8-8FFA4D3E6A74}" srcOrd="10" destOrd="0" presId="urn:microsoft.com/office/officeart/2005/8/layout/cycle5"/>
    <dgm:cxn modelId="{898326C6-EEEA-4566-8468-EDAF8085113C}" type="presParOf" srcId="{DB3366E3-ED86-4B71-AEA9-C37C02B8C8D4}" destId="{A95DBF78-4886-477E-9570-EAEF47DE1FCE}" srcOrd="11" destOrd="0" presId="urn:microsoft.com/office/officeart/2005/8/layout/cycle5"/>
    <dgm:cxn modelId="{C7B4C888-C855-437D-A8FE-B036FEE82381}" type="presParOf" srcId="{DB3366E3-ED86-4B71-AEA9-C37C02B8C8D4}" destId="{961E4D53-4C32-46EF-AFB7-F15250A1F89A}" srcOrd="12" destOrd="0" presId="urn:microsoft.com/office/officeart/2005/8/layout/cycle5"/>
    <dgm:cxn modelId="{7BA1FA43-5310-4FF6-B2F2-B1D6987F6B82}" type="presParOf" srcId="{DB3366E3-ED86-4B71-AEA9-C37C02B8C8D4}" destId="{73F2F796-6AED-4AFD-829D-5769C1465470}" srcOrd="13" destOrd="0" presId="urn:microsoft.com/office/officeart/2005/8/layout/cycle5"/>
    <dgm:cxn modelId="{7838B17C-180B-49AD-897A-8AEB737FF5FC}" type="presParOf" srcId="{DB3366E3-ED86-4B71-AEA9-C37C02B8C8D4}" destId="{26896D55-802D-488C-86A8-30C660DC8641}" srcOrd="14" destOrd="0" presId="urn:microsoft.com/office/officeart/2005/8/layout/cycle5"/>
    <dgm:cxn modelId="{CDB16D5B-A653-46A1-B186-F08677484426}" type="presParOf" srcId="{DB3366E3-ED86-4B71-AEA9-C37C02B8C8D4}" destId="{0D6CAB96-E626-4B69-8393-A8972DA50CC9}" srcOrd="15" destOrd="0" presId="urn:microsoft.com/office/officeart/2005/8/layout/cycle5"/>
    <dgm:cxn modelId="{35635513-CA51-4A23-AF03-6BD199D8DB41}" type="presParOf" srcId="{DB3366E3-ED86-4B71-AEA9-C37C02B8C8D4}" destId="{F970FA6A-D1C1-48BA-A2FF-6A581E46115E}" srcOrd="16" destOrd="0" presId="urn:microsoft.com/office/officeart/2005/8/layout/cycle5"/>
    <dgm:cxn modelId="{D8AFAF7D-010F-4A05-89C5-E3E5EE51F4F6}" type="presParOf" srcId="{DB3366E3-ED86-4B71-AEA9-C37C02B8C8D4}" destId="{9CED62C1-50E5-4760-8AFA-1EDEF1448C0F}" srcOrd="17" destOrd="0" presId="urn:microsoft.com/office/officeart/2005/8/layout/cycle5"/>
  </dgm:cxnLst>
  <dgm:bg/>
  <dgm:whole/>
  <dgm:extLst>
    <a:ext uri="http://schemas.microsoft.com/office/drawing/2008/diagram">
      <dsp:dataModelExt xmlns:dsp="http://schemas.microsoft.com/office/drawing/2008/diagram" relId="rId10" minVer="http://schemas.openxmlformats.org/drawingml/2006/diagram"/>
    </a:ext>
    <a:ext uri="{C62137D5-CB1D-491B-B009-E17868A290BF}">
      <dgm14:recolorImg xmlns:dgm14="http://schemas.microsoft.com/office/drawing/2010/diagram" val="1"/>
    </a:ext>
  </dgm:extLst>
</dgm:dataModel>
</file>

<file path=ppt/diagrams/data18.xml><?xml version="1.0" encoding="utf-8"?>
<dgm:dataModel xmlns:dgm="http://schemas.openxmlformats.org/drawingml/2006/diagram" xmlns:a="http://schemas.openxmlformats.org/drawingml/2006/main">
  <dgm:ptLst>
    <dgm:pt modelId="{4ED7A2CE-000B-4B2A-8BCF-9EFB12C5B398}"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kumimoji="1" lang="ja-JP" altLang="en-US"/>
        </a:p>
      </dgm:t>
    </dgm:pt>
    <dgm:pt modelId="{E4A90A3E-FA82-4B15-8762-AD35B2C0A2C0}">
      <dgm:prSet phldrT="[テキスト]"/>
      <dgm:spPr>
        <a:solidFill>
          <a:schemeClr val="accent1">
            <a:lumMod val="60000"/>
            <a:lumOff val="40000"/>
          </a:schemeClr>
        </a:solidFill>
      </dgm:spPr>
      <dgm:t>
        <a:bodyPr/>
        <a:lstStyle/>
        <a:p>
          <a:r>
            <a:rPr kumimoji="1" lang="ja-JP" altLang="en-US">
              <a:solidFill>
                <a:schemeClr val="tx1"/>
              </a:solidFill>
            </a:rPr>
            <a:t>　</a:t>
          </a:r>
        </a:p>
      </dgm:t>
    </dgm:pt>
    <dgm:pt modelId="{790C50FF-9D78-4141-BFCF-1F383E5CFCEC}" type="parTrans" cxnId="{643BD7D5-D4AB-4809-A170-9EB8697FD495}">
      <dgm:prSet/>
      <dgm:spPr/>
      <dgm:t>
        <a:bodyPr/>
        <a:lstStyle/>
        <a:p>
          <a:endParaRPr kumimoji="1" lang="ja-JP" altLang="en-US"/>
        </a:p>
      </dgm:t>
    </dgm:pt>
    <dgm:pt modelId="{BCFC7433-B953-49C3-B60C-843AB55EB232}" type="sibTrans" cxnId="{643BD7D5-D4AB-4809-A170-9EB8697FD495}">
      <dgm:prSet/>
      <dgm:spPr/>
      <dgm:t>
        <a:bodyPr/>
        <a:lstStyle/>
        <a:p>
          <a:pPr rtl="0"/>
          <a:endParaRPr kumimoji="1" lang="ja-JP" altLang="en-US"/>
        </a:p>
      </dgm:t>
    </dgm:pt>
    <dgm:pt modelId="{3B88852D-7478-4747-AAB5-8B40992D5C37}">
      <dgm:prSet phldrT="[テキスト]"/>
      <dgm:spPr>
        <a:solidFill>
          <a:schemeClr val="accent1">
            <a:lumMod val="60000"/>
            <a:lumOff val="40000"/>
          </a:schemeClr>
        </a:solidFill>
      </dgm:spPr>
      <dgm:t>
        <a:bodyPr/>
        <a:lstStyle/>
        <a:p>
          <a:r>
            <a:rPr kumimoji="1" lang="ja-JP" altLang="en-US">
              <a:solidFill>
                <a:schemeClr val="tx1"/>
              </a:solidFill>
            </a:rPr>
            <a:t>　</a:t>
          </a:r>
        </a:p>
      </dgm:t>
    </dgm:pt>
    <dgm:pt modelId="{8C07BB81-A1C9-4416-BCE7-A69855F925FF}" type="parTrans" cxnId="{9221750F-A5E7-4065-AA4C-B87969F90E0A}">
      <dgm:prSet/>
      <dgm:spPr/>
      <dgm:t>
        <a:bodyPr/>
        <a:lstStyle/>
        <a:p>
          <a:endParaRPr kumimoji="1" lang="ja-JP" altLang="en-US"/>
        </a:p>
      </dgm:t>
    </dgm:pt>
    <dgm:pt modelId="{1D16D5E6-1A8B-4F84-AFD0-2A8FDF9DEB22}" type="sibTrans" cxnId="{9221750F-A5E7-4065-AA4C-B87969F90E0A}">
      <dgm:prSet/>
      <dgm:spPr/>
      <dgm:t>
        <a:bodyPr/>
        <a:lstStyle/>
        <a:p>
          <a:pPr rtl="0"/>
          <a:endParaRPr kumimoji="1" lang="ja-JP" altLang="en-US"/>
        </a:p>
      </dgm:t>
    </dgm:pt>
    <dgm:pt modelId="{37135122-76FE-4DC4-823A-256A06D9A472}">
      <dgm:prSet phldrT="[テキスト]"/>
      <dgm:spPr>
        <a:ln w="76200">
          <a:solidFill>
            <a:srgbClr val="FFFF00"/>
          </a:solidFill>
        </a:ln>
      </dgm:spPr>
      <dgm:t>
        <a:bodyPr/>
        <a:lstStyle/>
        <a:p>
          <a:r>
            <a:rPr kumimoji="1" lang="ja-JP" altLang="en-US"/>
            <a:t>　</a:t>
          </a:r>
        </a:p>
      </dgm:t>
    </dgm:pt>
    <dgm:pt modelId="{40990FD6-8D18-4FBE-9EA1-96E8FBE289DB}" type="parTrans" cxnId="{DEC6D1A1-FB87-4EA7-BA25-2B918BF1916A}">
      <dgm:prSet/>
      <dgm:spPr/>
      <dgm:t>
        <a:bodyPr/>
        <a:lstStyle/>
        <a:p>
          <a:endParaRPr kumimoji="1" lang="ja-JP" altLang="en-US"/>
        </a:p>
      </dgm:t>
    </dgm:pt>
    <dgm:pt modelId="{5E8B592A-80C0-4433-9568-A3AAD3920E4F}" type="sibTrans" cxnId="{DEC6D1A1-FB87-4EA7-BA25-2B918BF1916A}">
      <dgm:prSet/>
      <dgm:spPr/>
      <dgm:t>
        <a:bodyPr/>
        <a:lstStyle/>
        <a:p>
          <a:endParaRPr kumimoji="1" lang="ja-JP" altLang="en-US"/>
        </a:p>
      </dgm:t>
    </dgm:pt>
    <dgm:pt modelId="{2E1D5872-61A8-4CEF-9610-DBBE52C00531}" type="pres">
      <dgm:prSet presAssocID="{4ED7A2CE-000B-4B2A-8BCF-9EFB12C5B398}" presName="outerComposite" presStyleCnt="0">
        <dgm:presLayoutVars>
          <dgm:chMax val="5"/>
          <dgm:dir/>
          <dgm:resizeHandles val="exact"/>
        </dgm:presLayoutVars>
      </dgm:prSet>
      <dgm:spPr/>
    </dgm:pt>
    <dgm:pt modelId="{E2EB4F3E-04D0-48D9-8929-52A5BC34A7C5}" type="pres">
      <dgm:prSet presAssocID="{4ED7A2CE-000B-4B2A-8BCF-9EFB12C5B398}" presName="dummyMaxCanvas" presStyleCnt="0">
        <dgm:presLayoutVars/>
      </dgm:prSet>
      <dgm:spPr/>
    </dgm:pt>
    <dgm:pt modelId="{1BC56AE3-20BB-4269-8016-368CA7308D96}" type="pres">
      <dgm:prSet presAssocID="{4ED7A2CE-000B-4B2A-8BCF-9EFB12C5B398}" presName="ThreeNodes_1" presStyleLbl="node1" presStyleIdx="0" presStyleCnt="3" custScaleX="113504" custScaleY="103611" custLinFactNeighborX="3773" custLinFactNeighborY="-8486">
        <dgm:presLayoutVars>
          <dgm:bulletEnabled val="1"/>
        </dgm:presLayoutVars>
      </dgm:prSet>
      <dgm:spPr/>
    </dgm:pt>
    <dgm:pt modelId="{7412D613-4542-4BD7-ABC3-B9A76498ABE7}" type="pres">
      <dgm:prSet presAssocID="{4ED7A2CE-000B-4B2A-8BCF-9EFB12C5B398}" presName="ThreeNodes_2" presStyleLbl="node1" presStyleIdx="1" presStyleCnt="3" custScaleX="110863" custScaleY="95603" custLinFactNeighborX="-2046" custLinFactNeighborY="135">
        <dgm:presLayoutVars>
          <dgm:bulletEnabled val="1"/>
        </dgm:presLayoutVars>
      </dgm:prSet>
      <dgm:spPr/>
    </dgm:pt>
    <dgm:pt modelId="{807BF6E0-4E68-4483-8BEC-0746810811B9}" type="pres">
      <dgm:prSet presAssocID="{4ED7A2CE-000B-4B2A-8BCF-9EFB12C5B398}" presName="ThreeNodes_3" presStyleLbl="node1" presStyleIdx="2" presStyleCnt="3" custScaleX="107833" custScaleY="111243" custLinFactNeighborX="-4090" custLinFactNeighborY="-1654">
        <dgm:presLayoutVars>
          <dgm:bulletEnabled val="1"/>
        </dgm:presLayoutVars>
      </dgm:prSet>
      <dgm:spPr/>
    </dgm:pt>
    <dgm:pt modelId="{CF8B1BE8-135C-4B58-A769-8A5383FCA21C}" type="pres">
      <dgm:prSet presAssocID="{4ED7A2CE-000B-4B2A-8BCF-9EFB12C5B398}" presName="ThreeConn_1-2" presStyleLbl="fgAccFollowNode1" presStyleIdx="0" presStyleCnt="2" custScaleY="93508" custLinFactNeighborX="63199" custLinFactNeighborY="22574">
        <dgm:presLayoutVars>
          <dgm:bulletEnabled val="1"/>
        </dgm:presLayoutVars>
      </dgm:prSet>
      <dgm:spPr/>
    </dgm:pt>
    <dgm:pt modelId="{48717BA0-486F-4ECB-82A3-761FCFDC86CC}" type="pres">
      <dgm:prSet presAssocID="{4ED7A2CE-000B-4B2A-8BCF-9EFB12C5B398}" presName="ThreeConn_2-3" presStyleLbl="fgAccFollowNode1" presStyleIdx="1" presStyleCnt="2" custScaleY="88137" custLinFactNeighborX="37126" custLinFactNeighborY="13855">
        <dgm:presLayoutVars>
          <dgm:bulletEnabled val="1"/>
        </dgm:presLayoutVars>
      </dgm:prSet>
      <dgm:spPr/>
    </dgm:pt>
    <dgm:pt modelId="{DDAA9EED-05EC-40A2-B180-FA1360D2C060}" type="pres">
      <dgm:prSet presAssocID="{4ED7A2CE-000B-4B2A-8BCF-9EFB12C5B398}" presName="ThreeNodes_1_text" presStyleLbl="node1" presStyleIdx="2" presStyleCnt="3">
        <dgm:presLayoutVars>
          <dgm:bulletEnabled val="1"/>
        </dgm:presLayoutVars>
      </dgm:prSet>
      <dgm:spPr/>
    </dgm:pt>
    <dgm:pt modelId="{AF14ED6D-F55D-42EF-B0A8-F62FDED730B6}" type="pres">
      <dgm:prSet presAssocID="{4ED7A2CE-000B-4B2A-8BCF-9EFB12C5B398}" presName="ThreeNodes_2_text" presStyleLbl="node1" presStyleIdx="2" presStyleCnt="3">
        <dgm:presLayoutVars>
          <dgm:bulletEnabled val="1"/>
        </dgm:presLayoutVars>
      </dgm:prSet>
      <dgm:spPr/>
    </dgm:pt>
    <dgm:pt modelId="{CF643F13-DEAD-4E38-9D31-2C6017E54DF7}" type="pres">
      <dgm:prSet presAssocID="{4ED7A2CE-000B-4B2A-8BCF-9EFB12C5B398}" presName="ThreeNodes_3_text" presStyleLbl="node1" presStyleIdx="2" presStyleCnt="3">
        <dgm:presLayoutVars>
          <dgm:bulletEnabled val="1"/>
        </dgm:presLayoutVars>
      </dgm:prSet>
      <dgm:spPr/>
    </dgm:pt>
  </dgm:ptLst>
  <dgm:cxnLst>
    <dgm:cxn modelId="{F91E2703-60A9-41B7-B4D3-0C44AE967FA0}" type="presOf" srcId="{E4A90A3E-FA82-4B15-8762-AD35B2C0A2C0}" destId="{1BC56AE3-20BB-4269-8016-368CA7308D96}" srcOrd="0" destOrd="0" presId="urn:microsoft.com/office/officeart/2005/8/layout/vProcess5"/>
    <dgm:cxn modelId="{9221750F-A5E7-4065-AA4C-B87969F90E0A}" srcId="{4ED7A2CE-000B-4B2A-8BCF-9EFB12C5B398}" destId="{3B88852D-7478-4747-AAB5-8B40992D5C37}" srcOrd="1" destOrd="0" parTransId="{8C07BB81-A1C9-4416-BCE7-A69855F925FF}" sibTransId="{1D16D5E6-1A8B-4F84-AFD0-2A8FDF9DEB22}"/>
    <dgm:cxn modelId="{F1F73358-3895-45C5-BB3F-3B280EECA3B4}" type="presOf" srcId="{3B88852D-7478-4747-AAB5-8B40992D5C37}" destId="{7412D613-4542-4BD7-ABC3-B9A76498ABE7}" srcOrd="0" destOrd="0" presId="urn:microsoft.com/office/officeart/2005/8/layout/vProcess5"/>
    <dgm:cxn modelId="{1768AB6C-FAEB-42BE-821D-AD55F352AAAA}" type="presOf" srcId="{E4A90A3E-FA82-4B15-8762-AD35B2C0A2C0}" destId="{DDAA9EED-05EC-40A2-B180-FA1360D2C060}" srcOrd="1" destOrd="0" presId="urn:microsoft.com/office/officeart/2005/8/layout/vProcess5"/>
    <dgm:cxn modelId="{726A9B8D-CC3D-442E-AA08-75604131DCD7}" type="presOf" srcId="{37135122-76FE-4DC4-823A-256A06D9A472}" destId="{CF643F13-DEAD-4E38-9D31-2C6017E54DF7}" srcOrd="1" destOrd="0" presId="urn:microsoft.com/office/officeart/2005/8/layout/vProcess5"/>
    <dgm:cxn modelId="{8C81069B-9B3A-4EF2-ACA8-8CDBCB9A72C9}" type="presOf" srcId="{1D16D5E6-1A8B-4F84-AFD0-2A8FDF9DEB22}" destId="{48717BA0-486F-4ECB-82A3-761FCFDC86CC}" srcOrd="0" destOrd="0" presId="urn:microsoft.com/office/officeart/2005/8/layout/vProcess5"/>
    <dgm:cxn modelId="{DEC6D1A1-FB87-4EA7-BA25-2B918BF1916A}" srcId="{4ED7A2CE-000B-4B2A-8BCF-9EFB12C5B398}" destId="{37135122-76FE-4DC4-823A-256A06D9A472}" srcOrd="2" destOrd="0" parTransId="{40990FD6-8D18-4FBE-9EA1-96E8FBE289DB}" sibTransId="{5E8B592A-80C0-4433-9568-A3AAD3920E4F}"/>
    <dgm:cxn modelId="{37441EBB-6665-4F37-8EDB-915455DF602F}" type="presOf" srcId="{3B88852D-7478-4747-AAB5-8B40992D5C37}" destId="{AF14ED6D-F55D-42EF-B0A8-F62FDED730B6}" srcOrd="1" destOrd="0" presId="urn:microsoft.com/office/officeart/2005/8/layout/vProcess5"/>
    <dgm:cxn modelId="{643BD7D5-D4AB-4809-A170-9EB8697FD495}" srcId="{4ED7A2CE-000B-4B2A-8BCF-9EFB12C5B398}" destId="{E4A90A3E-FA82-4B15-8762-AD35B2C0A2C0}" srcOrd="0" destOrd="0" parTransId="{790C50FF-9D78-4141-BFCF-1F383E5CFCEC}" sibTransId="{BCFC7433-B953-49C3-B60C-843AB55EB232}"/>
    <dgm:cxn modelId="{D89115D9-3462-4A6D-96B7-7E4F0F68FDD6}" type="presOf" srcId="{4ED7A2CE-000B-4B2A-8BCF-9EFB12C5B398}" destId="{2E1D5872-61A8-4CEF-9610-DBBE52C00531}" srcOrd="0" destOrd="0" presId="urn:microsoft.com/office/officeart/2005/8/layout/vProcess5"/>
    <dgm:cxn modelId="{DEF2FAF8-10C2-4BDC-A0F4-B5C53A72BADB}" type="presOf" srcId="{BCFC7433-B953-49C3-B60C-843AB55EB232}" destId="{CF8B1BE8-135C-4B58-A769-8A5383FCA21C}" srcOrd="0" destOrd="0" presId="urn:microsoft.com/office/officeart/2005/8/layout/vProcess5"/>
    <dgm:cxn modelId="{58DDF2FE-224D-497F-BD65-C060862224E8}" type="presOf" srcId="{37135122-76FE-4DC4-823A-256A06D9A472}" destId="{807BF6E0-4E68-4483-8BEC-0746810811B9}" srcOrd="0" destOrd="0" presId="urn:microsoft.com/office/officeart/2005/8/layout/vProcess5"/>
    <dgm:cxn modelId="{8E3F75A7-1DF9-4005-9093-7BF0FB4E2854}" type="presParOf" srcId="{2E1D5872-61A8-4CEF-9610-DBBE52C00531}" destId="{E2EB4F3E-04D0-48D9-8929-52A5BC34A7C5}" srcOrd="0" destOrd="0" presId="urn:microsoft.com/office/officeart/2005/8/layout/vProcess5"/>
    <dgm:cxn modelId="{C4DDFC0E-3D30-4606-9CDE-1E789AF02A5A}" type="presParOf" srcId="{2E1D5872-61A8-4CEF-9610-DBBE52C00531}" destId="{1BC56AE3-20BB-4269-8016-368CA7308D96}" srcOrd="1" destOrd="0" presId="urn:microsoft.com/office/officeart/2005/8/layout/vProcess5"/>
    <dgm:cxn modelId="{44357CBC-DCF7-4F84-B948-58FB8EC6A3EE}" type="presParOf" srcId="{2E1D5872-61A8-4CEF-9610-DBBE52C00531}" destId="{7412D613-4542-4BD7-ABC3-B9A76498ABE7}" srcOrd="2" destOrd="0" presId="urn:microsoft.com/office/officeart/2005/8/layout/vProcess5"/>
    <dgm:cxn modelId="{9B0A2427-0FDF-4AF8-8D70-8C942E7B41BC}" type="presParOf" srcId="{2E1D5872-61A8-4CEF-9610-DBBE52C00531}" destId="{807BF6E0-4E68-4483-8BEC-0746810811B9}" srcOrd="3" destOrd="0" presId="urn:microsoft.com/office/officeart/2005/8/layout/vProcess5"/>
    <dgm:cxn modelId="{25E2D5F2-2BD5-4052-BEF4-8E8D49BF7CA3}" type="presParOf" srcId="{2E1D5872-61A8-4CEF-9610-DBBE52C00531}" destId="{CF8B1BE8-135C-4B58-A769-8A5383FCA21C}" srcOrd="4" destOrd="0" presId="urn:microsoft.com/office/officeart/2005/8/layout/vProcess5"/>
    <dgm:cxn modelId="{30F3A4DC-EC99-4F20-B4B7-2888FCBA2794}" type="presParOf" srcId="{2E1D5872-61A8-4CEF-9610-DBBE52C00531}" destId="{48717BA0-486F-4ECB-82A3-761FCFDC86CC}" srcOrd="5" destOrd="0" presId="urn:microsoft.com/office/officeart/2005/8/layout/vProcess5"/>
    <dgm:cxn modelId="{51A25E0E-D0BE-450B-B1FB-5F57187BB830}" type="presParOf" srcId="{2E1D5872-61A8-4CEF-9610-DBBE52C00531}" destId="{DDAA9EED-05EC-40A2-B180-FA1360D2C060}" srcOrd="6" destOrd="0" presId="urn:microsoft.com/office/officeart/2005/8/layout/vProcess5"/>
    <dgm:cxn modelId="{D8810EAB-8D8E-4B78-B266-74A4A53B0140}" type="presParOf" srcId="{2E1D5872-61A8-4CEF-9610-DBBE52C00531}" destId="{AF14ED6D-F55D-42EF-B0A8-F62FDED730B6}" srcOrd="7" destOrd="0" presId="urn:microsoft.com/office/officeart/2005/8/layout/vProcess5"/>
    <dgm:cxn modelId="{2E7D3347-B465-4262-A1F5-4FEAB130269D}" type="presParOf" srcId="{2E1D5872-61A8-4CEF-9610-DBBE52C00531}" destId="{CF643F13-DEAD-4E38-9D31-2C6017E54DF7}"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2793D37-1069-41D2-8009-B62FDBF822C0}"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kumimoji="1" lang="ja-JP" altLang="en-US"/>
        </a:p>
      </dgm:t>
    </dgm:pt>
    <dgm:pt modelId="{2086AF00-CAEC-433B-ADC3-A646856C2992}">
      <dgm:prSet phldrT="[テキスト]" custT="1"/>
      <dgm:spPr>
        <a:solidFill>
          <a:schemeClr val="accent1">
            <a:lumMod val="60000"/>
            <a:lumOff val="40000"/>
          </a:schemeClr>
        </a:solidFill>
      </dgm:spPr>
      <dgm:t>
        <a:bodyPr/>
        <a:lstStyle/>
        <a:p>
          <a:endParaRPr kumimoji="1" lang="ja-JP" altLang="en-US" sz="1000" b="1"/>
        </a:p>
      </dgm:t>
    </dgm:pt>
    <dgm:pt modelId="{13491C76-B9A5-4F8E-9FCF-D0A21DE10BFC}" type="parTrans" cxnId="{CDF005DB-5403-462E-9D94-1311845C6FA9}">
      <dgm:prSet/>
      <dgm:spPr/>
      <dgm:t>
        <a:bodyPr/>
        <a:lstStyle/>
        <a:p>
          <a:endParaRPr kumimoji="1" lang="ja-JP" altLang="en-US" sz="1000"/>
        </a:p>
      </dgm:t>
    </dgm:pt>
    <dgm:pt modelId="{402103BB-4007-4420-94F7-E0B70902CE3C}" type="sibTrans" cxnId="{CDF005DB-5403-462E-9D94-1311845C6FA9}">
      <dgm:prSet/>
      <dgm:spPr/>
      <dgm:t>
        <a:bodyPr/>
        <a:lstStyle/>
        <a:p>
          <a:endParaRPr kumimoji="1" lang="ja-JP" altLang="en-US" sz="1000"/>
        </a:p>
      </dgm:t>
    </dgm:pt>
    <dgm:pt modelId="{11BC4E7B-86EB-4722-BB3A-E37F852FBBD5}">
      <dgm:prSet phldrT="[テキスト]" custT="1"/>
      <dgm:spPr>
        <a:ln w="12700">
          <a:solidFill>
            <a:schemeClr val="bg1"/>
          </a:solidFill>
        </a:ln>
      </dgm:spPr>
      <dgm:t>
        <a:bodyPr/>
        <a:lstStyle/>
        <a:p>
          <a:endParaRPr kumimoji="1" lang="ja-JP" altLang="en-US" sz="800" b="1"/>
        </a:p>
      </dgm:t>
    </dgm:pt>
    <dgm:pt modelId="{D4526B8D-C3D0-4932-8EAF-1C78F1C27A0A}" type="parTrans" cxnId="{D94979C9-17DA-43A5-9D53-D497F5F0D944}">
      <dgm:prSet/>
      <dgm:spPr/>
      <dgm:t>
        <a:bodyPr/>
        <a:lstStyle/>
        <a:p>
          <a:endParaRPr kumimoji="1" lang="ja-JP" altLang="en-US" sz="1000"/>
        </a:p>
      </dgm:t>
    </dgm:pt>
    <dgm:pt modelId="{DB33C4DB-1750-41B3-B17D-B78799E06C37}" type="sibTrans" cxnId="{D94979C9-17DA-43A5-9D53-D497F5F0D944}">
      <dgm:prSet/>
      <dgm:spPr/>
      <dgm:t>
        <a:bodyPr/>
        <a:lstStyle/>
        <a:p>
          <a:endParaRPr kumimoji="1" lang="ja-JP" altLang="en-US" sz="1000"/>
        </a:p>
      </dgm:t>
    </dgm:pt>
    <dgm:pt modelId="{1681A4F0-E299-4976-9B36-0206E69FFFEE}" type="pres">
      <dgm:prSet presAssocID="{72793D37-1069-41D2-8009-B62FDBF822C0}" presName="Name0" presStyleCnt="0">
        <dgm:presLayoutVars>
          <dgm:chMax val="7"/>
          <dgm:resizeHandles val="exact"/>
        </dgm:presLayoutVars>
      </dgm:prSet>
      <dgm:spPr/>
    </dgm:pt>
    <dgm:pt modelId="{CB6BD55A-47FD-46A9-A324-CD5702EB391E}" type="pres">
      <dgm:prSet presAssocID="{72793D37-1069-41D2-8009-B62FDBF822C0}" presName="comp1" presStyleCnt="0"/>
      <dgm:spPr/>
    </dgm:pt>
    <dgm:pt modelId="{FA6D6F2A-1EDF-4B2C-B243-95544B6BFB0D}" type="pres">
      <dgm:prSet presAssocID="{72793D37-1069-41D2-8009-B62FDBF822C0}" presName="circle1" presStyleLbl="node1" presStyleIdx="0" presStyleCnt="2" custScaleX="88008" custScaleY="88008"/>
      <dgm:spPr/>
    </dgm:pt>
    <dgm:pt modelId="{D04E3E0C-9BE7-4178-BF50-3C31FE3EBE60}" type="pres">
      <dgm:prSet presAssocID="{72793D37-1069-41D2-8009-B62FDBF822C0}" presName="c1text" presStyleLbl="node1" presStyleIdx="0" presStyleCnt="2">
        <dgm:presLayoutVars>
          <dgm:bulletEnabled val="1"/>
        </dgm:presLayoutVars>
      </dgm:prSet>
      <dgm:spPr/>
    </dgm:pt>
    <dgm:pt modelId="{211F5E31-9AFF-4904-80DA-4C30B525B9FC}" type="pres">
      <dgm:prSet presAssocID="{72793D37-1069-41D2-8009-B62FDBF822C0}" presName="comp2" presStyleCnt="0"/>
      <dgm:spPr/>
    </dgm:pt>
    <dgm:pt modelId="{14CADC5A-CA8C-4791-BFAB-4E33EE9647FB}" type="pres">
      <dgm:prSet presAssocID="{72793D37-1069-41D2-8009-B62FDBF822C0}" presName="circle2" presStyleLbl="node1" presStyleIdx="1" presStyleCnt="2" custScaleX="45010" custScaleY="45010" custLinFactNeighborX="-1006" custLinFactNeighborY="-17026"/>
      <dgm:spPr/>
    </dgm:pt>
    <dgm:pt modelId="{971C765D-8288-46CB-B1EF-7688D44AC3F5}" type="pres">
      <dgm:prSet presAssocID="{72793D37-1069-41D2-8009-B62FDBF822C0}" presName="c2text" presStyleLbl="node1" presStyleIdx="1" presStyleCnt="2">
        <dgm:presLayoutVars>
          <dgm:bulletEnabled val="1"/>
        </dgm:presLayoutVars>
      </dgm:prSet>
      <dgm:spPr/>
    </dgm:pt>
  </dgm:ptLst>
  <dgm:cxnLst>
    <dgm:cxn modelId="{5976AE06-8DAD-46BA-B86C-E92BA26A6B61}" type="presOf" srcId="{11BC4E7B-86EB-4722-BB3A-E37F852FBBD5}" destId="{971C765D-8288-46CB-B1EF-7688D44AC3F5}" srcOrd="1" destOrd="0" presId="urn:microsoft.com/office/officeart/2005/8/layout/venn2"/>
    <dgm:cxn modelId="{8118452E-07D1-4831-8192-69634A4051B4}" type="presOf" srcId="{11BC4E7B-86EB-4722-BB3A-E37F852FBBD5}" destId="{14CADC5A-CA8C-4791-BFAB-4E33EE9647FB}" srcOrd="0" destOrd="0" presId="urn:microsoft.com/office/officeart/2005/8/layout/venn2"/>
    <dgm:cxn modelId="{0AE05332-997E-4D0A-8555-14322E36A966}" type="presOf" srcId="{72793D37-1069-41D2-8009-B62FDBF822C0}" destId="{1681A4F0-E299-4976-9B36-0206E69FFFEE}" srcOrd="0" destOrd="0" presId="urn:microsoft.com/office/officeart/2005/8/layout/venn2"/>
    <dgm:cxn modelId="{36B88983-C168-48D4-9237-AC912FEBD204}" type="presOf" srcId="{2086AF00-CAEC-433B-ADC3-A646856C2992}" destId="{D04E3E0C-9BE7-4178-BF50-3C31FE3EBE60}" srcOrd="1" destOrd="0" presId="urn:microsoft.com/office/officeart/2005/8/layout/venn2"/>
    <dgm:cxn modelId="{18B532B7-C4E4-48E2-A5E0-141F6A434AB5}" type="presOf" srcId="{2086AF00-CAEC-433B-ADC3-A646856C2992}" destId="{FA6D6F2A-1EDF-4B2C-B243-95544B6BFB0D}" srcOrd="0" destOrd="0" presId="urn:microsoft.com/office/officeart/2005/8/layout/venn2"/>
    <dgm:cxn modelId="{D94979C9-17DA-43A5-9D53-D497F5F0D944}" srcId="{72793D37-1069-41D2-8009-B62FDBF822C0}" destId="{11BC4E7B-86EB-4722-BB3A-E37F852FBBD5}" srcOrd="1" destOrd="0" parTransId="{D4526B8D-C3D0-4932-8EAF-1C78F1C27A0A}" sibTransId="{DB33C4DB-1750-41B3-B17D-B78799E06C37}"/>
    <dgm:cxn modelId="{CDF005DB-5403-462E-9D94-1311845C6FA9}" srcId="{72793D37-1069-41D2-8009-B62FDBF822C0}" destId="{2086AF00-CAEC-433B-ADC3-A646856C2992}" srcOrd="0" destOrd="0" parTransId="{13491C76-B9A5-4F8E-9FCF-D0A21DE10BFC}" sibTransId="{402103BB-4007-4420-94F7-E0B70902CE3C}"/>
    <dgm:cxn modelId="{405B0B9D-859A-47E2-BD58-FA97C9F3F99E}" type="presParOf" srcId="{1681A4F0-E299-4976-9B36-0206E69FFFEE}" destId="{CB6BD55A-47FD-46A9-A324-CD5702EB391E}" srcOrd="0" destOrd="0" presId="urn:microsoft.com/office/officeart/2005/8/layout/venn2"/>
    <dgm:cxn modelId="{1D0AD08B-8440-493C-B7E8-632985932ABE}" type="presParOf" srcId="{CB6BD55A-47FD-46A9-A324-CD5702EB391E}" destId="{FA6D6F2A-1EDF-4B2C-B243-95544B6BFB0D}" srcOrd="0" destOrd="0" presId="urn:microsoft.com/office/officeart/2005/8/layout/venn2"/>
    <dgm:cxn modelId="{D278404F-3897-43A7-A0CF-7AB2B3EF8DA3}" type="presParOf" srcId="{CB6BD55A-47FD-46A9-A324-CD5702EB391E}" destId="{D04E3E0C-9BE7-4178-BF50-3C31FE3EBE60}" srcOrd="1" destOrd="0" presId="urn:microsoft.com/office/officeart/2005/8/layout/venn2"/>
    <dgm:cxn modelId="{C90F680A-DD28-4236-8B51-602837157D54}" type="presParOf" srcId="{1681A4F0-E299-4976-9B36-0206E69FFFEE}" destId="{211F5E31-9AFF-4904-80DA-4C30B525B9FC}" srcOrd="1" destOrd="0" presId="urn:microsoft.com/office/officeart/2005/8/layout/venn2"/>
    <dgm:cxn modelId="{2D418D30-64AE-40B1-8BDF-5ABF459DE36E}" type="presParOf" srcId="{211F5E31-9AFF-4904-80DA-4C30B525B9FC}" destId="{14CADC5A-CA8C-4791-BFAB-4E33EE9647FB}" srcOrd="0" destOrd="0" presId="urn:microsoft.com/office/officeart/2005/8/layout/venn2"/>
    <dgm:cxn modelId="{AABA2FC3-D12C-429A-8FB8-0C0836B929E5}" type="presParOf" srcId="{211F5E31-9AFF-4904-80DA-4C30B525B9FC}" destId="{971C765D-8288-46CB-B1EF-7688D44AC3F5}" srcOrd="1" destOrd="0" presId="urn:microsoft.com/office/officeart/2005/8/layout/venn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2793D37-1069-41D2-8009-B62FDBF822C0}" type="doc">
      <dgm:prSet loTypeId="urn:microsoft.com/office/officeart/2005/8/layout/venn2" loCatId="relationship" qsTypeId="urn:microsoft.com/office/officeart/2005/8/quickstyle/simple3" qsCatId="simple" csTypeId="urn:microsoft.com/office/officeart/2005/8/colors/accent0_1" csCatId="mainScheme" phldr="1"/>
      <dgm:spPr/>
      <dgm:t>
        <a:bodyPr/>
        <a:lstStyle/>
        <a:p>
          <a:endParaRPr kumimoji="1" lang="ja-JP" altLang="en-US"/>
        </a:p>
      </dgm:t>
    </dgm:pt>
    <dgm:pt modelId="{2086AF00-CAEC-433B-ADC3-A646856C2992}">
      <dgm:prSet phldrT="[テキスト]" custT="1"/>
      <dgm:spPr/>
      <dgm:t>
        <a:bodyPr/>
        <a:lstStyle/>
        <a:p>
          <a:endParaRPr kumimoji="1" lang="ja-JP" altLang="en-US" sz="1000" b="1"/>
        </a:p>
      </dgm:t>
    </dgm:pt>
    <dgm:pt modelId="{13491C76-B9A5-4F8E-9FCF-D0A21DE10BFC}" type="parTrans" cxnId="{CDF005DB-5403-462E-9D94-1311845C6FA9}">
      <dgm:prSet/>
      <dgm:spPr/>
      <dgm:t>
        <a:bodyPr/>
        <a:lstStyle/>
        <a:p>
          <a:endParaRPr kumimoji="1" lang="ja-JP" altLang="en-US" sz="1000"/>
        </a:p>
      </dgm:t>
    </dgm:pt>
    <dgm:pt modelId="{402103BB-4007-4420-94F7-E0B70902CE3C}" type="sibTrans" cxnId="{CDF005DB-5403-462E-9D94-1311845C6FA9}">
      <dgm:prSet/>
      <dgm:spPr/>
      <dgm:t>
        <a:bodyPr/>
        <a:lstStyle/>
        <a:p>
          <a:endParaRPr kumimoji="1" lang="ja-JP" altLang="en-US" sz="1000"/>
        </a:p>
      </dgm:t>
    </dgm:pt>
    <dgm:pt modelId="{11BC4E7B-86EB-4722-BB3A-E37F852FBBD5}">
      <dgm:prSet phldrT="[テキスト]" custT="1"/>
      <dgm:spPr/>
      <dgm:t>
        <a:bodyPr/>
        <a:lstStyle/>
        <a:p>
          <a:endParaRPr kumimoji="1" lang="ja-JP" altLang="en-US" sz="800" b="1"/>
        </a:p>
      </dgm:t>
    </dgm:pt>
    <dgm:pt modelId="{D4526B8D-C3D0-4932-8EAF-1C78F1C27A0A}" type="parTrans" cxnId="{D94979C9-17DA-43A5-9D53-D497F5F0D944}">
      <dgm:prSet/>
      <dgm:spPr/>
      <dgm:t>
        <a:bodyPr/>
        <a:lstStyle/>
        <a:p>
          <a:endParaRPr kumimoji="1" lang="ja-JP" altLang="en-US" sz="1000"/>
        </a:p>
      </dgm:t>
    </dgm:pt>
    <dgm:pt modelId="{DB33C4DB-1750-41B3-B17D-B78799E06C37}" type="sibTrans" cxnId="{D94979C9-17DA-43A5-9D53-D497F5F0D944}">
      <dgm:prSet/>
      <dgm:spPr/>
      <dgm:t>
        <a:bodyPr/>
        <a:lstStyle/>
        <a:p>
          <a:endParaRPr kumimoji="1" lang="ja-JP" altLang="en-US" sz="1000"/>
        </a:p>
      </dgm:t>
    </dgm:pt>
    <dgm:pt modelId="{1681A4F0-E299-4976-9B36-0206E69FFFEE}" type="pres">
      <dgm:prSet presAssocID="{72793D37-1069-41D2-8009-B62FDBF822C0}" presName="Name0" presStyleCnt="0">
        <dgm:presLayoutVars>
          <dgm:chMax val="7"/>
          <dgm:resizeHandles val="exact"/>
        </dgm:presLayoutVars>
      </dgm:prSet>
      <dgm:spPr/>
    </dgm:pt>
    <dgm:pt modelId="{CB6BD55A-47FD-46A9-A324-CD5702EB391E}" type="pres">
      <dgm:prSet presAssocID="{72793D37-1069-41D2-8009-B62FDBF822C0}" presName="comp1" presStyleCnt="0"/>
      <dgm:spPr/>
    </dgm:pt>
    <dgm:pt modelId="{FA6D6F2A-1EDF-4B2C-B243-95544B6BFB0D}" type="pres">
      <dgm:prSet presAssocID="{72793D37-1069-41D2-8009-B62FDBF822C0}" presName="circle1" presStyleLbl="node1" presStyleIdx="0" presStyleCnt="2" custScaleX="88008" custScaleY="88008"/>
      <dgm:spPr/>
    </dgm:pt>
    <dgm:pt modelId="{D04E3E0C-9BE7-4178-BF50-3C31FE3EBE60}" type="pres">
      <dgm:prSet presAssocID="{72793D37-1069-41D2-8009-B62FDBF822C0}" presName="c1text" presStyleLbl="node1" presStyleIdx="0" presStyleCnt="2">
        <dgm:presLayoutVars>
          <dgm:bulletEnabled val="1"/>
        </dgm:presLayoutVars>
      </dgm:prSet>
      <dgm:spPr/>
    </dgm:pt>
    <dgm:pt modelId="{211F5E31-9AFF-4904-80DA-4C30B525B9FC}" type="pres">
      <dgm:prSet presAssocID="{72793D37-1069-41D2-8009-B62FDBF822C0}" presName="comp2" presStyleCnt="0"/>
      <dgm:spPr/>
    </dgm:pt>
    <dgm:pt modelId="{14CADC5A-CA8C-4791-BFAB-4E33EE9647FB}" type="pres">
      <dgm:prSet presAssocID="{72793D37-1069-41D2-8009-B62FDBF822C0}" presName="circle2" presStyleLbl="node1" presStyleIdx="1" presStyleCnt="2" custScaleX="45010" custScaleY="45010" custLinFactNeighborX="-1006" custLinFactNeighborY="-17026"/>
      <dgm:spPr/>
    </dgm:pt>
    <dgm:pt modelId="{971C765D-8288-46CB-B1EF-7688D44AC3F5}" type="pres">
      <dgm:prSet presAssocID="{72793D37-1069-41D2-8009-B62FDBF822C0}" presName="c2text" presStyleLbl="node1" presStyleIdx="1" presStyleCnt="2">
        <dgm:presLayoutVars>
          <dgm:bulletEnabled val="1"/>
        </dgm:presLayoutVars>
      </dgm:prSet>
      <dgm:spPr/>
    </dgm:pt>
  </dgm:ptLst>
  <dgm:cxnLst>
    <dgm:cxn modelId="{5976AE06-8DAD-46BA-B86C-E92BA26A6B61}" type="presOf" srcId="{11BC4E7B-86EB-4722-BB3A-E37F852FBBD5}" destId="{971C765D-8288-46CB-B1EF-7688D44AC3F5}" srcOrd="1" destOrd="0" presId="urn:microsoft.com/office/officeart/2005/8/layout/venn2"/>
    <dgm:cxn modelId="{8118452E-07D1-4831-8192-69634A4051B4}" type="presOf" srcId="{11BC4E7B-86EB-4722-BB3A-E37F852FBBD5}" destId="{14CADC5A-CA8C-4791-BFAB-4E33EE9647FB}" srcOrd="0" destOrd="0" presId="urn:microsoft.com/office/officeart/2005/8/layout/venn2"/>
    <dgm:cxn modelId="{0AE05332-997E-4D0A-8555-14322E36A966}" type="presOf" srcId="{72793D37-1069-41D2-8009-B62FDBF822C0}" destId="{1681A4F0-E299-4976-9B36-0206E69FFFEE}" srcOrd="0" destOrd="0" presId="urn:microsoft.com/office/officeart/2005/8/layout/venn2"/>
    <dgm:cxn modelId="{36B88983-C168-48D4-9237-AC912FEBD204}" type="presOf" srcId="{2086AF00-CAEC-433B-ADC3-A646856C2992}" destId="{D04E3E0C-9BE7-4178-BF50-3C31FE3EBE60}" srcOrd="1" destOrd="0" presId="urn:microsoft.com/office/officeart/2005/8/layout/venn2"/>
    <dgm:cxn modelId="{18B532B7-C4E4-48E2-A5E0-141F6A434AB5}" type="presOf" srcId="{2086AF00-CAEC-433B-ADC3-A646856C2992}" destId="{FA6D6F2A-1EDF-4B2C-B243-95544B6BFB0D}" srcOrd="0" destOrd="0" presId="urn:microsoft.com/office/officeart/2005/8/layout/venn2"/>
    <dgm:cxn modelId="{D94979C9-17DA-43A5-9D53-D497F5F0D944}" srcId="{72793D37-1069-41D2-8009-B62FDBF822C0}" destId="{11BC4E7B-86EB-4722-BB3A-E37F852FBBD5}" srcOrd="1" destOrd="0" parTransId="{D4526B8D-C3D0-4932-8EAF-1C78F1C27A0A}" sibTransId="{DB33C4DB-1750-41B3-B17D-B78799E06C37}"/>
    <dgm:cxn modelId="{CDF005DB-5403-462E-9D94-1311845C6FA9}" srcId="{72793D37-1069-41D2-8009-B62FDBF822C0}" destId="{2086AF00-CAEC-433B-ADC3-A646856C2992}" srcOrd="0" destOrd="0" parTransId="{13491C76-B9A5-4F8E-9FCF-D0A21DE10BFC}" sibTransId="{402103BB-4007-4420-94F7-E0B70902CE3C}"/>
    <dgm:cxn modelId="{405B0B9D-859A-47E2-BD58-FA97C9F3F99E}" type="presParOf" srcId="{1681A4F0-E299-4976-9B36-0206E69FFFEE}" destId="{CB6BD55A-47FD-46A9-A324-CD5702EB391E}" srcOrd="0" destOrd="0" presId="urn:microsoft.com/office/officeart/2005/8/layout/venn2"/>
    <dgm:cxn modelId="{1D0AD08B-8440-493C-B7E8-632985932ABE}" type="presParOf" srcId="{CB6BD55A-47FD-46A9-A324-CD5702EB391E}" destId="{FA6D6F2A-1EDF-4B2C-B243-95544B6BFB0D}" srcOrd="0" destOrd="0" presId="urn:microsoft.com/office/officeart/2005/8/layout/venn2"/>
    <dgm:cxn modelId="{D278404F-3897-43A7-A0CF-7AB2B3EF8DA3}" type="presParOf" srcId="{CB6BD55A-47FD-46A9-A324-CD5702EB391E}" destId="{D04E3E0C-9BE7-4178-BF50-3C31FE3EBE60}" srcOrd="1" destOrd="0" presId="urn:microsoft.com/office/officeart/2005/8/layout/venn2"/>
    <dgm:cxn modelId="{C90F680A-DD28-4236-8B51-602837157D54}" type="presParOf" srcId="{1681A4F0-E299-4976-9B36-0206E69FFFEE}" destId="{211F5E31-9AFF-4904-80DA-4C30B525B9FC}" srcOrd="1" destOrd="0" presId="urn:microsoft.com/office/officeart/2005/8/layout/venn2"/>
    <dgm:cxn modelId="{2D418D30-64AE-40B1-8BDF-5ABF459DE36E}" type="presParOf" srcId="{211F5E31-9AFF-4904-80DA-4C30B525B9FC}" destId="{14CADC5A-CA8C-4791-BFAB-4E33EE9647FB}" srcOrd="0" destOrd="0" presId="urn:microsoft.com/office/officeart/2005/8/layout/venn2"/>
    <dgm:cxn modelId="{AABA2FC3-D12C-429A-8FB8-0C0836B929E5}" type="presParOf" srcId="{211F5E31-9AFF-4904-80DA-4C30B525B9FC}" destId="{971C765D-8288-46CB-B1EF-7688D44AC3F5}"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2793D37-1069-41D2-8009-B62FDBF822C0}" type="doc">
      <dgm:prSet loTypeId="urn:microsoft.com/office/officeart/2005/8/layout/venn2" loCatId="relationship" qsTypeId="urn:microsoft.com/office/officeart/2005/8/quickstyle/simple3" qsCatId="simple" csTypeId="urn:microsoft.com/office/officeart/2005/8/colors/accent0_2" csCatId="mainScheme" phldr="1"/>
      <dgm:spPr/>
      <dgm:t>
        <a:bodyPr/>
        <a:lstStyle/>
        <a:p>
          <a:endParaRPr kumimoji="1" lang="ja-JP" altLang="en-US"/>
        </a:p>
      </dgm:t>
    </dgm:pt>
    <dgm:pt modelId="{11BC4E7B-86EB-4722-BB3A-E37F852FBBD5}">
      <dgm:prSet phldrT="[テキスト]"/>
      <dgm:spPr/>
      <dgm:t>
        <a:bodyPr/>
        <a:lstStyle/>
        <a:p>
          <a:endParaRPr kumimoji="1" lang="ja-JP" altLang="en-US" b="1"/>
        </a:p>
      </dgm:t>
    </dgm:pt>
    <dgm:pt modelId="{D4526B8D-C3D0-4932-8EAF-1C78F1C27A0A}" type="parTrans" cxnId="{D94979C9-17DA-43A5-9D53-D497F5F0D944}">
      <dgm:prSet/>
      <dgm:spPr/>
      <dgm:t>
        <a:bodyPr/>
        <a:lstStyle/>
        <a:p>
          <a:endParaRPr kumimoji="1" lang="ja-JP" altLang="en-US"/>
        </a:p>
      </dgm:t>
    </dgm:pt>
    <dgm:pt modelId="{DB33C4DB-1750-41B3-B17D-B78799E06C37}" type="sibTrans" cxnId="{D94979C9-17DA-43A5-9D53-D497F5F0D944}">
      <dgm:prSet/>
      <dgm:spPr/>
      <dgm:t>
        <a:bodyPr/>
        <a:lstStyle/>
        <a:p>
          <a:endParaRPr kumimoji="1" lang="ja-JP" altLang="en-US"/>
        </a:p>
      </dgm:t>
    </dgm:pt>
    <dgm:pt modelId="{2086AF00-CAEC-433B-ADC3-A646856C2992}">
      <dgm:prSet phldrT="[テキスト]"/>
      <dgm:spPr/>
      <dgm:t>
        <a:bodyPr/>
        <a:lstStyle/>
        <a:p>
          <a:endParaRPr kumimoji="1" lang="ja-JP" altLang="en-US" b="1"/>
        </a:p>
      </dgm:t>
    </dgm:pt>
    <dgm:pt modelId="{402103BB-4007-4420-94F7-E0B70902CE3C}" type="sibTrans" cxnId="{CDF005DB-5403-462E-9D94-1311845C6FA9}">
      <dgm:prSet/>
      <dgm:spPr/>
      <dgm:t>
        <a:bodyPr/>
        <a:lstStyle/>
        <a:p>
          <a:endParaRPr kumimoji="1" lang="ja-JP" altLang="en-US"/>
        </a:p>
      </dgm:t>
    </dgm:pt>
    <dgm:pt modelId="{13491C76-B9A5-4F8E-9FCF-D0A21DE10BFC}" type="parTrans" cxnId="{CDF005DB-5403-462E-9D94-1311845C6FA9}">
      <dgm:prSet/>
      <dgm:spPr/>
      <dgm:t>
        <a:bodyPr/>
        <a:lstStyle/>
        <a:p>
          <a:endParaRPr kumimoji="1" lang="ja-JP" altLang="en-US"/>
        </a:p>
      </dgm:t>
    </dgm:pt>
    <dgm:pt modelId="{1681A4F0-E299-4976-9B36-0206E69FFFEE}" type="pres">
      <dgm:prSet presAssocID="{72793D37-1069-41D2-8009-B62FDBF822C0}" presName="Name0" presStyleCnt="0">
        <dgm:presLayoutVars>
          <dgm:chMax val="7"/>
          <dgm:resizeHandles val="exact"/>
        </dgm:presLayoutVars>
      </dgm:prSet>
      <dgm:spPr/>
    </dgm:pt>
    <dgm:pt modelId="{CB6BD55A-47FD-46A9-A324-CD5702EB391E}" type="pres">
      <dgm:prSet presAssocID="{72793D37-1069-41D2-8009-B62FDBF822C0}" presName="comp1" presStyleCnt="0"/>
      <dgm:spPr/>
    </dgm:pt>
    <dgm:pt modelId="{FA6D6F2A-1EDF-4B2C-B243-95544B6BFB0D}" type="pres">
      <dgm:prSet presAssocID="{72793D37-1069-41D2-8009-B62FDBF822C0}" presName="circle1" presStyleLbl="node1" presStyleIdx="0" presStyleCnt="2" custScaleX="85645" custScaleY="88008"/>
      <dgm:spPr/>
    </dgm:pt>
    <dgm:pt modelId="{D04E3E0C-9BE7-4178-BF50-3C31FE3EBE60}" type="pres">
      <dgm:prSet presAssocID="{72793D37-1069-41D2-8009-B62FDBF822C0}" presName="c1text" presStyleLbl="node1" presStyleIdx="0" presStyleCnt="2">
        <dgm:presLayoutVars>
          <dgm:bulletEnabled val="1"/>
        </dgm:presLayoutVars>
      </dgm:prSet>
      <dgm:spPr/>
    </dgm:pt>
    <dgm:pt modelId="{211F5E31-9AFF-4904-80DA-4C30B525B9FC}" type="pres">
      <dgm:prSet presAssocID="{72793D37-1069-41D2-8009-B62FDBF822C0}" presName="comp2" presStyleCnt="0"/>
      <dgm:spPr/>
    </dgm:pt>
    <dgm:pt modelId="{14CADC5A-CA8C-4791-BFAB-4E33EE9647FB}" type="pres">
      <dgm:prSet presAssocID="{72793D37-1069-41D2-8009-B62FDBF822C0}" presName="circle2" presStyleLbl="node1" presStyleIdx="1" presStyleCnt="2" custScaleX="73128" custScaleY="73128" custLinFactNeighborX="341" custLinFactNeighborY="-17247"/>
      <dgm:spPr/>
    </dgm:pt>
    <dgm:pt modelId="{971C765D-8288-46CB-B1EF-7688D44AC3F5}" type="pres">
      <dgm:prSet presAssocID="{72793D37-1069-41D2-8009-B62FDBF822C0}" presName="c2text" presStyleLbl="node1" presStyleIdx="1" presStyleCnt="2">
        <dgm:presLayoutVars>
          <dgm:bulletEnabled val="1"/>
        </dgm:presLayoutVars>
      </dgm:prSet>
      <dgm:spPr/>
    </dgm:pt>
  </dgm:ptLst>
  <dgm:cxnLst>
    <dgm:cxn modelId="{5976AE06-8DAD-46BA-B86C-E92BA26A6B61}" type="presOf" srcId="{11BC4E7B-86EB-4722-BB3A-E37F852FBBD5}" destId="{971C765D-8288-46CB-B1EF-7688D44AC3F5}" srcOrd="1" destOrd="0" presId="urn:microsoft.com/office/officeart/2005/8/layout/venn2"/>
    <dgm:cxn modelId="{8118452E-07D1-4831-8192-69634A4051B4}" type="presOf" srcId="{11BC4E7B-86EB-4722-BB3A-E37F852FBBD5}" destId="{14CADC5A-CA8C-4791-BFAB-4E33EE9647FB}" srcOrd="0" destOrd="0" presId="urn:microsoft.com/office/officeart/2005/8/layout/venn2"/>
    <dgm:cxn modelId="{0AE05332-997E-4D0A-8555-14322E36A966}" type="presOf" srcId="{72793D37-1069-41D2-8009-B62FDBF822C0}" destId="{1681A4F0-E299-4976-9B36-0206E69FFFEE}" srcOrd="0" destOrd="0" presId="urn:microsoft.com/office/officeart/2005/8/layout/venn2"/>
    <dgm:cxn modelId="{36B88983-C168-48D4-9237-AC912FEBD204}" type="presOf" srcId="{2086AF00-CAEC-433B-ADC3-A646856C2992}" destId="{D04E3E0C-9BE7-4178-BF50-3C31FE3EBE60}" srcOrd="1" destOrd="0" presId="urn:microsoft.com/office/officeart/2005/8/layout/venn2"/>
    <dgm:cxn modelId="{18B532B7-C4E4-48E2-A5E0-141F6A434AB5}" type="presOf" srcId="{2086AF00-CAEC-433B-ADC3-A646856C2992}" destId="{FA6D6F2A-1EDF-4B2C-B243-95544B6BFB0D}" srcOrd="0" destOrd="0" presId="urn:microsoft.com/office/officeart/2005/8/layout/venn2"/>
    <dgm:cxn modelId="{D94979C9-17DA-43A5-9D53-D497F5F0D944}" srcId="{72793D37-1069-41D2-8009-B62FDBF822C0}" destId="{11BC4E7B-86EB-4722-BB3A-E37F852FBBD5}" srcOrd="1" destOrd="0" parTransId="{D4526B8D-C3D0-4932-8EAF-1C78F1C27A0A}" sibTransId="{DB33C4DB-1750-41B3-B17D-B78799E06C37}"/>
    <dgm:cxn modelId="{CDF005DB-5403-462E-9D94-1311845C6FA9}" srcId="{72793D37-1069-41D2-8009-B62FDBF822C0}" destId="{2086AF00-CAEC-433B-ADC3-A646856C2992}" srcOrd="0" destOrd="0" parTransId="{13491C76-B9A5-4F8E-9FCF-D0A21DE10BFC}" sibTransId="{402103BB-4007-4420-94F7-E0B70902CE3C}"/>
    <dgm:cxn modelId="{405B0B9D-859A-47E2-BD58-FA97C9F3F99E}" type="presParOf" srcId="{1681A4F0-E299-4976-9B36-0206E69FFFEE}" destId="{CB6BD55A-47FD-46A9-A324-CD5702EB391E}" srcOrd="0" destOrd="0" presId="urn:microsoft.com/office/officeart/2005/8/layout/venn2"/>
    <dgm:cxn modelId="{1D0AD08B-8440-493C-B7E8-632985932ABE}" type="presParOf" srcId="{CB6BD55A-47FD-46A9-A324-CD5702EB391E}" destId="{FA6D6F2A-1EDF-4B2C-B243-95544B6BFB0D}" srcOrd="0" destOrd="0" presId="urn:microsoft.com/office/officeart/2005/8/layout/venn2"/>
    <dgm:cxn modelId="{D278404F-3897-43A7-A0CF-7AB2B3EF8DA3}" type="presParOf" srcId="{CB6BD55A-47FD-46A9-A324-CD5702EB391E}" destId="{D04E3E0C-9BE7-4178-BF50-3C31FE3EBE60}" srcOrd="1" destOrd="0" presId="urn:microsoft.com/office/officeart/2005/8/layout/venn2"/>
    <dgm:cxn modelId="{C90F680A-DD28-4236-8B51-602837157D54}" type="presParOf" srcId="{1681A4F0-E299-4976-9B36-0206E69FFFEE}" destId="{211F5E31-9AFF-4904-80DA-4C30B525B9FC}" srcOrd="1" destOrd="0" presId="urn:microsoft.com/office/officeart/2005/8/layout/venn2"/>
    <dgm:cxn modelId="{2D418D30-64AE-40B1-8BDF-5ABF459DE36E}" type="presParOf" srcId="{211F5E31-9AFF-4904-80DA-4C30B525B9FC}" destId="{14CADC5A-CA8C-4791-BFAB-4E33EE9647FB}" srcOrd="0" destOrd="0" presId="urn:microsoft.com/office/officeart/2005/8/layout/venn2"/>
    <dgm:cxn modelId="{AABA2FC3-D12C-429A-8FB8-0C0836B929E5}" type="presParOf" srcId="{211F5E31-9AFF-4904-80DA-4C30B525B9FC}" destId="{971C765D-8288-46CB-B1EF-7688D44AC3F5}" srcOrd="1" destOrd="0" presId="urn:microsoft.com/office/officeart/2005/8/layout/venn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2793D37-1069-41D2-8009-B62FDBF822C0}" type="doc">
      <dgm:prSet loTypeId="urn:microsoft.com/office/officeart/2005/8/layout/venn2" loCatId="relationship" qsTypeId="urn:microsoft.com/office/officeart/2005/8/quickstyle/simple3" qsCatId="simple" csTypeId="urn:microsoft.com/office/officeart/2005/8/colors/accent0_1" csCatId="mainScheme" phldr="1"/>
      <dgm:spPr/>
      <dgm:t>
        <a:bodyPr/>
        <a:lstStyle/>
        <a:p>
          <a:endParaRPr kumimoji="1" lang="ja-JP" altLang="en-US"/>
        </a:p>
      </dgm:t>
    </dgm:pt>
    <dgm:pt modelId="{2086AF00-CAEC-433B-ADC3-A646856C2992}">
      <dgm:prSet phldrT="[テキスト]" custT="1"/>
      <dgm:spPr/>
      <dgm:t>
        <a:bodyPr/>
        <a:lstStyle/>
        <a:p>
          <a:endParaRPr kumimoji="1" lang="ja-JP" altLang="en-US" sz="1000" b="1"/>
        </a:p>
      </dgm:t>
    </dgm:pt>
    <dgm:pt modelId="{13491C76-B9A5-4F8E-9FCF-D0A21DE10BFC}" type="parTrans" cxnId="{CDF005DB-5403-462E-9D94-1311845C6FA9}">
      <dgm:prSet/>
      <dgm:spPr/>
      <dgm:t>
        <a:bodyPr/>
        <a:lstStyle/>
        <a:p>
          <a:endParaRPr kumimoji="1" lang="ja-JP" altLang="en-US" sz="1000"/>
        </a:p>
      </dgm:t>
    </dgm:pt>
    <dgm:pt modelId="{402103BB-4007-4420-94F7-E0B70902CE3C}" type="sibTrans" cxnId="{CDF005DB-5403-462E-9D94-1311845C6FA9}">
      <dgm:prSet/>
      <dgm:spPr/>
      <dgm:t>
        <a:bodyPr/>
        <a:lstStyle/>
        <a:p>
          <a:endParaRPr kumimoji="1" lang="ja-JP" altLang="en-US" sz="1000"/>
        </a:p>
      </dgm:t>
    </dgm:pt>
    <dgm:pt modelId="{11BC4E7B-86EB-4722-BB3A-E37F852FBBD5}">
      <dgm:prSet phldrT="[テキスト]" custT="1"/>
      <dgm:spPr/>
      <dgm:t>
        <a:bodyPr/>
        <a:lstStyle/>
        <a:p>
          <a:endParaRPr kumimoji="1" lang="ja-JP" altLang="en-US" sz="800" b="1"/>
        </a:p>
      </dgm:t>
    </dgm:pt>
    <dgm:pt modelId="{D4526B8D-C3D0-4932-8EAF-1C78F1C27A0A}" type="parTrans" cxnId="{D94979C9-17DA-43A5-9D53-D497F5F0D944}">
      <dgm:prSet/>
      <dgm:spPr/>
      <dgm:t>
        <a:bodyPr/>
        <a:lstStyle/>
        <a:p>
          <a:endParaRPr kumimoji="1" lang="ja-JP" altLang="en-US" sz="1000"/>
        </a:p>
      </dgm:t>
    </dgm:pt>
    <dgm:pt modelId="{DB33C4DB-1750-41B3-B17D-B78799E06C37}" type="sibTrans" cxnId="{D94979C9-17DA-43A5-9D53-D497F5F0D944}">
      <dgm:prSet/>
      <dgm:spPr/>
      <dgm:t>
        <a:bodyPr/>
        <a:lstStyle/>
        <a:p>
          <a:endParaRPr kumimoji="1" lang="ja-JP" altLang="en-US" sz="1000"/>
        </a:p>
      </dgm:t>
    </dgm:pt>
    <dgm:pt modelId="{1681A4F0-E299-4976-9B36-0206E69FFFEE}" type="pres">
      <dgm:prSet presAssocID="{72793D37-1069-41D2-8009-B62FDBF822C0}" presName="Name0" presStyleCnt="0">
        <dgm:presLayoutVars>
          <dgm:chMax val="7"/>
          <dgm:resizeHandles val="exact"/>
        </dgm:presLayoutVars>
      </dgm:prSet>
      <dgm:spPr/>
    </dgm:pt>
    <dgm:pt modelId="{CB6BD55A-47FD-46A9-A324-CD5702EB391E}" type="pres">
      <dgm:prSet presAssocID="{72793D37-1069-41D2-8009-B62FDBF822C0}" presName="comp1" presStyleCnt="0"/>
      <dgm:spPr/>
    </dgm:pt>
    <dgm:pt modelId="{FA6D6F2A-1EDF-4B2C-B243-95544B6BFB0D}" type="pres">
      <dgm:prSet presAssocID="{72793D37-1069-41D2-8009-B62FDBF822C0}" presName="circle1" presStyleLbl="node1" presStyleIdx="0" presStyleCnt="2" custScaleX="88008" custScaleY="88008"/>
      <dgm:spPr/>
    </dgm:pt>
    <dgm:pt modelId="{D04E3E0C-9BE7-4178-BF50-3C31FE3EBE60}" type="pres">
      <dgm:prSet presAssocID="{72793D37-1069-41D2-8009-B62FDBF822C0}" presName="c1text" presStyleLbl="node1" presStyleIdx="0" presStyleCnt="2">
        <dgm:presLayoutVars>
          <dgm:bulletEnabled val="1"/>
        </dgm:presLayoutVars>
      </dgm:prSet>
      <dgm:spPr/>
    </dgm:pt>
    <dgm:pt modelId="{211F5E31-9AFF-4904-80DA-4C30B525B9FC}" type="pres">
      <dgm:prSet presAssocID="{72793D37-1069-41D2-8009-B62FDBF822C0}" presName="comp2" presStyleCnt="0"/>
      <dgm:spPr/>
    </dgm:pt>
    <dgm:pt modelId="{14CADC5A-CA8C-4791-BFAB-4E33EE9647FB}" type="pres">
      <dgm:prSet presAssocID="{72793D37-1069-41D2-8009-B62FDBF822C0}" presName="circle2" presStyleLbl="node1" presStyleIdx="1" presStyleCnt="2" custScaleX="45010" custScaleY="45010" custLinFactNeighborX="-1006" custLinFactNeighborY="-17026"/>
      <dgm:spPr/>
    </dgm:pt>
    <dgm:pt modelId="{971C765D-8288-46CB-B1EF-7688D44AC3F5}" type="pres">
      <dgm:prSet presAssocID="{72793D37-1069-41D2-8009-B62FDBF822C0}" presName="c2text" presStyleLbl="node1" presStyleIdx="1" presStyleCnt="2">
        <dgm:presLayoutVars>
          <dgm:bulletEnabled val="1"/>
        </dgm:presLayoutVars>
      </dgm:prSet>
      <dgm:spPr/>
    </dgm:pt>
  </dgm:ptLst>
  <dgm:cxnLst>
    <dgm:cxn modelId="{5976AE06-8DAD-46BA-B86C-E92BA26A6B61}" type="presOf" srcId="{11BC4E7B-86EB-4722-BB3A-E37F852FBBD5}" destId="{971C765D-8288-46CB-B1EF-7688D44AC3F5}" srcOrd="1" destOrd="0" presId="urn:microsoft.com/office/officeart/2005/8/layout/venn2"/>
    <dgm:cxn modelId="{8118452E-07D1-4831-8192-69634A4051B4}" type="presOf" srcId="{11BC4E7B-86EB-4722-BB3A-E37F852FBBD5}" destId="{14CADC5A-CA8C-4791-BFAB-4E33EE9647FB}" srcOrd="0" destOrd="0" presId="urn:microsoft.com/office/officeart/2005/8/layout/venn2"/>
    <dgm:cxn modelId="{0AE05332-997E-4D0A-8555-14322E36A966}" type="presOf" srcId="{72793D37-1069-41D2-8009-B62FDBF822C0}" destId="{1681A4F0-E299-4976-9B36-0206E69FFFEE}" srcOrd="0" destOrd="0" presId="urn:microsoft.com/office/officeart/2005/8/layout/venn2"/>
    <dgm:cxn modelId="{36B88983-C168-48D4-9237-AC912FEBD204}" type="presOf" srcId="{2086AF00-CAEC-433B-ADC3-A646856C2992}" destId="{D04E3E0C-9BE7-4178-BF50-3C31FE3EBE60}" srcOrd="1" destOrd="0" presId="urn:microsoft.com/office/officeart/2005/8/layout/venn2"/>
    <dgm:cxn modelId="{18B532B7-C4E4-48E2-A5E0-141F6A434AB5}" type="presOf" srcId="{2086AF00-CAEC-433B-ADC3-A646856C2992}" destId="{FA6D6F2A-1EDF-4B2C-B243-95544B6BFB0D}" srcOrd="0" destOrd="0" presId="urn:microsoft.com/office/officeart/2005/8/layout/venn2"/>
    <dgm:cxn modelId="{D94979C9-17DA-43A5-9D53-D497F5F0D944}" srcId="{72793D37-1069-41D2-8009-B62FDBF822C0}" destId="{11BC4E7B-86EB-4722-BB3A-E37F852FBBD5}" srcOrd="1" destOrd="0" parTransId="{D4526B8D-C3D0-4932-8EAF-1C78F1C27A0A}" sibTransId="{DB33C4DB-1750-41B3-B17D-B78799E06C37}"/>
    <dgm:cxn modelId="{CDF005DB-5403-462E-9D94-1311845C6FA9}" srcId="{72793D37-1069-41D2-8009-B62FDBF822C0}" destId="{2086AF00-CAEC-433B-ADC3-A646856C2992}" srcOrd="0" destOrd="0" parTransId="{13491C76-B9A5-4F8E-9FCF-D0A21DE10BFC}" sibTransId="{402103BB-4007-4420-94F7-E0B70902CE3C}"/>
    <dgm:cxn modelId="{405B0B9D-859A-47E2-BD58-FA97C9F3F99E}" type="presParOf" srcId="{1681A4F0-E299-4976-9B36-0206E69FFFEE}" destId="{CB6BD55A-47FD-46A9-A324-CD5702EB391E}" srcOrd="0" destOrd="0" presId="urn:microsoft.com/office/officeart/2005/8/layout/venn2"/>
    <dgm:cxn modelId="{1D0AD08B-8440-493C-B7E8-632985932ABE}" type="presParOf" srcId="{CB6BD55A-47FD-46A9-A324-CD5702EB391E}" destId="{FA6D6F2A-1EDF-4B2C-B243-95544B6BFB0D}" srcOrd="0" destOrd="0" presId="urn:microsoft.com/office/officeart/2005/8/layout/venn2"/>
    <dgm:cxn modelId="{D278404F-3897-43A7-A0CF-7AB2B3EF8DA3}" type="presParOf" srcId="{CB6BD55A-47FD-46A9-A324-CD5702EB391E}" destId="{D04E3E0C-9BE7-4178-BF50-3C31FE3EBE60}" srcOrd="1" destOrd="0" presId="urn:microsoft.com/office/officeart/2005/8/layout/venn2"/>
    <dgm:cxn modelId="{C90F680A-DD28-4236-8B51-602837157D54}" type="presParOf" srcId="{1681A4F0-E299-4976-9B36-0206E69FFFEE}" destId="{211F5E31-9AFF-4904-80DA-4C30B525B9FC}" srcOrd="1" destOrd="0" presId="urn:microsoft.com/office/officeart/2005/8/layout/venn2"/>
    <dgm:cxn modelId="{2D418D30-64AE-40B1-8BDF-5ABF459DE36E}" type="presParOf" srcId="{211F5E31-9AFF-4904-80DA-4C30B525B9FC}" destId="{14CADC5A-CA8C-4791-BFAB-4E33EE9647FB}" srcOrd="0" destOrd="0" presId="urn:microsoft.com/office/officeart/2005/8/layout/venn2"/>
    <dgm:cxn modelId="{AABA2FC3-D12C-429A-8FB8-0C0836B929E5}" type="presParOf" srcId="{211F5E31-9AFF-4904-80DA-4C30B525B9FC}" destId="{971C765D-8288-46CB-B1EF-7688D44AC3F5}"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2793D37-1069-41D2-8009-B62FDBF822C0}" type="doc">
      <dgm:prSet loTypeId="urn:microsoft.com/office/officeart/2005/8/layout/venn2" loCatId="relationship" qsTypeId="urn:microsoft.com/office/officeart/2005/8/quickstyle/simple3" qsCatId="simple" csTypeId="urn:microsoft.com/office/officeart/2005/8/colors/accent0_2" csCatId="mainScheme" phldr="1"/>
      <dgm:spPr/>
      <dgm:t>
        <a:bodyPr/>
        <a:lstStyle/>
        <a:p>
          <a:endParaRPr kumimoji="1" lang="ja-JP" altLang="en-US"/>
        </a:p>
      </dgm:t>
    </dgm:pt>
    <dgm:pt modelId="{11BC4E7B-86EB-4722-BB3A-E37F852FBBD5}">
      <dgm:prSet phldrT="[テキスト]"/>
      <dgm:spPr/>
      <dgm:t>
        <a:bodyPr/>
        <a:lstStyle/>
        <a:p>
          <a:endParaRPr kumimoji="1" lang="ja-JP" altLang="en-US" b="1"/>
        </a:p>
      </dgm:t>
    </dgm:pt>
    <dgm:pt modelId="{D4526B8D-C3D0-4932-8EAF-1C78F1C27A0A}" type="parTrans" cxnId="{D94979C9-17DA-43A5-9D53-D497F5F0D944}">
      <dgm:prSet/>
      <dgm:spPr/>
      <dgm:t>
        <a:bodyPr/>
        <a:lstStyle/>
        <a:p>
          <a:endParaRPr kumimoji="1" lang="ja-JP" altLang="en-US"/>
        </a:p>
      </dgm:t>
    </dgm:pt>
    <dgm:pt modelId="{DB33C4DB-1750-41B3-B17D-B78799E06C37}" type="sibTrans" cxnId="{D94979C9-17DA-43A5-9D53-D497F5F0D944}">
      <dgm:prSet/>
      <dgm:spPr/>
      <dgm:t>
        <a:bodyPr/>
        <a:lstStyle/>
        <a:p>
          <a:endParaRPr kumimoji="1" lang="ja-JP" altLang="en-US"/>
        </a:p>
      </dgm:t>
    </dgm:pt>
    <dgm:pt modelId="{2086AF00-CAEC-433B-ADC3-A646856C2992}">
      <dgm:prSet phldrT="[テキスト]"/>
      <dgm:spPr/>
      <dgm:t>
        <a:bodyPr/>
        <a:lstStyle/>
        <a:p>
          <a:endParaRPr kumimoji="1" lang="ja-JP" altLang="en-US" b="1"/>
        </a:p>
      </dgm:t>
    </dgm:pt>
    <dgm:pt modelId="{402103BB-4007-4420-94F7-E0B70902CE3C}" type="sibTrans" cxnId="{CDF005DB-5403-462E-9D94-1311845C6FA9}">
      <dgm:prSet/>
      <dgm:spPr/>
      <dgm:t>
        <a:bodyPr/>
        <a:lstStyle/>
        <a:p>
          <a:endParaRPr kumimoji="1" lang="ja-JP" altLang="en-US"/>
        </a:p>
      </dgm:t>
    </dgm:pt>
    <dgm:pt modelId="{13491C76-B9A5-4F8E-9FCF-D0A21DE10BFC}" type="parTrans" cxnId="{CDF005DB-5403-462E-9D94-1311845C6FA9}">
      <dgm:prSet/>
      <dgm:spPr/>
      <dgm:t>
        <a:bodyPr/>
        <a:lstStyle/>
        <a:p>
          <a:endParaRPr kumimoji="1" lang="ja-JP" altLang="en-US"/>
        </a:p>
      </dgm:t>
    </dgm:pt>
    <dgm:pt modelId="{1681A4F0-E299-4976-9B36-0206E69FFFEE}" type="pres">
      <dgm:prSet presAssocID="{72793D37-1069-41D2-8009-B62FDBF822C0}" presName="Name0" presStyleCnt="0">
        <dgm:presLayoutVars>
          <dgm:chMax val="7"/>
          <dgm:resizeHandles val="exact"/>
        </dgm:presLayoutVars>
      </dgm:prSet>
      <dgm:spPr/>
    </dgm:pt>
    <dgm:pt modelId="{CB6BD55A-47FD-46A9-A324-CD5702EB391E}" type="pres">
      <dgm:prSet presAssocID="{72793D37-1069-41D2-8009-B62FDBF822C0}" presName="comp1" presStyleCnt="0"/>
      <dgm:spPr/>
    </dgm:pt>
    <dgm:pt modelId="{FA6D6F2A-1EDF-4B2C-B243-95544B6BFB0D}" type="pres">
      <dgm:prSet presAssocID="{72793D37-1069-41D2-8009-B62FDBF822C0}" presName="circle1" presStyleLbl="node1" presStyleIdx="0" presStyleCnt="2" custScaleX="85645" custScaleY="88008"/>
      <dgm:spPr/>
    </dgm:pt>
    <dgm:pt modelId="{D04E3E0C-9BE7-4178-BF50-3C31FE3EBE60}" type="pres">
      <dgm:prSet presAssocID="{72793D37-1069-41D2-8009-B62FDBF822C0}" presName="c1text" presStyleLbl="node1" presStyleIdx="0" presStyleCnt="2">
        <dgm:presLayoutVars>
          <dgm:bulletEnabled val="1"/>
        </dgm:presLayoutVars>
      </dgm:prSet>
      <dgm:spPr/>
    </dgm:pt>
    <dgm:pt modelId="{211F5E31-9AFF-4904-80DA-4C30B525B9FC}" type="pres">
      <dgm:prSet presAssocID="{72793D37-1069-41D2-8009-B62FDBF822C0}" presName="comp2" presStyleCnt="0"/>
      <dgm:spPr/>
    </dgm:pt>
    <dgm:pt modelId="{14CADC5A-CA8C-4791-BFAB-4E33EE9647FB}" type="pres">
      <dgm:prSet presAssocID="{72793D37-1069-41D2-8009-B62FDBF822C0}" presName="circle2" presStyleLbl="node1" presStyleIdx="1" presStyleCnt="2" custScaleX="73128" custScaleY="73128" custLinFactNeighborX="341" custLinFactNeighborY="-17247"/>
      <dgm:spPr/>
    </dgm:pt>
    <dgm:pt modelId="{971C765D-8288-46CB-B1EF-7688D44AC3F5}" type="pres">
      <dgm:prSet presAssocID="{72793D37-1069-41D2-8009-B62FDBF822C0}" presName="c2text" presStyleLbl="node1" presStyleIdx="1" presStyleCnt="2">
        <dgm:presLayoutVars>
          <dgm:bulletEnabled val="1"/>
        </dgm:presLayoutVars>
      </dgm:prSet>
      <dgm:spPr/>
    </dgm:pt>
  </dgm:ptLst>
  <dgm:cxnLst>
    <dgm:cxn modelId="{5976AE06-8DAD-46BA-B86C-E92BA26A6B61}" type="presOf" srcId="{11BC4E7B-86EB-4722-BB3A-E37F852FBBD5}" destId="{971C765D-8288-46CB-B1EF-7688D44AC3F5}" srcOrd="1" destOrd="0" presId="urn:microsoft.com/office/officeart/2005/8/layout/venn2"/>
    <dgm:cxn modelId="{8118452E-07D1-4831-8192-69634A4051B4}" type="presOf" srcId="{11BC4E7B-86EB-4722-BB3A-E37F852FBBD5}" destId="{14CADC5A-CA8C-4791-BFAB-4E33EE9647FB}" srcOrd="0" destOrd="0" presId="urn:microsoft.com/office/officeart/2005/8/layout/venn2"/>
    <dgm:cxn modelId="{0AE05332-997E-4D0A-8555-14322E36A966}" type="presOf" srcId="{72793D37-1069-41D2-8009-B62FDBF822C0}" destId="{1681A4F0-E299-4976-9B36-0206E69FFFEE}" srcOrd="0" destOrd="0" presId="urn:microsoft.com/office/officeart/2005/8/layout/venn2"/>
    <dgm:cxn modelId="{36B88983-C168-48D4-9237-AC912FEBD204}" type="presOf" srcId="{2086AF00-CAEC-433B-ADC3-A646856C2992}" destId="{D04E3E0C-9BE7-4178-BF50-3C31FE3EBE60}" srcOrd="1" destOrd="0" presId="urn:microsoft.com/office/officeart/2005/8/layout/venn2"/>
    <dgm:cxn modelId="{18B532B7-C4E4-48E2-A5E0-141F6A434AB5}" type="presOf" srcId="{2086AF00-CAEC-433B-ADC3-A646856C2992}" destId="{FA6D6F2A-1EDF-4B2C-B243-95544B6BFB0D}" srcOrd="0" destOrd="0" presId="urn:microsoft.com/office/officeart/2005/8/layout/venn2"/>
    <dgm:cxn modelId="{D94979C9-17DA-43A5-9D53-D497F5F0D944}" srcId="{72793D37-1069-41D2-8009-B62FDBF822C0}" destId="{11BC4E7B-86EB-4722-BB3A-E37F852FBBD5}" srcOrd="1" destOrd="0" parTransId="{D4526B8D-C3D0-4932-8EAF-1C78F1C27A0A}" sibTransId="{DB33C4DB-1750-41B3-B17D-B78799E06C37}"/>
    <dgm:cxn modelId="{CDF005DB-5403-462E-9D94-1311845C6FA9}" srcId="{72793D37-1069-41D2-8009-B62FDBF822C0}" destId="{2086AF00-CAEC-433B-ADC3-A646856C2992}" srcOrd="0" destOrd="0" parTransId="{13491C76-B9A5-4F8E-9FCF-D0A21DE10BFC}" sibTransId="{402103BB-4007-4420-94F7-E0B70902CE3C}"/>
    <dgm:cxn modelId="{405B0B9D-859A-47E2-BD58-FA97C9F3F99E}" type="presParOf" srcId="{1681A4F0-E299-4976-9B36-0206E69FFFEE}" destId="{CB6BD55A-47FD-46A9-A324-CD5702EB391E}" srcOrd="0" destOrd="0" presId="urn:microsoft.com/office/officeart/2005/8/layout/venn2"/>
    <dgm:cxn modelId="{1D0AD08B-8440-493C-B7E8-632985932ABE}" type="presParOf" srcId="{CB6BD55A-47FD-46A9-A324-CD5702EB391E}" destId="{FA6D6F2A-1EDF-4B2C-B243-95544B6BFB0D}" srcOrd="0" destOrd="0" presId="urn:microsoft.com/office/officeart/2005/8/layout/venn2"/>
    <dgm:cxn modelId="{D278404F-3897-43A7-A0CF-7AB2B3EF8DA3}" type="presParOf" srcId="{CB6BD55A-47FD-46A9-A324-CD5702EB391E}" destId="{D04E3E0C-9BE7-4178-BF50-3C31FE3EBE60}" srcOrd="1" destOrd="0" presId="urn:microsoft.com/office/officeart/2005/8/layout/venn2"/>
    <dgm:cxn modelId="{C90F680A-DD28-4236-8B51-602837157D54}" type="presParOf" srcId="{1681A4F0-E299-4976-9B36-0206E69FFFEE}" destId="{211F5E31-9AFF-4904-80DA-4C30B525B9FC}" srcOrd="1" destOrd="0" presId="urn:microsoft.com/office/officeart/2005/8/layout/venn2"/>
    <dgm:cxn modelId="{2D418D30-64AE-40B1-8BDF-5ABF459DE36E}" type="presParOf" srcId="{211F5E31-9AFF-4904-80DA-4C30B525B9FC}" destId="{14CADC5A-CA8C-4791-BFAB-4E33EE9647FB}" srcOrd="0" destOrd="0" presId="urn:microsoft.com/office/officeart/2005/8/layout/venn2"/>
    <dgm:cxn modelId="{AABA2FC3-D12C-429A-8FB8-0C0836B929E5}" type="presParOf" srcId="{211F5E31-9AFF-4904-80DA-4C30B525B9FC}" destId="{971C765D-8288-46CB-B1EF-7688D44AC3F5}" srcOrd="1" destOrd="0" presId="urn:microsoft.com/office/officeart/2005/8/layout/venn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2793D37-1069-41D2-8009-B62FDBF822C0}"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kumimoji="1" lang="ja-JP" altLang="en-US"/>
        </a:p>
      </dgm:t>
    </dgm:pt>
    <dgm:pt modelId="{11BC4E7B-86EB-4722-BB3A-E37F852FBBD5}">
      <dgm:prSet phldrT="[テキスト]"/>
      <dgm:spPr>
        <a:ln w="12700">
          <a:solidFill>
            <a:schemeClr val="bg1"/>
          </a:solidFill>
        </a:ln>
      </dgm:spPr>
      <dgm:t>
        <a:bodyPr/>
        <a:lstStyle/>
        <a:p>
          <a:endParaRPr kumimoji="1" lang="ja-JP" altLang="en-US" b="1"/>
        </a:p>
      </dgm:t>
    </dgm:pt>
    <dgm:pt modelId="{D4526B8D-C3D0-4932-8EAF-1C78F1C27A0A}" type="parTrans" cxnId="{D94979C9-17DA-43A5-9D53-D497F5F0D944}">
      <dgm:prSet/>
      <dgm:spPr/>
      <dgm:t>
        <a:bodyPr/>
        <a:lstStyle/>
        <a:p>
          <a:endParaRPr kumimoji="1" lang="ja-JP" altLang="en-US"/>
        </a:p>
      </dgm:t>
    </dgm:pt>
    <dgm:pt modelId="{DB33C4DB-1750-41B3-B17D-B78799E06C37}" type="sibTrans" cxnId="{D94979C9-17DA-43A5-9D53-D497F5F0D944}">
      <dgm:prSet/>
      <dgm:spPr/>
      <dgm:t>
        <a:bodyPr/>
        <a:lstStyle/>
        <a:p>
          <a:endParaRPr kumimoji="1" lang="ja-JP" altLang="en-US"/>
        </a:p>
      </dgm:t>
    </dgm:pt>
    <dgm:pt modelId="{2086AF00-CAEC-433B-ADC3-A646856C2992}">
      <dgm:prSet phldrT="[テキスト]"/>
      <dgm:spPr>
        <a:solidFill>
          <a:schemeClr val="accent1">
            <a:lumMod val="60000"/>
            <a:lumOff val="40000"/>
          </a:schemeClr>
        </a:solidFill>
      </dgm:spPr>
      <dgm:t>
        <a:bodyPr/>
        <a:lstStyle/>
        <a:p>
          <a:endParaRPr kumimoji="1" lang="ja-JP" altLang="en-US" b="1"/>
        </a:p>
      </dgm:t>
    </dgm:pt>
    <dgm:pt modelId="{402103BB-4007-4420-94F7-E0B70902CE3C}" type="sibTrans" cxnId="{CDF005DB-5403-462E-9D94-1311845C6FA9}">
      <dgm:prSet/>
      <dgm:spPr/>
      <dgm:t>
        <a:bodyPr/>
        <a:lstStyle/>
        <a:p>
          <a:endParaRPr kumimoji="1" lang="ja-JP" altLang="en-US"/>
        </a:p>
      </dgm:t>
    </dgm:pt>
    <dgm:pt modelId="{13491C76-B9A5-4F8E-9FCF-D0A21DE10BFC}" type="parTrans" cxnId="{CDF005DB-5403-462E-9D94-1311845C6FA9}">
      <dgm:prSet/>
      <dgm:spPr/>
      <dgm:t>
        <a:bodyPr/>
        <a:lstStyle/>
        <a:p>
          <a:endParaRPr kumimoji="1" lang="ja-JP" altLang="en-US"/>
        </a:p>
      </dgm:t>
    </dgm:pt>
    <dgm:pt modelId="{1681A4F0-E299-4976-9B36-0206E69FFFEE}" type="pres">
      <dgm:prSet presAssocID="{72793D37-1069-41D2-8009-B62FDBF822C0}" presName="Name0" presStyleCnt="0">
        <dgm:presLayoutVars>
          <dgm:chMax val="7"/>
          <dgm:resizeHandles val="exact"/>
        </dgm:presLayoutVars>
      </dgm:prSet>
      <dgm:spPr/>
    </dgm:pt>
    <dgm:pt modelId="{CB6BD55A-47FD-46A9-A324-CD5702EB391E}" type="pres">
      <dgm:prSet presAssocID="{72793D37-1069-41D2-8009-B62FDBF822C0}" presName="comp1" presStyleCnt="0"/>
      <dgm:spPr/>
    </dgm:pt>
    <dgm:pt modelId="{FA6D6F2A-1EDF-4B2C-B243-95544B6BFB0D}" type="pres">
      <dgm:prSet presAssocID="{72793D37-1069-41D2-8009-B62FDBF822C0}" presName="circle1" presStyleLbl="node1" presStyleIdx="0" presStyleCnt="2" custScaleX="85645" custScaleY="88008"/>
      <dgm:spPr/>
    </dgm:pt>
    <dgm:pt modelId="{D04E3E0C-9BE7-4178-BF50-3C31FE3EBE60}" type="pres">
      <dgm:prSet presAssocID="{72793D37-1069-41D2-8009-B62FDBF822C0}" presName="c1text" presStyleLbl="node1" presStyleIdx="0" presStyleCnt="2">
        <dgm:presLayoutVars>
          <dgm:bulletEnabled val="1"/>
        </dgm:presLayoutVars>
      </dgm:prSet>
      <dgm:spPr/>
    </dgm:pt>
    <dgm:pt modelId="{211F5E31-9AFF-4904-80DA-4C30B525B9FC}" type="pres">
      <dgm:prSet presAssocID="{72793D37-1069-41D2-8009-B62FDBF822C0}" presName="comp2" presStyleCnt="0"/>
      <dgm:spPr/>
    </dgm:pt>
    <dgm:pt modelId="{14CADC5A-CA8C-4791-BFAB-4E33EE9647FB}" type="pres">
      <dgm:prSet presAssocID="{72793D37-1069-41D2-8009-B62FDBF822C0}" presName="circle2" presStyleLbl="node1" presStyleIdx="1" presStyleCnt="2" custScaleX="73128" custScaleY="73128" custLinFactNeighborX="341" custLinFactNeighborY="-17247"/>
      <dgm:spPr/>
    </dgm:pt>
    <dgm:pt modelId="{971C765D-8288-46CB-B1EF-7688D44AC3F5}" type="pres">
      <dgm:prSet presAssocID="{72793D37-1069-41D2-8009-B62FDBF822C0}" presName="c2text" presStyleLbl="node1" presStyleIdx="1" presStyleCnt="2">
        <dgm:presLayoutVars>
          <dgm:bulletEnabled val="1"/>
        </dgm:presLayoutVars>
      </dgm:prSet>
      <dgm:spPr/>
    </dgm:pt>
  </dgm:ptLst>
  <dgm:cxnLst>
    <dgm:cxn modelId="{5976AE06-8DAD-46BA-B86C-E92BA26A6B61}" type="presOf" srcId="{11BC4E7B-86EB-4722-BB3A-E37F852FBBD5}" destId="{971C765D-8288-46CB-B1EF-7688D44AC3F5}" srcOrd="1" destOrd="0" presId="urn:microsoft.com/office/officeart/2005/8/layout/venn2"/>
    <dgm:cxn modelId="{8118452E-07D1-4831-8192-69634A4051B4}" type="presOf" srcId="{11BC4E7B-86EB-4722-BB3A-E37F852FBBD5}" destId="{14CADC5A-CA8C-4791-BFAB-4E33EE9647FB}" srcOrd="0" destOrd="0" presId="urn:microsoft.com/office/officeart/2005/8/layout/venn2"/>
    <dgm:cxn modelId="{0AE05332-997E-4D0A-8555-14322E36A966}" type="presOf" srcId="{72793D37-1069-41D2-8009-B62FDBF822C0}" destId="{1681A4F0-E299-4976-9B36-0206E69FFFEE}" srcOrd="0" destOrd="0" presId="urn:microsoft.com/office/officeart/2005/8/layout/venn2"/>
    <dgm:cxn modelId="{36B88983-C168-48D4-9237-AC912FEBD204}" type="presOf" srcId="{2086AF00-CAEC-433B-ADC3-A646856C2992}" destId="{D04E3E0C-9BE7-4178-BF50-3C31FE3EBE60}" srcOrd="1" destOrd="0" presId="urn:microsoft.com/office/officeart/2005/8/layout/venn2"/>
    <dgm:cxn modelId="{18B532B7-C4E4-48E2-A5E0-141F6A434AB5}" type="presOf" srcId="{2086AF00-CAEC-433B-ADC3-A646856C2992}" destId="{FA6D6F2A-1EDF-4B2C-B243-95544B6BFB0D}" srcOrd="0" destOrd="0" presId="urn:microsoft.com/office/officeart/2005/8/layout/venn2"/>
    <dgm:cxn modelId="{D94979C9-17DA-43A5-9D53-D497F5F0D944}" srcId="{72793D37-1069-41D2-8009-B62FDBF822C0}" destId="{11BC4E7B-86EB-4722-BB3A-E37F852FBBD5}" srcOrd="1" destOrd="0" parTransId="{D4526B8D-C3D0-4932-8EAF-1C78F1C27A0A}" sibTransId="{DB33C4DB-1750-41B3-B17D-B78799E06C37}"/>
    <dgm:cxn modelId="{CDF005DB-5403-462E-9D94-1311845C6FA9}" srcId="{72793D37-1069-41D2-8009-B62FDBF822C0}" destId="{2086AF00-CAEC-433B-ADC3-A646856C2992}" srcOrd="0" destOrd="0" parTransId="{13491C76-B9A5-4F8E-9FCF-D0A21DE10BFC}" sibTransId="{402103BB-4007-4420-94F7-E0B70902CE3C}"/>
    <dgm:cxn modelId="{405B0B9D-859A-47E2-BD58-FA97C9F3F99E}" type="presParOf" srcId="{1681A4F0-E299-4976-9B36-0206E69FFFEE}" destId="{CB6BD55A-47FD-46A9-A324-CD5702EB391E}" srcOrd="0" destOrd="0" presId="urn:microsoft.com/office/officeart/2005/8/layout/venn2"/>
    <dgm:cxn modelId="{1D0AD08B-8440-493C-B7E8-632985932ABE}" type="presParOf" srcId="{CB6BD55A-47FD-46A9-A324-CD5702EB391E}" destId="{FA6D6F2A-1EDF-4B2C-B243-95544B6BFB0D}" srcOrd="0" destOrd="0" presId="urn:microsoft.com/office/officeart/2005/8/layout/venn2"/>
    <dgm:cxn modelId="{D278404F-3897-43A7-A0CF-7AB2B3EF8DA3}" type="presParOf" srcId="{CB6BD55A-47FD-46A9-A324-CD5702EB391E}" destId="{D04E3E0C-9BE7-4178-BF50-3C31FE3EBE60}" srcOrd="1" destOrd="0" presId="urn:microsoft.com/office/officeart/2005/8/layout/venn2"/>
    <dgm:cxn modelId="{C90F680A-DD28-4236-8B51-602837157D54}" type="presParOf" srcId="{1681A4F0-E299-4976-9B36-0206E69FFFEE}" destId="{211F5E31-9AFF-4904-80DA-4C30B525B9FC}" srcOrd="1" destOrd="0" presId="urn:microsoft.com/office/officeart/2005/8/layout/venn2"/>
    <dgm:cxn modelId="{2D418D30-64AE-40B1-8BDF-5ABF459DE36E}" type="presParOf" srcId="{211F5E31-9AFF-4904-80DA-4C30B525B9FC}" destId="{14CADC5A-CA8C-4791-BFAB-4E33EE9647FB}" srcOrd="0" destOrd="0" presId="urn:microsoft.com/office/officeart/2005/8/layout/venn2"/>
    <dgm:cxn modelId="{AABA2FC3-D12C-429A-8FB8-0C0836B929E5}" type="presParOf" srcId="{211F5E31-9AFF-4904-80DA-4C30B525B9FC}" destId="{971C765D-8288-46CB-B1EF-7688D44AC3F5}"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2793D37-1069-41D2-8009-B62FDBF822C0}"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kumimoji="1" lang="ja-JP" altLang="en-US"/>
        </a:p>
      </dgm:t>
    </dgm:pt>
    <dgm:pt modelId="{2086AF00-CAEC-433B-ADC3-A646856C2992}">
      <dgm:prSet phldrT="[テキスト]" custT="1"/>
      <dgm:spPr>
        <a:solidFill>
          <a:schemeClr val="accent1">
            <a:lumMod val="60000"/>
            <a:lumOff val="40000"/>
          </a:schemeClr>
        </a:solidFill>
      </dgm:spPr>
      <dgm:t>
        <a:bodyPr/>
        <a:lstStyle/>
        <a:p>
          <a:endParaRPr kumimoji="1" lang="ja-JP" altLang="en-US" sz="1000" b="1"/>
        </a:p>
      </dgm:t>
    </dgm:pt>
    <dgm:pt modelId="{13491C76-B9A5-4F8E-9FCF-D0A21DE10BFC}" type="parTrans" cxnId="{CDF005DB-5403-462E-9D94-1311845C6FA9}">
      <dgm:prSet/>
      <dgm:spPr/>
      <dgm:t>
        <a:bodyPr/>
        <a:lstStyle/>
        <a:p>
          <a:endParaRPr kumimoji="1" lang="ja-JP" altLang="en-US" sz="1000"/>
        </a:p>
      </dgm:t>
    </dgm:pt>
    <dgm:pt modelId="{402103BB-4007-4420-94F7-E0B70902CE3C}" type="sibTrans" cxnId="{CDF005DB-5403-462E-9D94-1311845C6FA9}">
      <dgm:prSet/>
      <dgm:spPr/>
      <dgm:t>
        <a:bodyPr/>
        <a:lstStyle/>
        <a:p>
          <a:endParaRPr kumimoji="1" lang="ja-JP" altLang="en-US" sz="1000"/>
        </a:p>
      </dgm:t>
    </dgm:pt>
    <dgm:pt modelId="{11BC4E7B-86EB-4722-BB3A-E37F852FBBD5}">
      <dgm:prSet phldrT="[テキスト]" custT="1"/>
      <dgm:spPr>
        <a:ln w="12700">
          <a:solidFill>
            <a:schemeClr val="bg1"/>
          </a:solidFill>
        </a:ln>
      </dgm:spPr>
      <dgm:t>
        <a:bodyPr/>
        <a:lstStyle/>
        <a:p>
          <a:endParaRPr kumimoji="1" lang="ja-JP" altLang="en-US" sz="800" b="1"/>
        </a:p>
      </dgm:t>
    </dgm:pt>
    <dgm:pt modelId="{D4526B8D-C3D0-4932-8EAF-1C78F1C27A0A}" type="parTrans" cxnId="{D94979C9-17DA-43A5-9D53-D497F5F0D944}">
      <dgm:prSet/>
      <dgm:spPr/>
      <dgm:t>
        <a:bodyPr/>
        <a:lstStyle/>
        <a:p>
          <a:endParaRPr kumimoji="1" lang="ja-JP" altLang="en-US" sz="1000"/>
        </a:p>
      </dgm:t>
    </dgm:pt>
    <dgm:pt modelId="{DB33C4DB-1750-41B3-B17D-B78799E06C37}" type="sibTrans" cxnId="{D94979C9-17DA-43A5-9D53-D497F5F0D944}">
      <dgm:prSet/>
      <dgm:spPr/>
      <dgm:t>
        <a:bodyPr/>
        <a:lstStyle/>
        <a:p>
          <a:endParaRPr kumimoji="1" lang="ja-JP" altLang="en-US" sz="1000"/>
        </a:p>
      </dgm:t>
    </dgm:pt>
    <dgm:pt modelId="{1681A4F0-E299-4976-9B36-0206E69FFFEE}" type="pres">
      <dgm:prSet presAssocID="{72793D37-1069-41D2-8009-B62FDBF822C0}" presName="Name0" presStyleCnt="0">
        <dgm:presLayoutVars>
          <dgm:chMax val="7"/>
          <dgm:resizeHandles val="exact"/>
        </dgm:presLayoutVars>
      </dgm:prSet>
      <dgm:spPr/>
    </dgm:pt>
    <dgm:pt modelId="{CB6BD55A-47FD-46A9-A324-CD5702EB391E}" type="pres">
      <dgm:prSet presAssocID="{72793D37-1069-41D2-8009-B62FDBF822C0}" presName="comp1" presStyleCnt="0"/>
      <dgm:spPr/>
    </dgm:pt>
    <dgm:pt modelId="{FA6D6F2A-1EDF-4B2C-B243-95544B6BFB0D}" type="pres">
      <dgm:prSet presAssocID="{72793D37-1069-41D2-8009-B62FDBF822C0}" presName="circle1" presStyleLbl="node1" presStyleIdx="0" presStyleCnt="2" custScaleX="88008" custScaleY="88008"/>
      <dgm:spPr/>
    </dgm:pt>
    <dgm:pt modelId="{D04E3E0C-9BE7-4178-BF50-3C31FE3EBE60}" type="pres">
      <dgm:prSet presAssocID="{72793D37-1069-41D2-8009-B62FDBF822C0}" presName="c1text" presStyleLbl="node1" presStyleIdx="0" presStyleCnt="2">
        <dgm:presLayoutVars>
          <dgm:bulletEnabled val="1"/>
        </dgm:presLayoutVars>
      </dgm:prSet>
      <dgm:spPr/>
    </dgm:pt>
    <dgm:pt modelId="{211F5E31-9AFF-4904-80DA-4C30B525B9FC}" type="pres">
      <dgm:prSet presAssocID="{72793D37-1069-41D2-8009-B62FDBF822C0}" presName="comp2" presStyleCnt="0"/>
      <dgm:spPr/>
    </dgm:pt>
    <dgm:pt modelId="{14CADC5A-CA8C-4791-BFAB-4E33EE9647FB}" type="pres">
      <dgm:prSet presAssocID="{72793D37-1069-41D2-8009-B62FDBF822C0}" presName="circle2" presStyleLbl="node1" presStyleIdx="1" presStyleCnt="2" custScaleX="45010" custScaleY="45010" custLinFactNeighborX="-1006" custLinFactNeighborY="-17026"/>
      <dgm:spPr/>
    </dgm:pt>
    <dgm:pt modelId="{971C765D-8288-46CB-B1EF-7688D44AC3F5}" type="pres">
      <dgm:prSet presAssocID="{72793D37-1069-41D2-8009-B62FDBF822C0}" presName="c2text" presStyleLbl="node1" presStyleIdx="1" presStyleCnt="2">
        <dgm:presLayoutVars>
          <dgm:bulletEnabled val="1"/>
        </dgm:presLayoutVars>
      </dgm:prSet>
      <dgm:spPr/>
    </dgm:pt>
  </dgm:ptLst>
  <dgm:cxnLst>
    <dgm:cxn modelId="{5976AE06-8DAD-46BA-B86C-E92BA26A6B61}" type="presOf" srcId="{11BC4E7B-86EB-4722-BB3A-E37F852FBBD5}" destId="{971C765D-8288-46CB-B1EF-7688D44AC3F5}" srcOrd="1" destOrd="0" presId="urn:microsoft.com/office/officeart/2005/8/layout/venn2"/>
    <dgm:cxn modelId="{8118452E-07D1-4831-8192-69634A4051B4}" type="presOf" srcId="{11BC4E7B-86EB-4722-BB3A-E37F852FBBD5}" destId="{14CADC5A-CA8C-4791-BFAB-4E33EE9647FB}" srcOrd="0" destOrd="0" presId="urn:microsoft.com/office/officeart/2005/8/layout/venn2"/>
    <dgm:cxn modelId="{0AE05332-997E-4D0A-8555-14322E36A966}" type="presOf" srcId="{72793D37-1069-41D2-8009-B62FDBF822C0}" destId="{1681A4F0-E299-4976-9B36-0206E69FFFEE}" srcOrd="0" destOrd="0" presId="urn:microsoft.com/office/officeart/2005/8/layout/venn2"/>
    <dgm:cxn modelId="{36B88983-C168-48D4-9237-AC912FEBD204}" type="presOf" srcId="{2086AF00-CAEC-433B-ADC3-A646856C2992}" destId="{D04E3E0C-9BE7-4178-BF50-3C31FE3EBE60}" srcOrd="1" destOrd="0" presId="urn:microsoft.com/office/officeart/2005/8/layout/venn2"/>
    <dgm:cxn modelId="{18B532B7-C4E4-48E2-A5E0-141F6A434AB5}" type="presOf" srcId="{2086AF00-CAEC-433B-ADC3-A646856C2992}" destId="{FA6D6F2A-1EDF-4B2C-B243-95544B6BFB0D}" srcOrd="0" destOrd="0" presId="urn:microsoft.com/office/officeart/2005/8/layout/venn2"/>
    <dgm:cxn modelId="{D94979C9-17DA-43A5-9D53-D497F5F0D944}" srcId="{72793D37-1069-41D2-8009-B62FDBF822C0}" destId="{11BC4E7B-86EB-4722-BB3A-E37F852FBBD5}" srcOrd="1" destOrd="0" parTransId="{D4526B8D-C3D0-4932-8EAF-1C78F1C27A0A}" sibTransId="{DB33C4DB-1750-41B3-B17D-B78799E06C37}"/>
    <dgm:cxn modelId="{CDF005DB-5403-462E-9D94-1311845C6FA9}" srcId="{72793D37-1069-41D2-8009-B62FDBF822C0}" destId="{2086AF00-CAEC-433B-ADC3-A646856C2992}" srcOrd="0" destOrd="0" parTransId="{13491C76-B9A5-4F8E-9FCF-D0A21DE10BFC}" sibTransId="{402103BB-4007-4420-94F7-E0B70902CE3C}"/>
    <dgm:cxn modelId="{405B0B9D-859A-47E2-BD58-FA97C9F3F99E}" type="presParOf" srcId="{1681A4F0-E299-4976-9B36-0206E69FFFEE}" destId="{CB6BD55A-47FD-46A9-A324-CD5702EB391E}" srcOrd="0" destOrd="0" presId="urn:microsoft.com/office/officeart/2005/8/layout/venn2"/>
    <dgm:cxn modelId="{1D0AD08B-8440-493C-B7E8-632985932ABE}" type="presParOf" srcId="{CB6BD55A-47FD-46A9-A324-CD5702EB391E}" destId="{FA6D6F2A-1EDF-4B2C-B243-95544B6BFB0D}" srcOrd="0" destOrd="0" presId="urn:microsoft.com/office/officeart/2005/8/layout/venn2"/>
    <dgm:cxn modelId="{D278404F-3897-43A7-A0CF-7AB2B3EF8DA3}" type="presParOf" srcId="{CB6BD55A-47FD-46A9-A324-CD5702EB391E}" destId="{D04E3E0C-9BE7-4178-BF50-3C31FE3EBE60}" srcOrd="1" destOrd="0" presId="urn:microsoft.com/office/officeart/2005/8/layout/venn2"/>
    <dgm:cxn modelId="{C90F680A-DD28-4236-8B51-602837157D54}" type="presParOf" srcId="{1681A4F0-E299-4976-9B36-0206E69FFFEE}" destId="{211F5E31-9AFF-4904-80DA-4C30B525B9FC}" srcOrd="1" destOrd="0" presId="urn:microsoft.com/office/officeart/2005/8/layout/venn2"/>
    <dgm:cxn modelId="{2D418D30-64AE-40B1-8BDF-5ABF459DE36E}" type="presParOf" srcId="{211F5E31-9AFF-4904-80DA-4C30B525B9FC}" destId="{14CADC5A-CA8C-4791-BFAB-4E33EE9647FB}" srcOrd="0" destOrd="0" presId="urn:microsoft.com/office/officeart/2005/8/layout/venn2"/>
    <dgm:cxn modelId="{AABA2FC3-D12C-429A-8FB8-0C0836B929E5}" type="presParOf" srcId="{211F5E31-9AFF-4904-80DA-4C30B525B9FC}" destId="{971C765D-8288-46CB-B1EF-7688D44AC3F5}" srcOrd="1" destOrd="0" presId="urn:microsoft.com/office/officeart/2005/8/layout/venn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3A8FBD0-AB61-4CFB-ADBB-A67B70F9E7D7}" type="doc">
      <dgm:prSet loTypeId="urn:microsoft.com/office/officeart/2005/8/layout/cycle5" loCatId="cycle" qsTypeId="urn:microsoft.com/office/officeart/2005/8/quickstyle/simple1" qsCatId="simple" csTypeId="urn:microsoft.com/office/officeart/2005/8/colors/accent0_1" csCatId="mainScheme" phldr="1"/>
      <dgm:spPr/>
      <dgm:t>
        <a:bodyPr/>
        <a:lstStyle/>
        <a:p>
          <a:endParaRPr lang="en-US"/>
        </a:p>
      </dgm:t>
    </dgm:pt>
    <dgm:pt modelId="{CC18078F-273D-4E0F-BAA8-A3FD4CD3DC42}">
      <dgm:prSet phldrT="[Text]" custT="1"/>
      <dgm:spPr/>
      <dgm:t>
        <a:bodyPr/>
        <a:lstStyle/>
        <a:p>
          <a:r>
            <a:rPr lang="en-GB" altLang="ja-JP" sz="1600" b="1" i="0" dirty="0">
              <a:latin typeface="Calibri" panose="020F0502020204030204" pitchFamily="34" charset="0"/>
              <a:cs typeface="Calibri" panose="020F0502020204030204" pitchFamily="34" charset="0"/>
            </a:rPr>
            <a:t>Generate Data</a:t>
          </a:r>
          <a:endParaRPr lang="en-GB" sz="1600" b="1" i="0" dirty="0">
            <a:latin typeface="Calibri" panose="020F0502020204030204" pitchFamily="34" charset="0"/>
            <a:cs typeface="Calibri" panose="020F0502020204030204" pitchFamily="34" charset="0"/>
          </a:endParaRPr>
        </a:p>
      </dgm:t>
    </dgm:pt>
    <dgm:pt modelId="{93B116FB-06A5-4B5A-B087-BB181805FC4A}" type="parTrans" cxnId="{831D4F1F-0DAF-442E-9C9F-5E555B636FB4}">
      <dgm:prSet/>
      <dgm:spPr/>
      <dgm:t>
        <a:bodyPr/>
        <a:lstStyle/>
        <a:p>
          <a:endParaRPr lang="en-US">
            <a:latin typeface="Calibri" panose="020F0502020204030204" pitchFamily="34" charset="0"/>
            <a:cs typeface="Calibri" panose="020F0502020204030204" pitchFamily="34" charset="0"/>
          </a:endParaRPr>
        </a:p>
      </dgm:t>
    </dgm:pt>
    <dgm:pt modelId="{ECE2559C-D4EF-4567-BE7C-CD7F3FAF5B51}" type="sibTrans" cxnId="{831D4F1F-0DAF-442E-9C9F-5E555B636FB4}">
      <dgm:prSet/>
      <dgm:spPr/>
      <dgm:t>
        <a:bodyPr/>
        <a:lstStyle/>
        <a:p>
          <a:endParaRPr lang="en-US">
            <a:latin typeface="Calibri" panose="020F0502020204030204" pitchFamily="34" charset="0"/>
            <a:cs typeface="Calibri" panose="020F0502020204030204" pitchFamily="34" charset="0"/>
          </a:endParaRPr>
        </a:p>
      </dgm:t>
    </dgm:pt>
    <dgm:pt modelId="{A4FA6DB9-FCEC-4D70-ABF7-C91D01CDA908}">
      <dgm:prSet phldrT="[Text]" custT="1"/>
      <dgm:spPr/>
      <dgm:t>
        <a:bodyPr/>
        <a:lstStyle/>
        <a:p>
          <a:r>
            <a:rPr lang="en-GB" altLang="ja-JP" sz="1600" b="1" i="0" dirty="0">
              <a:latin typeface="Calibri" panose="020F0502020204030204" pitchFamily="34" charset="0"/>
              <a:cs typeface="Calibri" panose="020F0502020204030204" pitchFamily="34" charset="0"/>
            </a:rPr>
            <a:t>Share</a:t>
          </a:r>
          <a:endParaRPr lang="en-GB" sz="1600" b="1" i="0" dirty="0">
            <a:latin typeface="Calibri" panose="020F0502020204030204" pitchFamily="34" charset="0"/>
            <a:cs typeface="Calibri" panose="020F0502020204030204" pitchFamily="34" charset="0"/>
          </a:endParaRPr>
        </a:p>
      </dgm:t>
    </dgm:pt>
    <dgm:pt modelId="{BCA2A752-C2C1-44CD-AC8E-7C09275B50D3}" type="parTrans" cxnId="{FC01BA2C-34B2-4A09-8466-69E40F6EC670}">
      <dgm:prSet/>
      <dgm:spPr/>
      <dgm:t>
        <a:bodyPr/>
        <a:lstStyle/>
        <a:p>
          <a:endParaRPr lang="en-US">
            <a:latin typeface="Calibri" panose="020F0502020204030204" pitchFamily="34" charset="0"/>
            <a:cs typeface="Calibri" panose="020F0502020204030204" pitchFamily="34" charset="0"/>
          </a:endParaRPr>
        </a:p>
      </dgm:t>
    </dgm:pt>
    <dgm:pt modelId="{0204341C-B525-424C-BE4B-DF6AFA43772B}" type="sibTrans" cxnId="{FC01BA2C-34B2-4A09-8466-69E40F6EC670}">
      <dgm:prSet/>
      <dgm:spPr/>
      <dgm:t>
        <a:bodyPr/>
        <a:lstStyle/>
        <a:p>
          <a:endParaRPr lang="en-US">
            <a:latin typeface="Calibri" panose="020F0502020204030204" pitchFamily="34" charset="0"/>
            <a:cs typeface="Calibri" panose="020F0502020204030204" pitchFamily="34" charset="0"/>
          </a:endParaRPr>
        </a:p>
      </dgm:t>
    </dgm:pt>
    <dgm:pt modelId="{B62379C1-BBA8-4BDD-B573-7D734B5E1B61}">
      <dgm:prSet phldrT="[Text]" custT="1"/>
      <dgm:spPr/>
      <dgm:t>
        <a:bodyPr/>
        <a:lstStyle/>
        <a:p>
          <a:r>
            <a:rPr lang="en-GB" altLang="ja-JP" sz="1600" b="1" i="0" dirty="0">
              <a:latin typeface="Calibri" panose="020F0502020204030204" pitchFamily="34" charset="0"/>
              <a:cs typeface="Calibri" panose="020F0502020204030204" pitchFamily="34" charset="0"/>
            </a:rPr>
            <a:t>Re-use</a:t>
          </a:r>
          <a:endParaRPr lang="en-GB" sz="1600" b="1" i="0" dirty="0">
            <a:latin typeface="Calibri" panose="020F0502020204030204" pitchFamily="34" charset="0"/>
            <a:cs typeface="Calibri" panose="020F0502020204030204" pitchFamily="34" charset="0"/>
          </a:endParaRPr>
        </a:p>
      </dgm:t>
    </dgm:pt>
    <dgm:pt modelId="{6C7132FC-5E81-4C55-A18E-3ACC12A7DB02}" type="parTrans" cxnId="{9AD86FF9-24D5-4BAA-8E56-155CCF969F52}">
      <dgm:prSet/>
      <dgm:spPr/>
      <dgm:t>
        <a:bodyPr/>
        <a:lstStyle/>
        <a:p>
          <a:endParaRPr lang="en-US">
            <a:latin typeface="Calibri" panose="020F0502020204030204" pitchFamily="34" charset="0"/>
            <a:cs typeface="Calibri" panose="020F0502020204030204" pitchFamily="34" charset="0"/>
          </a:endParaRPr>
        </a:p>
      </dgm:t>
    </dgm:pt>
    <dgm:pt modelId="{BE7C471E-64D9-4476-BCF2-D9B8BBF4EFC8}" type="sibTrans" cxnId="{9AD86FF9-24D5-4BAA-8E56-155CCF969F52}">
      <dgm:prSet/>
      <dgm:spPr/>
      <dgm:t>
        <a:bodyPr/>
        <a:lstStyle/>
        <a:p>
          <a:endParaRPr lang="en-US">
            <a:latin typeface="Calibri" panose="020F0502020204030204" pitchFamily="34" charset="0"/>
            <a:cs typeface="Calibri" panose="020F0502020204030204" pitchFamily="34" charset="0"/>
          </a:endParaRPr>
        </a:p>
      </dgm:t>
    </dgm:pt>
    <dgm:pt modelId="{E7CBCF4F-48E2-4D35-956B-2D066040584A}">
      <dgm:prSet phldrT="[Text]" custT="1"/>
      <dgm:spPr/>
      <dgm:t>
        <a:bodyPr/>
        <a:lstStyle/>
        <a:p>
          <a:r>
            <a:rPr lang="en-GB" altLang="ja-JP" sz="1600" b="1" i="0" dirty="0">
              <a:latin typeface="Calibri" panose="020F0502020204030204" pitchFamily="34" charset="0"/>
              <a:cs typeface="Calibri" panose="020F0502020204030204" pitchFamily="34" charset="0"/>
            </a:rPr>
            <a:t>Process</a:t>
          </a:r>
          <a:endParaRPr lang="en-GB" sz="1600" b="1" i="0" dirty="0">
            <a:latin typeface="Calibri" panose="020F0502020204030204" pitchFamily="34" charset="0"/>
            <a:cs typeface="Calibri" panose="020F0502020204030204" pitchFamily="34" charset="0"/>
          </a:endParaRPr>
        </a:p>
      </dgm:t>
    </dgm:pt>
    <dgm:pt modelId="{D71008FE-CF54-4592-9AF6-71FA2E173139}" type="parTrans" cxnId="{2EDFCCEA-B47A-479E-A9DB-EBB1123B3B67}">
      <dgm:prSet/>
      <dgm:spPr/>
      <dgm:t>
        <a:bodyPr/>
        <a:lstStyle/>
        <a:p>
          <a:endParaRPr lang="en-US">
            <a:latin typeface="Calibri" panose="020F0502020204030204" pitchFamily="34" charset="0"/>
            <a:cs typeface="Calibri" panose="020F0502020204030204" pitchFamily="34" charset="0"/>
          </a:endParaRPr>
        </a:p>
      </dgm:t>
    </dgm:pt>
    <dgm:pt modelId="{7BC6870B-28B9-437E-B175-E8CE01FBBA95}" type="sibTrans" cxnId="{2EDFCCEA-B47A-479E-A9DB-EBB1123B3B67}">
      <dgm:prSet/>
      <dgm:spPr/>
      <dgm:t>
        <a:bodyPr/>
        <a:lstStyle/>
        <a:p>
          <a:endParaRPr lang="en-US">
            <a:latin typeface="Calibri" panose="020F0502020204030204" pitchFamily="34" charset="0"/>
            <a:cs typeface="Calibri" panose="020F0502020204030204" pitchFamily="34" charset="0"/>
          </a:endParaRPr>
        </a:p>
      </dgm:t>
    </dgm:pt>
    <dgm:pt modelId="{A90C7648-BCD5-424E-821C-799A9B31316F}">
      <dgm:prSet phldrT="[Text]" custT="1"/>
      <dgm:spPr/>
      <dgm:t>
        <a:bodyPr/>
        <a:lstStyle/>
        <a:p>
          <a:r>
            <a:rPr lang="en-GB" sz="1600" b="1" i="0" dirty="0">
              <a:latin typeface="Calibri" panose="020F0502020204030204" pitchFamily="34" charset="0"/>
              <a:cs typeface="Calibri" panose="020F0502020204030204" pitchFamily="34" charset="0"/>
            </a:rPr>
            <a:t>Analyse</a:t>
          </a:r>
        </a:p>
      </dgm:t>
    </dgm:pt>
    <dgm:pt modelId="{0BFDB31E-268F-40B8-A347-2FAC65061F0B}" type="parTrans" cxnId="{0271CF94-356A-48E4-B60A-B92DCEE6D894}">
      <dgm:prSet/>
      <dgm:spPr/>
      <dgm:t>
        <a:bodyPr/>
        <a:lstStyle/>
        <a:p>
          <a:endParaRPr lang="en-US">
            <a:latin typeface="Calibri" panose="020F0502020204030204" pitchFamily="34" charset="0"/>
            <a:cs typeface="Calibri" panose="020F0502020204030204" pitchFamily="34" charset="0"/>
          </a:endParaRPr>
        </a:p>
      </dgm:t>
    </dgm:pt>
    <dgm:pt modelId="{F0287D07-0E50-4803-BECC-58734B40F025}" type="sibTrans" cxnId="{0271CF94-356A-48E4-B60A-B92DCEE6D894}">
      <dgm:prSet/>
      <dgm:spPr/>
      <dgm:t>
        <a:bodyPr/>
        <a:lstStyle/>
        <a:p>
          <a:endParaRPr lang="en-US">
            <a:latin typeface="Calibri" panose="020F0502020204030204" pitchFamily="34" charset="0"/>
            <a:cs typeface="Calibri" panose="020F0502020204030204" pitchFamily="34" charset="0"/>
          </a:endParaRPr>
        </a:p>
      </dgm:t>
    </dgm:pt>
    <dgm:pt modelId="{13D71B79-0694-478F-82B1-8B7391FB83ED}">
      <dgm:prSet phldrT="[Text]" custT="1"/>
      <dgm:spPr/>
      <dgm:t>
        <a:bodyPr/>
        <a:lstStyle/>
        <a:p>
          <a:r>
            <a:rPr lang="en-GB" altLang="ja-JP" sz="1600" b="1" i="0" dirty="0">
              <a:latin typeface="Calibri" panose="020F0502020204030204" pitchFamily="34" charset="0"/>
              <a:cs typeface="Calibri" panose="020F0502020204030204" pitchFamily="34" charset="0"/>
            </a:rPr>
            <a:t>Preserve</a:t>
          </a:r>
          <a:endParaRPr lang="en-GB" sz="1600" b="1" i="0" dirty="0">
            <a:latin typeface="Calibri" panose="020F0502020204030204" pitchFamily="34" charset="0"/>
            <a:cs typeface="Calibri" panose="020F0502020204030204" pitchFamily="34" charset="0"/>
          </a:endParaRPr>
        </a:p>
      </dgm:t>
    </dgm:pt>
    <dgm:pt modelId="{B05F3688-AC74-4116-A0E4-550EB8C6AFBC}" type="parTrans" cxnId="{B2EB5308-8EE5-4AB2-AF13-569A0F94039C}">
      <dgm:prSet/>
      <dgm:spPr/>
      <dgm:t>
        <a:bodyPr/>
        <a:lstStyle/>
        <a:p>
          <a:endParaRPr lang="en-US">
            <a:latin typeface="Calibri" panose="020F0502020204030204" pitchFamily="34" charset="0"/>
            <a:cs typeface="Calibri" panose="020F0502020204030204" pitchFamily="34" charset="0"/>
          </a:endParaRPr>
        </a:p>
      </dgm:t>
    </dgm:pt>
    <dgm:pt modelId="{C825CC32-35A3-4F3B-A48B-CDBF5395295F}" type="sibTrans" cxnId="{B2EB5308-8EE5-4AB2-AF13-569A0F94039C}">
      <dgm:prSet/>
      <dgm:spPr/>
      <dgm:t>
        <a:bodyPr/>
        <a:lstStyle/>
        <a:p>
          <a:endParaRPr lang="en-US">
            <a:latin typeface="Calibri" panose="020F0502020204030204" pitchFamily="34" charset="0"/>
            <a:cs typeface="Calibri" panose="020F0502020204030204" pitchFamily="34" charset="0"/>
          </a:endParaRPr>
        </a:p>
      </dgm:t>
    </dgm:pt>
    <dgm:pt modelId="{DB3366E3-ED86-4B71-AEA9-C37C02B8C8D4}" type="pres">
      <dgm:prSet presAssocID="{B3A8FBD0-AB61-4CFB-ADBB-A67B70F9E7D7}" presName="cycle" presStyleCnt="0">
        <dgm:presLayoutVars>
          <dgm:dir/>
          <dgm:resizeHandles val="exact"/>
        </dgm:presLayoutVars>
      </dgm:prSet>
      <dgm:spPr/>
    </dgm:pt>
    <dgm:pt modelId="{F0E9B735-7A26-47A0-B6E4-EA2F8D77A257}" type="pres">
      <dgm:prSet presAssocID="{CC18078F-273D-4E0F-BAA8-A3FD4CD3DC42}" presName="node" presStyleLbl="node1" presStyleIdx="0" presStyleCnt="6" custScaleX="129303" custScaleY="80576" custRadScaleRad="95012" custRadScaleInc="0">
        <dgm:presLayoutVars>
          <dgm:bulletEnabled val="1"/>
        </dgm:presLayoutVars>
      </dgm:prSet>
      <dgm:spPr/>
    </dgm:pt>
    <dgm:pt modelId="{8EDE7BDD-112B-4EF4-AE45-042924C7DDA5}" type="pres">
      <dgm:prSet presAssocID="{CC18078F-273D-4E0F-BAA8-A3FD4CD3DC42}" presName="spNode" presStyleCnt="0"/>
      <dgm:spPr/>
    </dgm:pt>
    <dgm:pt modelId="{80957AA1-AA2F-4D8C-A8DF-893CC8587B79}" type="pres">
      <dgm:prSet presAssocID="{ECE2559C-D4EF-4567-BE7C-CD7F3FAF5B51}" presName="sibTrans" presStyleLbl="sibTrans1D1" presStyleIdx="0" presStyleCnt="6"/>
      <dgm:spPr/>
    </dgm:pt>
    <dgm:pt modelId="{03A8E653-23EB-4835-A856-D1FFA99DCB6C}" type="pres">
      <dgm:prSet presAssocID="{E7CBCF4F-48E2-4D35-956B-2D066040584A}" presName="node" presStyleLbl="node1" presStyleIdx="1" presStyleCnt="6" custScaleX="106092" custScaleY="66795" custRadScaleRad="89490" custRadScaleInc="-11369">
        <dgm:presLayoutVars>
          <dgm:bulletEnabled val="1"/>
        </dgm:presLayoutVars>
      </dgm:prSet>
      <dgm:spPr/>
    </dgm:pt>
    <dgm:pt modelId="{1ECC8D6A-46DC-4758-8121-AFE1D449D77B}" type="pres">
      <dgm:prSet presAssocID="{E7CBCF4F-48E2-4D35-956B-2D066040584A}" presName="spNode" presStyleCnt="0"/>
      <dgm:spPr/>
    </dgm:pt>
    <dgm:pt modelId="{D8E40C91-666C-4766-BE82-33D9A5FC9154}" type="pres">
      <dgm:prSet presAssocID="{7BC6870B-28B9-437E-B175-E8CE01FBBA95}" presName="sibTrans" presStyleLbl="sibTrans1D1" presStyleIdx="1" presStyleCnt="6"/>
      <dgm:spPr/>
    </dgm:pt>
    <dgm:pt modelId="{DC863810-0482-4939-AD05-E734DF898AC7}" type="pres">
      <dgm:prSet presAssocID="{A90C7648-BCD5-424E-821C-799A9B31316F}" presName="node" presStyleLbl="node1" presStyleIdx="2" presStyleCnt="6" custScaleX="106092" custScaleY="66795" custRadScaleRad="89972" custRadScaleInc="4484">
        <dgm:presLayoutVars>
          <dgm:bulletEnabled val="1"/>
        </dgm:presLayoutVars>
      </dgm:prSet>
      <dgm:spPr/>
    </dgm:pt>
    <dgm:pt modelId="{E25A1388-049D-4F03-AB4E-1CFAF0A228D8}" type="pres">
      <dgm:prSet presAssocID="{A90C7648-BCD5-424E-821C-799A9B31316F}" presName="spNode" presStyleCnt="0"/>
      <dgm:spPr/>
    </dgm:pt>
    <dgm:pt modelId="{D3F08FEB-EE0D-4BDD-ABC6-5700AE716D1C}" type="pres">
      <dgm:prSet presAssocID="{F0287D07-0E50-4803-BECC-58734B40F025}" presName="sibTrans" presStyleLbl="sibTrans1D1" presStyleIdx="2" presStyleCnt="6"/>
      <dgm:spPr/>
    </dgm:pt>
    <dgm:pt modelId="{276A0F5E-ADEE-4973-A5E2-F91823729577}" type="pres">
      <dgm:prSet presAssocID="{13D71B79-0694-478F-82B1-8B7391FB83ED}" presName="node" presStyleLbl="node1" presStyleIdx="3" presStyleCnt="6" custScaleX="106092" custScaleY="66795" custRadScaleRad="90844" custRadScaleInc="17682">
        <dgm:presLayoutVars>
          <dgm:bulletEnabled val="1"/>
        </dgm:presLayoutVars>
      </dgm:prSet>
      <dgm:spPr/>
    </dgm:pt>
    <dgm:pt modelId="{86815B1B-A012-4AB7-BFB8-8FFA4D3E6A74}" type="pres">
      <dgm:prSet presAssocID="{13D71B79-0694-478F-82B1-8B7391FB83ED}" presName="spNode" presStyleCnt="0"/>
      <dgm:spPr/>
    </dgm:pt>
    <dgm:pt modelId="{A95DBF78-4886-477E-9570-EAEF47DE1FCE}" type="pres">
      <dgm:prSet presAssocID="{C825CC32-35A3-4F3B-A48B-CDBF5395295F}" presName="sibTrans" presStyleLbl="sibTrans1D1" presStyleIdx="3" presStyleCnt="6"/>
      <dgm:spPr/>
    </dgm:pt>
    <dgm:pt modelId="{961E4D53-4C32-46EF-AFB7-F15250A1F89A}" type="pres">
      <dgm:prSet presAssocID="{A4FA6DB9-FCEC-4D70-ABF7-C91D01CDA908}" presName="node" presStyleLbl="node1" presStyleIdx="4" presStyleCnt="6" custScaleX="106092" custScaleY="66795" custRadScaleRad="97847" custRadScaleInc="148">
        <dgm:presLayoutVars>
          <dgm:bulletEnabled val="1"/>
        </dgm:presLayoutVars>
      </dgm:prSet>
      <dgm:spPr/>
    </dgm:pt>
    <dgm:pt modelId="{73F2F796-6AED-4AFD-829D-5769C1465470}" type="pres">
      <dgm:prSet presAssocID="{A4FA6DB9-FCEC-4D70-ABF7-C91D01CDA908}" presName="spNode" presStyleCnt="0"/>
      <dgm:spPr/>
    </dgm:pt>
    <dgm:pt modelId="{26896D55-802D-488C-86A8-30C660DC8641}" type="pres">
      <dgm:prSet presAssocID="{0204341C-B525-424C-BE4B-DF6AFA43772B}" presName="sibTrans" presStyleLbl="sibTrans1D1" presStyleIdx="4" presStyleCnt="6"/>
      <dgm:spPr/>
    </dgm:pt>
    <dgm:pt modelId="{0D6CAB96-E626-4B69-8393-A8972DA50CC9}" type="pres">
      <dgm:prSet presAssocID="{B62379C1-BBA8-4BDD-B573-7D734B5E1B61}" presName="node" presStyleLbl="node1" presStyleIdx="5" presStyleCnt="6" custScaleX="106092" custScaleY="66795">
        <dgm:presLayoutVars>
          <dgm:bulletEnabled val="1"/>
        </dgm:presLayoutVars>
      </dgm:prSet>
      <dgm:spPr/>
    </dgm:pt>
    <dgm:pt modelId="{F970FA6A-D1C1-48BA-A2FF-6A581E46115E}" type="pres">
      <dgm:prSet presAssocID="{B62379C1-BBA8-4BDD-B573-7D734B5E1B61}" presName="spNode" presStyleCnt="0"/>
      <dgm:spPr/>
    </dgm:pt>
    <dgm:pt modelId="{9CED62C1-50E5-4760-8AFA-1EDEF1448C0F}" type="pres">
      <dgm:prSet presAssocID="{BE7C471E-64D9-4476-BCF2-D9B8BBF4EFC8}" presName="sibTrans" presStyleLbl="sibTrans1D1" presStyleIdx="5" presStyleCnt="6"/>
      <dgm:spPr/>
    </dgm:pt>
  </dgm:ptLst>
  <dgm:cxnLst>
    <dgm:cxn modelId="{A1D27902-3C1E-4016-88E0-F2B6B44698F4}" type="presOf" srcId="{13D71B79-0694-478F-82B1-8B7391FB83ED}" destId="{276A0F5E-ADEE-4973-A5E2-F91823729577}" srcOrd="0" destOrd="0" presId="urn:microsoft.com/office/officeart/2005/8/layout/cycle5"/>
    <dgm:cxn modelId="{B2EB5308-8EE5-4AB2-AF13-569A0F94039C}" srcId="{B3A8FBD0-AB61-4CFB-ADBB-A67B70F9E7D7}" destId="{13D71B79-0694-478F-82B1-8B7391FB83ED}" srcOrd="3" destOrd="0" parTransId="{B05F3688-AC74-4116-A0E4-550EB8C6AFBC}" sibTransId="{C825CC32-35A3-4F3B-A48B-CDBF5395295F}"/>
    <dgm:cxn modelId="{FD9F330E-47B1-49E9-962D-B4CA7FE05495}" type="presOf" srcId="{A90C7648-BCD5-424E-821C-799A9B31316F}" destId="{DC863810-0482-4939-AD05-E734DF898AC7}" srcOrd="0" destOrd="0" presId="urn:microsoft.com/office/officeart/2005/8/layout/cycle5"/>
    <dgm:cxn modelId="{E94E841E-F913-4060-95DC-ACA1B5619F0A}" type="presOf" srcId="{C825CC32-35A3-4F3B-A48B-CDBF5395295F}" destId="{A95DBF78-4886-477E-9570-EAEF47DE1FCE}" srcOrd="0" destOrd="0" presId="urn:microsoft.com/office/officeart/2005/8/layout/cycle5"/>
    <dgm:cxn modelId="{831D4F1F-0DAF-442E-9C9F-5E555B636FB4}" srcId="{B3A8FBD0-AB61-4CFB-ADBB-A67B70F9E7D7}" destId="{CC18078F-273D-4E0F-BAA8-A3FD4CD3DC42}" srcOrd="0" destOrd="0" parTransId="{93B116FB-06A5-4B5A-B087-BB181805FC4A}" sibTransId="{ECE2559C-D4EF-4567-BE7C-CD7F3FAF5B51}"/>
    <dgm:cxn modelId="{FC01BA2C-34B2-4A09-8466-69E40F6EC670}" srcId="{B3A8FBD0-AB61-4CFB-ADBB-A67B70F9E7D7}" destId="{A4FA6DB9-FCEC-4D70-ABF7-C91D01CDA908}" srcOrd="4" destOrd="0" parTransId="{BCA2A752-C2C1-44CD-AC8E-7C09275B50D3}" sibTransId="{0204341C-B525-424C-BE4B-DF6AFA43772B}"/>
    <dgm:cxn modelId="{7D1FB242-A55F-49B5-A23C-F9B810584E39}" type="presOf" srcId="{A4FA6DB9-FCEC-4D70-ABF7-C91D01CDA908}" destId="{961E4D53-4C32-46EF-AFB7-F15250A1F89A}" srcOrd="0" destOrd="0" presId="urn:microsoft.com/office/officeart/2005/8/layout/cycle5"/>
    <dgm:cxn modelId="{1E427355-7EC3-46E6-B455-34FB2C2CF398}" type="presOf" srcId="{B62379C1-BBA8-4BDD-B573-7D734B5E1B61}" destId="{0D6CAB96-E626-4B69-8393-A8972DA50CC9}" srcOrd="0" destOrd="0" presId="urn:microsoft.com/office/officeart/2005/8/layout/cycle5"/>
    <dgm:cxn modelId="{498CC958-808F-41ED-950A-84F33E1E60E4}" type="presOf" srcId="{CC18078F-273D-4E0F-BAA8-A3FD4CD3DC42}" destId="{F0E9B735-7A26-47A0-B6E4-EA2F8D77A257}" srcOrd="0" destOrd="0" presId="urn:microsoft.com/office/officeart/2005/8/layout/cycle5"/>
    <dgm:cxn modelId="{1146F06F-093D-455F-8F45-869670817A87}" type="presOf" srcId="{F0287D07-0E50-4803-BECC-58734B40F025}" destId="{D3F08FEB-EE0D-4BDD-ABC6-5700AE716D1C}" srcOrd="0" destOrd="0" presId="urn:microsoft.com/office/officeart/2005/8/layout/cycle5"/>
    <dgm:cxn modelId="{20CB568C-22AC-47C3-BEED-B6F73B564D5F}" type="presOf" srcId="{BE7C471E-64D9-4476-BCF2-D9B8BBF4EFC8}" destId="{9CED62C1-50E5-4760-8AFA-1EDEF1448C0F}" srcOrd="0" destOrd="0" presId="urn:microsoft.com/office/officeart/2005/8/layout/cycle5"/>
    <dgm:cxn modelId="{0271CF94-356A-48E4-B60A-B92DCEE6D894}" srcId="{B3A8FBD0-AB61-4CFB-ADBB-A67B70F9E7D7}" destId="{A90C7648-BCD5-424E-821C-799A9B31316F}" srcOrd="2" destOrd="0" parTransId="{0BFDB31E-268F-40B8-A347-2FAC65061F0B}" sibTransId="{F0287D07-0E50-4803-BECC-58734B40F025}"/>
    <dgm:cxn modelId="{5F2853B9-729B-40FE-9B19-BB04D00FFDD9}" type="presOf" srcId="{0204341C-B525-424C-BE4B-DF6AFA43772B}" destId="{26896D55-802D-488C-86A8-30C660DC8641}" srcOrd="0" destOrd="0" presId="urn:microsoft.com/office/officeart/2005/8/layout/cycle5"/>
    <dgm:cxn modelId="{89537DD1-6315-4581-8DBD-088288074089}" type="presOf" srcId="{7BC6870B-28B9-437E-B175-E8CE01FBBA95}" destId="{D8E40C91-666C-4766-BE82-33D9A5FC9154}" srcOrd="0" destOrd="0" presId="urn:microsoft.com/office/officeart/2005/8/layout/cycle5"/>
    <dgm:cxn modelId="{1E3CA5DC-C252-4A82-8290-3F28C75CDFA4}" type="presOf" srcId="{E7CBCF4F-48E2-4D35-956B-2D066040584A}" destId="{03A8E653-23EB-4835-A856-D1FFA99DCB6C}" srcOrd="0" destOrd="0" presId="urn:microsoft.com/office/officeart/2005/8/layout/cycle5"/>
    <dgm:cxn modelId="{2EDFCCEA-B47A-479E-A9DB-EBB1123B3B67}" srcId="{B3A8FBD0-AB61-4CFB-ADBB-A67B70F9E7D7}" destId="{E7CBCF4F-48E2-4D35-956B-2D066040584A}" srcOrd="1" destOrd="0" parTransId="{D71008FE-CF54-4592-9AF6-71FA2E173139}" sibTransId="{7BC6870B-28B9-437E-B175-E8CE01FBBA95}"/>
    <dgm:cxn modelId="{38FFD9F0-3C99-49F0-B0AC-3FAF88E8A5F7}" type="presOf" srcId="{B3A8FBD0-AB61-4CFB-ADBB-A67B70F9E7D7}" destId="{DB3366E3-ED86-4B71-AEA9-C37C02B8C8D4}" srcOrd="0" destOrd="0" presId="urn:microsoft.com/office/officeart/2005/8/layout/cycle5"/>
    <dgm:cxn modelId="{9AD86FF9-24D5-4BAA-8E56-155CCF969F52}" srcId="{B3A8FBD0-AB61-4CFB-ADBB-A67B70F9E7D7}" destId="{B62379C1-BBA8-4BDD-B573-7D734B5E1B61}" srcOrd="5" destOrd="0" parTransId="{6C7132FC-5E81-4C55-A18E-3ACC12A7DB02}" sibTransId="{BE7C471E-64D9-4476-BCF2-D9B8BBF4EFC8}"/>
    <dgm:cxn modelId="{01E055FD-C8AF-4E15-9663-9A28618AADCD}" type="presOf" srcId="{ECE2559C-D4EF-4567-BE7C-CD7F3FAF5B51}" destId="{80957AA1-AA2F-4D8C-A8DF-893CC8587B79}" srcOrd="0" destOrd="0" presId="urn:microsoft.com/office/officeart/2005/8/layout/cycle5"/>
    <dgm:cxn modelId="{DFE07F66-2AA3-4A4B-AF96-31384BBC5079}" type="presParOf" srcId="{DB3366E3-ED86-4B71-AEA9-C37C02B8C8D4}" destId="{F0E9B735-7A26-47A0-B6E4-EA2F8D77A257}" srcOrd="0" destOrd="0" presId="urn:microsoft.com/office/officeart/2005/8/layout/cycle5"/>
    <dgm:cxn modelId="{D2AA9A8A-0311-4370-BF09-FE46C4B24257}" type="presParOf" srcId="{DB3366E3-ED86-4B71-AEA9-C37C02B8C8D4}" destId="{8EDE7BDD-112B-4EF4-AE45-042924C7DDA5}" srcOrd="1" destOrd="0" presId="urn:microsoft.com/office/officeart/2005/8/layout/cycle5"/>
    <dgm:cxn modelId="{99070D93-561A-4124-9E38-B82821F1730F}" type="presParOf" srcId="{DB3366E3-ED86-4B71-AEA9-C37C02B8C8D4}" destId="{80957AA1-AA2F-4D8C-A8DF-893CC8587B79}" srcOrd="2" destOrd="0" presId="urn:microsoft.com/office/officeart/2005/8/layout/cycle5"/>
    <dgm:cxn modelId="{86AF6EB8-F6F7-4AD9-BEBC-831242DDEC37}" type="presParOf" srcId="{DB3366E3-ED86-4B71-AEA9-C37C02B8C8D4}" destId="{03A8E653-23EB-4835-A856-D1FFA99DCB6C}" srcOrd="3" destOrd="0" presId="urn:microsoft.com/office/officeart/2005/8/layout/cycle5"/>
    <dgm:cxn modelId="{6BB7C845-13BE-4D08-B88C-7095C3531BC9}" type="presParOf" srcId="{DB3366E3-ED86-4B71-AEA9-C37C02B8C8D4}" destId="{1ECC8D6A-46DC-4758-8121-AFE1D449D77B}" srcOrd="4" destOrd="0" presId="urn:microsoft.com/office/officeart/2005/8/layout/cycle5"/>
    <dgm:cxn modelId="{9DECA660-4943-44E9-8A1E-04AB7BAE8F66}" type="presParOf" srcId="{DB3366E3-ED86-4B71-AEA9-C37C02B8C8D4}" destId="{D8E40C91-666C-4766-BE82-33D9A5FC9154}" srcOrd="5" destOrd="0" presId="urn:microsoft.com/office/officeart/2005/8/layout/cycle5"/>
    <dgm:cxn modelId="{1BD9F748-3CFC-4F10-8717-7A2C56F4E21E}" type="presParOf" srcId="{DB3366E3-ED86-4B71-AEA9-C37C02B8C8D4}" destId="{DC863810-0482-4939-AD05-E734DF898AC7}" srcOrd="6" destOrd="0" presId="urn:microsoft.com/office/officeart/2005/8/layout/cycle5"/>
    <dgm:cxn modelId="{1CC7EF88-5AF4-4158-BEB4-82E4D259EB87}" type="presParOf" srcId="{DB3366E3-ED86-4B71-AEA9-C37C02B8C8D4}" destId="{E25A1388-049D-4F03-AB4E-1CFAF0A228D8}" srcOrd="7" destOrd="0" presId="urn:microsoft.com/office/officeart/2005/8/layout/cycle5"/>
    <dgm:cxn modelId="{3AB718B2-984B-4CCA-8FE3-F3E1E5D07D5B}" type="presParOf" srcId="{DB3366E3-ED86-4B71-AEA9-C37C02B8C8D4}" destId="{D3F08FEB-EE0D-4BDD-ABC6-5700AE716D1C}" srcOrd="8" destOrd="0" presId="urn:microsoft.com/office/officeart/2005/8/layout/cycle5"/>
    <dgm:cxn modelId="{F9B09672-B234-4932-807F-1C2B674D1466}" type="presParOf" srcId="{DB3366E3-ED86-4B71-AEA9-C37C02B8C8D4}" destId="{276A0F5E-ADEE-4973-A5E2-F91823729577}" srcOrd="9" destOrd="0" presId="urn:microsoft.com/office/officeart/2005/8/layout/cycle5"/>
    <dgm:cxn modelId="{CE5D53B8-180B-4BBF-95AF-24C62409ACF4}" type="presParOf" srcId="{DB3366E3-ED86-4B71-AEA9-C37C02B8C8D4}" destId="{86815B1B-A012-4AB7-BFB8-8FFA4D3E6A74}" srcOrd="10" destOrd="0" presId="urn:microsoft.com/office/officeart/2005/8/layout/cycle5"/>
    <dgm:cxn modelId="{898326C6-EEEA-4566-8468-EDAF8085113C}" type="presParOf" srcId="{DB3366E3-ED86-4B71-AEA9-C37C02B8C8D4}" destId="{A95DBF78-4886-477E-9570-EAEF47DE1FCE}" srcOrd="11" destOrd="0" presId="urn:microsoft.com/office/officeart/2005/8/layout/cycle5"/>
    <dgm:cxn modelId="{C7B4C888-C855-437D-A8FE-B036FEE82381}" type="presParOf" srcId="{DB3366E3-ED86-4B71-AEA9-C37C02B8C8D4}" destId="{961E4D53-4C32-46EF-AFB7-F15250A1F89A}" srcOrd="12" destOrd="0" presId="urn:microsoft.com/office/officeart/2005/8/layout/cycle5"/>
    <dgm:cxn modelId="{7BA1FA43-5310-4FF6-B2F2-B1D6987F6B82}" type="presParOf" srcId="{DB3366E3-ED86-4B71-AEA9-C37C02B8C8D4}" destId="{73F2F796-6AED-4AFD-829D-5769C1465470}" srcOrd="13" destOrd="0" presId="urn:microsoft.com/office/officeart/2005/8/layout/cycle5"/>
    <dgm:cxn modelId="{7838B17C-180B-49AD-897A-8AEB737FF5FC}" type="presParOf" srcId="{DB3366E3-ED86-4B71-AEA9-C37C02B8C8D4}" destId="{26896D55-802D-488C-86A8-30C660DC8641}" srcOrd="14" destOrd="0" presId="urn:microsoft.com/office/officeart/2005/8/layout/cycle5"/>
    <dgm:cxn modelId="{CDB16D5B-A653-46A1-B186-F08677484426}" type="presParOf" srcId="{DB3366E3-ED86-4B71-AEA9-C37C02B8C8D4}" destId="{0D6CAB96-E626-4B69-8393-A8972DA50CC9}" srcOrd="15" destOrd="0" presId="urn:microsoft.com/office/officeart/2005/8/layout/cycle5"/>
    <dgm:cxn modelId="{35635513-CA51-4A23-AF03-6BD199D8DB41}" type="presParOf" srcId="{DB3366E3-ED86-4B71-AEA9-C37C02B8C8D4}" destId="{F970FA6A-D1C1-48BA-A2FF-6A581E46115E}" srcOrd="16" destOrd="0" presId="urn:microsoft.com/office/officeart/2005/8/layout/cycle5"/>
    <dgm:cxn modelId="{D8AFAF7D-010F-4A05-89C5-E3E5EE51F4F6}" type="presParOf" srcId="{DB3366E3-ED86-4B71-AEA9-C37C02B8C8D4}" destId="{9CED62C1-50E5-4760-8AFA-1EDEF1448C0F}" srcOrd="17" destOrd="0" presId="urn:microsoft.com/office/officeart/2005/8/layout/cycle5"/>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6D6F2A-1EDF-4B2C-B243-95544B6BFB0D}">
      <dsp:nvSpPr>
        <dsp:cNvPr id="0" name=""/>
        <dsp:cNvSpPr/>
      </dsp:nvSpPr>
      <dsp:spPr>
        <a:xfrm>
          <a:off x="560844" y="117322"/>
          <a:ext cx="1675801" cy="1722037"/>
        </a:xfrm>
        <a:prstGeom prst="ellipse">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endParaRPr kumimoji="1" lang="ja-JP" altLang="en-US" sz="1000" b="1" kern="1200"/>
        </a:p>
      </dsp:txBody>
      <dsp:txXfrm>
        <a:off x="958847" y="246475"/>
        <a:ext cx="879795" cy="292746"/>
      </dsp:txXfrm>
    </dsp:sp>
    <dsp:sp modelId="{14CADC5A-CA8C-4791-BFAB-4E33EE9647FB}">
      <dsp:nvSpPr>
        <dsp:cNvPr id="0" name=""/>
        <dsp:cNvSpPr/>
      </dsp:nvSpPr>
      <dsp:spPr>
        <a:xfrm>
          <a:off x="867168" y="433243"/>
          <a:ext cx="1073162" cy="1073162"/>
        </a:xfrm>
        <a:prstGeom prst="ellipse">
          <a:avLst/>
        </a:prstGeom>
        <a:solidFill>
          <a:schemeClr val="accent1">
            <a:hueOff val="0"/>
            <a:satOff val="0"/>
            <a:lumOff val="0"/>
            <a:alphaOff val="0"/>
          </a:schemeClr>
        </a:solidFill>
        <a:ln w="127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endParaRPr kumimoji="1" lang="ja-JP" altLang="en-US" sz="1900" b="1" kern="1200"/>
        </a:p>
      </dsp:txBody>
      <dsp:txXfrm>
        <a:off x="1024329" y="701534"/>
        <a:ext cx="758840" cy="53658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E9B735-7A26-47A0-B6E4-EA2F8D77A257}">
      <dsp:nvSpPr>
        <dsp:cNvPr id="0" name=""/>
        <dsp:cNvSpPr/>
      </dsp:nvSpPr>
      <dsp:spPr>
        <a:xfrm>
          <a:off x="1343199" y="153689"/>
          <a:ext cx="1224821" cy="496115"/>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altLang="ja-JP" sz="1600" b="1" i="0" kern="1200" dirty="0">
              <a:latin typeface="Calibri" panose="020F0502020204030204" pitchFamily="34" charset="0"/>
              <a:cs typeface="Calibri" panose="020F0502020204030204" pitchFamily="34" charset="0"/>
            </a:rPr>
            <a:t>Generate Data</a:t>
          </a:r>
          <a:endParaRPr lang="en-GB" sz="1600" b="1" i="0" kern="1200" dirty="0">
            <a:latin typeface="Calibri" panose="020F0502020204030204" pitchFamily="34" charset="0"/>
            <a:cs typeface="Calibri" panose="020F0502020204030204" pitchFamily="34" charset="0"/>
          </a:endParaRPr>
        </a:p>
      </dsp:txBody>
      <dsp:txXfrm>
        <a:off x="1367417" y="177907"/>
        <a:ext cx="1176385" cy="447679"/>
      </dsp:txXfrm>
    </dsp:sp>
    <dsp:sp modelId="{80957AA1-AA2F-4D8C-A8DF-893CC8587B79}">
      <dsp:nvSpPr>
        <dsp:cNvPr id="0" name=""/>
        <dsp:cNvSpPr/>
      </dsp:nvSpPr>
      <dsp:spPr>
        <a:xfrm>
          <a:off x="249559" y="256942"/>
          <a:ext cx="2901001" cy="2901001"/>
        </a:xfrm>
        <a:custGeom>
          <a:avLst/>
          <a:gdLst/>
          <a:ahLst/>
          <a:cxnLst/>
          <a:rect l="0" t="0" r="0" b="0"/>
          <a:pathLst>
            <a:path>
              <a:moveTo>
                <a:pt x="2391411" y="346581"/>
              </a:moveTo>
              <a:arcTo wR="1450500" hR="1450500" stAng="18626530" swAng="668612"/>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3A8E653-23EB-4835-A856-D1FFA99DCB6C}">
      <dsp:nvSpPr>
        <dsp:cNvPr id="0" name=""/>
        <dsp:cNvSpPr/>
      </dsp:nvSpPr>
      <dsp:spPr>
        <a:xfrm>
          <a:off x="2550644" y="881149"/>
          <a:ext cx="1004955" cy="411264"/>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altLang="ja-JP" sz="1600" b="1" i="0" kern="1200" dirty="0">
              <a:latin typeface="Calibri" panose="020F0502020204030204" pitchFamily="34" charset="0"/>
              <a:cs typeface="Calibri" panose="020F0502020204030204" pitchFamily="34" charset="0"/>
            </a:rPr>
            <a:t>Process</a:t>
          </a:r>
          <a:endParaRPr lang="en-GB" sz="1600" b="1" i="0" kern="1200" dirty="0">
            <a:latin typeface="Calibri" panose="020F0502020204030204" pitchFamily="34" charset="0"/>
            <a:cs typeface="Calibri" panose="020F0502020204030204" pitchFamily="34" charset="0"/>
          </a:endParaRPr>
        </a:p>
      </dsp:txBody>
      <dsp:txXfrm>
        <a:off x="2570720" y="901225"/>
        <a:ext cx="964803" cy="371112"/>
      </dsp:txXfrm>
    </dsp:sp>
    <dsp:sp modelId="{D8E40C91-666C-4766-BE82-33D9A5FC9154}">
      <dsp:nvSpPr>
        <dsp:cNvPr id="0" name=""/>
        <dsp:cNvSpPr/>
      </dsp:nvSpPr>
      <dsp:spPr>
        <a:xfrm>
          <a:off x="346475" y="341712"/>
          <a:ext cx="2901001" cy="2901001"/>
        </a:xfrm>
        <a:custGeom>
          <a:avLst/>
          <a:gdLst/>
          <a:ahLst/>
          <a:cxnLst/>
          <a:rect l="0" t="0" r="0" b="0"/>
          <a:pathLst>
            <a:path>
              <a:moveTo>
                <a:pt x="2865882" y="1133253"/>
              </a:moveTo>
              <a:arcTo wR="1450500" hR="1450500" stAng="20841983" swAng="1396560"/>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C863810-0482-4939-AD05-E734DF898AC7}">
      <dsp:nvSpPr>
        <dsp:cNvPr id="0" name=""/>
        <dsp:cNvSpPr/>
      </dsp:nvSpPr>
      <dsp:spPr>
        <a:xfrm>
          <a:off x="2572983" y="2244396"/>
          <a:ext cx="1004955" cy="411264"/>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i="0" kern="1200" dirty="0">
              <a:latin typeface="Calibri" panose="020F0502020204030204" pitchFamily="34" charset="0"/>
              <a:cs typeface="Calibri" panose="020F0502020204030204" pitchFamily="34" charset="0"/>
            </a:rPr>
            <a:t>Analyse</a:t>
          </a:r>
        </a:p>
      </dsp:txBody>
      <dsp:txXfrm>
        <a:off x="2593059" y="2264472"/>
        <a:ext cx="964803" cy="371112"/>
      </dsp:txXfrm>
    </dsp:sp>
    <dsp:sp modelId="{D3F08FEB-EE0D-4BDD-ABC6-5700AE716D1C}">
      <dsp:nvSpPr>
        <dsp:cNvPr id="0" name=""/>
        <dsp:cNvSpPr/>
      </dsp:nvSpPr>
      <dsp:spPr>
        <a:xfrm>
          <a:off x="403489" y="224956"/>
          <a:ext cx="2901001" cy="2901001"/>
        </a:xfrm>
        <a:custGeom>
          <a:avLst/>
          <a:gdLst/>
          <a:ahLst/>
          <a:cxnLst/>
          <a:rect l="0" t="0" r="0" b="0"/>
          <a:pathLst>
            <a:path>
              <a:moveTo>
                <a:pt x="2425969" y="2524005"/>
              </a:moveTo>
              <a:arcTo wR="1450500" hR="1450500" stAng="2864359" swAng="954482"/>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276A0F5E-ADEE-4973-A5E2-F91823729577}">
      <dsp:nvSpPr>
        <dsp:cNvPr id="0" name=""/>
        <dsp:cNvSpPr/>
      </dsp:nvSpPr>
      <dsp:spPr>
        <a:xfrm>
          <a:off x="1371854" y="2889448"/>
          <a:ext cx="1004955" cy="411264"/>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altLang="ja-JP" sz="1600" b="1" i="0" kern="1200" dirty="0">
              <a:latin typeface="Calibri" panose="020F0502020204030204" pitchFamily="34" charset="0"/>
              <a:cs typeface="Calibri" panose="020F0502020204030204" pitchFamily="34" charset="0"/>
            </a:rPr>
            <a:t>Preserve</a:t>
          </a:r>
          <a:endParaRPr lang="en-GB" sz="1600" b="1" i="0" kern="1200" dirty="0">
            <a:latin typeface="Calibri" panose="020F0502020204030204" pitchFamily="34" charset="0"/>
            <a:cs typeface="Calibri" panose="020F0502020204030204" pitchFamily="34" charset="0"/>
          </a:endParaRPr>
        </a:p>
      </dsp:txBody>
      <dsp:txXfrm>
        <a:off x="1391930" y="2909524"/>
        <a:ext cx="964803" cy="371112"/>
      </dsp:txXfrm>
    </dsp:sp>
    <dsp:sp modelId="{A95DBF78-4886-477E-9570-EAEF47DE1FCE}">
      <dsp:nvSpPr>
        <dsp:cNvPr id="0" name=""/>
        <dsp:cNvSpPr/>
      </dsp:nvSpPr>
      <dsp:spPr>
        <a:xfrm>
          <a:off x="338483" y="121499"/>
          <a:ext cx="2901001" cy="2901001"/>
        </a:xfrm>
        <a:custGeom>
          <a:avLst/>
          <a:gdLst/>
          <a:ahLst/>
          <a:cxnLst/>
          <a:rect l="0" t="0" r="0" b="0"/>
          <a:pathLst>
            <a:path>
              <a:moveTo>
                <a:pt x="925958" y="2802834"/>
              </a:moveTo>
              <a:arcTo wR="1450500" hR="1450500" stAng="6672015" swAng="816469"/>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961E4D53-4C32-46EF-AFB7-F15250A1F89A}">
      <dsp:nvSpPr>
        <dsp:cNvPr id="0" name=""/>
        <dsp:cNvSpPr/>
      </dsp:nvSpPr>
      <dsp:spPr>
        <a:xfrm>
          <a:off x="223641" y="2283265"/>
          <a:ext cx="1004955" cy="411264"/>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altLang="ja-JP" sz="1600" b="1" i="0" kern="1200" dirty="0">
              <a:latin typeface="Calibri" panose="020F0502020204030204" pitchFamily="34" charset="0"/>
              <a:cs typeface="Calibri" panose="020F0502020204030204" pitchFamily="34" charset="0"/>
            </a:rPr>
            <a:t>Share</a:t>
          </a:r>
          <a:endParaRPr lang="en-GB" sz="1600" b="1" i="0" kern="1200" dirty="0">
            <a:latin typeface="Calibri" panose="020F0502020204030204" pitchFamily="34" charset="0"/>
            <a:cs typeface="Calibri" panose="020F0502020204030204" pitchFamily="34" charset="0"/>
          </a:endParaRPr>
        </a:p>
      </dsp:txBody>
      <dsp:txXfrm>
        <a:off x="243717" y="2303341"/>
        <a:ext cx="964803" cy="371112"/>
      </dsp:txXfrm>
    </dsp:sp>
    <dsp:sp modelId="{26896D55-802D-488C-86A8-30C660DC8641}">
      <dsp:nvSpPr>
        <dsp:cNvPr id="0" name=""/>
        <dsp:cNvSpPr/>
      </dsp:nvSpPr>
      <dsp:spPr>
        <a:xfrm>
          <a:off x="521263" y="285163"/>
          <a:ext cx="2901001" cy="2901001"/>
        </a:xfrm>
        <a:custGeom>
          <a:avLst/>
          <a:gdLst/>
          <a:ahLst/>
          <a:cxnLst/>
          <a:rect l="0" t="0" r="0" b="0"/>
          <a:pathLst>
            <a:path>
              <a:moveTo>
                <a:pt x="43675" y="1803764"/>
              </a:moveTo>
              <a:arcTo wR="1450500" hR="1450500" stAng="9954244" swAng="1508573"/>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D6CAB96-E626-4B69-8393-A8972DA50CC9}">
      <dsp:nvSpPr>
        <dsp:cNvPr id="0" name=""/>
        <dsp:cNvSpPr/>
      </dsp:nvSpPr>
      <dsp:spPr>
        <a:xfrm>
          <a:off x="196962" y="849014"/>
          <a:ext cx="1004955" cy="411264"/>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altLang="ja-JP" sz="1600" b="1" i="0" kern="1200" dirty="0">
              <a:latin typeface="Calibri" panose="020F0502020204030204" pitchFamily="34" charset="0"/>
              <a:cs typeface="Calibri" panose="020F0502020204030204" pitchFamily="34" charset="0"/>
            </a:rPr>
            <a:t>Re-use</a:t>
          </a:r>
          <a:endParaRPr lang="en-GB" sz="1600" b="1" i="0" kern="1200" dirty="0">
            <a:latin typeface="Calibri" panose="020F0502020204030204" pitchFamily="34" charset="0"/>
            <a:cs typeface="Calibri" panose="020F0502020204030204" pitchFamily="34" charset="0"/>
          </a:endParaRPr>
        </a:p>
      </dsp:txBody>
      <dsp:txXfrm>
        <a:off x="217038" y="869090"/>
        <a:ext cx="964803" cy="371112"/>
      </dsp:txXfrm>
    </dsp:sp>
    <dsp:sp modelId="{9CED62C1-50E5-4760-8AFA-1EDEF1448C0F}">
      <dsp:nvSpPr>
        <dsp:cNvPr id="0" name=""/>
        <dsp:cNvSpPr/>
      </dsp:nvSpPr>
      <dsp:spPr>
        <a:xfrm>
          <a:off x="380314" y="460874"/>
          <a:ext cx="2901001" cy="2901001"/>
        </a:xfrm>
        <a:custGeom>
          <a:avLst/>
          <a:gdLst/>
          <a:ahLst/>
          <a:cxnLst/>
          <a:rect l="0" t="0" r="0" b="0"/>
          <a:pathLst>
            <a:path>
              <a:moveTo>
                <a:pt x="551716" y="312019"/>
              </a:moveTo>
              <a:arcTo wR="1450500" hR="1450500" stAng="13902623" swAng="841459"/>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E9B735-7A26-47A0-B6E4-EA2F8D77A257}">
      <dsp:nvSpPr>
        <dsp:cNvPr id="0" name=""/>
        <dsp:cNvSpPr/>
      </dsp:nvSpPr>
      <dsp:spPr>
        <a:xfrm>
          <a:off x="1343199" y="153689"/>
          <a:ext cx="1224821" cy="496115"/>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altLang="ja-JP" sz="1600" b="1" i="0" kern="1200" dirty="0">
              <a:latin typeface="Calibri" panose="020F0502020204030204" pitchFamily="34" charset="0"/>
              <a:cs typeface="Calibri" panose="020F0502020204030204" pitchFamily="34" charset="0"/>
            </a:rPr>
            <a:t>Generate Data</a:t>
          </a:r>
          <a:endParaRPr lang="en-GB" sz="1600" b="1" i="0" kern="1200" dirty="0">
            <a:latin typeface="Calibri" panose="020F0502020204030204" pitchFamily="34" charset="0"/>
            <a:cs typeface="Calibri" panose="020F0502020204030204" pitchFamily="34" charset="0"/>
          </a:endParaRPr>
        </a:p>
      </dsp:txBody>
      <dsp:txXfrm>
        <a:off x="1367417" y="177907"/>
        <a:ext cx="1176385" cy="447679"/>
      </dsp:txXfrm>
    </dsp:sp>
    <dsp:sp modelId="{80957AA1-AA2F-4D8C-A8DF-893CC8587B79}">
      <dsp:nvSpPr>
        <dsp:cNvPr id="0" name=""/>
        <dsp:cNvSpPr/>
      </dsp:nvSpPr>
      <dsp:spPr>
        <a:xfrm>
          <a:off x="249559" y="256942"/>
          <a:ext cx="2901001" cy="2901001"/>
        </a:xfrm>
        <a:custGeom>
          <a:avLst/>
          <a:gdLst/>
          <a:ahLst/>
          <a:cxnLst/>
          <a:rect l="0" t="0" r="0" b="0"/>
          <a:pathLst>
            <a:path>
              <a:moveTo>
                <a:pt x="2391411" y="346581"/>
              </a:moveTo>
              <a:arcTo wR="1450500" hR="1450500" stAng="18626530" swAng="668612"/>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3A8E653-23EB-4835-A856-D1FFA99DCB6C}">
      <dsp:nvSpPr>
        <dsp:cNvPr id="0" name=""/>
        <dsp:cNvSpPr/>
      </dsp:nvSpPr>
      <dsp:spPr>
        <a:xfrm>
          <a:off x="2550644" y="881149"/>
          <a:ext cx="1004955" cy="411264"/>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altLang="ja-JP" sz="1600" b="1" i="0" kern="1200" dirty="0">
              <a:latin typeface="Calibri" panose="020F0502020204030204" pitchFamily="34" charset="0"/>
              <a:cs typeface="Calibri" panose="020F0502020204030204" pitchFamily="34" charset="0"/>
            </a:rPr>
            <a:t>Process</a:t>
          </a:r>
          <a:endParaRPr lang="en-GB" sz="1600" b="1" i="0" kern="1200" dirty="0">
            <a:latin typeface="Calibri" panose="020F0502020204030204" pitchFamily="34" charset="0"/>
            <a:cs typeface="Calibri" panose="020F0502020204030204" pitchFamily="34" charset="0"/>
          </a:endParaRPr>
        </a:p>
      </dsp:txBody>
      <dsp:txXfrm>
        <a:off x="2570720" y="901225"/>
        <a:ext cx="964803" cy="371112"/>
      </dsp:txXfrm>
    </dsp:sp>
    <dsp:sp modelId="{D8E40C91-666C-4766-BE82-33D9A5FC9154}">
      <dsp:nvSpPr>
        <dsp:cNvPr id="0" name=""/>
        <dsp:cNvSpPr/>
      </dsp:nvSpPr>
      <dsp:spPr>
        <a:xfrm>
          <a:off x="346475" y="341712"/>
          <a:ext cx="2901001" cy="2901001"/>
        </a:xfrm>
        <a:custGeom>
          <a:avLst/>
          <a:gdLst/>
          <a:ahLst/>
          <a:cxnLst/>
          <a:rect l="0" t="0" r="0" b="0"/>
          <a:pathLst>
            <a:path>
              <a:moveTo>
                <a:pt x="2865882" y="1133253"/>
              </a:moveTo>
              <a:arcTo wR="1450500" hR="1450500" stAng="20841983" swAng="1396560"/>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C863810-0482-4939-AD05-E734DF898AC7}">
      <dsp:nvSpPr>
        <dsp:cNvPr id="0" name=""/>
        <dsp:cNvSpPr/>
      </dsp:nvSpPr>
      <dsp:spPr>
        <a:xfrm>
          <a:off x="2572983" y="2244396"/>
          <a:ext cx="1004955" cy="411264"/>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i="0" kern="1200" dirty="0">
              <a:latin typeface="Calibri" panose="020F0502020204030204" pitchFamily="34" charset="0"/>
              <a:cs typeface="Calibri" panose="020F0502020204030204" pitchFamily="34" charset="0"/>
            </a:rPr>
            <a:t>Analyse</a:t>
          </a:r>
        </a:p>
      </dsp:txBody>
      <dsp:txXfrm>
        <a:off x="2593059" y="2264472"/>
        <a:ext cx="964803" cy="371112"/>
      </dsp:txXfrm>
    </dsp:sp>
    <dsp:sp modelId="{D3F08FEB-EE0D-4BDD-ABC6-5700AE716D1C}">
      <dsp:nvSpPr>
        <dsp:cNvPr id="0" name=""/>
        <dsp:cNvSpPr/>
      </dsp:nvSpPr>
      <dsp:spPr>
        <a:xfrm>
          <a:off x="403489" y="224956"/>
          <a:ext cx="2901001" cy="2901001"/>
        </a:xfrm>
        <a:custGeom>
          <a:avLst/>
          <a:gdLst/>
          <a:ahLst/>
          <a:cxnLst/>
          <a:rect l="0" t="0" r="0" b="0"/>
          <a:pathLst>
            <a:path>
              <a:moveTo>
                <a:pt x="2425969" y="2524005"/>
              </a:moveTo>
              <a:arcTo wR="1450500" hR="1450500" stAng="2864359" swAng="954482"/>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276A0F5E-ADEE-4973-A5E2-F91823729577}">
      <dsp:nvSpPr>
        <dsp:cNvPr id="0" name=""/>
        <dsp:cNvSpPr/>
      </dsp:nvSpPr>
      <dsp:spPr>
        <a:xfrm>
          <a:off x="1371854" y="2889448"/>
          <a:ext cx="1004955" cy="411264"/>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altLang="ja-JP" sz="1600" b="1" i="0" kern="1200" dirty="0">
              <a:latin typeface="Calibri" panose="020F0502020204030204" pitchFamily="34" charset="0"/>
              <a:cs typeface="Calibri" panose="020F0502020204030204" pitchFamily="34" charset="0"/>
            </a:rPr>
            <a:t>Preserve</a:t>
          </a:r>
          <a:endParaRPr lang="en-GB" sz="1600" b="1" i="0" kern="1200" dirty="0">
            <a:latin typeface="Calibri" panose="020F0502020204030204" pitchFamily="34" charset="0"/>
            <a:cs typeface="Calibri" panose="020F0502020204030204" pitchFamily="34" charset="0"/>
          </a:endParaRPr>
        </a:p>
      </dsp:txBody>
      <dsp:txXfrm>
        <a:off x="1391930" y="2909524"/>
        <a:ext cx="964803" cy="371112"/>
      </dsp:txXfrm>
    </dsp:sp>
    <dsp:sp modelId="{A95DBF78-4886-477E-9570-EAEF47DE1FCE}">
      <dsp:nvSpPr>
        <dsp:cNvPr id="0" name=""/>
        <dsp:cNvSpPr/>
      </dsp:nvSpPr>
      <dsp:spPr>
        <a:xfrm>
          <a:off x="338483" y="121499"/>
          <a:ext cx="2901001" cy="2901001"/>
        </a:xfrm>
        <a:custGeom>
          <a:avLst/>
          <a:gdLst/>
          <a:ahLst/>
          <a:cxnLst/>
          <a:rect l="0" t="0" r="0" b="0"/>
          <a:pathLst>
            <a:path>
              <a:moveTo>
                <a:pt x="925958" y="2802834"/>
              </a:moveTo>
              <a:arcTo wR="1450500" hR="1450500" stAng="6672015" swAng="816469"/>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961E4D53-4C32-46EF-AFB7-F15250A1F89A}">
      <dsp:nvSpPr>
        <dsp:cNvPr id="0" name=""/>
        <dsp:cNvSpPr/>
      </dsp:nvSpPr>
      <dsp:spPr>
        <a:xfrm>
          <a:off x="223641" y="2283265"/>
          <a:ext cx="1004955" cy="411264"/>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altLang="ja-JP" sz="1600" b="1" i="0" kern="1200" dirty="0">
              <a:latin typeface="Calibri" panose="020F0502020204030204" pitchFamily="34" charset="0"/>
              <a:cs typeface="Calibri" panose="020F0502020204030204" pitchFamily="34" charset="0"/>
            </a:rPr>
            <a:t>Share</a:t>
          </a:r>
          <a:endParaRPr lang="en-GB" sz="1600" b="1" i="0" kern="1200" dirty="0">
            <a:latin typeface="Calibri" panose="020F0502020204030204" pitchFamily="34" charset="0"/>
            <a:cs typeface="Calibri" panose="020F0502020204030204" pitchFamily="34" charset="0"/>
          </a:endParaRPr>
        </a:p>
      </dsp:txBody>
      <dsp:txXfrm>
        <a:off x="243717" y="2303341"/>
        <a:ext cx="964803" cy="371112"/>
      </dsp:txXfrm>
    </dsp:sp>
    <dsp:sp modelId="{26896D55-802D-488C-86A8-30C660DC8641}">
      <dsp:nvSpPr>
        <dsp:cNvPr id="0" name=""/>
        <dsp:cNvSpPr/>
      </dsp:nvSpPr>
      <dsp:spPr>
        <a:xfrm>
          <a:off x="521263" y="285163"/>
          <a:ext cx="2901001" cy="2901001"/>
        </a:xfrm>
        <a:custGeom>
          <a:avLst/>
          <a:gdLst/>
          <a:ahLst/>
          <a:cxnLst/>
          <a:rect l="0" t="0" r="0" b="0"/>
          <a:pathLst>
            <a:path>
              <a:moveTo>
                <a:pt x="43675" y="1803764"/>
              </a:moveTo>
              <a:arcTo wR="1450500" hR="1450500" stAng="9954244" swAng="1508573"/>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D6CAB96-E626-4B69-8393-A8972DA50CC9}">
      <dsp:nvSpPr>
        <dsp:cNvPr id="0" name=""/>
        <dsp:cNvSpPr/>
      </dsp:nvSpPr>
      <dsp:spPr>
        <a:xfrm>
          <a:off x="196962" y="849014"/>
          <a:ext cx="1004955" cy="411264"/>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altLang="ja-JP" sz="1600" b="1" i="0" kern="1200" dirty="0">
              <a:latin typeface="Calibri" panose="020F0502020204030204" pitchFamily="34" charset="0"/>
              <a:cs typeface="Calibri" panose="020F0502020204030204" pitchFamily="34" charset="0"/>
            </a:rPr>
            <a:t>Re-use</a:t>
          </a:r>
          <a:endParaRPr lang="en-GB" sz="1600" b="1" i="0" kern="1200" dirty="0">
            <a:latin typeface="Calibri" panose="020F0502020204030204" pitchFamily="34" charset="0"/>
            <a:cs typeface="Calibri" panose="020F0502020204030204" pitchFamily="34" charset="0"/>
          </a:endParaRPr>
        </a:p>
      </dsp:txBody>
      <dsp:txXfrm>
        <a:off x="217038" y="869090"/>
        <a:ext cx="964803" cy="371112"/>
      </dsp:txXfrm>
    </dsp:sp>
    <dsp:sp modelId="{9CED62C1-50E5-4760-8AFA-1EDEF1448C0F}">
      <dsp:nvSpPr>
        <dsp:cNvPr id="0" name=""/>
        <dsp:cNvSpPr/>
      </dsp:nvSpPr>
      <dsp:spPr>
        <a:xfrm>
          <a:off x="380314" y="460874"/>
          <a:ext cx="2901001" cy="2901001"/>
        </a:xfrm>
        <a:custGeom>
          <a:avLst/>
          <a:gdLst/>
          <a:ahLst/>
          <a:cxnLst/>
          <a:rect l="0" t="0" r="0" b="0"/>
          <a:pathLst>
            <a:path>
              <a:moveTo>
                <a:pt x="551716" y="312019"/>
              </a:moveTo>
              <a:arcTo wR="1450500" hR="1450500" stAng="13902623" swAng="841459"/>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E9B735-7A26-47A0-B6E4-EA2F8D77A257}">
      <dsp:nvSpPr>
        <dsp:cNvPr id="0" name=""/>
        <dsp:cNvSpPr/>
      </dsp:nvSpPr>
      <dsp:spPr>
        <a:xfrm>
          <a:off x="1343199" y="153689"/>
          <a:ext cx="1224821" cy="496115"/>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altLang="ja-JP" sz="1600" b="1" i="0" kern="1200" dirty="0">
              <a:latin typeface="Calibri" panose="020F0502020204030204" pitchFamily="34" charset="0"/>
              <a:cs typeface="Calibri" panose="020F0502020204030204" pitchFamily="34" charset="0"/>
            </a:rPr>
            <a:t>Generate Data</a:t>
          </a:r>
          <a:endParaRPr lang="en-GB" sz="1600" b="1" i="0" kern="1200" dirty="0">
            <a:latin typeface="Calibri" panose="020F0502020204030204" pitchFamily="34" charset="0"/>
            <a:cs typeface="Calibri" panose="020F0502020204030204" pitchFamily="34" charset="0"/>
          </a:endParaRPr>
        </a:p>
      </dsp:txBody>
      <dsp:txXfrm>
        <a:off x="1367417" y="177907"/>
        <a:ext cx="1176385" cy="447679"/>
      </dsp:txXfrm>
    </dsp:sp>
    <dsp:sp modelId="{80957AA1-AA2F-4D8C-A8DF-893CC8587B79}">
      <dsp:nvSpPr>
        <dsp:cNvPr id="0" name=""/>
        <dsp:cNvSpPr/>
      </dsp:nvSpPr>
      <dsp:spPr>
        <a:xfrm>
          <a:off x="249559" y="256942"/>
          <a:ext cx="2901001" cy="2901001"/>
        </a:xfrm>
        <a:custGeom>
          <a:avLst/>
          <a:gdLst/>
          <a:ahLst/>
          <a:cxnLst/>
          <a:rect l="0" t="0" r="0" b="0"/>
          <a:pathLst>
            <a:path>
              <a:moveTo>
                <a:pt x="2391411" y="346581"/>
              </a:moveTo>
              <a:arcTo wR="1450500" hR="1450500" stAng="18626530" swAng="668612"/>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3A8E653-23EB-4835-A856-D1FFA99DCB6C}">
      <dsp:nvSpPr>
        <dsp:cNvPr id="0" name=""/>
        <dsp:cNvSpPr/>
      </dsp:nvSpPr>
      <dsp:spPr>
        <a:xfrm>
          <a:off x="2550644" y="881149"/>
          <a:ext cx="1004955" cy="411264"/>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altLang="ja-JP" sz="1600" b="1" i="0" kern="1200" dirty="0">
              <a:latin typeface="Calibri" panose="020F0502020204030204" pitchFamily="34" charset="0"/>
              <a:cs typeface="Calibri" panose="020F0502020204030204" pitchFamily="34" charset="0"/>
            </a:rPr>
            <a:t>Process</a:t>
          </a:r>
          <a:endParaRPr lang="en-GB" sz="1600" b="1" i="0" kern="1200" dirty="0">
            <a:latin typeface="Calibri" panose="020F0502020204030204" pitchFamily="34" charset="0"/>
            <a:cs typeface="Calibri" panose="020F0502020204030204" pitchFamily="34" charset="0"/>
          </a:endParaRPr>
        </a:p>
      </dsp:txBody>
      <dsp:txXfrm>
        <a:off x="2570720" y="901225"/>
        <a:ext cx="964803" cy="371112"/>
      </dsp:txXfrm>
    </dsp:sp>
    <dsp:sp modelId="{D8E40C91-666C-4766-BE82-33D9A5FC9154}">
      <dsp:nvSpPr>
        <dsp:cNvPr id="0" name=""/>
        <dsp:cNvSpPr/>
      </dsp:nvSpPr>
      <dsp:spPr>
        <a:xfrm>
          <a:off x="346475" y="341712"/>
          <a:ext cx="2901001" cy="2901001"/>
        </a:xfrm>
        <a:custGeom>
          <a:avLst/>
          <a:gdLst/>
          <a:ahLst/>
          <a:cxnLst/>
          <a:rect l="0" t="0" r="0" b="0"/>
          <a:pathLst>
            <a:path>
              <a:moveTo>
                <a:pt x="2865882" y="1133253"/>
              </a:moveTo>
              <a:arcTo wR="1450500" hR="1450500" stAng="20841983" swAng="1396560"/>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C863810-0482-4939-AD05-E734DF898AC7}">
      <dsp:nvSpPr>
        <dsp:cNvPr id="0" name=""/>
        <dsp:cNvSpPr/>
      </dsp:nvSpPr>
      <dsp:spPr>
        <a:xfrm>
          <a:off x="2572983" y="2244396"/>
          <a:ext cx="1004955" cy="411264"/>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i="0" kern="1200" dirty="0">
              <a:latin typeface="Calibri" panose="020F0502020204030204" pitchFamily="34" charset="0"/>
              <a:cs typeface="Calibri" panose="020F0502020204030204" pitchFamily="34" charset="0"/>
            </a:rPr>
            <a:t>Analyse</a:t>
          </a:r>
        </a:p>
      </dsp:txBody>
      <dsp:txXfrm>
        <a:off x="2593059" y="2264472"/>
        <a:ext cx="964803" cy="371112"/>
      </dsp:txXfrm>
    </dsp:sp>
    <dsp:sp modelId="{D3F08FEB-EE0D-4BDD-ABC6-5700AE716D1C}">
      <dsp:nvSpPr>
        <dsp:cNvPr id="0" name=""/>
        <dsp:cNvSpPr/>
      </dsp:nvSpPr>
      <dsp:spPr>
        <a:xfrm>
          <a:off x="403489" y="224956"/>
          <a:ext cx="2901001" cy="2901001"/>
        </a:xfrm>
        <a:custGeom>
          <a:avLst/>
          <a:gdLst/>
          <a:ahLst/>
          <a:cxnLst/>
          <a:rect l="0" t="0" r="0" b="0"/>
          <a:pathLst>
            <a:path>
              <a:moveTo>
                <a:pt x="2425969" y="2524005"/>
              </a:moveTo>
              <a:arcTo wR="1450500" hR="1450500" stAng="2864359" swAng="954482"/>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276A0F5E-ADEE-4973-A5E2-F91823729577}">
      <dsp:nvSpPr>
        <dsp:cNvPr id="0" name=""/>
        <dsp:cNvSpPr/>
      </dsp:nvSpPr>
      <dsp:spPr>
        <a:xfrm>
          <a:off x="1371854" y="2889448"/>
          <a:ext cx="1004955" cy="411264"/>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altLang="ja-JP" sz="1600" b="1" i="0" kern="1200" dirty="0">
              <a:latin typeface="Calibri" panose="020F0502020204030204" pitchFamily="34" charset="0"/>
              <a:cs typeface="Calibri" panose="020F0502020204030204" pitchFamily="34" charset="0"/>
            </a:rPr>
            <a:t>Preserve</a:t>
          </a:r>
          <a:endParaRPr lang="en-GB" sz="1600" b="1" i="0" kern="1200" dirty="0">
            <a:latin typeface="Calibri" panose="020F0502020204030204" pitchFamily="34" charset="0"/>
            <a:cs typeface="Calibri" panose="020F0502020204030204" pitchFamily="34" charset="0"/>
          </a:endParaRPr>
        </a:p>
      </dsp:txBody>
      <dsp:txXfrm>
        <a:off x="1391930" y="2909524"/>
        <a:ext cx="964803" cy="371112"/>
      </dsp:txXfrm>
    </dsp:sp>
    <dsp:sp modelId="{A95DBF78-4886-477E-9570-EAEF47DE1FCE}">
      <dsp:nvSpPr>
        <dsp:cNvPr id="0" name=""/>
        <dsp:cNvSpPr/>
      </dsp:nvSpPr>
      <dsp:spPr>
        <a:xfrm>
          <a:off x="338483" y="121499"/>
          <a:ext cx="2901001" cy="2901001"/>
        </a:xfrm>
        <a:custGeom>
          <a:avLst/>
          <a:gdLst/>
          <a:ahLst/>
          <a:cxnLst/>
          <a:rect l="0" t="0" r="0" b="0"/>
          <a:pathLst>
            <a:path>
              <a:moveTo>
                <a:pt x="925958" y="2802834"/>
              </a:moveTo>
              <a:arcTo wR="1450500" hR="1450500" stAng="6672015" swAng="816469"/>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961E4D53-4C32-46EF-AFB7-F15250A1F89A}">
      <dsp:nvSpPr>
        <dsp:cNvPr id="0" name=""/>
        <dsp:cNvSpPr/>
      </dsp:nvSpPr>
      <dsp:spPr>
        <a:xfrm>
          <a:off x="223641" y="2283265"/>
          <a:ext cx="1004955" cy="411264"/>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altLang="ja-JP" sz="1600" b="1" i="0" kern="1200" dirty="0">
              <a:latin typeface="Calibri" panose="020F0502020204030204" pitchFamily="34" charset="0"/>
              <a:cs typeface="Calibri" panose="020F0502020204030204" pitchFamily="34" charset="0"/>
            </a:rPr>
            <a:t>Share</a:t>
          </a:r>
          <a:endParaRPr lang="en-GB" sz="1600" b="1" i="0" kern="1200" dirty="0">
            <a:latin typeface="Calibri" panose="020F0502020204030204" pitchFamily="34" charset="0"/>
            <a:cs typeface="Calibri" panose="020F0502020204030204" pitchFamily="34" charset="0"/>
          </a:endParaRPr>
        </a:p>
      </dsp:txBody>
      <dsp:txXfrm>
        <a:off x="243717" y="2303341"/>
        <a:ext cx="964803" cy="371112"/>
      </dsp:txXfrm>
    </dsp:sp>
    <dsp:sp modelId="{26896D55-802D-488C-86A8-30C660DC8641}">
      <dsp:nvSpPr>
        <dsp:cNvPr id="0" name=""/>
        <dsp:cNvSpPr/>
      </dsp:nvSpPr>
      <dsp:spPr>
        <a:xfrm>
          <a:off x="521263" y="285163"/>
          <a:ext cx="2901001" cy="2901001"/>
        </a:xfrm>
        <a:custGeom>
          <a:avLst/>
          <a:gdLst/>
          <a:ahLst/>
          <a:cxnLst/>
          <a:rect l="0" t="0" r="0" b="0"/>
          <a:pathLst>
            <a:path>
              <a:moveTo>
                <a:pt x="43675" y="1803764"/>
              </a:moveTo>
              <a:arcTo wR="1450500" hR="1450500" stAng="9954244" swAng="1508573"/>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D6CAB96-E626-4B69-8393-A8972DA50CC9}">
      <dsp:nvSpPr>
        <dsp:cNvPr id="0" name=""/>
        <dsp:cNvSpPr/>
      </dsp:nvSpPr>
      <dsp:spPr>
        <a:xfrm>
          <a:off x="196962" y="849014"/>
          <a:ext cx="1004955" cy="411264"/>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altLang="ja-JP" sz="1600" b="1" i="0" kern="1200" dirty="0">
              <a:latin typeface="Calibri" panose="020F0502020204030204" pitchFamily="34" charset="0"/>
              <a:cs typeface="Calibri" panose="020F0502020204030204" pitchFamily="34" charset="0"/>
            </a:rPr>
            <a:t>Re-use</a:t>
          </a:r>
          <a:endParaRPr lang="en-GB" sz="1600" b="1" i="0" kern="1200" dirty="0">
            <a:latin typeface="Calibri" panose="020F0502020204030204" pitchFamily="34" charset="0"/>
            <a:cs typeface="Calibri" panose="020F0502020204030204" pitchFamily="34" charset="0"/>
          </a:endParaRPr>
        </a:p>
      </dsp:txBody>
      <dsp:txXfrm>
        <a:off x="217038" y="869090"/>
        <a:ext cx="964803" cy="371112"/>
      </dsp:txXfrm>
    </dsp:sp>
    <dsp:sp modelId="{9CED62C1-50E5-4760-8AFA-1EDEF1448C0F}">
      <dsp:nvSpPr>
        <dsp:cNvPr id="0" name=""/>
        <dsp:cNvSpPr/>
      </dsp:nvSpPr>
      <dsp:spPr>
        <a:xfrm>
          <a:off x="380314" y="460874"/>
          <a:ext cx="2901001" cy="2901001"/>
        </a:xfrm>
        <a:custGeom>
          <a:avLst/>
          <a:gdLst/>
          <a:ahLst/>
          <a:cxnLst/>
          <a:rect l="0" t="0" r="0" b="0"/>
          <a:pathLst>
            <a:path>
              <a:moveTo>
                <a:pt x="551716" y="312019"/>
              </a:moveTo>
              <a:arcTo wR="1450500" hR="1450500" stAng="13902623" swAng="841459"/>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E9B735-7A26-47A0-B6E4-EA2F8D77A257}">
      <dsp:nvSpPr>
        <dsp:cNvPr id="0" name=""/>
        <dsp:cNvSpPr/>
      </dsp:nvSpPr>
      <dsp:spPr>
        <a:xfrm>
          <a:off x="1343199" y="153689"/>
          <a:ext cx="1224821" cy="496115"/>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altLang="ja-JP" sz="1600" b="1" i="0" kern="1200" dirty="0">
              <a:latin typeface="Calibri" panose="020F0502020204030204" pitchFamily="34" charset="0"/>
              <a:cs typeface="Calibri" panose="020F0502020204030204" pitchFamily="34" charset="0"/>
            </a:rPr>
            <a:t>Generate Data</a:t>
          </a:r>
          <a:endParaRPr lang="en-GB" sz="1600" b="1" i="0" kern="1200" dirty="0">
            <a:latin typeface="Calibri" panose="020F0502020204030204" pitchFamily="34" charset="0"/>
            <a:cs typeface="Calibri" panose="020F0502020204030204" pitchFamily="34" charset="0"/>
          </a:endParaRPr>
        </a:p>
      </dsp:txBody>
      <dsp:txXfrm>
        <a:off x="1367417" y="177907"/>
        <a:ext cx="1176385" cy="447679"/>
      </dsp:txXfrm>
    </dsp:sp>
    <dsp:sp modelId="{80957AA1-AA2F-4D8C-A8DF-893CC8587B79}">
      <dsp:nvSpPr>
        <dsp:cNvPr id="0" name=""/>
        <dsp:cNvSpPr/>
      </dsp:nvSpPr>
      <dsp:spPr>
        <a:xfrm>
          <a:off x="249559" y="256942"/>
          <a:ext cx="2901001" cy="2901001"/>
        </a:xfrm>
        <a:custGeom>
          <a:avLst/>
          <a:gdLst/>
          <a:ahLst/>
          <a:cxnLst/>
          <a:rect l="0" t="0" r="0" b="0"/>
          <a:pathLst>
            <a:path>
              <a:moveTo>
                <a:pt x="2391411" y="346581"/>
              </a:moveTo>
              <a:arcTo wR="1450500" hR="1450500" stAng="18626530" swAng="668612"/>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3A8E653-23EB-4835-A856-D1FFA99DCB6C}">
      <dsp:nvSpPr>
        <dsp:cNvPr id="0" name=""/>
        <dsp:cNvSpPr/>
      </dsp:nvSpPr>
      <dsp:spPr>
        <a:xfrm>
          <a:off x="2550644" y="881149"/>
          <a:ext cx="1004955" cy="411264"/>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altLang="ja-JP" sz="1600" b="1" i="0" kern="1200" dirty="0">
              <a:latin typeface="Calibri" panose="020F0502020204030204" pitchFamily="34" charset="0"/>
              <a:cs typeface="Calibri" panose="020F0502020204030204" pitchFamily="34" charset="0"/>
            </a:rPr>
            <a:t>Process</a:t>
          </a:r>
          <a:endParaRPr lang="en-GB" sz="1600" b="1" i="0" kern="1200" dirty="0">
            <a:latin typeface="Calibri" panose="020F0502020204030204" pitchFamily="34" charset="0"/>
            <a:cs typeface="Calibri" panose="020F0502020204030204" pitchFamily="34" charset="0"/>
          </a:endParaRPr>
        </a:p>
      </dsp:txBody>
      <dsp:txXfrm>
        <a:off x="2570720" y="901225"/>
        <a:ext cx="964803" cy="371112"/>
      </dsp:txXfrm>
    </dsp:sp>
    <dsp:sp modelId="{D8E40C91-666C-4766-BE82-33D9A5FC9154}">
      <dsp:nvSpPr>
        <dsp:cNvPr id="0" name=""/>
        <dsp:cNvSpPr/>
      </dsp:nvSpPr>
      <dsp:spPr>
        <a:xfrm>
          <a:off x="346475" y="341712"/>
          <a:ext cx="2901001" cy="2901001"/>
        </a:xfrm>
        <a:custGeom>
          <a:avLst/>
          <a:gdLst/>
          <a:ahLst/>
          <a:cxnLst/>
          <a:rect l="0" t="0" r="0" b="0"/>
          <a:pathLst>
            <a:path>
              <a:moveTo>
                <a:pt x="2865882" y="1133253"/>
              </a:moveTo>
              <a:arcTo wR="1450500" hR="1450500" stAng="20841983" swAng="1396560"/>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C863810-0482-4939-AD05-E734DF898AC7}">
      <dsp:nvSpPr>
        <dsp:cNvPr id="0" name=""/>
        <dsp:cNvSpPr/>
      </dsp:nvSpPr>
      <dsp:spPr>
        <a:xfrm>
          <a:off x="2572983" y="2244396"/>
          <a:ext cx="1004955" cy="411264"/>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i="0" kern="1200" dirty="0">
              <a:latin typeface="Calibri" panose="020F0502020204030204" pitchFamily="34" charset="0"/>
              <a:cs typeface="Calibri" panose="020F0502020204030204" pitchFamily="34" charset="0"/>
            </a:rPr>
            <a:t>Analyse</a:t>
          </a:r>
        </a:p>
      </dsp:txBody>
      <dsp:txXfrm>
        <a:off x="2593059" y="2264472"/>
        <a:ext cx="964803" cy="371112"/>
      </dsp:txXfrm>
    </dsp:sp>
    <dsp:sp modelId="{D3F08FEB-EE0D-4BDD-ABC6-5700AE716D1C}">
      <dsp:nvSpPr>
        <dsp:cNvPr id="0" name=""/>
        <dsp:cNvSpPr/>
      </dsp:nvSpPr>
      <dsp:spPr>
        <a:xfrm>
          <a:off x="403489" y="224956"/>
          <a:ext cx="2901001" cy="2901001"/>
        </a:xfrm>
        <a:custGeom>
          <a:avLst/>
          <a:gdLst/>
          <a:ahLst/>
          <a:cxnLst/>
          <a:rect l="0" t="0" r="0" b="0"/>
          <a:pathLst>
            <a:path>
              <a:moveTo>
                <a:pt x="2425969" y="2524005"/>
              </a:moveTo>
              <a:arcTo wR="1450500" hR="1450500" stAng="2864359" swAng="954482"/>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276A0F5E-ADEE-4973-A5E2-F91823729577}">
      <dsp:nvSpPr>
        <dsp:cNvPr id="0" name=""/>
        <dsp:cNvSpPr/>
      </dsp:nvSpPr>
      <dsp:spPr>
        <a:xfrm>
          <a:off x="1371854" y="2889448"/>
          <a:ext cx="1004955" cy="411264"/>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altLang="ja-JP" sz="1600" b="1" i="0" kern="1200" dirty="0">
              <a:latin typeface="Calibri" panose="020F0502020204030204" pitchFamily="34" charset="0"/>
              <a:cs typeface="Calibri" panose="020F0502020204030204" pitchFamily="34" charset="0"/>
            </a:rPr>
            <a:t>Preserve</a:t>
          </a:r>
          <a:endParaRPr lang="en-GB" sz="1600" b="1" i="0" kern="1200" dirty="0">
            <a:latin typeface="Calibri" panose="020F0502020204030204" pitchFamily="34" charset="0"/>
            <a:cs typeface="Calibri" panose="020F0502020204030204" pitchFamily="34" charset="0"/>
          </a:endParaRPr>
        </a:p>
      </dsp:txBody>
      <dsp:txXfrm>
        <a:off x="1391930" y="2909524"/>
        <a:ext cx="964803" cy="371112"/>
      </dsp:txXfrm>
    </dsp:sp>
    <dsp:sp modelId="{A95DBF78-4886-477E-9570-EAEF47DE1FCE}">
      <dsp:nvSpPr>
        <dsp:cNvPr id="0" name=""/>
        <dsp:cNvSpPr/>
      </dsp:nvSpPr>
      <dsp:spPr>
        <a:xfrm>
          <a:off x="338483" y="121499"/>
          <a:ext cx="2901001" cy="2901001"/>
        </a:xfrm>
        <a:custGeom>
          <a:avLst/>
          <a:gdLst/>
          <a:ahLst/>
          <a:cxnLst/>
          <a:rect l="0" t="0" r="0" b="0"/>
          <a:pathLst>
            <a:path>
              <a:moveTo>
                <a:pt x="925958" y="2802834"/>
              </a:moveTo>
              <a:arcTo wR="1450500" hR="1450500" stAng="6672015" swAng="816469"/>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961E4D53-4C32-46EF-AFB7-F15250A1F89A}">
      <dsp:nvSpPr>
        <dsp:cNvPr id="0" name=""/>
        <dsp:cNvSpPr/>
      </dsp:nvSpPr>
      <dsp:spPr>
        <a:xfrm>
          <a:off x="223641" y="2283265"/>
          <a:ext cx="1004955" cy="411264"/>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altLang="ja-JP" sz="1600" b="1" i="0" kern="1200" dirty="0">
              <a:latin typeface="Calibri" panose="020F0502020204030204" pitchFamily="34" charset="0"/>
              <a:cs typeface="Calibri" panose="020F0502020204030204" pitchFamily="34" charset="0"/>
            </a:rPr>
            <a:t>Share</a:t>
          </a:r>
          <a:endParaRPr lang="en-GB" sz="1600" b="1" i="0" kern="1200" dirty="0">
            <a:latin typeface="Calibri" panose="020F0502020204030204" pitchFamily="34" charset="0"/>
            <a:cs typeface="Calibri" panose="020F0502020204030204" pitchFamily="34" charset="0"/>
          </a:endParaRPr>
        </a:p>
      </dsp:txBody>
      <dsp:txXfrm>
        <a:off x="243717" y="2303341"/>
        <a:ext cx="964803" cy="371112"/>
      </dsp:txXfrm>
    </dsp:sp>
    <dsp:sp modelId="{26896D55-802D-488C-86A8-30C660DC8641}">
      <dsp:nvSpPr>
        <dsp:cNvPr id="0" name=""/>
        <dsp:cNvSpPr/>
      </dsp:nvSpPr>
      <dsp:spPr>
        <a:xfrm>
          <a:off x="521263" y="285163"/>
          <a:ext cx="2901001" cy="2901001"/>
        </a:xfrm>
        <a:custGeom>
          <a:avLst/>
          <a:gdLst/>
          <a:ahLst/>
          <a:cxnLst/>
          <a:rect l="0" t="0" r="0" b="0"/>
          <a:pathLst>
            <a:path>
              <a:moveTo>
                <a:pt x="43675" y="1803764"/>
              </a:moveTo>
              <a:arcTo wR="1450500" hR="1450500" stAng="9954244" swAng="1508573"/>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D6CAB96-E626-4B69-8393-A8972DA50CC9}">
      <dsp:nvSpPr>
        <dsp:cNvPr id="0" name=""/>
        <dsp:cNvSpPr/>
      </dsp:nvSpPr>
      <dsp:spPr>
        <a:xfrm>
          <a:off x="196962" y="849014"/>
          <a:ext cx="1004955" cy="411264"/>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altLang="ja-JP" sz="1600" b="1" i="0" kern="1200" dirty="0">
              <a:latin typeface="Calibri" panose="020F0502020204030204" pitchFamily="34" charset="0"/>
              <a:cs typeface="Calibri" panose="020F0502020204030204" pitchFamily="34" charset="0"/>
            </a:rPr>
            <a:t>Re-use</a:t>
          </a:r>
          <a:endParaRPr lang="en-GB" sz="1600" b="1" i="0" kern="1200" dirty="0">
            <a:latin typeface="Calibri" panose="020F0502020204030204" pitchFamily="34" charset="0"/>
            <a:cs typeface="Calibri" panose="020F0502020204030204" pitchFamily="34" charset="0"/>
          </a:endParaRPr>
        </a:p>
      </dsp:txBody>
      <dsp:txXfrm>
        <a:off x="217038" y="869090"/>
        <a:ext cx="964803" cy="371112"/>
      </dsp:txXfrm>
    </dsp:sp>
    <dsp:sp modelId="{9CED62C1-50E5-4760-8AFA-1EDEF1448C0F}">
      <dsp:nvSpPr>
        <dsp:cNvPr id="0" name=""/>
        <dsp:cNvSpPr/>
      </dsp:nvSpPr>
      <dsp:spPr>
        <a:xfrm>
          <a:off x="380314" y="460874"/>
          <a:ext cx="2901001" cy="2901001"/>
        </a:xfrm>
        <a:custGeom>
          <a:avLst/>
          <a:gdLst/>
          <a:ahLst/>
          <a:cxnLst/>
          <a:rect l="0" t="0" r="0" b="0"/>
          <a:pathLst>
            <a:path>
              <a:moveTo>
                <a:pt x="551716" y="312019"/>
              </a:moveTo>
              <a:arcTo wR="1450500" hR="1450500" stAng="13902623" swAng="841459"/>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E9B735-7A26-47A0-B6E4-EA2F8D77A257}">
      <dsp:nvSpPr>
        <dsp:cNvPr id="0" name=""/>
        <dsp:cNvSpPr/>
      </dsp:nvSpPr>
      <dsp:spPr>
        <a:xfrm>
          <a:off x="1343199" y="153689"/>
          <a:ext cx="1224821" cy="496115"/>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altLang="ja-JP" sz="1600" b="1" i="0" kern="1200" dirty="0">
              <a:latin typeface="Calibri" panose="020F0502020204030204" pitchFamily="34" charset="0"/>
              <a:cs typeface="Calibri" panose="020F0502020204030204" pitchFamily="34" charset="0"/>
            </a:rPr>
            <a:t>Generate Data</a:t>
          </a:r>
          <a:endParaRPr lang="en-GB" sz="1600" b="1" i="0" kern="1200" dirty="0">
            <a:latin typeface="Calibri" panose="020F0502020204030204" pitchFamily="34" charset="0"/>
            <a:cs typeface="Calibri" panose="020F0502020204030204" pitchFamily="34" charset="0"/>
          </a:endParaRPr>
        </a:p>
      </dsp:txBody>
      <dsp:txXfrm>
        <a:off x="1367417" y="177907"/>
        <a:ext cx="1176385" cy="447679"/>
      </dsp:txXfrm>
    </dsp:sp>
    <dsp:sp modelId="{80957AA1-AA2F-4D8C-A8DF-893CC8587B79}">
      <dsp:nvSpPr>
        <dsp:cNvPr id="0" name=""/>
        <dsp:cNvSpPr/>
      </dsp:nvSpPr>
      <dsp:spPr>
        <a:xfrm>
          <a:off x="249559" y="256942"/>
          <a:ext cx="2901001" cy="2901001"/>
        </a:xfrm>
        <a:custGeom>
          <a:avLst/>
          <a:gdLst/>
          <a:ahLst/>
          <a:cxnLst/>
          <a:rect l="0" t="0" r="0" b="0"/>
          <a:pathLst>
            <a:path>
              <a:moveTo>
                <a:pt x="2391411" y="346581"/>
              </a:moveTo>
              <a:arcTo wR="1450500" hR="1450500" stAng="18626530" swAng="668612"/>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3A8E653-23EB-4835-A856-D1FFA99DCB6C}">
      <dsp:nvSpPr>
        <dsp:cNvPr id="0" name=""/>
        <dsp:cNvSpPr/>
      </dsp:nvSpPr>
      <dsp:spPr>
        <a:xfrm>
          <a:off x="2550644" y="881149"/>
          <a:ext cx="1004955" cy="411264"/>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altLang="ja-JP" sz="1600" b="1" i="0" kern="1200" dirty="0">
              <a:latin typeface="Calibri" panose="020F0502020204030204" pitchFamily="34" charset="0"/>
              <a:cs typeface="Calibri" panose="020F0502020204030204" pitchFamily="34" charset="0"/>
            </a:rPr>
            <a:t>Process</a:t>
          </a:r>
          <a:endParaRPr lang="en-GB" sz="1600" b="1" i="0" kern="1200" dirty="0">
            <a:latin typeface="Calibri" panose="020F0502020204030204" pitchFamily="34" charset="0"/>
            <a:cs typeface="Calibri" panose="020F0502020204030204" pitchFamily="34" charset="0"/>
          </a:endParaRPr>
        </a:p>
      </dsp:txBody>
      <dsp:txXfrm>
        <a:off x="2570720" y="901225"/>
        <a:ext cx="964803" cy="371112"/>
      </dsp:txXfrm>
    </dsp:sp>
    <dsp:sp modelId="{D8E40C91-666C-4766-BE82-33D9A5FC9154}">
      <dsp:nvSpPr>
        <dsp:cNvPr id="0" name=""/>
        <dsp:cNvSpPr/>
      </dsp:nvSpPr>
      <dsp:spPr>
        <a:xfrm>
          <a:off x="346475" y="341712"/>
          <a:ext cx="2901001" cy="2901001"/>
        </a:xfrm>
        <a:custGeom>
          <a:avLst/>
          <a:gdLst/>
          <a:ahLst/>
          <a:cxnLst/>
          <a:rect l="0" t="0" r="0" b="0"/>
          <a:pathLst>
            <a:path>
              <a:moveTo>
                <a:pt x="2865882" y="1133253"/>
              </a:moveTo>
              <a:arcTo wR="1450500" hR="1450500" stAng="20841983" swAng="1396560"/>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C863810-0482-4939-AD05-E734DF898AC7}">
      <dsp:nvSpPr>
        <dsp:cNvPr id="0" name=""/>
        <dsp:cNvSpPr/>
      </dsp:nvSpPr>
      <dsp:spPr>
        <a:xfrm>
          <a:off x="2572983" y="2244396"/>
          <a:ext cx="1004955" cy="411264"/>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i="0" kern="1200" dirty="0">
              <a:latin typeface="Calibri" panose="020F0502020204030204" pitchFamily="34" charset="0"/>
              <a:cs typeface="Calibri" panose="020F0502020204030204" pitchFamily="34" charset="0"/>
            </a:rPr>
            <a:t>Analyse</a:t>
          </a:r>
        </a:p>
      </dsp:txBody>
      <dsp:txXfrm>
        <a:off x="2593059" y="2264472"/>
        <a:ext cx="964803" cy="371112"/>
      </dsp:txXfrm>
    </dsp:sp>
    <dsp:sp modelId="{D3F08FEB-EE0D-4BDD-ABC6-5700AE716D1C}">
      <dsp:nvSpPr>
        <dsp:cNvPr id="0" name=""/>
        <dsp:cNvSpPr/>
      </dsp:nvSpPr>
      <dsp:spPr>
        <a:xfrm>
          <a:off x="403489" y="224956"/>
          <a:ext cx="2901001" cy="2901001"/>
        </a:xfrm>
        <a:custGeom>
          <a:avLst/>
          <a:gdLst/>
          <a:ahLst/>
          <a:cxnLst/>
          <a:rect l="0" t="0" r="0" b="0"/>
          <a:pathLst>
            <a:path>
              <a:moveTo>
                <a:pt x="2425969" y="2524005"/>
              </a:moveTo>
              <a:arcTo wR="1450500" hR="1450500" stAng="2864359" swAng="954482"/>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276A0F5E-ADEE-4973-A5E2-F91823729577}">
      <dsp:nvSpPr>
        <dsp:cNvPr id="0" name=""/>
        <dsp:cNvSpPr/>
      </dsp:nvSpPr>
      <dsp:spPr>
        <a:xfrm>
          <a:off x="1371854" y="2889448"/>
          <a:ext cx="1004955" cy="411264"/>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altLang="ja-JP" sz="1600" b="1" i="0" kern="1200" dirty="0">
              <a:latin typeface="Calibri" panose="020F0502020204030204" pitchFamily="34" charset="0"/>
              <a:cs typeface="Calibri" panose="020F0502020204030204" pitchFamily="34" charset="0"/>
            </a:rPr>
            <a:t>Preserve</a:t>
          </a:r>
          <a:endParaRPr lang="en-GB" sz="1600" b="1" i="0" kern="1200" dirty="0">
            <a:latin typeface="Calibri" panose="020F0502020204030204" pitchFamily="34" charset="0"/>
            <a:cs typeface="Calibri" panose="020F0502020204030204" pitchFamily="34" charset="0"/>
          </a:endParaRPr>
        </a:p>
      </dsp:txBody>
      <dsp:txXfrm>
        <a:off x="1391930" y="2909524"/>
        <a:ext cx="964803" cy="371112"/>
      </dsp:txXfrm>
    </dsp:sp>
    <dsp:sp modelId="{A95DBF78-4886-477E-9570-EAEF47DE1FCE}">
      <dsp:nvSpPr>
        <dsp:cNvPr id="0" name=""/>
        <dsp:cNvSpPr/>
      </dsp:nvSpPr>
      <dsp:spPr>
        <a:xfrm>
          <a:off x="338483" y="121499"/>
          <a:ext cx="2901001" cy="2901001"/>
        </a:xfrm>
        <a:custGeom>
          <a:avLst/>
          <a:gdLst/>
          <a:ahLst/>
          <a:cxnLst/>
          <a:rect l="0" t="0" r="0" b="0"/>
          <a:pathLst>
            <a:path>
              <a:moveTo>
                <a:pt x="925958" y="2802834"/>
              </a:moveTo>
              <a:arcTo wR="1450500" hR="1450500" stAng="6672015" swAng="816469"/>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961E4D53-4C32-46EF-AFB7-F15250A1F89A}">
      <dsp:nvSpPr>
        <dsp:cNvPr id="0" name=""/>
        <dsp:cNvSpPr/>
      </dsp:nvSpPr>
      <dsp:spPr>
        <a:xfrm>
          <a:off x="223641" y="2283265"/>
          <a:ext cx="1004955" cy="411264"/>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altLang="ja-JP" sz="1600" b="1" i="0" kern="1200" dirty="0">
              <a:latin typeface="Calibri" panose="020F0502020204030204" pitchFamily="34" charset="0"/>
              <a:cs typeface="Calibri" panose="020F0502020204030204" pitchFamily="34" charset="0"/>
            </a:rPr>
            <a:t>Share</a:t>
          </a:r>
          <a:endParaRPr lang="en-GB" sz="1600" b="1" i="0" kern="1200" dirty="0">
            <a:latin typeface="Calibri" panose="020F0502020204030204" pitchFamily="34" charset="0"/>
            <a:cs typeface="Calibri" panose="020F0502020204030204" pitchFamily="34" charset="0"/>
          </a:endParaRPr>
        </a:p>
      </dsp:txBody>
      <dsp:txXfrm>
        <a:off x="243717" y="2303341"/>
        <a:ext cx="964803" cy="371112"/>
      </dsp:txXfrm>
    </dsp:sp>
    <dsp:sp modelId="{26896D55-802D-488C-86A8-30C660DC8641}">
      <dsp:nvSpPr>
        <dsp:cNvPr id="0" name=""/>
        <dsp:cNvSpPr/>
      </dsp:nvSpPr>
      <dsp:spPr>
        <a:xfrm>
          <a:off x="521263" y="285163"/>
          <a:ext cx="2901001" cy="2901001"/>
        </a:xfrm>
        <a:custGeom>
          <a:avLst/>
          <a:gdLst/>
          <a:ahLst/>
          <a:cxnLst/>
          <a:rect l="0" t="0" r="0" b="0"/>
          <a:pathLst>
            <a:path>
              <a:moveTo>
                <a:pt x="43675" y="1803764"/>
              </a:moveTo>
              <a:arcTo wR="1450500" hR="1450500" stAng="9954244" swAng="1508573"/>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D6CAB96-E626-4B69-8393-A8972DA50CC9}">
      <dsp:nvSpPr>
        <dsp:cNvPr id="0" name=""/>
        <dsp:cNvSpPr/>
      </dsp:nvSpPr>
      <dsp:spPr>
        <a:xfrm>
          <a:off x="196962" y="849014"/>
          <a:ext cx="1004955" cy="411264"/>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altLang="ja-JP" sz="1600" b="1" i="0" kern="1200" dirty="0">
              <a:latin typeface="Calibri" panose="020F0502020204030204" pitchFamily="34" charset="0"/>
              <a:cs typeface="Calibri" panose="020F0502020204030204" pitchFamily="34" charset="0"/>
            </a:rPr>
            <a:t>Re-use</a:t>
          </a:r>
          <a:endParaRPr lang="en-GB" sz="1600" b="1" i="0" kern="1200" dirty="0">
            <a:latin typeface="Calibri" panose="020F0502020204030204" pitchFamily="34" charset="0"/>
            <a:cs typeface="Calibri" panose="020F0502020204030204" pitchFamily="34" charset="0"/>
          </a:endParaRPr>
        </a:p>
      </dsp:txBody>
      <dsp:txXfrm>
        <a:off x="217038" y="869090"/>
        <a:ext cx="964803" cy="371112"/>
      </dsp:txXfrm>
    </dsp:sp>
    <dsp:sp modelId="{9CED62C1-50E5-4760-8AFA-1EDEF1448C0F}">
      <dsp:nvSpPr>
        <dsp:cNvPr id="0" name=""/>
        <dsp:cNvSpPr/>
      </dsp:nvSpPr>
      <dsp:spPr>
        <a:xfrm>
          <a:off x="380314" y="460874"/>
          <a:ext cx="2901001" cy="2901001"/>
        </a:xfrm>
        <a:custGeom>
          <a:avLst/>
          <a:gdLst/>
          <a:ahLst/>
          <a:cxnLst/>
          <a:rect l="0" t="0" r="0" b="0"/>
          <a:pathLst>
            <a:path>
              <a:moveTo>
                <a:pt x="551716" y="312019"/>
              </a:moveTo>
              <a:arcTo wR="1450500" hR="1450500" stAng="13902623" swAng="841459"/>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E9B735-7A26-47A0-B6E4-EA2F8D77A257}">
      <dsp:nvSpPr>
        <dsp:cNvPr id="0" name=""/>
        <dsp:cNvSpPr/>
      </dsp:nvSpPr>
      <dsp:spPr>
        <a:xfrm>
          <a:off x="1343199" y="153689"/>
          <a:ext cx="1224821" cy="496115"/>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altLang="ja-JP" sz="1600" b="1" i="0" kern="1200" dirty="0">
              <a:latin typeface="Calibri" panose="020F0502020204030204" pitchFamily="34" charset="0"/>
              <a:cs typeface="Calibri" panose="020F0502020204030204" pitchFamily="34" charset="0"/>
            </a:rPr>
            <a:t>Generate Data</a:t>
          </a:r>
          <a:endParaRPr lang="en-GB" sz="1600" b="1" i="0" kern="1200" dirty="0">
            <a:latin typeface="Calibri" panose="020F0502020204030204" pitchFamily="34" charset="0"/>
            <a:cs typeface="Calibri" panose="020F0502020204030204" pitchFamily="34" charset="0"/>
          </a:endParaRPr>
        </a:p>
      </dsp:txBody>
      <dsp:txXfrm>
        <a:off x="1367417" y="177907"/>
        <a:ext cx="1176385" cy="447679"/>
      </dsp:txXfrm>
    </dsp:sp>
    <dsp:sp modelId="{80957AA1-AA2F-4D8C-A8DF-893CC8587B79}">
      <dsp:nvSpPr>
        <dsp:cNvPr id="0" name=""/>
        <dsp:cNvSpPr/>
      </dsp:nvSpPr>
      <dsp:spPr>
        <a:xfrm>
          <a:off x="249559" y="256942"/>
          <a:ext cx="2901001" cy="2901001"/>
        </a:xfrm>
        <a:custGeom>
          <a:avLst/>
          <a:gdLst/>
          <a:ahLst/>
          <a:cxnLst/>
          <a:rect l="0" t="0" r="0" b="0"/>
          <a:pathLst>
            <a:path>
              <a:moveTo>
                <a:pt x="2391411" y="346581"/>
              </a:moveTo>
              <a:arcTo wR="1450500" hR="1450500" stAng="18626530" swAng="668612"/>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3A8E653-23EB-4835-A856-D1FFA99DCB6C}">
      <dsp:nvSpPr>
        <dsp:cNvPr id="0" name=""/>
        <dsp:cNvSpPr/>
      </dsp:nvSpPr>
      <dsp:spPr>
        <a:xfrm>
          <a:off x="2550644" y="881149"/>
          <a:ext cx="1004955" cy="411264"/>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altLang="ja-JP" sz="1600" b="1" i="0" kern="1200" dirty="0">
              <a:latin typeface="Calibri" panose="020F0502020204030204" pitchFamily="34" charset="0"/>
              <a:cs typeface="Calibri" panose="020F0502020204030204" pitchFamily="34" charset="0"/>
            </a:rPr>
            <a:t>Process</a:t>
          </a:r>
          <a:endParaRPr lang="en-GB" sz="1600" b="1" i="0" kern="1200" dirty="0">
            <a:latin typeface="Calibri" panose="020F0502020204030204" pitchFamily="34" charset="0"/>
            <a:cs typeface="Calibri" panose="020F0502020204030204" pitchFamily="34" charset="0"/>
          </a:endParaRPr>
        </a:p>
      </dsp:txBody>
      <dsp:txXfrm>
        <a:off x="2570720" y="901225"/>
        <a:ext cx="964803" cy="371112"/>
      </dsp:txXfrm>
    </dsp:sp>
    <dsp:sp modelId="{D8E40C91-666C-4766-BE82-33D9A5FC9154}">
      <dsp:nvSpPr>
        <dsp:cNvPr id="0" name=""/>
        <dsp:cNvSpPr/>
      </dsp:nvSpPr>
      <dsp:spPr>
        <a:xfrm>
          <a:off x="346475" y="341712"/>
          <a:ext cx="2901001" cy="2901001"/>
        </a:xfrm>
        <a:custGeom>
          <a:avLst/>
          <a:gdLst/>
          <a:ahLst/>
          <a:cxnLst/>
          <a:rect l="0" t="0" r="0" b="0"/>
          <a:pathLst>
            <a:path>
              <a:moveTo>
                <a:pt x="2865882" y="1133253"/>
              </a:moveTo>
              <a:arcTo wR="1450500" hR="1450500" stAng="20841983" swAng="1396560"/>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C863810-0482-4939-AD05-E734DF898AC7}">
      <dsp:nvSpPr>
        <dsp:cNvPr id="0" name=""/>
        <dsp:cNvSpPr/>
      </dsp:nvSpPr>
      <dsp:spPr>
        <a:xfrm>
          <a:off x="2572983" y="2244396"/>
          <a:ext cx="1004955" cy="411264"/>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i="0" kern="1200" dirty="0">
              <a:latin typeface="Calibri" panose="020F0502020204030204" pitchFamily="34" charset="0"/>
              <a:cs typeface="Calibri" panose="020F0502020204030204" pitchFamily="34" charset="0"/>
            </a:rPr>
            <a:t>Analyse</a:t>
          </a:r>
        </a:p>
      </dsp:txBody>
      <dsp:txXfrm>
        <a:off x="2593059" y="2264472"/>
        <a:ext cx="964803" cy="371112"/>
      </dsp:txXfrm>
    </dsp:sp>
    <dsp:sp modelId="{D3F08FEB-EE0D-4BDD-ABC6-5700AE716D1C}">
      <dsp:nvSpPr>
        <dsp:cNvPr id="0" name=""/>
        <dsp:cNvSpPr/>
      </dsp:nvSpPr>
      <dsp:spPr>
        <a:xfrm>
          <a:off x="403489" y="224956"/>
          <a:ext cx="2901001" cy="2901001"/>
        </a:xfrm>
        <a:custGeom>
          <a:avLst/>
          <a:gdLst/>
          <a:ahLst/>
          <a:cxnLst/>
          <a:rect l="0" t="0" r="0" b="0"/>
          <a:pathLst>
            <a:path>
              <a:moveTo>
                <a:pt x="2425969" y="2524005"/>
              </a:moveTo>
              <a:arcTo wR="1450500" hR="1450500" stAng="2864359" swAng="954482"/>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276A0F5E-ADEE-4973-A5E2-F91823729577}">
      <dsp:nvSpPr>
        <dsp:cNvPr id="0" name=""/>
        <dsp:cNvSpPr/>
      </dsp:nvSpPr>
      <dsp:spPr>
        <a:xfrm>
          <a:off x="1371854" y="2889448"/>
          <a:ext cx="1004955" cy="411264"/>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altLang="ja-JP" sz="1600" b="1" i="0" kern="1200" dirty="0">
              <a:latin typeface="Calibri" panose="020F0502020204030204" pitchFamily="34" charset="0"/>
              <a:cs typeface="Calibri" panose="020F0502020204030204" pitchFamily="34" charset="0"/>
            </a:rPr>
            <a:t>Preserve</a:t>
          </a:r>
          <a:endParaRPr lang="en-GB" sz="1600" b="1" i="0" kern="1200" dirty="0">
            <a:latin typeface="Calibri" panose="020F0502020204030204" pitchFamily="34" charset="0"/>
            <a:cs typeface="Calibri" panose="020F0502020204030204" pitchFamily="34" charset="0"/>
          </a:endParaRPr>
        </a:p>
      </dsp:txBody>
      <dsp:txXfrm>
        <a:off x="1391930" y="2909524"/>
        <a:ext cx="964803" cy="371112"/>
      </dsp:txXfrm>
    </dsp:sp>
    <dsp:sp modelId="{A95DBF78-4886-477E-9570-EAEF47DE1FCE}">
      <dsp:nvSpPr>
        <dsp:cNvPr id="0" name=""/>
        <dsp:cNvSpPr/>
      </dsp:nvSpPr>
      <dsp:spPr>
        <a:xfrm>
          <a:off x="338483" y="121499"/>
          <a:ext cx="2901001" cy="2901001"/>
        </a:xfrm>
        <a:custGeom>
          <a:avLst/>
          <a:gdLst/>
          <a:ahLst/>
          <a:cxnLst/>
          <a:rect l="0" t="0" r="0" b="0"/>
          <a:pathLst>
            <a:path>
              <a:moveTo>
                <a:pt x="925958" y="2802834"/>
              </a:moveTo>
              <a:arcTo wR="1450500" hR="1450500" stAng="6672015" swAng="816469"/>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961E4D53-4C32-46EF-AFB7-F15250A1F89A}">
      <dsp:nvSpPr>
        <dsp:cNvPr id="0" name=""/>
        <dsp:cNvSpPr/>
      </dsp:nvSpPr>
      <dsp:spPr>
        <a:xfrm>
          <a:off x="223641" y="2283265"/>
          <a:ext cx="1004955" cy="411264"/>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altLang="ja-JP" sz="1600" b="1" i="0" kern="1200" dirty="0">
              <a:latin typeface="Calibri" panose="020F0502020204030204" pitchFamily="34" charset="0"/>
              <a:cs typeface="Calibri" panose="020F0502020204030204" pitchFamily="34" charset="0"/>
            </a:rPr>
            <a:t>Share</a:t>
          </a:r>
          <a:endParaRPr lang="en-GB" sz="1600" b="1" i="0" kern="1200" dirty="0">
            <a:latin typeface="Calibri" panose="020F0502020204030204" pitchFamily="34" charset="0"/>
            <a:cs typeface="Calibri" panose="020F0502020204030204" pitchFamily="34" charset="0"/>
          </a:endParaRPr>
        </a:p>
      </dsp:txBody>
      <dsp:txXfrm>
        <a:off x="243717" y="2303341"/>
        <a:ext cx="964803" cy="371112"/>
      </dsp:txXfrm>
    </dsp:sp>
    <dsp:sp modelId="{26896D55-802D-488C-86A8-30C660DC8641}">
      <dsp:nvSpPr>
        <dsp:cNvPr id="0" name=""/>
        <dsp:cNvSpPr/>
      </dsp:nvSpPr>
      <dsp:spPr>
        <a:xfrm>
          <a:off x="521263" y="285163"/>
          <a:ext cx="2901001" cy="2901001"/>
        </a:xfrm>
        <a:custGeom>
          <a:avLst/>
          <a:gdLst/>
          <a:ahLst/>
          <a:cxnLst/>
          <a:rect l="0" t="0" r="0" b="0"/>
          <a:pathLst>
            <a:path>
              <a:moveTo>
                <a:pt x="43675" y="1803764"/>
              </a:moveTo>
              <a:arcTo wR="1450500" hR="1450500" stAng="9954244" swAng="1508573"/>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D6CAB96-E626-4B69-8393-A8972DA50CC9}">
      <dsp:nvSpPr>
        <dsp:cNvPr id="0" name=""/>
        <dsp:cNvSpPr/>
      </dsp:nvSpPr>
      <dsp:spPr>
        <a:xfrm>
          <a:off x="196962" y="849014"/>
          <a:ext cx="1004955" cy="411264"/>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altLang="ja-JP" sz="1600" b="1" i="0" kern="1200" dirty="0">
              <a:latin typeface="Calibri" panose="020F0502020204030204" pitchFamily="34" charset="0"/>
              <a:cs typeface="Calibri" panose="020F0502020204030204" pitchFamily="34" charset="0"/>
            </a:rPr>
            <a:t>Re-use</a:t>
          </a:r>
          <a:endParaRPr lang="en-GB" sz="1600" b="1" i="0" kern="1200" dirty="0">
            <a:latin typeface="Calibri" panose="020F0502020204030204" pitchFamily="34" charset="0"/>
            <a:cs typeface="Calibri" panose="020F0502020204030204" pitchFamily="34" charset="0"/>
          </a:endParaRPr>
        </a:p>
      </dsp:txBody>
      <dsp:txXfrm>
        <a:off x="217038" y="869090"/>
        <a:ext cx="964803" cy="371112"/>
      </dsp:txXfrm>
    </dsp:sp>
    <dsp:sp modelId="{9CED62C1-50E5-4760-8AFA-1EDEF1448C0F}">
      <dsp:nvSpPr>
        <dsp:cNvPr id="0" name=""/>
        <dsp:cNvSpPr/>
      </dsp:nvSpPr>
      <dsp:spPr>
        <a:xfrm>
          <a:off x="380314" y="460874"/>
          <a:ext cx="2901001" cy="2901001"/>
        </a:xfrm>
        <a:custGeom>
          <a:avLst/>
          <a:gdLst/>
          <a:ahLst/>
          <a:cxnLst/>
          <a:rect l="0" t="0" r="0" b="0"/>
          <a:pathLst>
            <a:path>
              <a:moveTo>
                <a:pt x="551716" y="312019"/>
              </a:moveTo>
              <a:arcTo wR="1450500" hR="1450500" stAng="13902623" swAng="841459"/>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E9B735-7A26-47A0-B6E4-EA2F8D77A257}">
      <dsp:nvSpPr>
        <dsp:cNvPr id="0" name=""/>
        <dsp:cNvSpPr/>
      </dsp:nvSpPr>
      <dsp:spPr>
        <a:xfrm>
          <a:off x="1343199" y="153689"/>
          <a:ext cx="1224821" cy="496115"/>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altLang="ja-JP" sz="1600" b="1" i="0" kern="1200" dirty="0">
              <a:latin typeface="Calibri" panose="020F0502020204030204" pitchFamily="34" charset="0"/>
              <a:cs typeface="Calibri" panose="020F0502020204030204" pitchFamily="34" charset="0"/>
            </a:rPr>
            <a:t>Generate Data</a:t>
          </a:r>
          <a:endParaRPr lang="en-GB" sz="1600" b="1" i="0" kern="1200" dirty="0">
            <a:latin typeface="Calibri" panose="020F0502020204030204" pitchFamily="34" charset="0"/>
            <a:cs typeface="Calibri" panose="020F0502020204030204" pitchFamily="34" charset="0"/>
          </a:endParaRPr>
        </a:p>
      </dsp:txBody>
      <dsp:txXfrm>
        <a:off x="1367417" y="177907"/>
        <a:ext cx="1176385" cy="447679"/>
      </dsp:txXfrm>
    </dsp:sp>
    <dsp:sp modelId="{80957AA1-AA2F-4D8C-A8DF-893CC8587B79}">
      <dsp:nvSpPr>
        <dsp:cNvPr id="0" name=""/>
        <dsp:cNvSpPr/>
      </dsp:nvSpPr>
      <dsp:spPr>
        <a:xfrm>
          <a:off x="249559" y="256942"/>
          <a:ext cx="2901001" cy="2901001"/>
        </a:xfrm>
        <a:custGeom>
          <a:avLst/>
          <a:gdLst/>
          <a:ahLst/>
          <a:cxnLst/>
          <a:rect l="0" t="0" r="0" b="0"/>
          <a:pathLst>
            <a:path>
              <a:moveTo>
                <a:pt x="2391411" y="346581"/>
              </a:moveTo>
              <a:arcTo wR="1450500" hR="1450500" stAng="18626530" swAng="668612"/>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3A8E653-23EB-4835-A856-D1FFA99DCB6C}">
      <dsp:nvSpPr>
        <dsp:cNvPr id="0" name=""/>
        <dsp:cNvSpPr/>
      </dsp:nvSpPr>
      <dsp:spPr>
        <a:xfrm>
          <a:off x="2550644" y="881149"/>
          <a:ext cx="1004955" cy="411264"/>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altLang="ja-JP" sz="1600" b="1" i="0" kern="1200" dirty="0">
              <a:latin typeface="Calibri" panose="020F0502020204030204" pitchFamily="34" charset="0"/>
              <a:cs typeface="Calibri" panose="020F0502020204030204" pitchFamily="34" charset="0"/>
            </a:rPr>
            <a:t>Process</a:t>
          </a:r>
          <a:endParaRPr lang="en-GB" sz="1600" b="1" i="0" kern="1200" dirty="0">
            <a:latin typeface="Calibri" panose="020F0502020204030204" pitchFamily="34" charset="0"/>
            <a:cs typeface="Calibri" panose="020F0502020204030204" pitchFamily="34" charset="0"/>
          </a:endParaRPr>
        </a:p>
      </dsp:txBody>
      <dsp:txXfrm>
        <a:off x="2570720" y="901225"/>
        <a:ext cx="964803" cy="371112"/>
      </dsp:txXfrm>
    </dsp:sp>
    <dsp:sp modelId="{D8E40C91-666C-4766-BE82-33D9A5FC9154}">
      <dsp:nvSpPr>
        <dsp:cNvPr id="0" name=""/>
        <dsp:cNvSpPr/>
      </dsp:nvSpPr>
      <dsp:spPr>
        <a:xfrm>
          <a:off x="346475" y="341712"/>
          <a:ext cx="2901001" cy="2901001"/>
        </a:xfrm>
        <a:custGeom>
          <a:avLst/>
          <a:gdLst/>
          <a:ahLst/>
          <a:cxnLst/>
          <a:rect l="0" t="0" r="0" b="0"/>
          <a:pathLst>
            <a:path>
              <a:moveTo>
                <a:pt x="2865882" y="1133253"/>
              </a:moveTo>
              <a:arcTo wR="1450500" hR="1450500" stAng="20841983" swAng="1396560"/>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C863810-0482-4939-AD05-E734DF898AC7}">
      <dsp:nvSpPr>
        <dsp:cNvPr id="0" name=""/>
        <dsp:cNvSpPr/>
      </dsp:nvSpPr>
      <dsp:spPr>
        <a:xfrm>
          <a:off x="2572983" y="2244396"/>
          <a:ext cx="1004955" cy="411264"/>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i="0" kern="1200" dirty="0">
              <a:latin typeface="Calibri" panose="020F0502020204030204" pitchFamily="34" charset="0"/>
              <a:cs typeface="Calibri" panose="020F0502020204030204" pitchFamily="34" charset="0"/>
            </a:rPr>
            <a:t>Analyse</a:t>
          </a:r>
        </a:p>
      </dsp:txBody>
      <dsp:txXfrm>
        <a:off x="2593059" y="2264472"/>
        <a:ext cx="964803" cy="371112"/>
      </dsp:txXfrm>
    </dsp:sp>
    <dsp:sp modelId="{D3F08FEB-EE0D-4BDD-ABC6-5700AE716D1C}">
      <dsp:nvSpPr>
        <dsp:cNvPr id="0" name=""/>
        <dsp:cNvSpPr/>
      </dsp:nvSpPr>
      <dsp:spPr>
        <a:xfrm>
          <a:off x="403489" y="224956"/>
          <a:ext cx="2901001" cy="2901001"/>
        </a:xfrm>
        <a:custGeom>
          <a:avLst/>
          <a:gdLst/>
          <a:ahLst/>
          <a:cxnLst/>
          <a:rect l="0" t="0" r="0" b="0"/>
          <a:pathLst>
            <a:path>
              <a:moveTo>
                <a:pt x="2425969" y="2524005"/>
              </a:moveTo>
              <a:arcTo wR="1450500" hR="1450500" stAng="2864359" swAng="954482"/>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276A0F5E-ADEE-4973-A5E2-F91823729577}">
      <dsp:nvSpPr>
        <dsp:cNvPr id="0" name=""/>
        <dsp:cNvSpPr/>
      </dsp:nvSpPr>
      <dsp:spPr>
        <a:xfrm>
          <a:off x="1371854" y="2889448"/>
          <a:ext cx="1004955" cy="411264"/>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altLang="ja-JP" sz="1600" b="1" i="0" kern="1200" dirty="0">
              <a:latin typeface="Calibri" panose="020F0502020204030204" pitchFamily="34" charset="0"/>
              <a:cs typeface="Calibri" panose="020F0502020204030204" pitchFamily="34" charset="0"/>
            </a:rPr>
            <a:t>Preserve</a:t>
          </a:r>
          <a:endParaRPr lang="en-GB" sz="1600" b="1" i="0" kern="1200" dirty="0">
            <a:latin typeface="Calibri" panose="020F0502020204030204" pitchFamily="34" charset="0"/>
            <a:cs typeface="Calibri" panose="020F0502020204030204" pitchFamily="34" charset="0"/>
          </a:endParaRPr>
        </a:p>
      </dsp:txBody>
      <dsp:txXfrm>
        <a:off x="1391930" y="2909524"/>
        <a:ext cx="964803" cy="371112"/>
      </dsp:txXfrm>
    </dsp:sp>
    <dsp:sp modelId="{A95DBF78-4886-477E-9570-EAEF47DE1FCE}">
      <dsp:nvSpPr>
        <dsp:cNvPr id="0" name=""/>
        <dsp:cNvSpPr/>
      </dsp:nvSpPr>
      <dsp:spPr>
        <a:xfrm>
          <a:off x="338483" y="121499"/>
          <a:ext cx="2901001" cy="2901001"/>
        </a:xfrm>
        <a:custGeom>
          <a:avLst/>
          <a:gdLst/>
          <a:ahLst/>
          <a:cxnLst/>
          <a:rect l="0" t="0" r="0" b="0"/>
          <a:pathLst>
            <a:path>
              <a:moveTo>
                <a:pt x="925958" y="2802834"/>
              </a:moveTo>
              <a:arcTo wR="1450500" hR="1450500" stAng="6672015" swAng="816469"/>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961E4D53-4C32-46EF-AFB7-F15250A1F89A}">
      <dsp:nvSpPr>
        <dsp:cNvPr id="0" name=""/>
        <dsp:cNvSpPr/>
      </dsp:nvSpPr>
      <dsp:spPr>
        <a:xfrm>
          <a:off x="223641" y="2283265"/>
          <a:ext cx="1004955" cy="411264"/>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altLang="ja-JP" sz="1600" b="1" i="0" kern="1200" dirty="0">
              <a:latin typeface="Calibri" panose="020F0502020204030204" pitchFamily="34" charset="0"/>
              <a:cs typeface="Calibri" panose="020F0502020204030204" pitchFamily="34" charset="0"/>
            </a:rPr>
            <a:t>Share</a:t>
          </a:r>
          <a:endParaRPr lang="en-GB" sz="1600" b="1" i="0" kern="1200" dirty="0">
            <a:latin typeface="Calibri" panose="020F0502020204030204" pitchFamily="34" charset="0"/>
            <a:cs typeface="Calibri" panose="020F0502020204030204" pitchFamily="34" charset="0"/>
          </a:endParaRPr>
        </a:p>
      </dsp:txBody>
      <dsp:txXfrm>
        <a:off x="243717" y="2303341"/>
        <a:ext cx="964803" cy="371112"/>
      </dsp:txXfrm>
    </dsp:sp>
    <dsp:sp modelId="{26896D55-802D-488C-86A8-30C660DC8641}">
      <dsp:nvSpPr>
        <dsp:cNvPr id="0" name=""/>
        <dsp:cNvSpPr/>
      </dsp:nvSpPr>
      <dsp:spPr>
        <a:xfrm>
          <a:off x="521263" y="285163"/>
          <a:ext cx="2901001" cy="2901001"/>
        </a:xfrm>
        <a:custGeom>
          <a:avLst/>
          <a:gdLst/>
          <a:ahLst/>
          <a:cxnLst/>
          <a:rect l="0" t="0" r="0" b="0"/>
          <a:pathLst>
            <a:path>
              <a:moveTo>
                <a:pt x="43675" y="1803764"/>
              </a:moveTo>
              <a:arcTo wR="1450500" hR="1450500" stAng="9954244" swAng="1508573"/>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D6CAB96-E626-4B69-8393-A8972DA50CC9}">
      <dsp:nvSpPr>
        <dsp:cNvPr id="0" name=""/>
        <dsp:cNvSpPr/>
      </dsp:nvSpPr>
      <dsp:spPr>
        <a:xfrm>
          <a:off x="196962" y="849014"/>
          <a:ext cx="1004955" cy="411264"/>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altLang="ja-JP" sz="1600" b="1" i="0" kern="1200" dirty="0">
              <a:latin typeface="Calibri" panose="020F0502020204030204" pitchFamily="34" charset="0"/>
              <a:cs typeface="Calibri" panose="020F0502020204030204" pitchFamily="34" charset="0"/>
            </a:rPr>
            <a:t>Re-use</a:t>
          </a:r>
          <a:endParaRPr lang="en-GB" sz="1600" b="1" i="0" kern="1200" dirty="0">
            <a:latin typeface="Calibri" panose="020F0502020204030204" pitchFamily="34" charset="0"/>
            <a:cs typeface="Calibri" panose="020F0502020204030204" pitchFamily="34" charset="0"/>
          </a:endParaRPr>
        </a:p>
      </dsp:txBody>
      <dsp:txXfrm>
        <a:off x="217038" y="869090"/>
        <a:ext cx="964803" cy="371112"/>
      </dsp:txXfrm>
    </dsp:sp>
    <dsp:sp modelId="{9CED62C1-50E5-4760-8AFA-1EDEF1448C0F}">
      <dsp:nvSpPr>
        <dsp:cNvPr id="0" name=""/>
        <dsp:cNvSpPr/>
      </dsp:nvSpPr>
      <dsp:spPr>
        <a:xfrm>
          <a:off x="380314" y="460874"/>
          <a:ext cx="2901001" cy="2901001"/>
        </a:xfrm>
        <a:custGeom>
          <a:avLst/>
          <a:gdLst/>
          <a:ahLst/>
          <a:cxnLst/>
          <a:rect l="0" t="0" r="0" b="0"/>
          <a:pathLst>
            <a:path>
              <a:moveTo>
                <a:pt x="551716" y="312019"/>
              </a:moveTo>
              <a:arcTo wR="1450500" hR="1450500" stAng="13902623" swAng="841459"/>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E9B735-7A26-47A0-B6E4-EA2F8D77A257}">
      <dsp:nvSpPr>
        <dsp:cNvPr id="0" name=""/>
        <dsp:cNvSpPr/>
      </dsp:nvSpPr>
      <dsp:spPr>
        <a:xfrm>
          <a:off x="1343199" y="153689"/>
          <a:ext cx="1224821" cy="496115"/>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altLang="ja-JP" sz="1600" b="1" i="0" kern="1200" dirty="0">
              <a:latin typeface="Calibri" panose="020F0502020204030204" pitchFamily="34" charset="0"/>
              <a:cs typeface="Calibri" panose="020F0502020204030204" pitchFamily="34" charset="0"/>
            </a:rPr>
            <a:t>Generate Data</a:t>
          </a:r>
          <a:endParaRPr lang="en-GB" sz="1600" b="1" i="0" kern="1200" dirty="0">
            <a:latin typeface="Calibri" panose="020F0502020204030204" pitchFamily="34" charset="0"/>
            <a:cs typeface="Calibri" panose="020F0502020204030204" pitchFamily="34" charset="0"/>
          </a:endParaRPr>
        </a:p>
      </dsp:txBody>
      <dsp:txXfrm>
        <a:off x="1367417" y="177907"/>
        <a:ext cx="1176385" cy="447679"/>
      </dsp:txXfrm>
    </dsp:sp>
    <dsp:sp modelId="{80957AA1-AA2F-4D8C-A8DF-893CC8587B79}">
      <dsp:nvSpPr>
        <dsp:cNvPr id="0" name=""/>
        <dsp:cNvSpPr/>
      </dsp:nvSpPr>
      <dsp:spPr>
        <a:xfrm>
          <a:off x="249559" y="256942"/>
          <a:ext cx="2901001" cy="2901001"/>
        </a:xfrm>
        <a:custGeom>
          <a:avLst/>
          <a:gdLst/>
          <a:ahLst/>
          <a:cxnLst/>
          <a:rect l="0" t="0" r="0" b="0"/>
          <a:pathLst>
            <a:path>
              <a:moveTo>
                <a:pt x="2391411" y="346581"/>
              </a:moveTo>
              <a:arcTo wR="1450500" hR="1450500" stAng="18626530" swAng="668612"/>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3A8E653-23EB-4835-A856-D1FFA99DCB6C}">
      <dsp:nvSpPr>
        <dsp:cNvPr id="0" name=""/>
        <dsp:cNvSpPr/>
      </dsp:nvSpPr>
      <dsp:spPr>
        <a:xfrm>
          <a:off x="2550644" y="881149"/>
          <a:ext cx="1004955" cy="411264"/>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altLang="ja-JP" sz="1600" b="1" i="0" kern="1200" dirty="0">
              <a:latin typeface="Calibri" panose="020F0502020204030204" pitchFamily="34" charset="0"/>
              <a:cs typeface="Calibri" panose="020F0502020204030204" pitchFamily="34" charset="0"/>
            </a:rPr>
            <a:t>Process</a:t>
          </a:r>
          <a:endParaRPr lang="en-GB" sz="1600" b="1" i="0" kern="1200" dirty="0">
            <a:latin typeface="Calibri" panose="020F0502020204030204" pitchFamily="34" charset="0"/>
            <a:cs typeface="Calibri" panose="020F0502020204030204" pitchFamily="34" charset="0"/>
          </a:endParaRPr>
        </a:p>
      </dsp:txBody>
      <dsp:txXfrm>
        <a:off x="2570720" y="901225"/>
        <a:ext cx="964803" cy="371112"/>
      </dsp:txXfrm>
    </dsp:sp>
    <dsp:sp modelId="{D8E40C91-666C-4766-BE82-33D9A5FC9154}">
      <dsp:nvSpPr>
        <dsp:cNvPr id="0" name=""/>
        <dsp:cNvSpPr/>
      </dsp:nvSpPr>
      <dsp:spPr>
        <a:xfrm>
          <a:off x="346475" y="341712"/>
          <a:ext cx="2901001" cy="2901001"/>
        </a:xfrm>
        <a:custGeom>
          <a:avLst/>
          <a:gdLst/>
          <a:ahLst/>
          <a:cxnLst/>
          <a:rect l="0" t="0" r="0" b="0"/>
          <a:pathLst>
            <a:path>
              <a:moveTo>
                <a:pt x="2865882" y="1133253"/>
              </a:moveTo>
              <a:arcTo wR="1450500" hR="1450500" stAng="20841983" swAng="1396560"/>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C863810-0482-4939-AD05-E734DF898AC7}">
      <dsp:nvSpPr>
        <dsp:cNvPr id="0" name=""/>
        <dsp:cNvSpPr/>
      </dsp:nvSpPr>
      <dsp:spPr>
        <a:xfrm>
          <a:off x="2572983" y="2244396"/>
          <a:ext cx="1004955" cy="411264"/>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i="0" kern="1200" dirty="0">
              <a:latin typeface="Calibri" panose="020F0502020204030204" pitchFamily="34" charset="0"/>
              <a:cs typeface="Calibri" panose="020F0502020204030204" pitchFamily="34" charset="0"/>
            </a:rPr>
            <a:t>Analyse</a:t>
          </a:r>
        </a:p>
      </dsp:txBody>
      <dsp:txXfrm>
        <a:off x="2593059" y="2264472"/>
        <a:ext cx="964803" cy="371112"/>
      </dsp:txXfrm>
    </dsp:sp>
    <dsp:sp modelId="{D3F08FEB-EE0D-4BDD-ABC6-5700AE716D1C}">
      <dsp:nvSpPr>
        <dsp:cNvPr id="0" name=""/>
        <dsp:cNvSpPr/>
      </dsp:nvSpPr>
      <dsp:spPr>
        <a:xfrm>
          <a:off x="403489" y="224956"/>
          <a:ext cx="2901001" cy="2901001"/>
        </a:xfrm>
        <a:custGeom>
          <a:avLst/>
          <a:gdLst/>
          <a:ahLst/>
          <a:cxnLst/>
          <a:rect l="0" t="0" r="0" b="0"/>
          <a:pathLst>
            <a:path>
              <a:moveTo>
                <a:pt x="2425969" y="2524005"/>
              </a:moveTo>
              <a:arcTo wR="1450500" hR="1450500" stAng="2864359" swAng="954482"/>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276A0F5E-ADEE-4973-A5E2-F91823729577}">
      <dsp:nvSpPr>
        <dsp:cNvPr id="0" name=""/>
        <dsp:cNvSpPr/>
      </dsp:nvSpPr>
      <dsp:spPr>
        <a:xfrm>
          <a:off x="1371854" y="2889448"/>
          <a:ext cx="1004955" cy="411264"/>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altLang="ja-JP" sz="1600" b="1" i="0" kern="1200" dirty="0">
              <a:latin typeface="Calibri" panose="020F0502020204030204" pitchFamily="34" charset="0"/>
              <a:cs typeface="Calibri" panose="020F0502020204030204" pitchFamily="34" charset="0"/>
            </a:rPr>
            <a:t>Preserve</a:t>
          </a:r>
          <a:endParaRPr lang="en-GB" sz="1600" b="1" i="0" kern="1200" dirty="0">
            <a:latin typeface="Calibri" panose="020F0502020204030204" pitchFamily="34" charset="0"/>
            <a:cs typeface="Calibri" panose="020F0502020204030204" pitchFamily="34" charset="0"/>
          </a:endParaRPr>
        </a:p>
      </dsp:txBody>
      <dsp:txXfrm>
        <a:off x="1391930" y="2909524"/>
        <a:ext cx="964803" cy="371112"/>
      </dsp:txXfrm>
    </dsp:sp>
    <dsp:sp modelId="{A95DBF78-4886-477E-9570-EAEF47DE1FCE}">
      <dsp:nvSpPr>
        <dsp:cNvPr id="0" name=""/>
        <dsp:cNvSpPr/>
      </dsp:nvSpPr>
      <dsp:spPr>
        <a:xfrm>
          <a:off x="338483" y="121499"/>
          <a:ext cx="2901001" cy="2901001"/>
        </a:xfrm>
        <a:custGeom>
          <a:avLst/>
          <a:gdLst/>
          <a:ahLst/>
          <a:cxnLst/>
          <a:rect l="0" t="0" r="0" b="0"/>
          <a:pathLst>
            <a:path>
              <a:moveTo>
                <a:pt x="925958" y="2802834"/>
              </a:moveTo>
              <a:arcTo wR="1450500" hR="1450500" stAng="6672015" swAng="816469"/>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961E4D53-4C32-46EF-AFB7-F15250A1F89A}">
      <dsp:nvSpPr>
        <dsp:cNvPr id="0" name=""/>
        <dsp:cNvSpPr/>
      </dsp:nvSpPr>
      <dsp:spPr>
        <a:xfrm>
          <a:off x="223641" y="2283265"/>
          <a:ext cx="1004955" cy="411264"/>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altLang="ja-JP" sz="1600" b="1" i="0" kern="1200" dirty="0">
              <a:latin typeface="Calibri" panose="020F0502020204030204" pitchFamily="34" charset="0"/>
              <a:cs typeface="Calibri" panose="020F0502020204030204" pitchFamily="34" charset="0"/>
            </a:rPr>
            <a:t>Share</a:t>
          </a:r>
          <a:endParaRPr lang="en-GB" sz="1600" b="1" i="0" kern="1200" dirty="0">
            <a:latin typeface="Calibri" panose="020F0502020204030204" pitchFamily="34" charset="0"/>
            <a:cs typeface="Calibri" panose="020F0502020204030204" pitchFamily="34" charset="0"/>
          </a:endParaRPr>
        </a:p>
      </dsp:txBody>
      <dsp:txXfrm>
        <a:off x="243717" y="2303341"/>
        <a:ext cx="964803" cy="371112"/>
      </dsp:txXfrm>
    </dsp:sp>
    <dsp:sp modelId="{26896D55-802D-488C-86A8-30C660DC8641}">
      <dsp:nvSpPr>
        <dsp:cNvPr id="0" name=""/>
        <dsp:cNvSpPr/>
      </dsp:nvSpPr>
      <dsp:spPr>
        <a:xfrm>
          <a:off x="521263" y="285163"/>
          <a:ext cx="2901001" cy="2901001"/>
        </a:xfrm>
        <a:custGeom>
          <a:avLst/>
          <a:gdLst/>
          <a:ahLst/>
          <a:cxnLst/>
          <a:rect l="0" t="0" r="0" b="0"/>
          <a:pathLst>
            <a:path>
              <a:moveTo>
                <a:pt x="43675" y="1803764"/>
              </a:moveTo>
              <a:arcTo wR="1450500" hR="1450500" stAng="9954244" swAng="1508573"/>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D6CAB96-E626-4B69-8393-A8972DA50CC9}">
      <dsp:nvSpPr>
        <dsp:cNvPr id="0" name=""/>
        <dsp:cNvSpPr/>
      </dsp:nvSpPr>
      <dsp:spPr>
        <a:xfrm>
          <a:off x="196962" y="849014"/>
          <a:ext cx="1004955" cy="411264"/>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altLang="ja-JP" sz="1600" b="1" i="0" kern="1200" dirty="0">
              <a:latin typeface="Calibri" panose="020F0502020204030204" pitchFamily="34" charset="0"/>
              <a:cs typeface="Calibri" panose="020F0502020204030204" pitchFamily="34" charset="0"/>
            </a:rPr>
            <a:t>Re-use</a:t>
          </a:r>
          <a:endParaRPr lang="en-GB" sz="1600" b="1" i="0" kern="1200" dirty="0">
            <a:latin typeface="Calibri" panose="020F0502020204030204" pitchFamily="34" charset="0"/>
            <a:cs typeface="Calibri" panose="020F0502020204030204" pitchFamily="34" charset="0"/>
          </a:endParaRPr>
        </a:p>
      </dsp:txBody>
      <dsp:txXfrm>
        <a:off x="217038" y="869090"/>
        <a:ext cx="964803" cy="371112"/>
      </dsp:txXfrm>
    </dsp:sp>
    <dsp:sp modelId="{9CED62C1-50E5-4760-8AFA-1EDEF1448C0F}">
      <dsp:nvSpPr>
        <dsp:cNvPr id="0" name=""/>
        <dsp:cNvSpPr/>
      </dsp:nvSpPr>
      <dsp:spPr>
        <a:xfrm>
          <a:off x="380314" y="460874"/>
          <a:ext cx="2901001" cy="2901001"/>
        </a:xfrm>
        <a:custGeom>
          <a:avLst/>
          <a:gdLst/>
          <a:ahLst/>
          <a:cxnLst/>
          <a:rect l="0" t="0" r="0" b="0"/>
          <a:pathLst>
            <a:path>
              <a:moveTo>
                <a:pt x="551716" y="312019"/>
              </a:moveTo>
              <a:arcTo wR="1450500" hR="1450500" stAng="13902623" swAng="841459"/>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C56AE3-20BB-4269-8016-368CA7308D96}">
      <dsp:nvSpPr>
        <dsp:cNvPr id="0" name=""/>
        <dsp:cNvSpPr/>
      </dsp:nvSpPr>
      <dsp:spPr>
        <a:xfrm>
          <a:off x="-151517" y="-58557"/>
          <a:ext cx="11015437" cy="1633836"/>
        </a:xfrm>
        <a:prstGeom prst="roundRect">
          <a:avLst>
            <a:gd name="adj" fmla="val 10000"/>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l" defTabSz="2044700">
            <a:lnSpc>
              <a:spcPct val="90000"/>
            </a:lnSpc>
            <a:spcBef>
              <a:spcPct val="0"/>
            </a:spcBef>
            <a:spcAft>
              <a:spcPct val="35000"/>
            </a:spcAft>
            <a:buNone/>
          </a:pPr>
          <a:r>
            <a:rPr kumimoji="1" lang="ja-JP" altLang="en-US" sz="4600" kern="1200">
              <a:solidFill>
                <a:schemeClr val="tx1"/>
              </a:solidFill>
            </a:rPr>
            <a:t>　</a:t>
          </a:r>
        </a:p>
      </dsp:txBody>
      <dsp:txXfrm>
        <a:off x="-103664" y="-10704"/>
        <a:ext cx="9093201" cy="1538130"/>
      </dsp:txXfrm>
    </dsp:sp>
    <dsp:sp modelId="{7412D613-4542-4BD7-ABC3-B9A76498ABE7}">
      <dsp:nvSpPr>
        <dsp:cNvPr id="0" name=""/>
        <dsp:cNvSpPr/>
      </dsp:nvSpPr>
      <dsp:spPr>
        <a:xfrm>
          <a:off x="268221" y="1846419"/>
          <a:ext cx="10759131" cy="1507558"/>
        </a:xfrm>
        <a:prstGeom prst="roundRect">
          <a:avLst>
            <a:gd name="adj" fmla="val 10000"/>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l" defTabSz="2044700">
            <a:lnSpc>
              <a:spcPct val="90000"/>
            </a:lnSpc>
            <a:spcBef>
              <a:spcPct val="0"/>
            </a:spcBef>
            <a:spcAft>
              <a:spcPct val="35000"/>
            </a:spcAft>
            <a:buNone/>
          </a:pPr>
          <a:r>
            <a:rPr kumimoji="1" lang="ja-JP" altLang="en-US" sz="4600" kern="1200">
              <a:solidFill>
                <a:schemeClr val="tx1"/>
              </a:solidFill>
            </a:rPr>
            <a:t>　</a:t>
          </a:r>
        </a:p>
      </dsp:txBody>
      <dsp:txXfrm>
        <a:off x="312376" y="1890574"/>
        <a:ext cx="8585161" cy="1419248"/>
      </dsp:txXfrm>
    </dsp:sp>
    <dsp:sp modelId="{807BF6E0-4E68-4483-8BEC-0746810811B9}">
      <dsp:nvSpPr>
        <dsp:cNvPr id="0" name=""/>
        <dsp:cNvSpPr/>
      </dsp:nvSpPr>
      <dsp:spPr>
        <a:xfrm>
          <a:off x="1073196" y="3534606"/>
          <a:ext cx="10465073" cy="1754184"/>
        </a:xfrm>
        <a:prstGeom prst="roundRect">
          <a:avLst>
            <a:gd name="adj" fmla="val 10000"/>
          </a:avLst>
        </a:prstGeom>
        <a:solidFill>
          <a:schemeClr val="accent1">
            <a:hueOff val="0"/>
            <a:satOff val="0"/>
            <a:lumOff val="0"/>
            <a:alphaOff val="0"/>
          </a:schemeClr>
        </a:solidFill>
        <a:ln w="76200" cap="flat" cmpd="sng" algn="ctr">
          <a:solidFill>
            <a:srgbClr val="FFFF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l" defTabSz="2044700">
            <a:lnSpc>
              <a:spcPct val="90000"/>
            </a:lnSpc>
            <a:spcBef>
              <a:spcPct val="0"/>
            </a:spcBef>
            <a:spcAft>
              <a:spcPct val="35000"/>
            </a:spcAft>
            <a:buNone/>
          </a:pPr>
          <a:r>
            <a:rPr kumimoji="1" lang="ja-JP" altLang="en-US" sz="4600" kern="1200"/>
            <a:t>　</a:t>
          </a:r>
        </a:p>
      </dsp:txBody>
      <dsp:txXfrm>
        <a:off x="1124574" y="3585984"/>
        <a:ext cx="8333660" cy="1651428"/>
      </dsp:txXfrm>
    </dsp:sp>
    <dsp:sp modelId="{CF8B1BE8-135C-4B58-A769-8A5383FCA21C}">
      <dsp:nvSpPr>
        <dsp:cNvPr id="0" name=""/>
        <dsp:cNvSpPr/>
      </dsp:nvSpPr>
      <dsp:spPr>
        <a:xfrm>
          <a:off x="9465277" y="1430374"/>
          <a:ext cx="1024981" cy="958439"/>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rtl="0">
            <a:lnSpc>
              <a:spcPct val="90000"/>
            </a:lnSpc>
            <a:spcBef>
              <a:spcPct val="0"/>
            </a:spcBef>
            <a:spcAft>
              <a:spcPct val="35000"/>
            </a:spcAft>
            <a:buNone/>
          </a:pPr>
          <a:endParaRPr kumimoji="1" lang="ja-JP" altLang="en-US" sz="3600" kern="1200"/>
        </a:p>
      </dsp:txBody>
      <dsp:txXfrm>
        <a:off x="9695898" y="1430374"/>
        <a:ext cx="563739" cy="721225"/>
      </dsp:txXfrm>
    </dsp:sp>
    <dsp:sp modelId="{48717BA0-486F-4ECB-82A3-761FCFDC86CC}">
      <dsp:nvSpPr>
        <dsp:cNvPr id="0" name=""/>
        <dsp:cNvSpPr/>
      </dsp:nvSpPr>
      <dsp:spPr>
        <a:xfrm>
          <a:off x="10054347" y="3197730"/>
          <a:ext cx="1024981" cy="903387"/>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rtl="0">
            <a:lnSpc>
              <a:spcPct val="90000"/>
            </a:lnSpc>
            <a:spcBef>
              <a:spcPct val="0"/>
            </a:spcBef>
            <a:spcAft>
              <a:spcPct val="35000"/>
            </a:spcAft>
            <a:buNone/>
          </a:pPr>
          <a:endParaRPr kumimoji="1" lang="ja-JP" altLang="en-US" sz="3600" kern="1200"/>
        </a:p>
      </dsp:txBody>
      <dsp:txXfrm>
        <a:off x="10284968" y="3197730"/>
        <a:ext cx="563739" cy="6797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6D6F2A-1EDF-4B2C-B243-95544B6BFB0D}">
      <dsp:nvSpPr>
        <dsp:cNvPr id="0" name=""/>
        <dsp:cNvSpPr/>
      </dsp:nvSpPr>
      <dsp:spPr>
        <a:xfrm>
          <a:off x="638425" y="118404"/>
          <a:ext cx="1737922" cy="1737922"/>
        </a:xfrm>
        <a:prstGeom prst="ellipse">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endParaRPr kumimoji="1" lang="ja-JP" altLang="en-US" sz="1000" b="1" kern="1200"/>
        </a:p>
      </dsp:txBody>
      <dsp:txXfrm>
        <a:off x="1051181" y="248749"/>
        <a:ext cx="912409" cy="295446"/>
      </dsp:txXfrm>
    </dsp:sp>
    <dsp:sp modelId="{14CADC5A-CA8C-4791-BFAB-4E33EE9647FB}">
      <dsp:nvSpPr>
        <dsp:cNvPr id="0" name=""/>
        <dsp:cNvSpPr/>
      </dsp:nvSpPr>
      <dsp:spPr>
        <a:xfrm>
          <a:off x="1159177" y="648734"/>
          <a:ext cx="666620" cy="666620"/>
        </a:xfrm>
        <a:prstGeom prst="ellipse">
          <a:avLst/>
        </a:prstGeom>
        <a:solidFill>
          <a:schemeClr val="accent1">
            <a:hueOff val="0"/>
            <a:satOff val="0"/>
            <a:lumOff val="0"/>
            <a:alphaOff val="0"/>
          </a:schemeClr>
        </a:solidFill>
        <a:ln w="127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marL="0" lvl="0" indent="0" algn="ctr" defTabSz="355600">
            <a:lnSpc>
              <a:spcPct val="90000"/>
            </a:lnSpc>
            <a:spcBef>
              <a:spcPct val="0"/>
            </a:spcBef>
            <a:spcAft>
              <a:spcPct val="35000"/>
            </a:spcAft>
            <a:buNone/>
          </a:pPr>
          <a:endParaRPr kumimoji="1" lang="ja-JP" altLang="en-US" sz="800" b="1" kern="1200"/>
        </a:p>
      </dsp:txBody>
      <dsp:txXfrm>
        <a:off x="1256801" y="815389"/>
        <a:ext cx="471371" cy="3333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6D6F2A-1EDF-4B2C-B243-95544B6BFB0D}">
      <dsp:nvSpPr>
        <dsp:cNvPr id="0" name=""/>
        <dsp:cNvSpPr/>
      </dsp:nvSpPr>
      <dsp:spPr>
        <a:xfrm>
          <a:off x="638425" y="118404"/>
          <a:ext cx="1737922" cy="1737922"/>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endParaRPr kumimoji="1" lang="ja-JP" altLang="en-US" sz="1000" b="1" kern="1200"/>
        </a:p>
      </dsp:txBody>
      <dsp:txXfrm>
        <a:off x="1051181" y="248749"/>
        <a:ext cx="912409" cy="295446"/>
      </dsp:txXfrm>
    </dsp:sp>
    <dsp:sp modelId="{14CADC5A-CA8C-4791-BFAB-4E33EE9647FB}">
      <dsp:nvSpPr>
        <dsp:cNvPr id="0" name=""/>
        <dsp:cNvSpPr/>
      </dsp:nvSpPr>
      <dsp:spPr>
        <a:xfrm>
          <a:off x="1159177" y="648734"/>
          <a:ext cx="666620" cy="666620"/>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6896" tIns="56896" rIns="56896" bIns="56896" numCol="1" spcCol="1270" anchor="ctr" anchorCtr="0">
          <a:noAutofit/>
        </a:bodyPr>
        <a:lstStyle/>
        <a:p>
          <a:pPr marL="0" lvl="0" indent="0" algn="ctr" defTabSz="355600">
            <a:lnSpc>
              <a:spcPct val="90000"/>
            </a:lnSpc>
            <a:spcBef>
              <a:spcPct val="0"/>
            </a:spcBef>
            <a:spcAft>
              <a:spcPct val="35000"/>
            </a:spcAft>
            <a:buNone/>
          </a:pPr>
          <a:endParaRPr kumimoji="1" lang="ja-JP" altLang="en-US" sz="800" b="1" kern="1200"/>
        </a:p>
      </dsp:txBody>
      <dsp:txXfrm>
        <a:off x="1256801" y="815389"/>
        <a:ext cx="471371" cy="3333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6D6F2A-1EDF-4B2C-B243-95544B6BFB0D}">
      <dsp:nvSpPr>
        <dsp:cNvPr id="0" name=""/>
        <dsp:cNvSpPr/>
      </dsp:nvSpPr>
      <dsp:spPr>
        <a:xfrm>
          <a:off x="560844" y="117322"/>
          <a:ext cx="1675801" cy="1722037"/>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endParaRPr kumimoji="1" lang="ja-JP" altLang="en-US" sz="1000" b="1" kern="1200"/>
        </a:p>
      </dsp:txBody>
      <dsp:txXfrm>
        <a:off x="958847" y="246475"/>
        <a:ext cx="879795" cy="292746"/>
      </dsp:txXfrm>
    </dsp:sp>
    <dsp:sp modelId="{14CADC5A-CA8C-4791-BFAB-4E33EE9647FB}">
      <dsp:nvSpPr>
        <dsp:cNvPr id="0" name=""/>
        <dsp:cNvSpPr/>
      </dsp:nvSpPr>
      <dsp:spPr>
        <a:xfrm>
          <a:off x="867168" y="433243"/>
          <a:ext cx="1073162" cy="1073162"/>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endParaRPr kumimoji="1" lang="ja-JP" altLang="en-US" sz="1900" b="1" kern="1200"/>
        </a:p>
      </dsp:txBody>
      <dsp:txXfrm>
        <a:off x="1024329" y="701534"/>
        <a:ext cx="758840" cy="53658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6D6F2A-1EDF-4B2C-B243-95544B6BFB0D}">
      <dsp:nvSpPr>
        <dsp:cNvPr id="0" name=""/>
        <dsp:cNvSpPr/>
      </dsp:nvSpPr>
      <dsp:spPr>
        <a:xfrm>
          <a:off x="638425" y="118404"/>
          <a:ext cx="1737922" cy="1737922"/>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endParaRPr kumimoji="1" lang="ja-JP" altLang="en-US" sz="1000" b="1" kern="1200"/>
        </a:p>
      </dsp:txBody>
      <dsp:txXfrm>
        <a:off x="1051181" y="248749"/>
        <a:ext cx="912409" cy="295446"/>
      </dsp:txXfrm>
    </dsp:sp>
    <dsp:sp modelId="{14CADC5A-CA8C-4791-BFAB-4E33EE9647FB}">
      <dsp:nvSpPr>
        <dsp:cNvPr id="0" name=""/>
        <dsp:cNvSpPr/>
      </dsp:nvSpPr>
      <dsp:spPr>
        <a:xfrm>
          <a:off x="1159177" y="648734"/>
          <a:ext cx="666620" cy="666620"/>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6896" tIns="56896" rIns="56896" bIns="56896" numCol="1" spcCol="1270" anchor="ctr" anchorCtr="0">
          <a:noAutofit/>
        </a:bodyPr>
        <a:lstStyle/>
        <a:p>
          <a:pPr marL="0" lvl="0" indent="0" algn="ctr" defTabSz="355600">
            <a:lnSpc>
              <a:spcPct val="90000"/>
            </a:lnSpc>
            <a:spcBef>
              <a:spcPct val="0"/>
            </a:spcBef>
            <a:spcAft>
              <a:spcPct val="35000"/>
            </a:spcAft>
            <a:buNone/>
          </a:pPr>
          <a:endParaRPr kumimoji="1" lang="ja-JP" altLang="en-US" sz="800" b="1" kern="1200"/>
        </a:p>
      </dsp:txBody>
      <dsp:txXfrm>
        <a:off x="1256801" y="815389"/>
        <a:ext cx="471371" cy="33331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6D6F2A-1EDF-4B2C-B243-95544B6BFB0D}">
      <dsp:nvSpPr>
        <dsp:cNvPr id="0" name=""/>
        <dsp:cNvSpPr/>
      </dsp:nvSpPr>
      <dsp:spPr>
        <a:xfrm>
          <a:off x="560844" y="117322"/>
          <a:ext cx="1675801" cy="1722037"/>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endParaRPr kumimoji="1" lang="ja-JP" altLang="en-US" sz="1000" b="1" kern="1200"/>
        </a:p>
      </dsp:txBody>
      <dsp:txXfrm>
        <a:off x="958847" y="246475"/>
        <a:ext cx="879795" cy="292746"/>
      </dsp:txXfrm>
    </dsp:sp>
    <dsp:sp modelId="{14CADC5A-CA8C-4791-BFAB-4E33EE9647FB}">
      <dsp:nvSpPr>
        <dsp:cNvPr id="0" name=""/>
        <dsp:cNvSpPr/>
      </dsp:nvSpPr>
      <dsp:spPr>
        <a:xfrm>
          <a:off x="867168" y="433243"/>
          <a:ext cx="1073162" cy="1073162"/>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endParaRPr kumimoji="1" lang="ja-JP" altLang="en-US" sz="1900" b="1" kern="1200"/>
        </a:p>
      </dsp:txBody>
      <dsp:txXfrm>
        <a:off x="1024329" y="701534"/>
        <a:ext cx="758840" cy="53658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6D6F2A-1EDF-4B2C-B243-95544B6BFB0D}">
      <dsp:nvSpPr>
        <dsp:cNvPr id="0" name=""/>
        <dsp:cNvSpPr/>
      </dsp:nvSpPr>
      <dsp:spPr>
        <a:xfrm>
          <a:off x="560844" y="117322"/>
          <a:ext cx="1675801" cy="1722037"/>
        </a:xfrm>
        <a:prstGeom prst="ellipse">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endParaRPr kumimoji="1" lang="ja-JP" altLang="en-US" sz="1000" b="1" kern="1200"/>
        </a:p>
      </dsp:txBody>
      <dsp:txXfrm>
        <a:off x="958847" y="246475"/>
        <a:ext cx="879795" cy="292746"/>
      </dsp:txXfrm>
    </dsp:sp>
    <dsp:sp modelId="{14CADC5A-CA8C-4791-BFAB-4E33EE9647FB}">
      <dsp:nvSpPr>
        <dsp:cNvPr id="0" name=""/>
        <dsp:cNvSpPr/>
      </dsp:nvSpPr>
      <dsp:spPr>
        <a:xfrm>
          <a:off x="867168" y="433243"/>
          <a:ext cx="1073162" cy="1073162"/>
        </a:xfrm>
        <a:prstGeom prst="ellipse">
          <a:avLst/>
        </a:prstGeom>
        <a:solidFill>
          <a:schemeClr val="accent1">
            <a:hueOff val="0"/>
            <a:satOff val="0"/>
            <a:lumOff val="0"/>
            <a:alphaOff val="0"/>
          </a:schemeClr>
        </a:solidFill>
        <a:ln w="127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endParaRPr kumimoji="1" lang="ja-JP" altLang="en-US" sz="1900" b="1" kern="1200"/>
        </a:p>
      </dsp:txBody>
      <dsp:txXfrm>
        <a:off x="1024329" y="701534"/>
        <a:ext cx="758840" cy="53658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6D6F2A-1EDF-4B2C-B243-95544B6BFB0D}">
      <dsp:nvSpPr>
        <dsp:cNvPr id="0" name=""/>
        <dsp:cNvSpPr/>
      </dsp:nvSpPr>
      <dsp:spPr>
        <a:xfrm>
          <a:off x="638425" y="118404"/>
          <a:ext cx="1737922" cy="1737922"/>
        </a:xfrm>
        <a:prstGeom prst="ellipse">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endParaRPr kumimoji="1" lang="ja-JP" altLang="en-US" sz="1000" b="1" kern="1200"/>
        </a:p>
      </dsp:txBody>
      <dsp:txXfrm>
        <a:off x="1051181" y="248749"/>
        <a:ext cx="912409" cy="295446"/>
      </dsp:txXfrm>
    </dsp:sp>
    <dsp:sp modelId="{14CADC5A-CA8C-4791-BFAB-4E33EE9647FB}">
      <dsp:nvSpPr>
        <dsp:cNvPr id="0" name=""/>
        <dsp:cNvSpPr/>
      </dsp:nvSpPr>
      <dsp:spPr>
        <a:xfrm>
          <a:off x="1159177" y="648734"/>
          <a:ext cx="666620" cy="666620"/>
        </a:xfrm>
        <a:prstGeom prst="ellipse">
          <a:avLst/>
        </a:prstGeom>
        <a:solidFill>
          <a:schemeClr val="accent1">
            <a:hueOff val="0"/>
            <a:satOff val="0"/>
            <a:lumOff val="0"/>
            <a:alphaOff val="0"/>
          </a:schemeClr>
        </a:solidFill>
        <a:ln w="127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marL="0" lvl="0" indent="0" algn="ctr" defTabSz="355600">
            <a:lnSpc>
              <a:spcPct val="90000"/>
            </a:lnSpc>
            <a:spcBef>
              <a:spcPct val="0"/>
            </a:spcBef>
            <a:spcAft>
              <a:spcPct val="35000"/>
            </a:spcAft>
            <a:buNone/>
          </a:pPr>
          <a:endParaRPr kumimoji="1" lang="ja-JP" altLang="en-US" sz="800" b="1" kern="1200"/>
        </a:p>
      </dsp:txBody>
      <dsp:txXfrm>
        <a:off x="1256801" y="815389"/>
        <a:ext cx="471371" cy="33331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E9B735-7A26-47A0-B6E4-EA2F8D77A257}">
      <dsp:nvSpPr>
        <dsp:cNvPr id="0" name=""/>
        <dsp:cNvSpPr/>
      </dsp:nvSpPr>
      <dsp:spPr>
        <a:xfrm>
          <a:off x="1343199" y="153689"/>
          <a:ext cx="1224821" cy="496115"/>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altLang="ja-JP" sz="1600" b="1" i="0" kern="1200" dirty="0">
              <a:latin typeface="Calibri" panose="020F0502020204030204" pitchFamily="34" charset="0"/>
              <a:cs typeface="Calibri" panose="020F0502020204030204" pitchFamily="34" charset="0"/>
            </a:rPr>
            <a:t>Generate Data</a:t>
          </a:r>
          <a:endParaRPr lang="en-GB" sz="1600" b="1" i="0" kern="1200" dirty="0">
            <a:latin typeface="Calibri" panose="020F0502020204030204" pitchFamily="34" charset="0"/>
            <a:cs typeface="Calibri" panose="020F0502020204030204" pitchFamily="34" charset="0"/>
          </a:endParaRPr>
        </a:p>
      </dsp:txBody>
      <dsp:txXfrm>
        <a:off x="1367417" y="177907"/>
        <a:ext cx="1176385" cy="447679"/>
      </dsp:txXfrm>
    </dsp:sp>
    <dsp:sp modelId="{80957AA1-AA2F-4D8C-A8DF-893CC8587B79}">
      <dsp:nvSpPr>
        <dsp:cNvPr id="0" name=""/>
        <dsp:cNvSpPr/>
      </dsp:nvSpPr>
      <dsp:spPr>
        <a:xfrm>
          <a:off x="249559" y="256942"/>
          <a:ext cx="2901001" cy="2901001"/>
        </a:xfrm>
        <a:custGeom>
          <a:avLst/>
          <a:gdLst/>
          <a:ahLst/>
          <a:cxnLst/>
          <a:rect l="0" t="0" r="0" b="0"/>
          <a:pathLst>
            <a:path>
              <a:moveTo>
                <a:pt x="2391411" y="346581"/>
              </a:moveTo>
              <a:arcTo wR="1450500" hR="1450500" stAng="18626530" swAng="668612"/>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3A8E653-23EB-4835-A856-D1FFA99DCB6C}">
      <dsp:nvSpPr>
        <dsp:cNvPr id="0" name=""/>
        <dsp:cNvSpPr/>
      </dsp:nvSpPr>
      <dsp:spPr>
        <a:xfrm>
          <a:off x="2550644" y="881149"/>
          <a:ext cx="1004955" cy="411264"/>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altLang="ja-JP" sz="1600" b="1" i="0" kern="1200" dirty="0">
              <a:latin typeface="Calibri" panose="020F0502020204030204" pitchFamily="34" charset="0"/>
              <a:cs typeface="Calibri" panose="020F0502020204030204" pitchFamily="34" charset="0"/>
            </a:rPr>
            <a:t>Process</a:t>
          </a:r>
          <a:endParaRPr lang="en-GB" sz="1600" b="1" i="0" kern="1200" dirty="0">
            <a:latin typeface="Calibri" panose="020F0502020204030204" pitchFamily="34" charset="0"/>
            <a:cs typeface="Calibri" panose="020F0502020204030204" pitchFamily="34" charset="0"/>
          </a:endParaRPr>
        </a:p>
      </dsp:txBody>
      <dsp:txXfrm>
        <a:off x="2570720" y="901225"/>
        <a:ext cx="964803" cy="371112"/>
      </dsp:txXfrm>
    </dsp:sp>
    <dsp:sp modelId="{D8E40C91-666C-4766-BE82-33D9A5FC9154}">
      <dsp:nvSpPr>
        <dsp:cNvPr id="0" name=""/>
        <dsp:cNvSpPr/>
      </dsp:nvSpPr>
      <dsp:spPr>
        <a:xfrm>
          <a:off x="346475" y="341712"/>
          <a:ext cx="2901001" cy="2901001"/>
        </a:xfrm>
        <a:custGeom>
          <a:avLst/>
          <a:gdLst/>
          <a:ahLst/>
          <a:cxnLst/>
          <a:rect l="0" t="0" r="0" b="0"/>
          <a:pathLst>
            <a:path>
              <a:moveTo>
                <a:pt x="2865882" y="1133253"/>
              </a:moveTo>
              <a:arcTo wR="1450500" hR="1450500" stAng="20841983" swAng="1396560"/>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C863810-0482-4939-AD05-E734DF898AC7}">
      <dsp:nvSpPr>
        <dsp:cNvPr id="0" name=""/>
        <dsp:cNvSpPr/>
      </dsp:nvSpPr>
      <dsp:spPr>
        <a:xfrm>
          <a:off x="2572983" y="2244396"/>
          <a:ext cx="1004955" cy="411264"/>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i="0" kern="1200" dirty="0">
              <a:latin typeface="Calibri" panose="020F0502020204030204" pitchFamily="34" charset="0"/>
              <a:cs typeface="Calibri" panose="020F0502020204030204" pitchFamily="34" charset="0"/>
            </a:rPr>
            <a:t>Analyse</a:t>
          </a:r>
        </a:p>
      </dsp:txBody>
      <dsp:txXfrm>
        <a:off x="2593059" y="2264472"/>
        <a:ext cx="964803" cy="371112"/>
      </dsp:txXfrm>
    </dsp:sp>
    <dsp:sp modelId="{D3F08FEB-EE0D-4BDD-ABC6-5700AE716D1C}">
      <dsp:nvSpPr>
        <dsp:cNvPr id="0" name=""/>
        <dsp:cNvSpPr/>
      </dsp:nvSpPr>
      <dsp:spPr>
        <a:xfrm>
          <a:off x="403489" y="224956"/>
          <a:ext cx="2901001" cy="2901001"/>
        </a:xfrm>
        <a:custGeom>
          <a:avLst/>
          <a:gdLst/>
          <a:ahLst/>
          <a:cxnLst/>
          <a:rect l="0" t="0" r="0" b="0"/>
          <a:pathLst>
            <a:path>
              <a:moveTo>
                <a:pt x="2425969" y="2524005"/>
              </a:moveTo>
              <a:arcTo wR="1450500" hR="1450500" stAng="2864359" swAng="954482"/>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276A0F5E-ADEE-4973-A5E2-F91823729577}">
      <dsp:nvSpPr>
        <dsp:cNvPr id="0" name=""/>
        <dsp:cNvSpPr/>
      </dsp:nvSpPr>
      <dsp:spPr>
        <a:xfrm>
          <a:off x="1371854" y="2889448"/>
          <a:ext cx="1004955" cy="411264"/>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altLang="ja-JP" sz="1600" b="1" i="0" kern="1200" dirty="0">
              <a:latin typeface="Calibri" panose="020F0502020204030204" pitchFamily="34" charset="0"/>
              <a:cs typeface="Calibri" panose="020F0502020204030204" pitchFamily="34" charset="0"/>
            </a:rPr>
            <a:t>Preserve</a:t>
          </a:r>
          <a:endParaRPr lang="en-GB" sz="1600" b="1" i="0" kern="1200" dirty="0">
            <a:latin typeface="Calibri" panose="020F0502020204030204" pitchFamily="34" charset="0"/>
            <a:cs typeface="Calibri" panose="020F0502020204030204" pitchFamily="34" charset="0"/>
          </a:endParaRPr>
        </a:p>
      </dsp:txBody>
      <dsp:txXfrm>
        <a:off x="1391930" y="2909524"/>
        <a:ext cx="964803" cy="371112"/>
      </dsp:txXfrm>
    </dsp:sp>
    <dsp:sp modelId="{A95DBF78-4886-477E-9570-EAEF47DE1FCE}">
      <dsp:nvSpPr>
        <dsp:cNvPr id="0" name=""/>
        <dsp:cNvSpPr/>
      </dsp:nvSpPr>
      <dsp:spPr>
        <a:xfrm>
          <a:off x="338483" y="121499"/>
          <a:ext cx="2901001" cy="2901001"/>
        </a:xfrm>
        <a:custGeom>
          <a:avLst/>
          <a:gdLst/>
          <a:ahLst/>
          <a:cxnLst/>
          <a:rect l="0" t="0" r="0" b="0"/>
          <a:pathLst>
            <a:path>
              <a:moveTo>
                <a:pt x="925958" y="2802834"/>
              </a:moveTo>
              <a:arcTo wR="1450500" hR="1450500" stAng="6672015" swAng="816469"/>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961E4D53-4C32-46EF-AFB7-F15250A1F89A}">
      <dsp:nvSpPr>
        <dsp:cNvPr id="0" name=""/>
        <dsp:cNvSpPr/>
      </dsp:nvSpPr>
      <dsp:spPr>
        <a:xfrm>
          <a:off x="223641" y="2283265"/>
          <a:ext cx="1004955" cy="411264"/>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altLang="ja-JP" sz="1600" b="1" i="0" kern="1200" dirty="0">
              <a:latin typeface="Calibri" panose="020F0502020204030204" pitchFamily="34" charset="0"/>
              <a:cs typeface="Calibri" panose="020F0502020204030204" pitchFamily="34" charset="0"/>
            </a:rPr>
            <a:t>Share</a:t>
          </a:r>
          <a:endParaRPr lang="en-GB" sz="1600" b="1" i="0" kern="1200" dirty="0">
            <a:latin typeface="Calibri" panose="020F0502020204030204" pitchFamily="34" charset="0"/>
            <a:cs typeface="Calibri" panose="020F0502020204030204" pitchFamily="34" charset="0"/>
          </a:endParaRPr>
        </a:p>
      </dsp:txBody>
      <dsp:txXfrm>
        <a:off x="243717" y="2303341"/>
        <a:ext cx="964803" cy="371112"/>
      </dsp:txXfrm>
    </dsp:sp>
    <dsp:sp modelId="{26896D55-802D-488C-86A8-30C660DC8641}">
      <dsp:nvSpPr>
        <dsp:cNvPr id="0" name=""/>
        <dsp:cNvSpPr/>
      </dsp:nvSpPr>
      <dsp:spPr>
        <a:xfrm>
          <a:off x="521263" y="285163"/>
          <a:ext cx="2901001" cy="2901001"/>
        </a:xfrm>
        <a:custGeom>
          <a:avLst/>
          <a:gdLst/>
          <a:ahLst/>
          <a:cxnLst/>
          <a:rect l="0" t="0" r="0" b="0"/>
          <a:pathLst>
            <a:path>
              <a:moveTo>
                <a:pt x="43675" y="1803764"/>
              </a:moveTo>
              <a:arcTo wR="1450500" hR="1450500" stAng="9954244" swAng="1508573"/>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D6CAB96-E626-4B69-8393-A8972DA50CC9}">
      <dsp:nvSpPr>
        <dsp:cNvPr id="0" name=""/>
        <dsp:cNvSpPr/>
      </dsp:nvSpPr>
      <dsp:spPr>
        <a:xfrm>
          <a:off x="196962" y="849014"/>
          <a:ext cx="1004955" cy="411264"/>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altLang="ja-JP" sz="1600" b="1" i="0" kern="1200" dirty="0">
              <a:latin typeface="Calibri" panose="020F0502020204030204" pitchFamily="34" charset="0"/>
              <a:cs typeface="Calibri" panose="020F0502020204030204" pitchFamily="34" charset="0"/>
            </a:rPr>
            <a:t>Re-use</a:t>
          </a:r>
          <a:endParaRPr lang="en-GB" sz="1600" b="1" i="0" kern="1200" dirty="0">
            <a:latin typeface="Calibri" panose="020F0502020204030204" pitchFamily="34" charset="0"/>
            <a:cs typeface="Calibri" panose="020F0502020204030204" pitchFamily="34" charset="0"/>
          </a:endParaRPr>
        </a:p>
      </dsp:txBody>
      <dsp:txXfrm>
        <a:off x="217038" y="869090"/>
        <a:ext cx="964803" cy="371112"/>
      </dsp:txXfrm>
    </dsp:sp>
    <dsp:sp modelId="{9CED62C1-50E5-4760-8AFA-1EDEF1448C0F}">
      <dsp:nvSpPr>
        <dsp:cNvPr id="0" name=""/>
        <dsp:cNvSpPr/>
      </dsp:nvSpPr>
      <dsp:spPr>
        <a:xfrm>
          <a:off x="380314" y="460874"/>
          <a:ext cx="2901001" cy="2901001"/>
        </a:xfrm>
        <a:custGeom>
          <a:avLst/>
          <a:gdLst/>
          <a:ahLst/>
          <a:cxnLst/>
          <a:rect l="0" t="0" r="0" b="0"/>
          <a:pathLst>
            <a:path>
              <a:moveTo>
                <a:pt x="551716" y="312019"/>
              </a:moveTo>
              <a:arcTo wR="1450500" hR="1450500" stAng="13902623" swAng="841459"/>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10.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3.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4.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5.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6.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7.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8.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9.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8DD9B0F8-6C48-9934-D6A7-CC4E32CDA1C6}"/>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ja-JP" altLang="en-US">
              <a:latin typeface="BIZ UDPGothic" panose="020B0400000000000000" pitchFamily="34" charset="-128"/>
              <a:ea typeface="BIZ UDPGothic" panose="020B0400000000000000" pitchFamily="34" charset="-128"/>
            </a:endParaRPr>
          </a:p>
        </p:txBody>
      </p:sp>
      <p:sp>
        <p:nvSpPr>
          <p:cNvPr id="3" name="日付プレースホルダー 2">
            <a:extLst>
              <a:ext uri="{FF2B5EF4-FFF2-40B4-BE49-F238E27FC236}">
                <a16:creationId xmlns:a16="http://schemas.microsoft.com/office/drawing/2014/main" id="{F9C7CFB7-A6DD-8C95-699F-A4D6DC9C8F5F}"/>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fld id="{E771BB91-5261-F142-95B8-29B878F9C2DE}" type="datetimeFigureOut">
              <a:rPr lang="ja-JP" altLang="en-US">
                <a:latin typeface="BIZ UDPGothic" panose="020B0400000000000000" pitchFamily="34" charset="-128"/>
                <a:ea typeface="BIZ UDPGothic" panose="020B0400000000000000" pitchFamily="34" charset="-128"/>
              </a:rPr>
              <a:pPr>
                <a:defRPr/>
              </a:pPr>
              <a:t>2025/4/8</a:t>
            </a:fld>
            <a:endParaRPr lang="ja-JP" altLang="en-US">
              <a:latin typeface="BIZ UDPGothic" panose="020B0400000000000000" pitchFamily="34" charset="-128"/>
              <a:ea typeface="BIZ UDPGothic" panose="020B0400000000000000" pitchFamily="34" charset="-128"/>
            </a:endParaRPr>
          </a:p>
        </p:txBody>
      </p:sp>
      <p:sp>
        <p:nvSpPr>
          <p:cNvPr id="4" name="フッター プレースホルダー 3">
            <a:extLst>
              <a:ext uri="{FF2B5EF4-FFF2-40B4-BE49-F238E27FC236}">
                <a16:creationId xmlns:a16="http://schemas.microsoft.com/office/drawing/2014/main" id="{241E0D14-6E7F-7E12-7B47-776693E491CB}"/>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endParaRPr lang="ja-JP" altLang="en-US">
              <a:latin typeface="BIZ UDPGothic" panose="020B0400000000000000" pitchFamily="34" charset="-128"/>
              <a:ea typeface="BIZ UDPGothic" panose="020B0400000000000000" pitchFamily="34" charset="-128"/>
            </a:endParaRPr>
          </a:p>
        </p:txBody>
      </p:sp>
      <p:sp>
        <p:nvSpPr>
          <p:cNvPr id="5" name="スライド番号プレースホルダー 4">
            <a:extLst>
              <a:ext uri="{FF2B5EF4-FFF2-40B4-BE49-F238E27FC236}">
                <a16:creationId xmlns:a16="http://schemas.microsoft.com/office/drawing/2014/main" id="{2DA2A707-6645-098A-00E3-ACD143CB9847}"/>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431720D8-97B5-4747-AB48-FF49AC68B5BA}" type="slidenum">
              <a:rPr lang="ja-JP" altLang="en-US">
                <a:latin typeface="BIZ UDPGothic" panose="020B0400000000000000" pitchFamily="34" charset="-128"/>
                <a:ea typeface="BIZ UDPGothic" panose="020B0400000000000000" pitchFamily="34" charset="-128"/>
              </a:rPr>
              <a:pPr>
                <a:defRPr/>
              </a:pPr>
              <a:t>‹#›</a:t>
            </a:fld>
            <a:endParaRPr lang="ja-JP" altLang="en-US">
              <a:latin typeface="BIZ UDPGothic" panose="020B0400000000000000" pitchFamily="34" charset="-128"/>
              <a:ea typeface="BIZ UDPGothic" panose="020B0400000000000000" pitchFamily="34" charset="-128"/>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BIZ UDPGothic" panose="020B0400000000000000" pitchFamily="34" charset="-128"/>
                <a:ea typeface="BIZ UDPGothic" panose="020B0400000000000000" pitchFamily="34" charset="-128"/>
              </a:defRPr>
            </a:lvl1pPr>
          </a:lstStyle>
          <a:p>
            <a:endParaRPr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BIZ UDPGothic" panose="020B0400000000000000" pitchFamily="34" charset="-128"/>
                <a:ea typeface="BIZ UDPGothic" panose="020B0400000000000000" pitchFamily="34" charset="-128"/>
              </a:defRPr>
            </a:lvl1pPr>
          </a:lstStyle>
          <a:p>
            <a:fld id="{B67F695B-45DF-5444-BB3E-051DEB8C4ADB}" type="datetimeFigureOut">
              <a:rPr lang="ja-JP" altLang="en-US" smtClean="0"/>
              <a:pPr/>
              <a:t>2025/4/8</a:t>
            </a:fld>
            <a:endParaRPr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BIZ UDPGothic" panose="020B0400000000000000" pitchFamily="34" charset="-128"/>
                <a:ea typeface="BIZ UDPGothic" panose="020B0400000000000000" pitchFamily="34" charset="-128"/>
              </a:defRPr>
            </a:lvl1pPr>
          </a:lstStyle>
          <a:p>
            <a:endParaRPr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BIZ UDPGothic" panose="020B0400000000000000" pitchFamily="34" charset="-128"/>
                <a:ea typeface="BIZ UDPGothic" panose="020B0400000000000000" pitchFamily="34" charset="-128"/>
              </a:defRPr>
            </a:lvl1pPr>
          </a:lstStyle>
          <a:p>
            <a:fld id="{7EAE8B6F-057D-3544-8508-F7B23D52761C}" type="slidenum">
              <a:rPr lang="ja-JP" altLang="en-US" smtClean="0"/>
              <a:pPr/>
              <a:t>‹#›</a:t>
            </a:fld>
            <a:endParaRPr lang="ja-JP" altLang="en-US"/>
          </a:p>
        </p:txBody>
      </p:sp>
    </p:spTree>
    <p:extLst>
      <p:ext uri="{BB962C8B-B14F-4D97-AF65-F5344CB8AC3E}">
        <p14:creationId xmlns:p14="http://schemas.microsoft.com/office/powerpoint/2010/main" val="3692413337"/>
      </p:ext>
    </p:extLst>
  </p:cSld>
  <p:clrMap bg1="lt1" tx1="dk1" bg2="lt2" tx2="dk2" accent1="accent1" accent2="accent2" accent3="accent3" accent4="accent4" accent5="accent5" accent6="accent6" hlink="hlink" folHlink="folHlink"/>
  <p:notesStyle>
    <a:lvl1pPr marL="0" algn="l" defTabSz="1219110" rtl="0" eaLnBrk="1" latinLnBrk="0" hangingPunct="1">
      <a:defRPr kumimoji="1" sz="1600" b="0" i="0" kern="1200">
        <a:solidFill>
          <a:schemeClr val="tx1"/>
        </a:solidFill>
        <a:latin typeface="BIZ UDPGothic" panose="020B0400000000000000" pitchFamily="34" charset="-128"/>
        <a:ea typeface="BIZ UDPGothic" panose="020B0400000000000000" pitchFamily="34" charset="-128"/>
        <a:cs typeface="+mn-cs"/>
      </a:defRPr>
    </a:lvl1pPr>
    <a:lvl2pPr marL="609555" algn="l" defTabSz="1219110" rtl="0" eaLnBrk="1" latinLnBrk="0" hangingPunct="1">
      <a:defRPr kumimoji="1" sz="1600" b="0" i="0" kern="1200">
        <a:solidFill>
          <a:schemeClr val="tx1"/>
        </a:solidFill>
        <a:latin typeface="BIZ UDPGothic" panose="020B0400000000000000" pitchFamily="34" charset="-128"/>
        <a:ea typeface="BIZ UDPGothic" panose="020B0400000000000000" pitchFamily="34" charset="-128"/>
        <a:cs typeface="+mn-cs"/>
      </a:defRPr>
    </a:lvl2pPr>
    <a:lvl3pPr marL="1219110" algn="l" defTabSz="1219110" rtl="0" eaLnBrk="1" latinLnBrk="0" hangingPunct="1">
      <a:defRPr kumimoji="1" sz="1600" b="0" i="0" kern="1200">
        <a:solidFill>
          <a:schemeClr val="tx1"/>
        </a:solidFill>
        <a:latin typeface="BIZ UDPGothic" panose="020B0400000000000000" pitchFamily="34" charset="-128"/>
        <a:ea typeface="BIZ UDPGothic" panose="020B0400000000000000" pitchFamily="34" charset="-128"/>
        <a:cs typeface="+mn-cs"/>
      </a:defRPr>
    </a:lvl3pPr>
    <a:lvl4pPr marL="1828664" algn="l" defTabSz="1219110" rtl="0" eaLnBrk="1" latinLnBrk="0" hangingPunct="1">
      <a:defRPr kumimoji="1" sz="1600" b="0" i="0" kern="1200">
        <a:solidFill>
          <a:schemeClr val="tx1"/>
        </a:solidFill>
        <a:latin typeface="BIZ UDPGothic" panose="020B0400000000000000" pitchFamily="34" charset="-128"/>
        <a:ea typeface="BIZ UDPGothic" panose="020B0400000000000000" pitchFamily="34" charset="-128"/>
        <a:cs typeface="+mn-cs"/>
      </a:defRPr>
    </a:lvl4pPr>
    <a:lvl5pPr marL="2438218" algn="l" defTabSz="1219110" rtl="0" eaLnBrk="1" latinLnBrk="0" hangingPunct="1">
      <a:defRPr kumimoji="1" sz="1600" b="0" i="0" kern="1200">
        <a:solidFill>
          <a:schemeClr val="tx1"/>
        </a:solidFill>
        <a:latin typeface="BIZ UDPGothic" panose="020B0400000000000000" pitchFamily="34" charset="-128"/>
        <a:ea typeface="BIZ UDPGothic" panose="020B0400000000000000" pitchFamily="34" charset="-128"/>
        <a:cs typeface="+mn-cs"/>
      </a:defRPr>
    </a:lvl5pPr>
    <a:lvl6pPr marL="3047772" algn="l" defTabSz="1219110" rtl="0" eaLnBrk="1" latinLnBrk="0" hangingPunct="1">
      <a:defRPr kumimoji="1" sz="1600" kern="1200">
        <a:solidFill>
          <a:schemeClr val="tx1"/>
        </a:solidFill>
        <a:latin typeface="+mn-lt"/>
        <a:ea typeface="+mn-ea"/>
        <a:cs typeface="+mn-cs"/>
      </a:defRPr>
    </a:lvl6pPr>
    <a:lvl7pPr marL="3657327" algn="l" defTabSz="1219110" rtl="0" eaLnBrk="1" latinLnBrk="0" hangingPunct="1">
      <a:defRPr kumimoji="1" sz="1600" kern="1200">
        <a:solidFill>
          <a:schemeClr val="tx1"/>
        </a:solidFill>
        <a:latin typeface="+mn-lt"/>
        <a:ea typeface="+mn-ea"/>
        <a:cs typeface="+mn-cs"/>
      </a:defRPr>
    </a:lvl7pPr>
    <a:lvl8pPr marL="4266880" algn="l" defTabSz="1219110" rtl="0" eaLnBrk="1" latinLnBrk="0" hangingPunct="1">
      <a:defRPr kumimoji="1" sz="1600" kern="1200">
        <a:solidFill>
          <a:schemeClr val="tx1"/>
        </a:solidFill>
        <a:latin typeface="+mn-lt"/>
        <a:ea typeface="+mn-ea"/>
        <a:cs typeface="+mn-cs"/>
      </a:defRPr>
    </a:lvl8pPr>
    <a:lvl9pPr marL="4876435" algn="l" defTabSz="1219110" rtl="0" eaLnBrk="1" latinLnBrk="0" hangingPunct="1">
      <a:defRPr kumimoji="1"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kulib.kyoto-u.ac.jp/uploads/RDM_leaflet_ja_A4.pdf"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ukdataservice.ac.uk/manage-data/lifecycle.aspx" TargetMode="External"/><Relationship Id="rId2" Type="http://schemas.openxmlformats.org/officeDocument/2006/relationships/slide" Target="../slides/slide19.xml"/><Relationship Id="rId1" Type="http://schemas.openxmlformats.org/officeDocument/2006/relationships/notesMaster" Target="../notesMasters/notesMaster1.xml"/><Relationship Id="rId5" Type="http://schemas.openxmlformats.org/officeDocument/2006/relationships/hyperlink" Target="https://jpcoar.repo.nii.ac.jp/records/607" TargetMode="External"/><Relationship Id="rId4" Type="http://schemas.openxmlformats.org/officeDocument/2006/relationships/hyperlink" Target="https://doi.org/10.6084/m9.figshare.1285313.v1"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jpcoar.repo.nii.ac.jp/records/607"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rcos.nii.ac.jp/service/"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8" Type="http://schemas.openxmlformats.org/officeDocument/2006/relationships/hyperlink" Target="https://doi.org/10.6084/m9.figshare.1285313.v1" TargetMode="External"/><Relationship Id="rId3" Type="http://schemas.openxmlformats.org/officeDocument/2006/relationships/hyperlink" Target="https://www.kulib.kyoto-u.ac.jp/uploads/RDM_leaflet_ja_A4.pdf" TargetMode="External"/><Relationship Id="rId7" Type="http://schemas.openxmlformats.org/officeDocument/2006/relationships/hyperlink" Target="https://www.ukdataservice.ac.uk/manage-data/lifecycle.aspx" TargetMode="External"/><Relationship Id="rId2" Type="http://schemas.openxmlformats.org/officeDocument/2006/relationships/slide" Target="../slides/slide32.xml"/><Relationship Id="rId1" Type="http://schemas.openxmlformats.org/officeDocument/2006/relationships/notesMaster" Target="../notesMasters/notesMaster1.xml"/><Relationship Id="rId6" Type="http://schemas.openxmlformats.org/officeDocument/2006/relationships/hyperlink" Target="https://jpcoar.repo.nii.ac.jp/records/607" TargetMode="External"/><Relationship Id="rId5" Type="http://schemas.openxmlformats.org/officeDocument/2006/relationships/hyperlink" Target="https://rcos.nii.ac.jp/service/" TargetMode="External"/><Relationship Id="rId4" Type="http://schemas.openxmlformats.org/officeDocument/2006/relationships/hyperlink" Target="https://doi.org/10.15017/7217541"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doi.org/10.15017/7217541"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doi.org/10.15017/7217541"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EDCB3A-CF79-FF73-1160-0C4EECF0327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66C5640-50E0-ADBA-0F29-9D9C08F4679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706E3EA-8888-9BD6-C43D-B835483EA420}"/>
              </a:ext>
            </a:extLst>
          </p:cNvPr>
          <p:cNvSpPr>
            <a:spLocks noGrp="1"/>
          </p:cNvSpPr>
          <p:nvPr>
            <p:ph type="body" idx="1"/>
          </p:nvPr>
        </p:nvSpPr>
        <p:spPr/>
        <p:txBody>
          <a:bodyPr/>
          <a:lstStyle/>
          <a:p>
            <a:r>
              <a:rPr kumimoji="1" lang="en-US" altLang="ja-JP" i="0" dirty="0" err="1"/>
              <a:t>Topic:</a:t>
            </a:r>
            <a:r>
              <a:rPr lang="en-US" sz="1000" b="0" i="0" u="none" strike="noStrike" dirty="0" err="1">
                <a:solidFill>
                  <a:srgbClr val="000000"/>
                </a:solidFill>
                <a:effectLst/>
                <a:latin typeface="-webkit-standard"/>
              </a:rPr>
              <a:t>Learning</a:t>
            </a:r>
            <a:r>
              <a:rPr lang="en-US" sz="1000" b="0" i="0" u="none" strike="noStrike" dirty="0">
                <a:solidFill>
                  <a:srgbClr val="000000"/>
                </a:solidFill>
                <a:effectLst/>
                <a:latin typeface="-webkit-standard"/>
              </a:rPr>
              <a:t> the Fundamentals of Research Data Management in the Open Science Era.</a:t>
            </a:r>
          </a:p>
          <a:p>
            <a:r>
              <a:rPr lang="en-US" sz="1000" b="0" i="0" u="none" strike="noStrike" dirty="0" err="1">
                <a:solidFill>
                  <a:srgbClr val="000000"/>
                </a:solidFill>
                <a:effectLst/>
                <a:latin typeface="-webkit-standard"/>
              </a:rPr>
              <a:t>Voice:Joanna</a:t>
            </a:r>
            <a:endParaRPr lang="en-US" sz="1000" b="0" i="0" u="none" strike="noStrike" dirty="0">
              <a:solidFill>
                <a:srgbClr val="000000"/>
              </a:solidFill>
              <a:effectLst/>
              <a:latin typeface="-webkit-standard"/>
            </a:endParaRPr>
          </a:p>
          <a:p>
            <a:endParaRPr lang="en-US" altLang="ja-JP" sz="900" i="0" u="none" strike="noStrike" dirty="0">
              <a:solidFill>
                <a:srgbClr val="000000"/>
              </a:solidFill>
              <a:effectLst/>
            </a:endParaRPr>
          </a:p>
          <a:p>
            <a:r>
              <a:rPr lang="en-US" altLang="ja-JP" sz="900" i="0" u="none" strike="noStrike" dirty="0">
                <a:solidFill>
                  <a:srgbClr val="000000"/>
                </a:solidFill>
                <a:effectLst/>
              </a:rPr>
              <a:t>```text</a:t>
            </a:r>
            <a:endParaRPr kumimoji="1" lang="en-US" altLang="ja-JP" i="0" dirty="0"/>
          </a:p>
          <a:p>
            <a:r>
              <a:rPr lang="en-US" b="0" i="0" u="none" strike="noStrike" dirty="0">
                <a:solidFill>
                  <a:srgbClr val="000000"/>
                </a:solidFill>
                <a:effectLst/>
                <a:latin typeface="-webkit-standard"/>
              </a:rPr>
              <a:t>This material, allows new faculty members, to learn the basics of research data management, in the Open Science era, as part of their training program.</a:t>
            </a:r>
          </a:p>
          <a:p>
            <a:r>
              <a:rPr lang="en-US" sz="1600" b="0" i="0" u="none" strike="noStrike" dirty="0">
                <a:solidFill>
                  <a:srgbClr val="000000"/>
                </a:solidFill>
                <a:effectLst/>
                <a:latin typeface="-webkit-standard"/>
              </a:rPr>
              <a:t>This material, is based on the </a:t>
            </a:r>
            <a:r>
              <a:rPr lang="en-US" sz="1600" b="0" i="0" u="none" strike="noStrike" dirty="0">
                <a:solidFill>
                  <a:srgbClr val="000000"/>
                </a:solidFill>
                <a:effectLst/>
              </a:rPr>
              <a:t>Fundamental Research Data Management Educational Material</a:t>
            </a:r>
            <a:r>
              <a:rPr lang="en-US" sz="1600" b="0" i="0" u="none" strike="noStrike" dirty="0">
                <a:solidFill>
                  <a:srgbClr val="000000"/>
                </a:solidFill>
                <a:effectLst/>
                <a:latin typeface="-webkit-standard"/>
              </a:rPr>
              <a:t>, developed as part of the </a:t>
            </a:r>
            <a:r>
              <a:rPr lang="en-US" sz="1600" b="0" i="0" u="none" strike="noStrike" dirty="0">
                <a:solidFill>
                  <a:srgbClr val="000000"/>
                </a:solidFill>
                <a:effectLst/>
              </a:rPr>
              <a:t>Research Data Ecosystem, Development Project, to Promote AI Utilization</a:t>
            </a:r>
            <a:r>
              <a:rPr lang="en-US" sz="1600" b="0" i="0" u="none" strike="noStrike" dirty="0">
                <a:solidFill>
                  <a:srgbClr val="000000"/>
                </a:solidFill>
                <a:effectLst/>
                <a:latin typeface="-webkit-standard"/>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ltLang="ja-JP" sz="900" i="0" u="none" strike="noStrike" dirty="0">
                <a:solidFill>
                  <a:srgbClr val="000000"/>
                </a:solidFill>
                <a:effectLst/>
              </a:rPr>
              <a:t>```</a:t>
            </a:r>
            <a:endParaRPr kumimoji="1" lang="en-US" altLang="ja-JP" i="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en-US" altLang="ja-JP" i="0" dirty="0"/>
          </a:p>
          <a:p>
            <a:r>
              <a:rPr lang="en-US" altLang="ja-JP" sz="900" i="0" u="none" strike="noStrike" dirty="0">
                <a:solidFill>
                  <a:srgbClr val="000000"/>
                </a:solidFill>
                <a:effectLst/>
              </a:rPr>
              <a:t>```description</a:t>
            </a:r>
          </a:p>
          <a:p>
            <a:r>
              <a:rPr lang="en-US" b="0" i="0" u="none" strike="noStrike" dirty="0">
                <a:solidFill>
                  <a:srgbClr val="000000"/>
                </a:solidFill>
                <a:effectLst/>
                <a:latin typeface="-webkit-standard"/>
              </a:rPr>
              <a:t>This material allows new faculty members to learn the fundamentals of research data management in the Open Science era as part of their training program.</a:t>
            </a:r>
          </a:p>
          <a:p>
            <a:r>
              <a:rPr lang="en-US" sz="1000" b="0" i="0" u="none" strike="noStrike" dirty="0">
                <a:solidFill>
                  <a:srgbClr val="000000"/>
                </a:solidFill>
                <a:effectLst/>
                <a:latin typeface="-webkit-standard"/>
              </a:rPr>
              <a:t>This material is based on the </a:t>
            </a:r>
            <a:r>
              <a:rPr lang="en-US" sz="1000" b="0" i="0" u="none" strike="noStrike" dirty="0">
                <a:solidFill>
                  <a:srgbClr val="000000"/>
                </a:solidFill>
                <a:effectLst/>
              </a:rPr>
              <a:t>Fundamental Research Data Management Educational Material</a:t>
            </a:r>
            <a:r>
              <a:rPr lang="en-US" sz="1000" b="0" i="0" u="none" strike="noStrike" dirty="0">
                <a:solidFill>
                  <a:srgbClr val="000000"/>
                </a:solidFill>
                <a:effectLst/>
                <a:latin typeface="-webkit-standard"/>
              </a:rPr>
              <a:t>, developed as part of the </a:t>
            </a:r>
            <a:r>
              <a:rPr lang="en-US" sz="1000" b="0" i="0" u="none" strike="noStrike" dirty="0">
                <a:solidFill>
                  <a:srgbClr val="000000"/>
                </a:solidFill>
                <a:effectLst/>
              </a:rPr>
              <a:t>Research Data Ecosystem Development Project to Promote AI Utilization</a:t>
            </a:r>
            <a:r>
              <a:rPr lang="en-US" sz="1000" b="0" i="0" u="none" strike="noStrike" dirty="0">
                <a:solidFill>
                  <a:srgbClr val="000000"/>
                </a:solidFill>
                <a:effectLst/>
                <a:latin typeface="-webkit-standard"/>
              </a:rPr>
              <a:t>.</a:t>
            </a:r>
          </a:p>
          <a:p>
            <a:r>
              <a:rPr lang="en-US" altLang="ja-JP" sz="900" i="0" u="none" strike="noStrike" dirty="0">
                <a:solidFill>
                  <a:srgbClr val="000000"/>
                </a:solidFill>
                <a:effectLst/>
              </a:rPr>
              <a:t>```</a:t>
            </a:r>
          </a:p>
        </p:txBody>
      </p:sp>
      <p:sp>
        <p:nvSpPr>
          <p:cNvPr id="4" name="スライド番号プレースホルダー 3">
            <a:extLst>
              <a:ext uri="{FF2B5EF4-FFF2-40B4-BE49-F238E27FC236}">
                <a16:creationId xmlns:a16="http://schemas.microsoft.com/office/drawing/2014/main" id="{5ABA07E9-EA3A-666F-FD3A-7CC250CA0EDD}"/>
              </a:ext>
            </a:extLst>
          </p:cNvPr>
          <p:cNvSpPr>
            <a:spLocks noGrp="1"/>
          </p:cNvSpPr>
          <p:nvPr>
            <p:ph type="sldNum" sz="quarter" idx="5"/>
          </p:nvPr>
        </p:nvSpPr>
        <p:spPr/>
        <p:txBody>
          <a:bodyPr/>
          <a:lstStyle/>
          <a:p>
            <a:fld id="{AD6DF9AA-5AB5-4326-9CCD-AA97D5B6B7BE}" type="slidenum">
              <a:rPr kumimoji="1" lang="ja-JP" altLang="en-US" smtClean="0"/>
              <a:t>1</a:t>
            </a:fld>
            <a:endParaRPr kumimoji="1" lang="ja-JP" altLang="en-US"/>
          </a:p>
        </p:txBody>
      </p:sp>
    </p:spTree>
    <p:extLst>
      <p:ext uri="{BB962C8B-B14F-4D97-AF65-F5344CB8AC3E}">
        <p14:creationId xmlns:p14="http://schemas.microsoft.com/office/powerpoint/2010/main" val="25407899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err="1"/>
              <a:t>Topic:</a:t>
            </a:r>
            <a:r>
              <a:rPr lang="en-US" b="0" i="0" u="none" strike="noStrike" dirty="0" err="1">
                <a:solidFill>
                  <a:srgbClr val="000000"/>
                </a:solidFill>
                <a:effectLst/>
                <a:latin typeface="-webkit-standard"/>
              </a:rPr>
              <a:t>The</a:t>
            </a:r>
            <a:r>
              <a:rPr lang="en-US" b="0" i="0" u="none" strike="noStrike" dirty="0">
                <a:solidFill>
                  <a:srgbClr val="000000"/>
                </a:solidFill>
                <a:effectLst/>
                <a:latin typeface="-webkit-standard"/>
              </a:rPr>
              <a:t> Significance of Research Data Management</a:t>
            </a:r>
            <a:endParaRPr kumimoji="1" lang="en-US" altLang="ja-JP" dirty="0"/>
          </a:p>
          <a:p>
            <a:pPr marL="0" marR="0" lvl="0" indent="0" algn="l" defTabSz="1219110" rtl="0" eaLnBrk="1" fontAlgn="auto" latinLnBrk="0" hangingPunct="1">
              <a:lnSpc>
                <a:spcPct val="100000"/>
              </a:lnSpc>
              <a:spcBef>
                <a:spcPts val="0"/>
              </a:spcBef>
              <a:spcAft>
                <a:spcPts val="0"/>
              </a:spcAft>
              <a:buClrTx/>
              <a:buSzTx/>
              <a:buFontTx/>
              <a:buNone/>
              <a:tabLst/>
              <a:defRPr/>
            </a:pPr>
            <a:r>
              <a:rPr lang="en-US" sz="900" b="0" i="0" u="none" strike="noStrike" dirty="0" err="1">
                <a:solidFill>
                  <a:srgbClr val="000000"/>
                </a:solidFill>
                <a:effectLst/>
                <a:latin typeface="-webkit-standard"/>
              </a:rPr>
              <a:t>Voice:Joanna</a:t>
            </a:r>
            <a:endParaRPr lang="en-US" sz="900" b="0" i="0" u="none" strike="noStrike" dirty="0">
              <a:solidFill>
                <a:srgbClr val="000000"/>
              </a:solidFill>
              <a:effectLst/>
              <a:latin typeface="-webkit-standard"/>
            </a:endParaRPr>
          </a:p>
          <a:p>
            <a:r>
              <a:rPr lang="en-US" altLang="ja-JP" sz="900" dirty="0">
                <a:effectLst/>
                <a:latin typeface="BIZ UDゴシック" panose="020B0400000000000000" pitchFamily="49" charset="-128"/>
                <a:ea typeface="BIZ UDP明朝 Medium" panose="02020500000000000000" pitchFamily="18" charset="-128"/>
                <a:cs typeface="Times New Roman" panose="02020603050405020304" pitchFamily="18" charset="0"/>
              </a:rPr>
              <a:t>Pad:0.2</a:t>
            </a:r>
            <a:endParaRPr kumimoji="1" lang="en-US" altLang="ja-JP" dirty="0"/>
          </a:p>
          <a:p>
            <a:endParaRPr kumimoji="1" lang="en-US" altLang="ja-JP" dirty="0"/>
          </a:p>
          <a:p>
            <a:r>
              <a:rPr kumimoji="1" lang="en-US" altLang="ja-JP" dirty="0"/>
              <a:t>```text</a:t>
            </a:r>
          </a:p>
          <a:p>
            <a:pPr algn="l"/>
            <a:r>
              <a:rPr lang="en-US" b="0" i="0" u="none" strike="noStrike" dirty="0">
                <a:solidFill>
                  <a:srgbClr val="000000"/>
                </a:solidFill>
                <a:effectLst/>
              </a:rPr>
              <a:t>This section is about the significance of research data management.</a:t>
            </a:r>
          </a:p>
          <a:p>
            <a:pPr algn="l"/>
            <a:r>
              <a:rPr lang="en-US" b="0" i="0" u="none" strike="noStrike" dirty="0">
                <a:solidFill>
                  <a:srgbClr val="000000"/>
                </a:solidFill>
                <a:effectLst/>
              </a:rPr>
              <a:t> Here are some of it’s key benefits. Research data management-</a:t>
            </a:r>
          </a:p>
          <a:p>
            <a:r>
              <a:rPr kumimoji="1" lang="en-US" altLang="ja-JP" dirty="0"/>
              <a:t>```</a:t>
            </a:r>
          </a:p>
          <a:p>
            <a:endParaRPr kumimoji="1" lang="en-US" altLang="ja-JP" dirty="0"/>
          </a:p>
          <a:p>
            <a:r>
              <a:rPr kumimoji="1" lang="en-US" altLang="ja-JP" dirty="0"/>
              <a:t>```description</a:t>
            </a:r>
          </a:p>
          <a:p>
            <a:r>
              <a:rPr lang="en-US" b="0" i="0" u="none" strike="noStrike" dirty="0">
                <a:solidFill>
                  <a:srgbClr val="000000"/>
                </a:solidFill>
                <a:effectLst/>
                <a:latin typeface="-webkit-standard"/>
              </a:rPr>
              <a:t>Significance of Research Data Management</a:t>
            </a:r>
            <a:r>
              <a:rPr lang="en-GB" b="0" i="0" u="none" strike="noStrike" dirty="0">
                <a:solidFill>
                  <a:srgbClr val="000000"/>
                </a:solidFill>
                <a:effectLst/>
                <a:latin typeface="-webkit-standard"/>
              </a:rPr>
              <a:t>:</a:t>
            </a:r>
            <a:endParaRPr lang="el-GR" b="0" i="0" u="none" strike="noStrike" dirty="0">
              <a:solidFill>
                <a:srgbClr val="000000"/>
              </a:solidFill>
              <a:effectLst/>
              <a:latin typeface="-webkit-standard"/>
            </a:endParaRPr>
          </a:p>
          <a:p>
            <a:r>
              <a:rPr lang="en-US" b="0" i="0" u="none" strike="noStrike" dirty="0">
                <a:solidFill>
                  <a:srgbClr val="000000"/>
                </a:solidFill>
                <a:effectLst/>
                <a:latin typeface="-webkit-standard"/>
              </a:rPr>
              <a:t>Key benefits for researchers that can be expected from promoting research data management.</a:t>
            </a:r>
            <a:endParaRPr lang="el-GR" b="0" i="0" u="none" strike="noStrike" dirty="0">
              <a:solidFill>
                <a:srgbClr val="000000"/>
              </a:solidFill>
              <a:effectLst/>
              <a:latin typeface="-webkit-standard"/>
            </a:endParaRPr>
          </a:p>
          <a:p>
            <a:endParaRPr lang="en-US" altLang="ja-JP" sz="1200" dirty="0">
              <a:latin typeface="BIZ UDPGothic" panose="020B0400000000000000" pitchFamily="34" charset="-128"/>
              <a:ea typeface="BIZ UDPGothic" panose="020B0400000000000000"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ja-JP" sz="1200" dirty="0">
                <a:latin typeface="BIZ UDPGothic" panose="020B0400000000000000" pitchFamily="34" charset="-128"/>
                <a:ea typeface="BIZ UDPGothic" panose="020B0400000000000000" pitchFamily="34" charset="-128"/>
              </a:rPr>
              <a:t>Kyoto University Library Network</a:t>
            </a:r>
            <a:r>
              <a:rPr lang="ja-JP" altLang="en-US" sz="1200">
                <a:latin typeface="BIZ UDPGothic" panose="020B0400000000000000" pitchFamily="34" charset="-128"/>
                <a:ea typeface="BIZ UDPGothic" panose="020B0400000000000000" pitchFamily="34" charset="-128"/>
              </a:rPr>
              <a:t>（</a:t>
            </a:r>
            <a:r>
              <a:rPr lang="en-GB" altLang="ja-JP" sz="1200" dirty="0">
                <a:latin typeface="BIZ UDPGothic" panose="020B0400000000000000" pitchFamily="34" charset="-128"/>
                <a:ea typeface="BIZ UDPGothic" panose="020B0400000000000000" pitchFamily="34" charset="-128"/>
              </a:rPr>
              <a:t>April, 2023</a:t>
            </a:r>
            <a:r>
              <a:rPr lang="ja-JP" altLang="en-US" sz="1200">
                <a:latin typeface="BIZ UDPGothic" panose="020B0400000000000000" pitchFamily="34" charset="-128"/>
                <a:ea typeface="BIZ UDPGothic" panose="020B0400000000000000" pitchFamily="34" charset="-128"/>
              </a:rPr>
              <a:t>）</a:t>
            </a:r>
            <a:r>
              <a:rPr lang="en-GB" altLang="ja-JP" sz="1200" dirty="0">
                <a:latin typeface="BIZ UDPGothic" panose="020B0400000000000000" pitchFamily="34" charset="-128"/>
                <a:ea typeface="BIZ UDPGothic" panose="020B0400000000000000" pitchFamily="34" charset="-128"/>
              </a:rPr>
              <a:t>”Future Research Data Management (RDM), p.2”</a:t>
            </a:r>
            <a:r>
              <a:rPr lang="en-US" altLang="ja-JP" sz="1200" dirty="0">
                <a:latin typeface="BIZ UDPGothic" panose="020B0400000000000000" pitchFamily="34" charset="-128"/>
                <a:ea typeface="BIZ UDPGothic" panose="020B0400000000000000" pitchFamily="34" charset="-128"/>
                <a:hlinkClick r:id="rId3"/>
              </a:rPr>
              <a:t> https://www.kulib.Kyoto-u.ac.jp/uploads/RDM_leaflet_ja_A4.pdf</a:t>
            </a:r>
            <a:endParaRPr lang="ja-JP" altLang="en-US" sz="1200">
              <a:latin typeface="BIZ UDPGothic" panose="020B0400000000000000" pitchFamily="34" charset="-128"/>
              <a:ea typeface="BIZ UDPGothic" panose="020B0400000000000000" pitchFamily="34" charset="-128"/>
            </a:endParaRPr>
          </a:p>
          <a:p>
            <a:r>
              <a:rPr kumimoji="1" lang="en-US" altLang="ja-JP" dirty="0"/>
              <a:t>```</a:t>
            </a:r>
          </a:p>
        </p:txBody>
      </p:sp>
      <p:sp>
        <p:nvSpPr>
          <p:cNvPr id="4" name="スライド番号プレースホルダー 3"/>
          <p:cNvSpPr>
            <a:spLocks noGrp="1"/>
          </p:cNvSpPr>
          <p:nvPr>
            <p:ph type="sldNum" sz="quarter" idx="5"/>
          </p:nvPr>
        </p:nvSpPr>
        <p:spPr/>
        <p:txBody>
          <a:bodyPr/>
          <a:lstStyle/>
          <a:p>
            <a:fld id="{AD6DF9AA-5AB5-4326-9CCD-AA97D5B6B7BE}" type="slidenum">
              <a:rPr kumimoji="1" lang="ja-JP" altLang="en-US" smtClean="0"/>
              <a:t>10</a:t>
            </a:fld>
            <a:endParaRPr kumimoji="1" lang="ja-JP" altLang="en-US"/>
          </a:p>
        </p:txBody>
      </p:sp>
    </p:spTree>
    <p:extLst>
      <p:ext uri="{BB962C8B-B14F-4D97-AF65-F5344CB8AC3E}">
        <p14:creationId xmlns:p14="http://schemas.microsoft.com/office/powerpoint/2010/main" val="37184281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err="1"/>
              <a:t>Topic:</a:t>
            </a:r>
            <a:r>
              <a:rPr lang="en-US" b="0" i="0" u="none" strike="noStrike" dirty="0" err="1">
                <a:solidFill>
                  <a:srgbClr val="000000"/>
                </a:solidFill>
                <a:effectLst/>
                <a:latin typeface="-webkit-standard"/>
              </a:rPr>
              <a:t>The</a:t>
            </a:r>
            <a:r>
              <a:rPr lang="en-US" b="0" i="0" u="none" strike="noStrike" dirty="0">
                <a:solidFill>
                  <a:srgbClr val="000000"/>
                </a:solidFill>
                <a:effectLst/>
                <a:latin typeface="-webkit-standard"/>
              </a:rPr>
              <a:t> Significance of Research Data Management</a:t>
            </a:r>
            <a:endParaRPr kumimoji="1" lang="en-US" altLang="ja-JP" dirty="0"/>
          </a:p>
          <a:p>
            <a:pPr marL="0" marR="0" lvl="0" indent="0" algn="l" defTabSz="1219110" rtl="0" eaLnBrk="1" fontAlgn="auto" latinLnBrk="0" hangingPunct="1">
              <a:lnSpc>
                <a:spcPct val="100000"/>
              </a:lnSpc>
              <a:spcBef>
                <a:spcPts val="0"/>
              </a:spcBef>
              <a:spcAft>
                <a:spcPts val="0"/>
              </a:spcAft>
              <a:buClrTx/>
              <a:buSzTx/>
              <a:buFontTx/>
              <a:buNone/>
              <a:tabLst/>
              <a:defRPr/>
            </a:pPr>
            <a:r>
              <a:rPr lang="en-US" sz="900" b="0" i="0" u="none" strike="noStrike" dirty="0" err="1">
                <a:solidFill>
                  <a:srgbClr val="000000"/>
                </a:solidFill>
                <a:effectLst/>
                <a:latin typeface="-webkit-standard"/>
              </a:rPr>
              <a:t>Voice:Joanna</a:t>
            </a:r>
            <a:endParaRPr lang="en-US" sz="900" b="0" i="0" u="none" strike="noStrike" dirty="0">
              <a:solidFill>
                <a:srgbClr val="000000"/>
              </a:solidFill>
              <a:effectLst/>
              <a:latin typeface="-webkit-standard"/>
            </a:endParaRPr>
          </a:p>
          <a:p>
            <a:r>
              <a:rPr lang="en-US" altLang="ja-JP" sz="900" dirty="0">
                <a:effectLst/>
                <a:latin typeface="BIZ UDゴシック" panose="020B0400000000000000" pitchFamily="49" charset="-128"/>
                <a:ea typeface="BIZ UDP明朝 Medium" panose="02020500000000000000" pitchFamily="18" charset="-128"/>
                <a:cs typeface="Times New Roman" panose="02020603050405020304" pitchFamily="18" charset="0"/>
              </a:rPr>
              <a:t>Pad:0.2</a:t>
            </a:r>
            <a:endParaRPr kumimoji="1" lang="en-US" altLang="ja-JP" dirty="0"/>
          </a:p>
          <a:p>
            <a:endParaRPr kumimoji="1" lang="en-US" altLang="ja-JP" dirty="0"/>
          </a:p>
          <a:p>
            <a:r>
              <a:rPr kumimoji="1" lang="en-US" altLang="ja-JP" dirty="0"/>
              <a:t>```text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rPr>
              <a:t>Increases the impact of one's own research.</a:t>
            </a:r>
            <a:r>
              <a:rPr lang="en-US" altLang="ja-JP" sz="1200" dirty="0">
                <a:latin typeface="游ゴシック" panose="020B0400000000000000" pitchFamily="50" charset="-128"/>
                <a:ea typeface="游ゴシック" panose="020B0400000000000000" pitchFamily="50" charset="-128"/>
              </a:rPr>
              <a:t>[break:"0.1s"]</a:t>
            </a:r>
            <a:endParaRPr kumimoji="1" lang="en-US" altLang="ja-JP" dirty="0"/>
          </a:p>
          <a:p>
            <a:r>
              <a:rPr kumimoji="1" lang="en-US" altLang="ja-JP" dirty="0"/>
              <a:t>```</a:t>
            </a:r>
          </a:p>
          <a:p>
            <a:endParaRPr kumimoji="1" lang="en-US" altLang="ja-JP" dirty="0"/>
          </a:p>
          <a:p>
            <a:r>
              <a:rPr kumimoji="1" lang="en-US" altLang="ja-JP" dirty="0"/>
              <a:t>```description</a:t>
            </a:r>
          </a:p>
          <a:p>
            <a:pPr algn="l"/>
            <a:r>
              <a:rPr lang="en-US" b="0" i="0" u="none" strike="noStrike" dirty="0">
                <a:solidFill>
                  <a:srgbClr val="000000"/>
                </a:solidFill>
                <a:effectLst/>
              </a:rPr>
              <a:t>"Increases the impact of one's own research."</a:t>
            </a:r>
          </a:p>
          <a:p>
            <a:r>
              <a:rPr kumimoji="1" lang="en-US" altLang="ja-JP" dirty="0"/>
              <a:t>```</a:t>
            </a:r>
          </a:p>
        </p:txBody>
      </p:sp>
      <p:sp>
        <p:nvSpPr>
          <p:cNvPr id="4" name="スライド番号プレースホルダー 3"/>
          <p:cNvSpPr>
            <a:spLocks noGrp="1"/>
          </p:cNvSpPr>
          <p:nvPr>
            <p:ph type="sldNum" sz="quarter" idx="5"/>
          </p:nvPr>
        </p:nvSpPr>
        <p:spPr/>
        <p:txBody>
          <a:bodyPr/>
          <a:lstStyle/>
          <a:p>
            <a:fld id="{AD6DF9AA-5AB5-4326-9CCD-AA97D5B6B7BE}" type="slidenum">
              <a:rPr kumimoji="1" lang="ja-JP" altLang="en-US" smtClean="0"/>
              <a:t>11</a:t>
            </a:fld>
            <a:endParaRPr kumimoji="1" lang="ja-JP" altLang="en-US"/>
          </a:p>
        </p:txBody>
      </p:sp>
    </p:spTree>
    <p:extLst>
      <p:ext uri="{BB962C8B-B14F-4D97-AF65-F5344CB8AC3E}">
        <p14:creationId xmlns:p14="http://schemas.microsoft.com/office/powerpoint/2010/main" val="12294579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err="1"/>
              <a:t>Topic:</a:t>
            </a:r>
            <a:r>
              <a:rPr lang="en-US" b="0" i="0" u="none" strike="noStrike" dirty="0" err="1">
                <a:solidFill>
                  <a:srgbClr val="000000"/>
                </a:solidFill>
                <a:effectLst/>
                <a:latin typeface="-webkit-standard"/>
              </a:rPr>
              <a:t>The</a:t>
            </a:r>
            <a:r>
              <a:rPr lang="en-US" b="0" i="0" u="none" strike="noStrike" dirty="0">
                <a:solidFill>
                  <a:srgbClr val="000000"/>
                </a:solidFill>
                <a:effectLst/>
                <a:latin typeface="-webkit-standard"/>
              </a:rPr>
              <a:t> Significance of Research Data Management</a:t>
            </a:r>
            <a:endParaRPr kumimoji="1" lang="en-US" altLang="ja-JP" dirty="0"/>
          </a:p>
          <a:p>
            <a:pPr marL="0" marR="0" lvl="0" indent="0" algn="l" defTabSz="1219110" rtl="0" eaLnBrk="1" fontAlgn="auto" latinLnBrk="0" hangingPunct="1">
              <a:lnSpc>
                <a:spcPct val="100000"/>
              </a:lnSpc>
              <a:spcBef>
                <a:spcPts val="0"/>
              </a:spcBef>
              <a:spcAft>
                <a:spcPts val="0"/>
              </a:spcAft>
              <a:buClrTx/>
              <a:buSzTx/>
              <a:buFontTx/>
              <a:buNone/>
              <a:tabLst/>
              <a:defRPr/>
            </a:pPr>
            <a:r>
              <a:rPr lang="en-US" sz="900" b="0" i="0" u="none" strike="noStrike" dirty="0" err="1">
                <a:solidFill>
                  <a:srgbClr val="000000"/>
                </a:solidFill>
                <a:effectLst/>
                <a:latin typeface="-webkit-standard"/>
              </a:rPr>
              <a:t>Voice:Joanna</a:t>
            </a:r>
            <a:endParaRPr lang="en-US" sz="900" b="0" i="0" u="none" strike="noStrike" dirty="0">
              <a:solidFill>
                <a:srgbClr val="000000"/>
              </a:solidFill>
              <a:effectLst/>
              <a:latin typeface="-webkit-standard"/>
            </a:endParaRPr>
          </a:p>
          <a:p>
            <a:r>
              <a:rPr lang="en-US" altLang="ja-JP" sz="900" dirty="0">
                <a:effectLst/>
                <a:latin typeface="BIZ UDゴシック" panose="020B0400000000000000" pitchFamily="49" charset="-128"/>
                <a:ea typeface="BIZ UDP明朝 Medium" panose="02020500000000000000" pitchFamily="18" charset="-128"/>
                <a:cs typeface="Times New Roman" panose="02020603050405020304" pitchFamily="18" charset="0"/>
              </a:rPr>
              <a:t>Pad:0.2</a:t>
            </a:r>
            <a:endParaRPr kumimoji="1" lang="en-US" altLang="ja-JP" dirty="0"/>
          </a:p>
          <a:p>
            <a:endParaRPr kumimoji="1" lang="en-US" altLang="ja-JP" dirty="0"/>
          </a:p>
          <a:p>
            <a:r>
              <a:rPr kumimoji="1" lang="en-US" altLang="ja-JP" dirty="0"/>
              <a:t>```text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200" b="0" dirty="0">
                <a:latin typeface="+mn-lt"/>
                <a:ea typeface="BIZ UDPGothic" panose="020B0400000000000000" pitchFamily="34" charset="-128"/>
              </a:rPr>
              <a:t>Reduces data analysis time through effective data management.</a:t>
            </a:r>
            <a:r>
              <a:rPr lang="en-US" altLang="ja-JP" sz="1200" b="0" i="0" u="none" strike="noStrike" dirty="0">
                <a:solidFill>
                  <a:srgbClr val="000000"/>
                </a:solidFill>
                <a:effectLst/>
                <a:latin typeface="+mn-lt"/>
                <a:ea typeface="BIZ UDPGothic" panose="020B0400000000000000" pitchFamily="34" charset="-128"/>
              </a:rPr>
              <a:t> </a:t>
            </a:r>
            <a:r>
              <a:rPr lang="en-US" altLang="ja-JP" sz="1200" dirty="0">
                <a:latin typeface="游ゴシック" panose="020B0400000000000000" pitchFamily="50" charset="-128"/>
                <a:ea typeface="游ゴシック" panose="020B0400000000000000" pitchFamily="50" charset="-128"/>
              </a:rPr>
              <a:t>[break:"0.1s"]</a:t>
            </a:r>
            <a:endParaRPr kumimoji="1" lang="en-US" altLang="ja-JP" dirty="0"/>
          </a:p>
          <a:p>
            <a:r>
              <a:rPr kumimoji="1" lang="en-US" altLang="ja-JP" dirty="0"/>
              <a:t>```</a:t>
            </a:r>
          </a:p>
          <a:p>
            <a:endParaRPr kumimoji="1" lang="en-US" altLang="ja-JP" dirty="0"/>
          </a:p>
          <a:p>
            <a:r>
              <a:rPr kumimoji="1" lang="en-US" altLang="ja-JP" dirty="0"/>
              <a:t>```description</a:t>
            </a:r>
          </a:p>
          <a:p>
            <a:pPr algn="l"/>
            <a:r>
              <a:rPr lang="en-US" altLang="ja-JP" sz="1600" b="0" dirty="0">
                <a:latin typeface="+mn-lt"/>
                <a:ea typeface="BIZ UDPGothic" panose="020B0400000000000000" pitchFamily="34" charset="-128"/>
              </a:rPr>
              <a:t>Reduces data analysis time through effective data management.</a:t>
            </a:r>
            <a:endParaRPr lang="en-US" b="0" i="0" u="none" strike="noStrike" dirty="0">
              <a:solidFill>
                <a:srgbClr val="000000"/>
              </a:solidFill>
              <a:effectLst/>
            </a:endParaRPr>
          </a:p>
          <a:p>
            <a:r>
              <a:rPr kumimoji="1" lang="en-US" altLang="ja-JP" dirty="0"/>
              <a:t>```</a:t>
            </a:r>
          </a:p>
        </p:txBody>
      </p:sp>
      <p:sp>
        <p:nvSpPr>
          <p:cNvPr id="4" name="スライド番号プレースホルダー 3"/>
          <p:cNvSpPr>
            <a:spLocks noGrp="1"/>
          </p:cNvSpPr>
          <p:nvPr>
            <p:ph type="sldNum" sz="quarter" idx="5"/>
          </p:nvPr>
        </p:nvSpPr>
        <p:spPr/>
        <p:txBody>
          <a:bodyPr/>
          <a:lstStyle/>
          <a:p>
            <a:fld id="{AD6DF9AA-5AB5-4326-9CCD-AA97D5B6B7BE}" type="slidenum">
              <a:rPr kumimoji="1" lang="ja-JP" altLang="en-US" smtClean="0"/>
              <a:t>12</a:t>
            </a:fld>
            <a:endParaRPr kumimoji="1" lang="ja-JP" altLang="en-US"/>
          </a:p>
        </p:txBody>
      </p:sp>
    </p:spTree>
    <p:extLst>
      <p:ext uri="{BB962C8B-B14F-4D97-AF65-F5344CB8AC3E}">
        <p14:creationId xmlns:p14="http://schemas.microsoft.com/office/powerpoint/2010/main" val="40271471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err="1"/>
              <a:t>Topic:</a:t>
            </a:r>
            <a:r>
              <a:rPr lang="en-US" b="0" i="0" u="none" strike="noStrike" dirty="0" err="1">
                <a:solidFill>
                  <a:srgbClr val="000000"/>
                </a:solidFill>
                <a:effectLst/>
                <a:latin typeface="-webkit-standard"/>
              </a:rPr>
              <a:t>The</a:t>
            </a:r>
            <a:r>
              <a:rPr lang="en-US" b="0" i="0" u="none" strike="noStrike" dirty="0">
                <a:solidFill>
                  <a:srgbClr val="000000"/>
                </a:solidFill>
                <a:effectLst/>
                <a:latin typeface="-webkit-standard"/>
              </a:rPr>
              <a:t> Significance of Research Data Management</a:t>
            </a:r>
            <a:endParaRPr kumimoji="1" lang="en-US" altLang="ja-JP" dirty="0"/>
          </a:p>
          <a:p>
            <a:pPr marL="0" marR="0" lvl="0" indent="0" algn="l" defTabSz="1219110" rtl="0" eaLnBrk="1" fontAlgn="auto" latinLnBrk="0" hangingPunct="1">
              <a:lnSpc>
                <a:spcPct val="100000"/>
              </a:lnSpc>
              <a:spcBef>
                <a:spcPts val="0"/>
              </a:spcBef>
              <a:spcAft>
                <a:spcPts val="0"/>
              </a:spcAft>
              <a:buClrTx/>
              <a:buSzTx/>
              <a:buFontTx/>
              <a:buNone/>
              <a:tabLst/>
              <a:defRPr/>
            </a:pPr>
            <a:r>
              <a:rPr lang="en-US" sz="900" b="0" i="0" u="none" strike="noStrike" dirty="0" err="1">
                <a:solidFill>
                  <a:srgbClr val="000000"/>
                </a:solidFill>
                <a:effectLst/>
                <a:latin typeface="-webkit-standard"/>
              </a:rPr>
              <a:t>Voice:Joanna</a:t>
            </a:r>
            <a:endParaRPr lang="en-US" sz="900" b="0" i="0" u="none" strike="noStrike" dirty="0">
              <a:solidFill>
                <a:srgbClr val="000000"/>
              </a:solidFill>
              <a:effectLst/>
              <a:latin typeface="-webkit-standard"/>
            </a:endParaRPr>
          </a:p>
          <a:p>
            <a:r>
              <a:rPr lang="en-US" altLang="ja-JP" sz="900" dirty="0">
                <a:effectLst/>
                <a:latin typeface="BIZ UDゴシック" panose="020B0400000000000000" pitchFamily="49" charset="-128"/>
                <a:ea typeface="BIZ UDP明朝 Medium" panose="02020500000000000000" pitchFamily="18" charset="-128"/>
                <a:cs typeface="Times New Roman" panose="02020603050405020304" pitchFamily="18" charset="0"/>
              </a:rPr>
              <a:t>Pad:0.2</a:t>
            </a:r>
            <a:endParaRPr kumimoji="1" lang="en-US" altLang="ja-JP" dirty="0"/>
          </a:p>
          <a:p>
            <a:endParaRPr kumimoji="1" lang="en-US" altLang="ja-JP" dirty="0"/>
          </a:p>
          <a:p>
            <a:r>
              <a:rPr kumimoji="1" lang="en-US" altLang="ja-JP" dirty="0"/>
              <a:t>```text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mn-lt"/>
              </a:rPr>
              <a:t>Ensures long-term data preservation and integrity</a:t>
            </a:r>
            <a:r>
              <a:rPr lang="en-US" altLang="ja-JP" sz="1200" b="0" dirty="0">
                <a:latin typeface="游ゴシック" panose="020B0400000000000000" pitchFamily="50" charset="-128"/>
                <a:ea typeface="游ゴシック" panose="020B0400000000000000" pitchFamily="50" charset="-128"/>
              </a:rPr>
              <a:t>[break:"0.1s"]</a:t>
            </a:r>
            <a:endParaRPr kumimoji="1" lang="en-US" altLang="ja-JP" b="0" dirty="0"/>
          </a:p>
          <a:p>
            <a:r>
              <a:rPr kumimoji="1" lang="en-US" altLang="ja-JP" dirty="0"/>
              <a:t>```</a:t>
            </a:r>
          </a:p>
          <a:p>
            <a:endParaRPr kumimoji="1" lang="en-US" altLang="ja-JP" dirty="0"/>
          </a:p>
          <a:p>
            <a:r>
              <a:rPr kumimoji="1" lang="en-US" altLang="ja-JP" dirty="0"/>
              <a:t>```description</a:t>
            </a:r>
          </a:p>
          <a:p>
            <a:pPr algn="l"/>
            <a:r>
              <a:rPr lang="en-US" sz="1400" b="0" i="0" u="none" strike="noStrike" dirty="0">
                <a:solidFill>
                  <a:srgbClr val="000000"/>
                </a:solidFill>
                <a:effectLst/>
              </a:rPr>
              <a:t>"Ensure long-term (permanent) data preservation and integrity.”</a:t>
            </a:r>
            <a:endParaRPr kumimoji="1" lang="en-US" altLang="ja-JP" dirty="0"/>
          </a:p>
          <a:p>
            <a:r>
              <a:rPr kumimoji="1" lang="en-US" altLang="ja-JP" dirty="0"/>
              <a:t>```</a:t>
            </a:r>
          </a:p>
        </p:txBody>
      </p:sp>
      <p:sp>
        <p:nvSpPr>
          <p:cNvPr id="4" name="スライド番号プレースホルダー 3"/>
          <p:cNvSpPr>
            <a:spLocks noGrp="1"/>
          </p:cNvSpPr>
          <p:nvPr>
            <p:ph type="sldNum" sz="quarter" idx="5"/>
          </p:nvPr>
        </p:nvSpPr>
        <p:spPr/>
        <p:txBody>
          <a:bodyPr/>
          <a:lstStyle/>
          <a:p>
            <a:fld id="{AD6DF9AA-5AB5-4326-9CCD-AA97D5B6B7BE}" type="slidenum">
              <a:rPr kumimoji="1" lang="ja-JP" altLang="en-US" smtClean="0"/>
              <a:t>13</a:t>
            </a:fld>
            <a:endParaRPr kumimoji="1" lang="ja-JP" altLang="en-US"/>
          </a:p>
        </p:txBody>
      </p:sp>
    </p:spTree>
    <p:extLst>
      <p:ext uri="{BB962C8B-B14F-4D97-AF65-F5344CB8AC3E}">
        <p14:creationId xmlns:p14="http://schemas.microsoft.com/office/powerpoint/2010/main" val="9429247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err="1"/>
              <a:t>Topic:</a:t>
            </a:r>
            <a:r>
              <a:rPr lang="en-US" b="0" i="0" u="none" strike="noStrike" dirty="0" err="1">
                <a:solidFill>
                  <a:srgbClr val="000000"/>
                </a:solidFill>
                <a:effectLst/>
                <a:latin typeface="-webkit-standard"/>
              </a:rPr>
              <a:t>The</a:t>
            </a:r>
            <a:r>
              <a:rPr lang="en-US" b="0" i="0" u="none" strike="noStrike" dirty="0">
                <a:solidFill>
                  <a:srgbClr val="000000"/>
                </a:solidFill>
                <a:effectLst/>
                <a:latin typeface="-webkit-standard"/>
              </a:rPr>
              <a:t> Significance of Research Data Management</a:t>
            </a:r>
            <a:endParaRPr kumimoji="1" lang="en-US" altLang="ja-JP" dirty="0"/>
          </a:p>
          <a:p>
            <a:pPr marL="0" marR="0" lvl="0" indent="0" algn="l" defTabSz="1219110" rtl="0" eaLnBrk="1" fontAlgn="auto" latinLnBrk="0" hangingPunct="1">
              <a:lnSpc>
                <a:spcPct val="100000"/>
              </a:lnSpc>
              <a:spcBef>
                <a:spcPts val="0"/>
              </a:spcBef>
              <a:spcAft>
                <a:spcPts val="0"/>
              </a:spcAft>
              <a:buClrTx/>
              <a:buSzTx/>
              <a:buFontTx/>
              <a:buNone/>
              <a:tabLst/>
              <a:defRPr/>
            </a:pPr>
            <a:r>
              <a:rPr lang="en-US" sz="900" b="0" i="0" u="none" strike="noStrike" dirty="0" err="1">
                <a:solidFill>
                  <a:srgbClr val="000000"/>
                </a:solidFill>
                <a:effectLst/>
                <a:latin typeface="-webkit-standard"/>
              </a:rPr>
              <a:t>Voice:Joanna</a:t>
            </a:r>
            <a:endParaRPr lang="en-US" sz="900" b="0" i="0" u="none" strike="noStrike" dirty="0">
              <a:solidFill>
                <a:srgbClr val="000000"/>
              </a:solidFill>
              <a:effectLst/>
              <a:latin typeface="-webkit-standard"/>
            </a:endParaRPr>
          </a:p>
          <a:p>
            <a:r>
              <a:rPr lang="en-US" altLang="ja-JP" sz="900" dirty="0">
                <a:effectLst/>
                <a:latin typeface="BIZ UDゴシック" panose="020B0400000000000000" pitchFamily="49" charset="-128"/>
                <a:ea typeface="BIZ UDP明朝 Medium" panose="02020500000000000000" pitchFamily="18" charset="-128"/>
                <a:cs typeface="Times New Roman" panose="02020603050405020304" pitchFamily="18" charset="0"/>
              </a:rPr>
              <a:t>Pad:0.2</a:t>
            </a:r>
            <a:endParaRPr kumimoji="1" lang="en-US" altLang="ja-JP" dirty="0"/>
          </a:p>
          <a:p>
            <a:endParaRPr kumimoji="1" lang="en-US" altLang="ja-JP" dirty="0"/>
          </a:p>
          <a:p>
            <a:r>
              <a:rPr kumimoji="1" lang="en-US" altLang="ja-JP" dirty="0"/>
              <a:t>```text</a:t>
            </a:r>
          </a:p>
          <a:p>
            <a:r>
              <a:rPr lang="en-GB" altLang="ja-JP" sz="1600" b="0" dirty="0">
                <a:latin typeface="+mn-lt"/>
                <a:ea typeface="BIZ UDPGothic" panose="020B0400000000000000" pitchFamily="34" charset="-128"/>
              </a:rPr>
              <a:t>Helps researchers meet funding criteria, securing more grants, therefore strengthening research competitiveness</a:t>
            </a:r>
            <a:r>
              <a:rPr kumimoji="1" lang="en-US" altLang="ja-JP" b="0" dirty="0"/>
              <a:t>[break:"0.1s"] </a:t>
            </a:r>
            <a:endParaRPr kumimoji="1" lang="en-US" altLang="ja-JP" dirty="0"/>
          </a:p>
          <a:p>
            <a:r>
              <a:rPr kumimoji="1" lang="en-US" altLang="ja-JP" dirty="0"/>
              <a:t>```</a:t>
            </a:r>
          </a:p>
          <a:p>
            <a:endParaRPr kumimoji="1" lang="en-US" altLang="ja-JP" dirty="0"/>
          </a:p>
          <a:p>
            <a:r>
              <a:rPr kumimoji="1" lang="en-US" altLang="ja-JP" dirty="0"/>
              <a:t>```description</a:t>
            </a:r>
          </a:p>
          <a:p>
            <a:pPr algn="l"/>
            <a:r>
              <a:rPr lang="en-GB" altLang="ja-JP" sz="1600" b="0" dirty="0">
                <a:latin typeface="+mn-lt"/>
                <a:ea typeface="BIZ UDPGothic" panose="020B0400000000000000" pitchFamily="34" charset="-128"/>
              </a:rPr>
              <a:t>Helps researchers meet funding criteria, securing more grants, therefore strengthening research competitiveness</a:t>
            </a:r>
          </a:p>
          <a:p>
            <a:pPr algn="l"/>
            <a:r>
              <a:rPr kumimoji="1" lang="en-US" altLang="ja-JP" dirty="0"/>
              <a:t>```</a:t>
            </a:r>
          </a:p>
        </p:txBody>
      </p:sp>
      <p:sp>
        <p:nvSpPr>
          <p:cNvPr id="4" name="スライド番号プレースホルダー 3"/>
          <p:cNvSpPr>
            <a:spLocks noGrp="1"/>
          </p:cNvSpPr>
          <p:nvPr>
            <p:ph type="sldNum" sz="quarter" idx="5"/>
          </p:nvPr>
        </p:nvSpPr>
        <p:spPr/>
        <p:txBody>
          <a:bodyPr/>
          <a:lstStyle/>
          <a:p>
            <a:fld id="{AD6DF9AA-5AB5-4326-9CCD-AA97D5B6B7BE}" type="slidenum">
              <a:rPr kumimoji="1" lang="ja-JP" altLang="en-US" smtClean="0"/>
              <a:t>14</a:t>
            </a:fld>
            <a:endParaRPr kumimoji="1" lang="ja-JP" altLang="en-US"/>
          </a:p>
        </p:txBody>
      </p:sp>
    </p:spTree>
    <p:extLst>
      <p:ext uri="{BB962C8B-B14F-4D97-AF65-F5344CB8AC3E}">
        <p14:creationId xmlns:p14="http://schemas.microsoft.com/office/powerpoint/2010/main" val="10945249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err="1"/>
              <a:t>Topic:</a:t>
            </a:r>
            <a:r>
              <a:rPr lang="en-US" b="0" i="0" u="none" strike="noStrike" dirty="0" err="1">
                <a:solidFill>
                  <a:srgbClr val="000000"/>
                </a:solidFill>
                <a:effectLst/>
                <a:latin typeface="-webkit-standard"/>
              </a:rPr>
              <a:t>The</a:t>
            </a:r>
            <a:r>
              <a:rPr lang="en-US" b="0" i="0" u="none" strike="noStrike" dirty="0">
                <a:solidFill>
                  <a:srgbClr val="000000"/>
                </a:solidFill>
                <a:effectLst/>
                <a:latin typeface="-webkit-standard"/>
              </a:rPr>
              <a:t> Significance of Research Data Management</a:t>
            </a:r>
            <a:endParaRPr kumimoji="1" lang="en-US" altLang="ja-JP" dirty="0"/>
          </a:p>
          <a:p>
            <a:pPr marL="0" marR="0" lvl="0" indent="0" algn="l" defTabSz="1219110" rtl="0" eaLnBrk="1" fontAlgn="auto" latinLnBrk="0" hangingPunct="1">
              <a:lnSpc>
                <a:spcPct val="100000"/>
              </a:lnSpc>
              <a:spcBef>
                <a:spcPts val="0"/>
              </a:spcBef>
              <a:spcAft>
                <a:spcPts val="0"/>
              </a:spcAft>
              <a:buClrTx/>
              <a:buSzTx/>
              <a:buFontTx/>
              <a:buNone/>
              <a:tabLst/>
              <a:defRPr/>
            </a:pPr>
            <a:r>
              <a:rPr lang="en-US" sz="900" b="0" i="0" u="none" strike="noStrike" dirty="0" err="1">
                <a:solidFill>
                  <a:srgbClr val="000000"/>
                </a:solidFill>
                <a:effectLst/>
                <a:latin typeface="-webkit-standard"/>
              </a:rPr>
              <a:t>Voice:Joanna</a:t>
            </a:r>
            <a:endParaRPr lang="en-US" sz="900" b="0" i="0" u="none" strike="noStrike" dirty="0">
              <a:solidFill>
                <a:srgbClr val="000000"/>
              </a:solidFill>
              <a:effectLst/>
              <a:latin typeface="-webkit-standard"/>
            </a:endParaRPr>
          </a:p>
          <a:p>
            <a:r>
              <a:rPr lang="en-US" altLang="ja-JP" sz="900" dirty="0">
                <a:effectLst/>
                <a:latin typeface="BIZ UDゴシック" panose="020B0400000000000000" pitchFamily="49" charset="-128"/>
                <a:ea typeface="BIZ UDP明朝 Medium" panose="02020500000000000000" pitchFamily="18" charset="-128"/>
                <a:cs typeface="Times New Roman" panose="02020603050405020304" pitchFamily="18" charset="0"/>
              </a:rPr>
              <a:t>Pad:0.2</a:t>
            </a:r>
            <a:endParaRPr kumimoji="1" lang="en-US" altLang="ja-JP" dirty="0"/>
          </a:p>
          <a:p>
            <a:endParaRPr kumimoji="1" lang="en-US" altLang="ja-JP" b="0" dirty="0"/>
          </a:p>
          <a:p>
            <a:r>
              <a:rPr kumimoji="1" lang="en-US" altLang="ja-JP" b="0" dirty="0"/>
              <a:t>```text</a:t>
            </a:r>
          </a:p>
          <a:p>
            <a:r>
              <a:rPr lang="en-US" sz="1600" b="0" i="0" u="none" strike="noStrike" dirty="0">
                <a:solidFill>
                  <a:srgbClr val="000000"/>
                </a:solidFill>
                <a:effectLst/>
                <a:latin typeface="+mn-lt"/>
              </a:rPr>
              <a:t>Facilitates scientific discoveries and promotes effective data sharing and reuse.</a:t>
            </a:r>
            <a:r>
              <a:rPr kumimoji="1" lang="en-US" altLang="ja-JP" b="0" dirty="0"/>
              <a:t>[break:"0.1s"]</a:t>
            </a:r>
          </a:p>
          <a:p>
            <a:r>
              <a:rPr kumimoji="1" lang="en-US" altLang="ja-JP" b="0" dirty="0"/>
              <a:t>```</a:t>
            </a:r>
          </a:p>
          <a:p>
            <a:endParaRPr kumimoji="1" lang="en-US" altLang="ja-JP" b="0" dirty="0"/>
          </a:p>
          <a:p>
            <a:r>
              <a:rPr kumimoji="1" lang="en-US" altLang="ja-JP" b="0" dirty="0"/>
              <a:t>```description</a:t>
            </a:r>
          </a:p>
          <a:p>
            <a:pPr algn="l"/>
            <a:r>
              <a:rPr lang="en-US" sz="1600" b="0" i="0" u="none" strike="noStrike" dirty="0">
                <a:solidFill>
                  <a:srgbClr val="000000"/>
                </a:solidFill>
                <a:effectLst/>
                <a:latin typeface="+mn-lt"/>
              </a:rPr>
              <a:t>Facilitates scientific discoveries and promotes effective data sharing and reuse</a:t>
            </a:r>
          </a:p>
          <a:p>
            <a:pPr algn="l"/>
            <a:r>
              <a:rPr kumimoji="1" lang="en-US" altLang="ja-JP" b="0" dirty="0"/>
              <a:t>```</a:t>
            </a:r>
          </a:p>
        </p:txBody>
      </p:sp>
      <p:sp>
        <p:nvSpPr>
          <p:cNvPr id="4" name="スライド番号プレースホルダー 3"/>
          <p:cNvSpPr>
            <a:spLocks noGrp="1"/>
          </p:cNvSpPr>
          <p:nvPr>
            <p:ph type="sldNum" sz="quarter" idx="5"/>
          </p:nvPr>
        </p:nvSpPr>
        <p:spPr/>
        <p:txBody>
          <a:bodyPr/>
          <a:lstStyle/>
          <a:p>
            <a:fld id="{AD6DF9AA-5AB5-4326-9CCD-AA97D5B6B7BE}" type="slidenum">
              <a:rPr kumimoji="1" lang="ja-JP" altLang="en-US" smtClean="0"/>
              <a:t>15</a:t>
            </a:fld>
            <a:endParaRPr kumimoji="1" lang="ja-JP" altLang="en-US"/>
          </a:p>
        </p:txBody>
      </p:sp>
    </p:spTree>
    <p:extLst>
      <p:ext uri="{BB962C8B-B14F-4D97-AF65-F5344CB8AC3E}">
        <p14:creationId xmlns:p14="http://schemas.microsoft.com/office/powerpoint/2010/main" val="23280916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err="1"/>
              <a:t>Topic:</a:t>
            </a:r>
            <a:r>
              <a:rPr lang="en-US" b="0" i="0" u="none" strike="noStrike" dirty="0" err="1">
                <a:solidFill>
                  <a:srgbClr val="000000"/>
                </a:solidFill>
                <a:effectLst/>
                <a:latin typeface="-webkit-standard"/>
              </a:rPr>
              <a:t>The</a:t>
            </a:r>
            <a:r>
              <a:rPr lang="en-US" b="0" i="0" u="none" strike="noStrike" dirty="0">
                <a:solidFill>
                  <a:srgbClr val="000000"/>
                </a:solidFill>
                <a:effectLst/>
                <a:latin typeface="-webkit-standard"/>
              </a:rPr>
              <a:t> Significance of Research Data Management</a:t>
            </a:r>
            <a:endParaRPr kumimoji="1" lang="en-US" altLang="ja-JP" dirty="0"/>
          </a:p>
          <a:p>
            <a:pPr marL="0" marR="0" lvl="0" indent="0" algn="l" defTabSz="1219110" rtl="0" eaLnBrk="1" fontAlgn="auto" latinLnBrk="0" hangingPunct="1">
              <a:lnSpc>
                <a:spcPct val="100000"/>
              </a:lnSpc>
              <a:spcBef>
                <a:spcPts val="0"/>
              </a:spcBef>
              <a:spcAft>
                <a:spcPts val="0"/>
              </a:spcAft>
              <a:buClrTx/>
              <a:buSzTx/>
              <a:buFontTx/>
              <a:buNone/>
              <a:tabLst/>
              <a:defRPr/>
            </a:pPr>
            <a:r>
              <a:rPr lang="en-US" sz="900" b="0" i="0" u="none" strike="noStrike" dirty="0" err="1">
                <a:solidFill>
                  <a:srgbClr val="000000"/>
                </a:solidFill>
                <a:effectLst/>
                <a:latin typeface="-webkit-standard"/>
              </a:rPr>
              <a:t>Voice:Joanna</a:t>
            </a:r>
            <a:endParaRPr lang="en-US" sz="900" b="0" i="0" u="none" strike="noStrike" dirty="0">
              <a:solidFill>
                <a:srgbClr val="000000"/>
              </a:solidFill>
              <a:effectLst/>
              <a:latin typeface="-webkit-standard"/>
            </a:endParaRPr>
          </a:p>
          <a:p>
            <a:r>
              <a:rPr lang="en-US" altLang="ja-JP" sz="900" dirty="0">
                <a:effectLst/>
                <a:latin typeface="BIZ UDゴシック" panose="020B0400000000000000" pitchFamily="49" charset="-128"/>
                <a:ea typeface="BIZ UDP明朝 Medium" panose="02020500000000000000" pitchFamily="18" charset="-128"/>
                <a:cs typeface="Times New Roman" panose="02020603050405020304" pitchFamily="18" charset="0"/>
              </a:rPr>
              <a:t>Pad:0.2</a:t>
            </a:r>
            <a:endParaRPr kumimoji="1" lang="en-US" altLang="ja-JP" dirty="0"/>
          </a:p>
          <a:p>
            <a:endParaRPr kumimoji="1" lang="en-US" altLang="ja-JP" dirty="0"/>
          </a:p>
          <a:p>
            <a:r>
              <a:rPr kumimoji="1" lang="en-US" altLang="ja-JP" dirty="0"/>
              <a:t>```text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GB" altLang="ja-JP" sz="1200" dirty="0">
                <a:latin typeface="游ゴシック" panose="020B0400000000000000" pitchFamily="50" charset="-128"/>
                <a:ea typeface="游ゴシック" panose="020B0400000000000000" pitchFamily="50" charset="-128"/>
              </a:rPr>
              <a:t>Supports open access.</a:t>
            </a:r>
            <a:r>
              <a:rPr kumimoji="1" lang="en-US" altLang="ja-JP" sz="1200" dirty="0">
                <a:latin typeface="游ゴシック" panose="020B0400000000000000" pitchFamily="50" charset="-128"/>
                <a:ea typeface="BIZ UDPGothic" panose="020B0400000000000000" pitchFamily="34" charset="-128"/>
              </a:rPr>
              <a:t> </a:t>
            </a:r>
            <a:r>
              <a:rPr lang="en-US" altLang="ja-JP" sz="1200" dirty="0">
                <a:latin typeface="游ゴシック" panose="020B0400000000000000" pitchFamily="50" charset="-128"/>
                <a:ea typeface="游ゴシック" panose="020B0400000000000000" pitchFamily="50" charset="-128"/>
              </a:rPr>
              <a:t>[break:"0.1s"]</a:t>
            </a:r>
            <a:endParaRPr kumimoji="1" lang="en-US" altLang="ja-JP" dirty="0"/>
          </a:p>
          <a:p>
            <a:r>
              <a:rPr kumimoji="1" lang="en-US" altLang="ja-JP" dirty="0"/>
              <a:t>```</a:t>
            </a:r>
          </a:p>
          <a:p>
            <a:endParaRPr kumimoji="1" lang="en-US" altLang="ja-JP" dirty="0"/>
          </a:p>
          <a:p>
            <a:r>
              <a:rPr kumimoji="1" lang="en-US" altLang="ja-JP" dirty="0"/>
              <a:t>```description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GB" altLang="ja-JP" sz="1200" dirty="0">
                <a:latin typeface="游ゴシック" panose="020B0400000000000000" pitchFamily="50" charset="-128"/>
                <a:ea typeface="游ゴシック" panose="020B0400000000000000" pitchFamily="50" charset="-128"/>
              </a:rPr>
              <a:t>Supports open access.</a:t>
            </a:r>
            <a:endParaRPr kumimoji="1" lang="en-US" altLang="ja-JP" dirty="0"/>
          </a:p>
          <a:p>
            <a:r>
              <a:rPr kumimoji="1" lang="en-US" altLang="ja-JP" dirty="0"/>
              <a:t>```</a:t>
            </a:r>
          </a:p>
        </p:txBody>
      </p:sp>
      <p:sp>
        <p:nvSpPr>
          <p:cNvPr id="4" name="スライド番号プレースホルダー 3"/>
          <p:cNvSpPr>
            <a:spLocks noGrp="1"/>
          </p:cNvSpPr>
          <p:nvPr>
            <p:ph type="sldNum" sz="quarter" idx="5"/>
          </p:nvPr>
        </p:nvSpPr>
        <p:spPr/>
        <p:txBody>
          <a:bodyPr/>
          <a:lstStyle/>
          <a:p>
            <a:fld id="{AD6DF9AA-5AB5-4326-9CCD-AA97D5B6B7BE}" type="slidenum">
              <a:rPr kumimoji="1" lang="ja-JP" altLang="en-US" smtClean="0"/>
              <a:t>16</a:t>
            </a:fld>
            <a:endParaRPr kumimoji="1" lang="ja-JP" altLang="en-US"/>
          </a:p>
        </p:txBody>
      </p:sp>
    </p:spTree>
    <p:extLst>
      <p:ext uri="{BB962C8B-B14F-4D97-AF65-F5344CB8AC3E}">
        <p14:creationId xmlns:p14="http://schemas.microsoft.com/office/powerpoint/2010/main" val="28850270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err="1"/>
              <a:t>Topic:</a:t>
            </a:r>
            <a:r>
              <a:rPr lang="en-US" b="0" i="0" u="none" strike="noStrike" dirty="0" err="1">
                <a:solidFill>
                  <a:srgbClr val="000000"/>
                </a:solidFill>
                <a:effectLst/>
                <a:latin typeface="-webkit-standard"/>
              </a:rPr>
              <a:t>The</a:t>
            </a:r>
            <a:r>
              <a:rPr lang="en-US" b="0" i="0" u="none" strike="noStrike" dirty="0">
                <a:solidFill>
                  <a:srgbClr val="000000"/>
                </a:solidFill>
                <a:effectLst/>
                <a:latin typeface="-webkit-standard"/>
              </a:rPr>
              <a:t> Significance of Research Data Management</a:t>
            </a:r>
            <a:endParaRPr kumimoji="1" lang="en-US" altLang="ja-JP" dirty="0"/>
          </a:p>
          <a:p>
            <a:pPr marL="0" marR="0" lvl="0" indent="0" algn="l" defTabSz="1219110" rtl="0" eaLnBrk="1" fontAlgn="auto" latinLnBrk="0" hangingPunct="1">
              <a:lnSpc>
                <a:spcPct val="100000"/>
              </a:lnSpc>
              <a:spcBef>
                <a:spcPts val="0"/>
              </a:spcBef>
              <a:spcAft>
                <a:spcPts val="0"/>
              </a:spcAft>
              <a:buClrTx/>
              <a:buSzTx/>
              <a:buFontTx/>
              <a:buNone/>
              <a:tabLst/>
              <a:defRPr/>
            </a:pPr>
            <a:r>
              <a:rPr lang="en-US" sz="900" b="0" i="0" u="none" strike="noStrike" dirty="0" err="1">
                <a:solidFill>
                  <a:srgbClr val="000000"/>
                </a:solidFill>
                <a:effectLst/>
                <a:latin typeface="-webkit-standard"/>
              </a:rPr>
              <a:t>Voice:Joanna</a:t>
            </a:r>
            <a:endParaRPr lang="en-US" sz="900" b="0" i="0" u="none" strike="noStrike" dirty="0">
              <a:solidFill>
                <a:srgbClr val="000000"/>
              </a:solidFill>
              <a:effectLst/>
              <a:latin typeface="-webkit-standard"/>
            </a:endParaRPr>
          </a:p>
          <a:p>
            <a:r>
              <a:rPr lang="en-US" altLang="ja-JP" sz="900" dirty="0">
                <a:effectLst/>
                <a:latin typeface="BIZ UDゴシック" panose="020B0400000000000000" pitchFamily="49" charset="-128"/>
                <a:ea typeface="BIZ UDP明朝 Medium" panose="02020500000000000000" pitchFamily="18" charset="-128"/>
                <a:cs typeface="Times New Roman" panose="02020603050405020304" pitchFamily="18" charset="0"/>
              </a:rPr>
              <a:t>Pad:0.2</a:t>
            </a:r>
            <a:endParaRPr kumimoji="1" lang="en-US" altLang="ja-JP" dirty="0"/>
          </a:p>
          <a:p>
            <a:endParaRPr kumimoji="1" lang="en-US" altLang="ja-JP" dirty="0"/>
          </a:p>
          <a:p>
            <a:r>
              <a:rPr kumimoji="1" lang="en-US" altLang="ja-JP" b="0" dirty="0"/>
              <a:t>```text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ja-JP" sz="1200" b="0" dirty="0">
                <a:latin typeface="+mn-lt"/>
                <a:ea typeface="BIZ UDPGothic" panose="020B0400000000000000" pitchFamily="34" charset="-128"/>
              </a:rPr>
              <a:t>Facilitates data access and use by future researchers.</a:t>
            </a:r>
            <a:r>
              <a:rPr lang="en-US" altLang="ja-JP" sz="1200" b="0" dirty="0">
                <a:latin typeface="游ゴシック" panose="020B0400000000000000" pitchFamily="50" charset="-128"/>
                <a:ea typeface="游ゴシック" panose="020B0400000000000000" pitchFamily="50" charset="-128"/>
              </a:rPr>
              <a:t>[break:"0.4s"]</a:t>
            </a:r>
            <a:r>
              <a:rPr lang="ja-JP" altLang="en-US" sz="1200" b="0">
                <a:latin typeface="游ゴシック" panose="020B0400000000000000" pitchFamily="50" charset="-128"/>
                <a:ea typeface="游ゴシック" panose="020B0400000000000000" pitchFamily="50" charset="-128"/>
              </a:rPr>
              <a:t> </a:t>
            </a:r>
            <a:endParaRPr kumimoji="1" lang="en-US" altLang="ja-JP" b="0" dirty="0"/>
          </a:p>
          <a:p>
            <a:r>
              <a:rPr kumimoji="1" lang="en-US" altLang="ja-JP" b="0" dirty="0"/>
              <a:t>```</a:t>
            </a:r>
          </a:p>
          <a:p>
            <a:endParaRPr kumimoji="1" lang="en-US" altLang="ja-JP" b="0" dirty="0"/>
          </a:p>
          <a:p>
            <a:r>
              <a:rPr kumimoji="1" lang="en-US" altLang="ja-JP" b="0" dirty="0"/>
              <a:t>```description</a:t>
            </a:r>
          </a:p>
          <a:p>
            <a:pPr algn="l"/>
            <a:r>
              <a:rPr lang="en-GB" altLang="ja-JP" sz="1400" b="0" dirty="0">
                <a:latin typeface="+mn-lt"/>
                <a:ea typeface="BIZ UDPGothic" panose="020B0400000000000000" pitchFamily="34" charset="-128"/>
              </a:rPr>
              <a:t>Facilitates data access and use by future researchers.</a:t>
            </a:r>
          </a:p>
          <a:p>
            <a:pPr algn="l"/>
            <a:r>
              <a:rPr kumimoji="1" lang="en-US" altLang="ja-JP" b="0" dirty="0"/>
              <a:t>```</a:t>
            </a:r>
          </a:p>
        </p:txBody>
      </p:sp>
      <p:sp>
        <p:nvSpPr>
          <p:cNvPr id="4" name="スライド番号プレースホルダー 3"/>
          <p:cNvSpPr>
            <a:spLocks noGrp="1"/>
          </p:cNvSpPr>
          <p:nvPr>
            <p:ph type="sldNum" sz="quarter" idx="5"/>
          </p:nvPr>
        </p:nvSpPr>
        <p:spPr/>
        <p:txBody>
          <a:bodyPr/>
          <a:lstStyle/>
          <a:p>
            <a:fld id="{AD6DF9AA-5AB5-4326-9CCD-AA97D5B6B7BE}" type="slidenum">
              <a:rPr kumimoji="1" lang="ja-JP" altLang="en-US" smtClean="0"/>
              <a:t>17</a:t>
            </a:fld>
            <a:endParaRPr kumimoji="1" lang="ja-JP" altLang="en-US"/>
          </a:p>
        </p:txBody>
      </p:sp>
    </p:spTree>
    <p:extLst>
      <p:ext uri="{BB962C8B-B14F-4D97-AF65-F5344CB8AC3E}">
        <p14:creationId xmlns:p14="http://schemas.microsoft.com/office/powerpoint/2010/main" val="26482460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err="1"/>
              <a:t>Topic:</a:t>
            </a:r>
            <a:r>
              <a:rPr lang="en-US" b="0" i="0" u="none" strike="noStrike" dirty="0" err="1">
                <a:solidFill>
                  <a:srgbClr val="000000"/>
                </a:solidFill>
                <a:effectLst/>
                <a:latin typeface="-webkit-standard"/>
              </a:rPr>
              <a:t>The</a:t>
            </a:r>
            <a:r>
              <a:rPr lang="en-US" b="0" i="0" u="none" strike="noStrike" dirty="0">
                <a:solidFill>
                  <a:srgbClr val="000000"/>
                </a:solidFill>
                <a:effectLst/>
                <a:latin typeface="-webkit-standard"/>
              </a:rPr>
              <a:t> Significance of Research Data Management</a:t>
            </a:r>
            <a:endParaRPr kumimoji="1" lang="en-US" altLang="ja-JP" dirty="0"/>
          </a:p>
          <a:p>
            <a:pPr marL="0" marR="0" lvl="0" indent="0" algn="l" defTabSz="1219110" rtl="0" eaLnBrk="1" fontAlgn="auto" latinLnBrk="0" hangingPunct="1">
              <a:lnSpc>
                <a:spcPct val="100000"/>
              </a:lnSpc>
              <a:spcBef>
                <a:spcPts val="0"/>
              </a:spcBef>
              <a:spcAft>
                <a:spcPts val="0"/>
              </a:spcAft>
              <a:buClrTx/>
              <a:buSzTx/>
              <a:buFontTx/>
              <a:buNone/>
              <a:tabLst/>
              <a:defRPr/>
            </a:pPr>
            <a:r>
              <a:rPr lang="en-US" sz="900" b="0" i="0" u="none" strike="noStrike" dirty="0" err="1">
                <a:solidFill>
                  <a:srgbClr val="000000"/>
                </a:solidFill>
                <a:effectLst/>
                <a:latin typeface="-webkit-standard"/>
              </a:rPr>
              <a:t>Voice:Joanna</a:t>
            </a:r>
            <a:endParaRPr lang="en-US" sz="900" b="0" i="0" u="none" strike="noStrike" dirty="0">
              <a:solidFill>
                <a:srgbClr val="000000"/>
              </a:solidFill>
              <a:effectLst/>
              <a:latin typeface="-webkit-standard"/>
            </a:endParaRPr>
          </a:p>
          <a:p>
            <a:r>
              <a:rPr lang="en-US" altLang="ja-JP" sz="900" dirty="0">
                <a:effectLst/>
                <a:latin typeface="BIZ UDゴシック" panose="020B0400000000000000" pitchFamily="49" charset="-128"/>
                <a:ea typeface="BIZ UDP明朝 Medium" panose="02020500000000000000" pitchFamily="18" charset="-128"/>
                <a:cs typeface="Times New Roman" panose="02020603050405020304" pitchFamily="18" charset="0"/>
              </a:rPr>
              <a:t>Pad:0.2</a:t>
            </a:r>
            <a:endParaRPr kumimoji="1" lang="en-US" altLang="ja-JP" dirty="0"/>
          </a:p>
          <a:p>
            <a:endParaRPr kumimoji="1" lang="en-US" altLang="ja-JP" dirty="0"/>
          </a:p>
          <a:p>
            <a:r>
              <a:rPr kumimoji="1" lang="en-US" altLang="ja-JP" dirty="0"/>
              <a:t>```text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GB" altLang="ja-JP" sz="1200" dirty="0">
                <a:latin typeface="游ゴシック" panose="020B0400000000000000" pitchFamily="50" charset="-128"/>
                <a:ea typeface="游ゴシック" panose="020B0400000000000000" pitchFamily="50" charset="-128"/>
              </a:rPr>
              <a:t>These</a:t>
            </a:r>
            <a:r>
              <a:rPr kumimoji="1" lang="en-US" altLang="ja-JP" sz="1200" dirty="0">
                <a:latin typeface="游ゴシック" panose="020B0400000000000000" pitchFamily="50" charset="-128"/>
                <a:ea typeface="游ゴシック" panose="020B0400000000000000" pitchFamily="50" charset="-128"/>
              </a:rPr>
              <a:t> </a:t>
            </a:r>
            <a:r>
              <a:rPr kumimoji="1" lang="en-GB" altLang="ja-JP" sz="1200" dirty="0">
                <a:latin typeface="游ゴシック" panose="020B0400000000000000" pitchFamily="50" charset="-128"/>
                <a:ea typeface="游ゴシック" panose="020B0400000000000000" pitchFamily="50" charset="-128"/>
              </a:rPr>
              <a:t>are</a:t>
            </a:r>
            <a:r>
              <a:rPr kumimoji="1" lang="en-US" altLang="ja-JP" sz="1200" dirty="0">
                <a:latin typeface="游ゴシック" panose="020B0400000000000000" pitchFamily="50" charset="-128"/>
                <a:ea typeface="游ゴシック" panose="020B0400000000000000" pitchFamily="50" charset="-128"/>
              </a:rPr>
              <a:t> </a:t>
            </a:r>
            <a:r>
              <a:rPr kumimoji="1" lang="en-GB" altLang="ja-JP" sz="1200" dirty="0">
                <a:latin typeface="游ゴシック" panose="020B0400000000000000" pitchFamily="50" charset="-128"/>
                <a:ea typeface="游ゴシック" panose="020B0400000000000000" pitchFamily="50" charset="-128"/>
              </a:rPr>
              <a:t>some of the benefits of research data management.</a:t>
            </a:r>
            <a:endParaRPr kumimoji="1" lang="en-US" altLang="ja-JP" sz="1200" dirty="0"/>
          </a:p>
          <a:p>
            <a:r>
              <a:rPr kumimoji="1" lang="en-US" altLang="ja-JP" dirty="0"/>
              <a:t>```</a:t>
            </a:r>
          </a:p>
          <a:p>
            <a:endParaRPr kumimoji="1" lang="en-US" altLang="ja-JP" dirty="0"/>
          </a:p>
          <a:p>
            <a:r>
              <a:rPr kumimoji="1" lang="en-US" altLang="ja-JP" dirty="0"/>
              <a:t>```description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GB" altLang="ja-JP" sz="1200" dirty="0">
                <a:latin typeface="游ゴシック" panose="020B0400000000000000" pitchFamily="50" charset="-128"/>
                <a:ea typeface="游ゴシック" panose="020B0400000000000000" pitchFamily="50" charset="-128"/>
              </a:rPr>
              <a:t>These</a:t>
            </a:r>
            <a:r>
              <a:rPr kumimoji="1" lang="en-US" altLang="ja-JP" sz="1200" dirty="0">
                <a:latin typeface="游ゴシック" panose="020B0400000000000000" pitchFamily="50" charset="-128"/>
                <a:ea typeface="游ゴシック" panose="020B0400000000000000" pitchFamily="50" charset="-128"/>
              </a:rPr>
              <a:t> </a:t>
            </a:r>
            <a:r>
              <a:rPr kumimoji="1" lang="en-GB" altLang="ja-JP" sz="1200" dirty="0">
                <a:latin typeface="游ゴシック" panose="020B0400000000000000" pitchFamily="50" charset="-128"/>
                <a:ea typeface="游ゴシック" panose="020B0400000000000000" pitchFamily="50" charset="-128"/>
              </a:rPr>
              <a:t>are</a:t>
            </a:r>
            <a:r>
              <a:rPr kumimoji="1" lang="en-US" altLang="ja-JP" sz="1200" dirty="0">
                <a:latin typeface="游ゴシック" panose="020B0400000000000000" pitchFamily="50" charset="-128"/>
                <a:ea typeface="游ゴシック" panose="020B0400000000000000" pitchFamily="50" charset="-128"/>
              </a:rPr>
              <a:t> </a:t>
            </a:r>
            <a:r>
              <a:rPr kumimoji="1" lang="en-GB" altLang="ja-JP" sz="1200" dirty="0">
                <a:latin typeface="游ゴシック" panose="020B0400000000000000" pitchFamily="50" charset="-128"/>
                <a:ea typeface="游ゴシック" panose="020B0400000000000000" pitchFamily="50" charset="-128"/>
              </a:rPr>
              <a:t>some of the benefits of research data management.</a:t>
            </a:r>
            <a:endParaRPr kumimoji="1" lang="en-US" altLang="ja-JP" dirty="0"/>
          </a:p>
          <a:p>
            <a:r>
              <a:rPr kumimoji="1" lang="en-US" altLang="ja-JP" dirty="0"/>
              <a:t>```</a:t>
            </a:r>
          </a:p>
        </p:txBody>
      </p:sp>
      <p:sp>
        <p:nvSpPr>
          <p:cNvPr id="4" name="スライド番号プレースホルダー 3"/>
          <p:cNvSpPr>
            <a:spLocks noGrp="1"/>
          </p:cNvSpPr>
          <p:nvPr>
            <p:ph type="sldNum" sz="quarter" idx="5"/>
          </p:nvPr>
        </p:nvSpPr>
        <p:spPr/>
        <p:txBody>
          <a:bodyPr/>
          <a:lstStyle/>
          <a:p>
            <a:fld id="{AD6DF9AA-5AB5-4326-9CCD-AA97D5B6B7BE}" type="slidenum">
              <a:rPr kumimoji="1" lang="ja-JP" altLang="en-US" smtClean="0"/>
              <a:t>18</a:t>
            </a:fld>
            <a:endParaRPr kumimoji="1" lang="ja-JP" altLang="en-US"/>
          </a:p>
        </p:txBody>
      </p:sp>
    </p:spTree>
    <p:extLst>
      <p:ext uri="{BB962C8B-B14F-4D97-AF65-F5344CB8AC3E}">
        <p14:creationId xmlns:p14="http://schemas.microsoft.com/office/powerpoint/2010/main" val="40966801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27350" y="850900"/>
            <a:ext cx="4084638" cy="2297113"/>
          </a:xfrm>
        </p:spPr>
      </p:sp>
      <p:sp>
        <p:nvSpPr>
          <p:cNvPr id="3" name="ノート プレースホルダー 2"/>
          <p:cNvSpPr>
            <a:spLocks noGrp="1"/>
          </p:cNvSpPr>
          <p:nvPr>
            <p:ph type="body" idx="1"/>
          </p:nvPr>
        </p:nvSpPr>
        <p:spPr/>
        <p:txBody>
          <a:bodyPr/>
          <a:lstStyle/>
          <a:p>
            <a:r>
              <a:rPr kumimoji="1" lang="en-US" altLang="ja-JP" sz="1200" dirty="0" err="1"/>
              <a:t>Topic:</a:t>
            </a:r>
            <a:r>
              <a:rPr lang="en-US" sz="1400" b="0" i="0" u="none" strike="noStrike" dirty="0" err="1">
                <a:solidFill>
                  <a:srgbClr val="000000"/>
                </a:solidFill>
                <a:effectLst/>
                <a:latin typeface="-webkit-standard"/>
              </a:rPr>
              <a:t>Research</a:t>
            </a:r>
            <a:r>
              <a:rPr lang="en-US" sz="1400" b="0" i="0" u="none" strike="noStrike" dirty="0">
                <a:solidFill>
                  <a:srgbClr val="000000"/>
                </a:solidFill>
                <a:effectLst/>
                <a:latin typeface="-webkit-standard"/>
              </a:rPr>
              <a:t> Data Lifecycle</a:t>
            </a:r>
            <a:endParaRPr kumimoji="1" lang="en-US" altLang="ja-JP" sz="1200" dirty="0"/>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b="0" i="0" u="none" strike="noStrike" dirty="0" err="1">
                <a:solidFill>
                  <a:srgbClr val="000000"/>
                </a:solidFill>
                <a:effectLst/>
                <a:latin typeface="-webkit-standard"/>
              </a:rPr>
              <a:t>Voice:Joanna</a:t>
            </a:r>
            <a:endParaRPr lang="en-US" sz="1200" b="0" i="0" u="none" strike="noStrike" dirty="0">
              <a:solidFill>
                <a:srgbClr val="000000"/>
              </a:solidFill>
              <a:effectLst/>
              <a:latin typeface="-webkit-standard"/>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dirty="0"/>
          </a:p>
          <a:p>
            <a:r>
              <a:rPr kumimoji="1" lang="en-US" altLang="ja-JP" sz="1200" dirty="0"/>
              <a:t>```text</a:t>
            </a:r>
          </a:p>
          <a:p>
            <a:r>
              <a:rPr lang="en-US" sz="1200" b="0" i="0" u="none" strike="noStrike" dirty="0">
                <a:solidFill>
                  <a:srgbClr val="000000"/>
                </a:solidFill>
                <a:effectLst/>
                <a:latin typeface="-webkit-standard"/>
              </a:rPr>
              <a:t>This section discusses the research data lifecycle.</a:t>
            </a:r>
          </a:p>
          <a:p>
            <a:r>
              <a:rPr lang="en-US" sz="1200" b="0" i="0" u="none" strike="noStrike" dirty="0">
                <a:solidFill>
                  <a:srgbClr val="000000"/>
                </a:solidFill>
                <a:effectLst/>
                <a:latin typeface="-webkit-standard"/>
              </a:rPr>
              <a:t>In a research project, the information used or generated is organized, structured, stored, and managed within the following cycle.</a:t>
            </a:r>
          </a:p>
          <a:p>
            <a:r>
              <a:rPr lang="en-US" sz="1200" b="0" i="0" u="none" strike="noStrike" dirty="0">
                <a:solidFill>
                  <a:srgbClr val="000000"/>
                </a:solidFill>
                <a:effectLst/>
                <a:latin typeface="-webkit-standard"/>
              </a:rPr>
              <a:t>Before the research begins, a data management plan must be created.</a:t>
            </a:r>
          </a:p>
          <a:p>
            <a:r>
              <a:rPr lang="en-US" sz="1200" b="0" i="0" u="none" strike="noStrike" dirty="0">
                <a:solidFill>
                  <a:srgbClr val="000000"/>
                </a:solidFill>
                <a:effectLst/>
                <a:latin typeface="-webkit-standard"/>
              </a:rPr>
              <a:t>At each stage afterward, data management is required, from data generation to processing, analysis, and storage.</a:t>
            </a:r>
          </a:p>
          <a:p>
            <a:r>
              <a:rPr lang="en-US" sz="1200" b="0" i="0" u="none" strike="noStrike" dirty="0">
                <a:solidFill>
                  <a:srgbClr val="000000"/>
                </a:solidFill>
                <a:effectLst/>
                <a:latin typeface="-webkit-standard"/>
              </a:rPr>
              <a:t>Once the research is finished, it is important to consider the long-term handling of data.</a:t>
            </a:r>
            <a:r>
              <a:rPr lang="en-US" altLang="ja-JP" sz="1200" dirty="0"/>
              <a:t>[break:"0.4s"]</a:t>
            </a:r>
            <a:r>
              <a:rPr lang="ja-JP" altLang="en-US" sz="1200"/>
              <a:t> </a:t>
            </a:r>
            <a:endParaRPr kumimoji="1" lang="ja-JP" altLang="en-US" sz="1200"/>
          </a:p>
          <a:p>
            <a:r>
              <a:rPr kumimoji="1" lang="en-US" altLang="ja-JP" sz="1200" dirty="0"/>
              <a:t>```</a:t>
            </a:r>
          </a:p>
          <a:p>
            <a:endParaRPr kumimoji="1" lang="en-US" altLang="ja-JP" sz="1200" dirty="0"/>
          </a:p>
          <a:p>
            <a:r>
              <a:rPr kumimoji="1" lang="en-US" altLang="ja-JP" sz="1200" dirty="0"/>
              <a:t>```description</a:t>
            </a:r>
          </a:p>
          <a:p>
            <a:r>
              <a:rPr lang="en-US" sz="1400" b="0" i="0" u="none" strike="noStrike" dirty="0">
                <a:solidFill>
                  <a:srgbClr val="000000"/>
                </a:solidFill>
                <a:effectLst/>
                <a:latin typeface="-webkit-standard"/>
              </a:rPr>
              <a:t>This section discusses the research data lifecycle.</a:t>
            </a:r>
          </a:p>
          <a:p>
            <a:r>
              <a:rPr lang="en-US" sz="1400" b="0" i="0" u="none" strike="noStrike" dirty="0">
                <a:solidFill>
                  <a:srgbClr val="000000"/>
                </a:solidFill>
                <a:effectLst/>
                <a:latin typeface="-webkit-standard"/>
              </a:rPr>
              <a:t>In a research project, the information used or generated is organized, structured, stored, and managed within the following cycle.</a:t>
            </a:r>
          </a:p>
          <a:p>
            <a:r>
              <a:rPr lang="en-US" sz="1400" b="0" i="0" u="none" strike="noStrike" dirty="0">
                <a:solidFill>
                  <a:srgbClr val="000000"/>
                </a:solidFill>
                <a:effectLst/>
                <a:latin typeface="-webkit-standard"/>
              </a:rPr>
              <a:t>Before the research begins, a data management plan must be formulated.</a:t>
            </a:r>
          </a:p>
          <a:p>
            <a:r>
              <a:rPr lang="en-US" sz="1400" b="0" i="0" u="none" strike="noStrike" dirty="0">
                <a:solidFill>
                  <a:srgbClr val="000000"/>
                </a:solidFill>
                <a:effectLst/>
                <a:latin typeface="-webkit-standard"/>
              </a:rPr>
              <a:t>At each stage afterward, data management is required, from data generation to processing, analysis, and storage.</a:t>
            </a:r>
          </a:p>
          <a:p>
            <a:r>
              <a:rPr lang="en-US" sz="1400" b="0" i="0" u="none" strike="noStrike" dirty="0">
                <a:solidFill>
                  <a:srgbClr val="000000"/>
                </a:solidFill>
                <a:effectLst/>
                <a:latin typeface="-webkit-standard"/>
              </a:rPr>
              <a:t>Once the research is finished, it is important to consider the long-term handling of data.</a:t>
            </a:r>
          </a:p>
          <a:p>
            <a:endParaRPr kumimoji="1" lang="en-US" altLang="ja-JP" sz="1200" dirty="0"/>
          </a:p>
          <a:p>
            <a:pPr marL="171450" indent="-171450">
              <a:buFont typeface="Arial" panose="020B0604020202020204" pitchFamily="34" charset="0"/>
              <a:buChar char="•"/>
            </a:pPr>
            <a:r>
              <a:rPr lang="nl-NL" altLang="ja-JP" sz="1200" dirty="0">
                <a:solidFill>
                  <a:prstClr val="black"/>
                </a:solidFill>
                <a:latin typeface="BIZ UDPGothic" panose="020B0400000000000000" pitchFamily="34" charset="-128"/>
                <a:ea typeface="BIZ UDPGothic" panose="020B0400000000000000" pitchFamily="34" charset="-128"/>
              </a:rPr>
              <a:t>Cf., The UK Data Service. (</a:t>
            </a:r>
            <a:r>
              <a:rPr lang="nl-NL" altLang="ja-JP" sz="1200" dirty="0" err="1">
                <a:solidFill>
                  <a:prstClr val="black"/>
                </a:solidFill>
                <a:latin typeface="BIZ UDPGothic" panose="020B0400000000000000" pitchFamily="34" charset="-128"/>
                <a:ea typeface="BIZ UDPGothic" panose="020B0400000000000000" pitchFamily="34" charset="-128"/>
              </a:rPr>
              <a:t>n.d</a:t>
            </a:r>
            <a:r>
              <a:rPr lang="nl-NL" altLang="ja-JP" sz="1200" dirty="0">
                <a:solidFill>
                  <a:prstClr val="black"/>
                </a:solidFill>
                <a:latin typeface="BIZ UDPGothic" panose="020B0400000000000000" pitchFamily="34" charset="-128"/>
                <a:ea typeface="BIZ UDPGothic" panose="020B0400000000000000" pitchFamily="34" charset="-128"/>
              </a:rPr>
              <a:t>.). Research data management.</a:t>
            </a:r>
            <a:r>
              <a:rPr lang="en-US" altLang="ja-JP" sz="1200" dirty="0">
                <a:solidFill>
                  <a:prstClr val="black"/>
                </a:solidFill>
                <a:latin typeface="BIZ UDPGothic" panose="020B0400000000000000" pitchFamily="34" charset="-128"/>
                <a:ea typeface="BIZ UDPGothic" panose="020B0400000000000000" pitchFamily="34" charset="-128"/>
              </a:rPr>
              <a:t> </a:t>
            </a:r>
            <a:r>
              <a:rPr lang="en-US" altLang="ja-JP" sz="1200" dirty="0">
                <a:latin typeface="BIZ UDPGothic" panose="020B0400000000000000" pitchFamily="34" charset="-128"/>
                <a:ea typeface="BIZ UDPGothic" panose="020B0400000000000000" pitchFamily="34" charset="-128"/>
                <a:hlinkClick r:id="rId3"/>
              </a:rPr>
              <a:t>https://www.ukdataservice.ac.uk/manage-data/lifecycle.aspx</a:t>
            </a:r>
            <a:endParaRPr lang="nl-NL" altLang="ja-JP" sz="1200" dirty="0">
              <a:latin typeface="BIZ UDPGothic" panose="020B0400000000000000" pitchFamily="34" charset="-128"/>
              <a:ea typeface="BIZ UDPGothic" panose="020B0400000000000000" pitchFamily="34" charset="-128"/>
            </a:endParaRPr>
          </a:p>
          <a:p>
            <a:pPr marL="171450" indent="-171450">
              <a:buFont typeface="Arial" panose="020B0604020202020204" pitchFamily="34" charset="0"/>
              <a:buChar char="•"/>
            </a:pPr>
            <a:r>
              <a:rPr lang="es-ES" altLang="ja-JP" sz="1200" dirty="0">
                <a:solidFill>
                  <a:prstClr val="black"/>
                </a:solidFill>
                <a:latin typeface="BIZ UDPGothic" panose="020B0400000000000000" pitchFamily="34" charset="-128"/>
                <a:ea typeface="BIZ UDPGothic" panose="020B0400000000000000" pitchFamily="34" charset="-128"/>
              </a:rPr>
              <a:t>van </a:t>
            </a:r>
            <a:r>
              <a:rPr lang="es-ES" altLang="ja-JP" sz="1200" dirty="0" err="1">
                <a:solidFill>
                  <a:prstClr val="black"/>
                </a:solidFill>
                <a:latin typeface="BIZ UDPGothic" panose="020B0400000000000000" pitchFamily="34" charset="-128"/>
                <a:ea typeface="BIZ UDPGothic" panose="020B0400000000000000" pitchFamily="34" charset="-128"/>
              </a:rPr>
              <a:t>Selm</a:t>
            </a:r>
            <a:r>
              <a:rPr lang="es-ES" altLang="ja-JP" sz="1200" dirty="0">
                <a:solidFill>
                  <a:prstClr val="black"/>
                </a:solidFill>
                <a:latin typeface="BIZ UDPGothic" panose="020B0400000000000000" pitchFamily="34" charset="-128"/>
                <a:ea typeface="BIZ UDPGothic" panose="020B0400000000000000" pitchFamily="34" charset="-128"/>
              </a:rPr>
              <a:t>, M. (2015). RDM </a:t>
            </a:r>
            <a:r>
              <a:rPr lang="es-ES" altLang="ja-JP" sz="1200" dirty="0" err="1">
                <a:solidFill>
                  <a:prstClr val="black"/>
                </a:solidFill>
                <a:latin typeface="BIZ UDPGothic" panose="020B0400000000000000" pitchFamily="34" charset="-128"/>
                <a:ea typeface="BIZ UDPGothic" panose="020B0400000000000000" pitchFamily="34" charset="-128"/>
              </a:rPr>
              <a:t>Support</a:t>
            </a:r>
            <a:r>
              <a:rPr lang="es-ES" altLang="ja-JP" sz="1200" dirty="0">
                <a:solidFill>
                  <a:prstClr val="black"/>
                </a:solidFill>
                <a:latin typeface="BIZ UDPGothic" panose="020B0400000000000000" pitchFamily="34" charset="-128"/>
                <a:ea typeface="BIZ UDPGothic" panose="020B0400000000000000" pitchFamily="34" charset="-128"/>
              </a:rPr>
              <a:t> - </a:t>
            </a:r>
            <a:r>
              <a:rPr lang="es-ES" altLang="ja-JP" sz="1200" dirty="0" err="1">
                <a:solidFill>
                  <a:prstClr val="black"/>
                </a:solidFill>
                <a:latin typeface="BIZ UDPGothic" panose="020B0400000000000000" pitchFamily="34" charset="-128"/>
                <a:ea typeface="BIZ UDPGothic" panose="020B0400000000000000" pitchFamily="34" charset="-128"/>
              </a:rPr>
              <a:t>basic</a:t>
            </a:r>
            <a:r>
              <a:rPr lang="es-ES" altLang="ja-JP" sz="1200" dirty="0">
                <a:solidFill>
                  <a:prstClr val="black"/>
                </a:solidFill>
                <a:latin typeface="BIZ UDPGothic" panose="020B0400000000000000" pitchFamily="34" charset="-128"/>
                <a:ea typeface="BIZ UDPGothic" panose="020B0400000000000000" pitchFamily="34" charset="-128"/>
              </a:rPr>
              <a:t> training </a:t>
            </a:r>
            <a:r>
              <a:rPr lang="es-ES" altLang="ja-JP" sz="1200" dirty="0" err="1">
                <a:solidFill>
                  <a:prstClr val="black"/>
                </a:solidFill>
                <a:latin typeface="BIZ UDPGothic" panose="020B0400000000000000" pitchFamily="34" charset="-128"/>
                <a:ea typeface="BIZ UDPGothic" panose="020B0400000000000000" pitchFamily="34" charset="-128"/>
              </a:rPr>
              <a:t>course</a:t>
            </a:r>
            <a:r>
              <a:rPr lang="es-ES" altLang="ja-JP" sz="1200" dirty="0">
                <a:solidFill>
                  <a:prstClr val="black"/>
                </a:solidFill>
                <a:latin typeface="BIZ UDPGothic" panose="020B0400000000000000" pitchFamily="34" charset="-128"/>
                <a:ea typeface="BIZ UDPGothic" panose="020B0400000000000000" pitchFamily="34" charset="-128"/>
              </a:rPr>
              <a:t> </a:t>
            </a:r>
            <a:r>
              <a:rPr lang="es-ES" altLang="ja-JP" sz="1200" dirty="0" err="1">
                <a:solidFill>
                  <a:prstClr val="black"/>
                </a:solidFill>
                <a:latin typeface="BIZ UDPGothic" panose="020B0400000000000000" pitchFamily="34" charset="-128"/>
                <a:ea typeface="BIZ UDPGothic" panose="020B0400000000000000" pitchFamily="34" charset="-128"/>
              </a:rPr>
              <a:t>for</a:t>
            </a:r>
            <a:r>
              <a:rPr lang="es-ES" altLang="ja-JP" sz="1200" dirty="0">
                <a:solidFill>
                  <a:prstClr val="black"/>
                </a:solidFill>
                <a:latin typeface="BIZ UDPGothic" panose="020B0400000000000000" pitchFamily="34" charset="-128"/>
                <a:ea typeface="BIZ UDPGothic" panose="020B0400000000000000" pitchFamily="34" charset="-128"/>
              </a:rPr>
              <a:t> </a:t>
            </a:r>
            <a:r>
              <a:rPr lang="es-ES" altLang="ja-JP" sz="1200" dirty="0" err="1">
                <a:solidFill>
                  <a:prstClr val="black"/>
                </a:solidFill>
                <a:latin typeface="BIZ UDPGothic" panose="020B0400000000000000" pitchFamily="34" charset="-128"/>
                <a:ea typeface="BIZ UDPGothic" panose="020B0400000000000000" pitchFamily="34" charset="-128"/>
              </a:rPr>
              <a:t>information</a:t>
            </a:r>
            <a:r>
              <a:rPr lang="es-ES" altLang="ja-JP" sz="1200" dirty="0">
                <a:solidFill>
                  <a:prstClr val="black"/>
                </a:solidFill>
                <a:latin typeface="BIZ UDPGothic" panose="020B0400000000000000" pitchFamily="34" charset="-128"/>
                <a:ea typeface="BIZ UDPGothic" panose="020B0400000000000000" pitchFamily="34" charset="-128"/>
              </a:rPr>
              <a:t> </a:t>
            </a:r>
            <a:r>
              <a:rPr lang="es-ES" altLang="ja-JP" sz="1200" dirty="0" err="1">
                <a:solidFill>
                  <a:prstClr val="black"/>
                </a:solidFill>
                <a:latin typeface="BIZ UDPGothic" panose="020B0400000000000000" pitchFamily="34" charset="-128"/>
                <a:ea typeface="BIZ UDPGothic" panose="020B0400000000000000" pitchFamily="34" charset="-128"/>
              </a:rPr>
              <a:t>specialists</a:t>
            </a:r>
            <a:r>
              <a:rPr lang="es-ES" altLang="ja-JP" sz="1200" dirty="0">
                <a:solidFill>
                  <a:prstClr val="black"/>
                </a:solidFill>
                <a:latin typeface="BIZ UDPGothic" panose="020B0400000000000000" pitchFamily="34" charset="-128"/>
                <a:ea typeface="BIZ UDPGothic" panose="020B0400000000000000" pitchFamily="34" charset="-128"/>
              </a:rPr>
              <a:t>. </a:t>
            </a:r>
            <a:r>
              <a:rPr lang="es-ES" altLang="ja-JP" sz="1200" dirty="0" err="1">
                <a:solidFill>
                  <a:prstClr val="black"/>
                </a:solidFill>
                <a:latin typeface="BIZ UDPGothic" panose="020B0400000000000000" pitchFamily="34" charset="-128"/>
                <a:ea typeface="BIZ UDPGothic" panose="020B0400000000000000" pitchFamily="34" charset="-128"/>
              </a:rPr>
              <a:t>figshare</a:t>
            </a:r>
            <a:r>
              <a:rPr lang="es-ES" altLang="ja-JP" sz="1200" dirty="0">
                <a:solidFill>
                  <a:prstClr val="black"/>
                </a:solidFill>
                <a:latin typeface="BIZ UDPGothic" panose="020B0400000000000000" pitchFamily="34" charset="-128"/>
                <a:ea typeface="BIZ UDPGothic" panose="020B0400000000000000" pitchFamily="34" charset="-128"/>
              </a:rPr>
              <a:t>. </a:t>
            </a:r>
            <a:r>
              <a:rPr lang="es-ES" altLang="ja-JP" sz="1200" dirty="0" err="1">
                <a:solidFill>
                  <a:prstClr val="black"/>
                </a:solidFill>
                <a:latin typeface="BIZ UDPGothic" panose="020B0400000000000000" pitchFamily="34" charset="-128"/>
                <a:ea typeface="BIZ UDPGothic" panose="020B0400000000000000" pitchFamily="34" charset="-128"/>
              </a:rPr>
              <a:t>Dataset</a:t>
            </a:r>
            <a:r>
              <a:rPr lang="es-ES" altLang="ja-JP" sz="1200" dirty="0">
                <a:solidFill>
                  <a:prstClr val="black"/>
                </a:solidFill>
                <a:latin typeface="BIZ UDPGothic" panose="020B0400000000000000" pitchFamily="34" charset="-128"/>
                <a:ea typeface="BIZ UDPGothic" panose="020B0400000000000000" pitchFamily="34" charset="-128"/>
              </a:rPr>
              <a:t>. </a:t>
            </a:r>
            <a:r>
              <a:rPr lang="es-ES" altLang="ja-JP" sz="1200" dirty="0">
                <a:solidFill>
                  <a:prstClr val="black"/>
                </a:solidFill>
                <a:latin typeface="BIZ UDPGothic" panose="020B0400000000000000" pitchFamily="34" charset="-128"/>
                <a:ea typeface="BIZ UDPGothic" panose="020B0400000000000000" pitchFamily="34" charset="-128"/>
                <a:hlinkClick r:id="rId4"/>
              </a:rPr>
              <a:t>https://doi.org/10.6084/m9.figshare.1285313.v1</a:t>
            </a:r>
            <a:r>
              <a:rPr lang="es-ES" altLang="ja-JP" sz="1200" dirty="0">
                <a:solidFill>
                  <a:prstClr val="black"/>
                </a:solidFill>
                <a:latin typeface="BIZ UDPGothic" panose="020B0400000000000000" pitchFamily="34" charset="-128"/>
                <a:ea typeface="BIZ UDPGothic" panose="020B0400000000000000" pitchFamily="34" charset="-128"/>
              </a:rPr>
              <a:t> </a:t>
            </a:r>
            <a:r>
              <a:rPr lang="en-US" altLang="ja-JP" sz="1200" dirty="0">
                <a:solidFill>
                  <a:prstClr val="black"/>
                </a:solidFill>
                <a:latin typeface="BIZ UDPGothic" panose="020B0400000000000000" pitchFamily="34" charset="-128"/>
                <a:ea typeface="BIZ UDPGothic" panose="020B0400000000000000" pitchFamily="34" charset="-128"/>
              </a:rPr>
              <a:t>.</a:t>
            </a:r>
            <a:endParaRPr lang="en-US" altLang="ja-JP" sz="1200" dirty="0">
              <a:latin typeface="BIZ UDPGothic" panose="020B0400000000000000" pitchFamily="34" charset="-128"/>
              <a:ea typeface="BIZ UDPGothic" panose="020B0400000000000000" pitchFamily="34" charset="-128"/>
            </a:endParaRPr>
          </a:p>
          <a:p>
            <a:pPr marL="171450" indent="-171450">
              <a:buFont typeface="Arial" panose="020B0604020202020204" pitchFamily="34" charset="0"/>
              <a:buChar char="•"/>
            </a:pPr>
            <a:r>
              <a:rPr lang="en-US" sz="1200" b="0" i="0" u="none" strike="noStrike" dirty="0">
                <a:solidFill>
                  <a:srgbClr val="000000"/>
                </a:solidFill>
                <a:effectLst/>
                <a:latin typeface="+mn-lt"/>
              </a:rPr>
              <a:t>Yoshida et al. (February, 2021). </a:t>
            </a:r>
            <a:r>
              <a:rPr lang="en-US" sz="1200" b="0" i="1" u="none" strike="noStrike" dirty="0">
                <a:solidFill>
                  <a:srgbClr val="000000"/>
                </a:solidFill>
                <a:effectLst/>
                <a:latin typeface="+mn-lt"/>
              </a:rPr>
              <a:t>Design and Practice of Research Data Management Services – Chapter 1, 2nd Edition.</a:t>
            </a:r>
            <a:r>
              <a:rPr lang="en-US" sz="1200" b="0" i="0" u="none" strike="noStrike" dirty="0">
                <a:solidFill>
                  <a:srgbClr val="000000"/>
                </a:solidFill>
                <a:effectLst/>
                <a:latin typeface="+mn-lt"/>
              </a:rPr>
              <a:t> In </a:t>
            </a:r>
            <a:r>
              <a:rPr lang="en-US" sz="1200" b="0" i="1" u="none" strike="noStrike" dirty="0">
                <a:solidFill>
                  <a:srgbClr val="000000"/>
                </a:solidFill>
                <a:effectLst/>
                <a:latin typeface="+mn-lt"/>
              </a:rPr>
              <a:t>Educational Material: Design and Practice of Research Data Management Services</a:t>
            </a:r>
            <a:r>
              <a:rPr lang="en-US" sz="1200" b="0" i="0" u="none" strike="noStrike" dirty="0">
                <a:solidFill>
                  <a:srgbClr val="000000"/>
                </a:solidFill>
                <a:effectLst/>
                <a:latin typeface="+mn-lt"/>
              </a:rPr>
              <a:t>, p.6. Japan Consortium for Open Access Repositories (JPCOAR), Research Data Working Group.</a:t>
            </a:r>
            <a:r>
              <a:rPr lang="en-US" altLang="ja-JP" sz="1200" dirty="0">
                <a:latin typeface="+mn-lt"/>
                <a:ea typeface="BIZ UDPGothic" panose="020B0400000000000000" pitchFamily="34" charset="-128"/>
                <a:hlinkClick r:id="rId5"/>
              </a:rPr>
              <a:t> https://jpcoar.repo.nii.ac.jp/records/607</a:t>
            </a:r>
            <a:r>
              <a:rPr lang="en-US" altLang="ja-JP" sz="1200" dirty="0">
                <a:latin typeface="+mn-lt"/>
                <a:ea typeface="BIZ UDPGothic" panose="020B0400000000000000" pitchFamily="34" charset="-128"/>
              </a:rPr>
              <a:t> </a:t>
            </a:r>
            <a:r>
              <a:rPr kumimoji="1" lang="en-US" altLang="ja-JP" sz="120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cs typeface="+mn-cs"/>
            </a:endParaRPr>
          </a:p>
        </p:txBody>
      </p:sp>
      <p:sp>
        <p:nvSpPr>
          <p:cNvPr id="4" name="スライド番号プレースホルダー 3"/>
          <p:cNvSpPr>
            <a:spLocks noGrp="1"/>
          </p:cNvSpPr>
          <p:nvPr>
            <p:ph type="sldNum" sz="quarter" idx="10"/>
          </p:nvPr>
        </p:nvSpPr>
        <p:spPr/>
        <p:txBody>
          <a:bodyPr/>
          <a:lstStyle/>
          <a:p>
            <a:fld id="{02A533E8-CEFB-4333-8701-ECD923891AD4}" type="slidenum">
              <a:rPr lang="ja-JP" altLang="en-US" smtClean="0">
                <a:solidFill>
                  <a:prstClr val="black"/>
                </a:solidFill>
              </a:rPr>
              <a:pPr/>
              <a:t>19</a:t>
            </a:fld>
            <a:endParaRPr lang="ja-JP" altLang="en-US">
              <a:solidFill>
                <a:prstClr val="black"/>
              </a:solidFill>
            </a:endParaRPr>
          </a:p>
        </p:txBody>
      </p:sp>
    </p:spTree>
    <p:extLst>
      <p:ext uri="{BB962C8B-B14F-4D97-AF65-F5344CB8AC3E}">
        <p14:creationId xmlns:p14="http://schemas.microsoft.com/office/powerpoint/2010/main" val="12693149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5CB06-6659-E4E1-EB2C-269F39CC3B1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75203B7-9AE7-8E6F-352F-36B36EF9D4F7}"/>
              </a:ext>
            </a:extLst>
          </p:cNvPr>
          <p:cNvSpPr>
            <a:spLocks noGrp="1" noRot="1" noChangeAspect="1"/>
          </p:cNvSpPr>
          <p:nvPr>
            <p:ph type="sldImg"/>
          </p:nvPr>
        </p:nvSpPr>
        <p:spPr>
          <a:xfrm>
            <a:off x="423863" y="504825"/>
            <a:ext cx="5959475" cy="3352800"/>
          </a:xfrm>
        </p:spPr>
      </p:sp>
      <p:sp>
        <p:nvSpPr>
          <p:cNvPr id="3" name="ノート プレースホルダー 2">
            <a:extLst>
              <a:ext uri="{FF2B5EF4-FFF2-40B4-BE49-F238E27FC236}">
                <a16:creationId xmlns:a16="http://schemas.microsoft.com/office/drawing/2014/main" id="{1B83553E-A028-9F70-66DF-9718D5C07F90}"/>
              </a:ext>
            </a:extLst>
          </p:cNvPr>
          <p:cNvSpPr>
            <a:spLocks noGrp="1"/>
          </p:cNvSpPr>
          <p:nvPr>
            <p:ph type="body" idx="1"/>
          </p:nvPr>
        </p:nvSpPr>
        <p:spPr/>
        <p:txBody>
          <a:bodyPr/>
          <a:lstStyle/>
          <a:p>
            <a:r>
              <a:rPr kumimoji="1" lang="en-US" altLang="ja-JP" i="0" dirty="0" err="1"/>
              <a:t>Topic:</a:t>
            </a:r>
            <a:r>
              <a:rPr lang="en-US" sz="1600" b="0" i="0" u="none" strike="noStrike" dirty="0" err="1">
                <a:solidFill>
                  <a:srgbClr val="000000"/>
                </a:solidFill>
                <a:effectLst/>
                <a:latin typeface="-webkit-standard"/>
              </a:rPr>
              <a:t>Learning</a:t>
            </a:r>
            <a:r>
              <a:rPr lang="en-US" sz="1600" b="0" i="0" u="none" strike="noStrike" dirty="0">
                <a:solidFill>
                  <a:srgbClr val="000000"/>
                </a:solidFill>
                <a:effectLst/>
                <a:latin typeface="-webkit-standard"/>
              </a:rPr>
              <a:t> the Fundamentals of Research Data Management in the Open Science Era.</a:t>
            </a:r>
          </a:p>
          <a:p>
            <a:pPr marL="0" marR="0" lvl="0" indent="0" algn="l" defTabSz="1219110" rtl="0" eaLnBrk="1" fontAlgn="auto" latinLnBrk="0" hangingPunct="1">
              <a:lnSpc>
                <a:spcPct val="100000"/>
              </a:lnSpc>
              <a:spcBef>
                <a:spcPts val="0"/>
              </a:spcBef>
              <a:spcAft>
                <a:spcPts val="0"/>
              </a:spcAft>
              <a:buClrTx/>
              <a:buSzTx/>
              <a:buFontTx/>
              <a:buNone/>
              <a:tabLst/>
              <a:defRPr/>
            </a:pPr>
            <a:r>
              <a:rPr lang="en-US" sz="1600" b="0" i="0" u="none" strike="noStrike" dirty="0" err="1">
                <a:solidFill>
                  <a:srgbClr val="000000"/>
                </a:solidFill>
                <a:effectLst/>
                <a:latin typeface="-webkit-standard"/>
              </a:rPr>
              <a:t>Voice:Joanna</a:t>
            </a:r>
            <a:endParaRPr lang="en-US" sz="1600" b="0" i="0" u="none" strike="noStrike" dirty="0">
              <a:solidFill>
                <a:srgbClr val="000000"/>
              </a:solidFill>
              <a:effectLst/>
              <a:latin typeface="-webkit-standard"/>
            </a:endParaRPr>
          </a:p>
          <a:p>
            <a:endParaRPr kumimoji="1" lang="en-US" altLang="ja-JP" dirty="0"/>
          </a:p>
          <a:p>
            <a:r>
              <a:rPr lang="en-US" altLang="ja-JP" sz="900" u="none" strike="noStrike" dirty="0">
                <a:solidFill>
                  <a:srgbClr val="000000"/>
                </a:solidFill>
                <a:effectLst/>
              </a:rPr>
              <a:t>```text</a:t>
            </a:r>
            <a:endParaRPr kumimoji="1" lang="en-US" altLang="ja-JP" dirty="0"/>
          </a:p>
          <a:p>
            <a:r>
              <a:rPr lang="en-US" b="0" i="0" u="none" strike="noStrike" dirty="0">
                <a:solidFill>
                  <a:srgbClr val="000000"/>
                </a:solidFill>
                <a:effectLst/>
                <a:latin typeface="-webkit-standard"/>
              </a:rPr>
              <a:t>This program consists of seven videos.</a:t>
            </a:r>
          </a:p>
          <a:p>
            <a:r>
              <a:rPr lang="en-US" b="0" i="0" u="none" strike="noStrike" dirty="0">
                <a:solidFill>
                  <a:srgbClr val="000000"/>
                </a:solidFill>
                <a:effectLst/>
                <a:latin typeface="-webkit-standard"/>
              </a:rPr>
              <a:t>In sections 1 to 2, we will discuss an overview of research data management.</a:t>
            </a:r>
          </a:p>
          <a:p>
            <a:r>
              <a:rPr lang="en-US" b="0" i="0" u="none" strike="noStrike" dirty="0">
                <a:solidFill>
                  <a:srgbClr val="000000"/>
                </a:solidFill>
                <a:effectLst/>
                <a:latin typeface="-webkit-standard"/>
              </a:rPr>
              <a:t>In sections 3 to 6, we will discuss each stage of the research data lifecycle.</a:t>
            </a:r>
          </a:p>
          <a:p>
            <a:pPr rtl="0"/>
            <a:r>
              <a:rPr lang="en-US" dirty="0"/>
              <a:t>Finally, we will discuss the research data infrastructure, and its collaborative aspects. </a:t>
            </a:r>
          </a:p>
          <a:p>
            <a:pPr marL="0" marR="0" lvl="0" indent="0" algn="l" defTabSz="685800" rtl="0" eaLnBrk="1" fontAlgn="auto" latinLnBrk="0" hangingPunct="1">
              <a:lnSpc>
                <a:spcPct val="100000"/>
              </a:lnSpc>
              <a:spcBef>
                <a:spcPts val="0"/>
              </a:spcBef>
              <a:spcAft>
                <a:spcPts val="0"/>
              </a:spcAft>
              <a:buClrTx/>
              <a:buSzTx/>
              <a:buFontTx/>
              <a:buNone/>
              <a:tabLst/>
              <a:defRPr/>
            </a:pPr>
            <a:r>
              <a:rPr lang="en-US" altLang="ja-JP" sz="900" u="none" strike="noStrike" dirty="0">
                <a:solidFill>
                  <a:srgbClr val="000000"/>
                </a:solidFill>
                <a:effectLst/>
              </a:rPr>
              <a:t>```</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altLang="ja-JP" sz="900" u="none" strike="noStrike" dirty="0">
              <a:solidFill>
                <a:srgbClr val="000000"/>
              </a:solidFill>
              <a:effectLst/>
            </a:endParaRPr>
          </a:p>
          <a:p>
            <a:r>
              <a:rPr lang="en-US" altLang="ja-JP" sz="900" u="none" strike="noStrike" dirty="0">
                <a:solidFill>
                  <a:srgbClr val="000000"/>
                </a:solidFill>
                <a:effectLst/>
              </a:rPr>
              <a:t>```description</a:t>
            </a:r>
            <a:endParaRPr kumimoji="1" lang="en-US" altLang="ja-JP" dirty="0"/>
          </a:p>
          <a:p>
            <a:r>
              <a:rPr lang="en-US" b="0" i="0" u="none" strike="noStrike" dirty="0">
                <a:solidFill>
                  <a:srgbClr val="000000"/>
                </a:solidFill>
                <a:effectLst/>
                <a:latin typeface="-webkit-standard"/>
              </a:rPr>
              <a:t>This program consists of seven videos.</a:t>
            </a:r>
          </a:p>
          <a:p>
            <a:r>
              <a:rPr lang="en-US" b="0" i="0" u="none" strike="noStrike" dirty="0">
                <a:solidFill>
                  <a:srgbClr val="000000"/>
                </a:solidFill>
                <a:effectLst/>
                <a:latin typeface="-webkit-standard"/>
              </a:rPr>
              <a:t>Sections 1 and 2: Overview of research data management.</a:t>
            </a:r>
          </a:p>
          <a:p>
            <a:r>
              <a:rPr lang="en-US" b="0" i="0" u="none" strike="noStrike" dirty="0">
                <a:solidFill>
                  <a:srgbClr val="000000"/>
                </a:solidFill>
                <a:effectLst/>
                <a:latin typeface="-webkit-standard"/>
              </a:rPr>
              <a:t>Sections 3 to 6: Overview of each stage in the research data lifecycle.</a:t>
            </a:r>
          </a:p>
          <a:p>
            <a:r>
              <a:rPr lang="en-US" b="0" i="0" u="none" strike="noStrike" dirty="0">
                <a:solidFill>
                  <a:srgbClr val="000000"/>
                </a:solidFill>
                <a:effectLst/>
                <a:latin typeface="-webkit-standard"/>
              </a:rPr>
              <a:t>Sections 7: Research data infrastructure and its integration status.</a:t>
            </a:r>
          </a:p>
          <a:p>
            <a:r>
              <a:rPr lang="en-US" altLang="ja-JP" sz="900" u="none" strike="noStrike" dirty="0">
                <a:solidFill>
                  <a:srgbClr val="000000"/>
                </a:solidFill>
                <a:effectLst/>
              </a:rPr>
              <a:t>```</a:t>
            </a:r>
            <a:endParaRPr lang="en-US" altLang="ja-JP" dirty="0"/>
          </a:p>
          <a:p>
            <a:pPr marL="0" marR="0" lvl="0" indent="0" algn="l" defTabSz="685800" rtl="0" eaLnBrk="1" fontAlgn="auto" latinLnBrk="0" hangingPunct="1">
              <a:lnSpc>
                <a:spcPct val="100000"/>
              </a:lnSpc>
              <a:spcBef>
                <a:spcPts val="0"/>
              </a:spcBef>
              <a:spcAft>
                <a:spcPts val="0"/>
              </a:spcAft>
              <a:buClrTx/>
              <a:buSzTx/>
              <a:buFontTx/>
              <a:buNone/>
              <a:tabLst/>
              <a:defRPr/>
            </a:pPr>
            <a:endParaRPr lang="en-US" altLang="ja-JP" dirty="0"/>
          </a:p>
        </p:txBody>
      </p:sp>
      <p:sp>
        <p:nvSpPr>
          <p:cNvPr id="4" name="スライド番号プレースホルダー 3">
            <a:extLst>
              <a:ext uri="{FF2B5EF4-FFF2-40B4-BE49-F238E27FC236}">
                <a16:creationId xmlns:a16="http://schemas.microsoft.com/office/drawing/2014/main" id="{330464A9-CDA4-7985-B134-B1C9982FD948}"/>
              </a:ext>
            </a:extLst>
          </p:cNvPr>
          <p:cNvSpPr>
            <a:spLocks noGrp="1"/>
          </p:cNvSpPr>
          <p:nvPr>
            <p:ph type="sldNum" sz="quarter" idx="10"/>
          </p:nvPr>
        </p:nvSpPr>
        <p:spPr/>
        <p:txBody>
          <a:bodyPr/>
          <a:lstStyle/>
          <a:p>
            <a:fld id="{A9C2C880-4691-40F3-8CCE-18AAE8C1923B}" type="slidenum">
              <a:rPr kumimoji="1" lang="ja-JP" altLang="en-US" smtClean="0"/>
              <a:t>2</a:t>
            </a:fld>
            <a:endParaRPr kumimoji="1" lang="ja-JP" altLang="en-US"/>
          </a:p>
        </p:txBody>
      </p:sp>
    </p:spTree>
    <p:extLst>
      <p:ext uri="{BB962C8B-B14F-4D97-AF65-F5344CB8AC3E}">
        <p14:creationId xmlns:p14="http://schemas.microsoft.com/office/powerpoint/2010/main" val="41049374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27350" y="850900"/>
            <a:ext cx="4084638" cy="2297113"/>
          </a:xfrm>
        </p:spPr>
      </p:sp>
      <p:sp>
        <p:nvSpPr>
          <p:cNvPr id="3" name="ノート プレースホルダー 2"/>
          <p:cNvSpPr>
            <a:spLocks noGrp="1"/>
          </p:cNvSpPr>
          <p:nvPr>
            <p:ph type="body" idx="1"/>
          </p:nvPr>
        </p:nvSpPr>
        <p:spPr/>
        <p:txBody>
          <a:bodyPr/>
          <a:lstStyle/>
          <a:p>
            <a:r>
              <a:rPr kumimoji="1" lang="en-US" altLang="ja-JP" sz="1100" dirty="0" err="1"/>
              <a:t>Topic:</a:t>
            </a:r>
            <a:r>
              <a:rPr lang="en-US" sz="1200" b="0" i="0" u="none" strike="noStrike" dirty="0" err="1">
                <a:solidFill>
                  <a:srgbClr val="000000"/>
                </a:solidFill>
                <a:effectLst/>
                <a:latin typeface="-webkit-standard"/>
              </a:rPr>
              <a:t>Research</a:t>
            </a:r>
            <a:r>
              <a:rPr lang="en-US" sz="1200" b="0" i="0" u="none" strike="noStrike" dirty="0">
                <a:solidFill>
                  <a:srgbClr val="000000"/>
                </a:solidFill>
                <a:effectLst/>
                <a:latin typeface="-webkit-standard"/>
              </a:rPr>
              <a:t> Data Lifecycle</a:t>
            </a:r>
            <a:endParaRPr kumimoji="1" lang="en-US" altLang="ja-JP" sz="1100" dirty="0"/>
          </a:p>
          <a:p>
            <a:pPr marL="0" marR="0" lvl="0" indent="0" algn="l" defTabSz="1219110" rtl="0" eaLnBrk="1" fontAlgn="auto" latinLnBrk="0" hangingPunct="1">
              <a:lnSpc>
                <a:spcPct val="100000"/>
              </a:lnSpc>
              <a:spcBef>
                <a:spcPts val="0"/>
              </a:spcBef>
              <a:spcAft>
                <a:spcPts val="0"/>
              </a:spcAft>
              <a:buClrTx/>
              <a:buSzTx/>
              <a:buFontTx/>
              <a:buNone/>
              <a:tabLst/>
              <a:defRPr/>
            </a:pPr>
            <a:r>
              <a:rPr lang="en-US" sz="1200" b="0" i="0" u="none" strike="noStrike" dirty="0" err="1">
                <a:solidFill>
                  <a:srgbClr val="000000"/>
                </a:solidFill>
                <a:effectLst/>
                <a:latin typeface="-webkit-standard"/>
              </a:rPr>
              <a:t>Voice:Joanna</a:t>
            </a:r>
            <a:endParaRPr lang="en-US" sz="1200" b="0" i="0" u="none" strike="noStrike" dirty="0">
              <a:solidFill>
                <a:srgbClr val="000000"/>
              </a:solidFill>
              <a:effectLst/>
              <a:latin typeface="-webkit-standard"/>
            </a:endParaRPr>
          </a:p>
          <a:p>
            <a:r>
              <a:rPr lang="en-US" altLang="ja-JP" sz="1200" dirty="0">
                <a:effectLst/>
                <a:latin typeface="BIZ UDゴシック" panose="020B0400000000000000" pitchFamily="49" charset="-128"/>
                <a:ea typeface="BIZ UDP明朝 Medium" panose="02020500000000000000" pitchFamily="18" charset="-128"/>
                <a:cs typeface="Times New Roman" panose="02020603050405020304" pitchFamily="18" charset="0"/>
              </a:rPr>
              <a:t>Pad:0.2</a:t>
            </a:r>
          </a:p>
          <a:p>
            <a:endParaRPr kumimoji="1" lang="en-US" altLang="ja-JP" sz="1200" dirty="0"/>
          </a:p>
          <a:p>
            <a:r>
              <a:rPr kumimoji="1" lang="en-US" altLang="ja-JP" sz="1200" dirty="0"/>
              <a:t>```text</a:t>
            </a:r>
          </a:p>
          <a:p>
            <a:r>
              <a:rPr lang="en-US" sz="1400" b="0" i="0" u="none" strike="noStrike" dirty="0">
                <a:solidFill>
                  <a:srgbClr val="000000"/>
                </a:solidFill>
                <a:effectLst/>
                <a:latin typeface="-webkit-standard"/>
              </a:rPr>
              <a:t>Here, we provide a detailed overview of necessary data handling at each stage.</a:t>
            </a:r>
          </a:p>
          <a:p>
            <a:r>
              <a:rPr kumimoji="1" lang="en-US" altLang="ja-JP" sz="1200" dirty="0"/>
              <a:t>```</a:t>
            </a:r>
          </a:p>
          <a:p>
            <a:endParaRPr kumimoji="1" lang="en-US" altLang="ja-JP" sz="1200" dirty="0"/>
          </a:p>
          <a:p>
            <a:r>
              <a:rPr kumimoji="1" lang="en-US" altLang="ja-JP" sz="1200" dirty="0"/>
              <a:t>```description</a:t>
            </a:r>
          </a:p>
          <a:p>
            <a:r>
              <a:rPr lang="en-US" sz="1400" b="0" i="0" u="none" strike="noStrike" dirty="0">
                <a:solidFill>
                  <a:srgbClr val="000000"/>
                </a:solidFill>
                <a:effectLst/>
                <a:latin typeface="-webkit-standard"/>
              </a:rPr>
              <a:t>Here we examine the components of the research data lifecycle.</a:t>
            </a:r>
          </a:p>
          <a:p>
            <a:endParaRPr kumimoji="1" lang="en-US" altLang="ja-JP" sz="1200" dirty="0"/>
          </a:p>
          <a:p>
            <a:r>
              <a:rPr lang="en-US" sz="1400" b="0" i="0" u="none" strike="noStrike" dirty="0">
                <a:solidFill>
                  <a:srgbClr val="000000"/>
                </a:solidFill>
                <a:effectLst/>
                <a:latin typeface="-webkit-standard"/>
              </a:rPr>
              <a:t>During data generation, alongside research planning, a data management plan is developed, and data-sharing policies are established. Additionally, existing data is searched, and new data is collected.</a:t>
            </a:r>
          </a:p>
          <a:p>
            <a:r>
              <a:rPr lang="en-US" sz="1400" b="0" i="0" u="none" strike="noStrike" dirty="0">
                <a:solidFill>
                  <a:srgbClr val="000000"/>
                </a:solidFill>
                <a:effectLst/>
                <a:latin typeface="-webkit-standard"/>
              </a:rPr>
              <a:t>During data processing, </a:t>
            </a:r>
            <a:r>
              <a:rPr lang="en-GB" sz="1400" b="0" i="0" u="none" strike="noStrike" dirty="0">
                <a:solidFill>
                  <a:srgbClr val="000000"/>
                </a:solidFill>
                <a:effectLst/>
                <a:latin typeface="-webkit-standard"/>
              </a:rPr>
              <a:t>the </a:t>
            </a:r>
            <a:r>
              <a:rPr lang="en-US" sz="1400" b="0" i="0" u="none" strike="noStrike" dirty="0">
                <a:solidFill>
                  <a:srgbClr val="000000"/>
                </a:solidFill>
                <a:effectLst/>
                <a:latin typeface="-webkit-standard"/>
              </a:rPr>
              <a:t>collected data undergoes digitization, format conversion, verification, validation, and cleaning. </a:t>
            </a:r>
            <a:r>
              <a:rPr lang="en-US" sz="1600" b="0" i="0" u="none" strike="noStrike" dirty="0">
                <a:solidFill>
                  <a:srgbClr val="000000"/>
                </a:solidFill>
                <a:effectLst/>
                <a:latin typeface="-webkit-standard"/>
              </a:rPr>
              <a:t>In some cases, anonymization of personal information may also become necessary.</a:t>
            </a:r>
            <a:endParaRPr lang="el-GR" sz="1400" b="0" i="0" u="none" strike="noStrike" dirty="0">
              <a:solidFill>
                <a:srgbClr val="000000"/>
              </a:solidFill>
              <a:effectLst/>
              <a:latin typeface="-webkit-standard"/>
            </a:endParaRPr>
          </a:p>
          <a:p>
            <a:r>
              <a:rPr lang="en-US" sz="1400" b="0" i="0" u="none" strike="noStrike" dirty="0">
                <a:solidFill>
                  <a:srgbClr val="000000"/>
                </a:solidFill>
                <a:effectLst/>
                <a:latin typeface="-webkit-standard"/>
              </a:rPr>
              <a:t>During data analysis, </a:t>
            </a:r>
            <a:r>
              <a:rPr lang="en-GB" sz="1400" b="0" i="0" u="none" strike="noStrike" dirty="0">
                <a:solidFill>
                  <a:srgbClr val="000000"/>
                </a:solidFill>
                <a:effectLst/>
                <a:latin typeface="-webkit-standard"/>
              </a:rPr>
              <a:t>necessary</a:t>
            </a:r>
            <a:r>
              <a:rPr lang="en-US" sz="1400" b="0" i="0" u="none" strike="noStrike" dirty="0">
                <a:solidFill>
                  <a:srgbClr val="000000"/>
                </a:solidFill>
                <a:effectLst/>
                <a:latin typeface="-webkit-standard"/>
              </a:rPr>
              <a:t> data is extracted from the collected and processed data, and the obtained information is interpreted. At this stage, research outputs such as papers are created, and preparations for data storage are carried out.</a:t>
            </a:r>
            <a:endParaRPr lang="el-GR" sz="1400" b="0" i="0" u="none" strike="noStrike" dirty="0">
              <a:solidFill>
                <a:srgbClr val="000000"/>
              </a:solidFill>
              <a:effectLst/>
              <a:latin typeface="-webkit-standard"/>
            </a:endParaRPr>
          </a:p>
          <a:p>
            <a:pPr marL="0" marR="0" lvl="0" indent="0" algn="l" defTabSz="1219110" rtl="0" eaLnBrk="1" fontAlgn="auto"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rPr>
              <a:t>During data storage and preservation, the data is adjusted to appropriate formats and sizes, backups are created, and metadata along with supporting documentation is prepared.</a:t>
            </a:r>
            <a:endParaRPr kumimoji="1" lang="en-US" altLang="ja-JP" sz="1200" dirty="0"/>
          </a:p>
          <a:p>
            <a:r>
              <a:rPr kumimoji="1" lang="en-GB" altLang="ja-JP" sz="1200" dirty="0"/>
              <a:t>During data publication, data distribution, sharing, access control and copyright processing are performed.</a:t>
            </a:r>
          </a:p>
          <a:p>
            <a:r>
              <a:rPr kumimoji="1" lang="en-GB" altLang="ja-JP" sz="1200" dirty="0"/>
              <a:t>The published data is ”reused” in follow-up research and new studies.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200" dirty="0">
                <a:latin typeface="BIZ UDPGothic" panose="020B0400000000000000" pitchFamily="34" charset="-128"/>
                <a:ea typeface="BIZ UDPGothic" panose="020B0400000000000000" pitchFamily="34" charset="-128"/>
              </a:rPr>
              <a:t>The key point is that well-organized, documented, stored and shared data remains usable for a long time even after the project is concluded, advancing research and providing opportunities for innovation.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200" dirty="0">
              <a:latin typeface="BIZ UDPGothic" panose="020B0400000000000000" pitchFamily="34" charset="-128"/>
              <a:ea typeface="BIZ UDPGothic" panose="020B0400000000000000"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webkit-standard"/>
              </a:rPr>
              <a:t>Yoshida et al. (2021, February 10). </a:t>
            </a:r>
            <a:r>
              <a:rPr lang="en-US" sz="1400" b="0" i="1" u="none" strike="noStrike" dirty="0">
                <a:solidFill>
                  <a:srgbClr val="000000"/>
                </a:solidFill>
                <a:effectLst/>
              </a:rPr>
              <a:t>Design and Practice of Research Data Management Services – Chapter 1, 2nd Edition.</a:t>
            </a:r>
            <a:r>
              <a:rPr lang="en-US" sz="1400" b="0" i="0" u="none" strike="noStrike" dirty="0">
                <a:solidFill>
                  <a:srgbClr val="000000"/>
                </a:solidFill>
                <a:effectLst/>
                <a:latin typeface="-webkit-standard"/>
              </a:rPr>
              <a:t> In </a:t>
            </a:r>
            <a:r>
              <a:rPr lang="en-US" sz="1400" b="0" i="1" u="none" strike="noStrike" dirty="0">
                <a:solidFill>
                  <a:srgbClr val="000000"/>
                </a:solidFill>
                <a:effectLst/>
              </a:rPr>
              <a:t>Educational Material: Design and Practice of Research Data Management Services,</a:t>
            </a:r>
            <a:r>
              <a:rPr lang="en-US" sz="1400" b="0" i="0" u="none" strike="noStrike" dirty="0">
                <a:solidFill>
                  <a:srgbClr val="000000"/>
                </a:solidFill>
                <a:effectLst/>
                <a:latin typeface="-webkit-standard"/>
              </a:rPr>
              <a:t> p.15. Japan Consortium for Open Access Repositories (JPCOAR), Research Data Working Group </a:t>
            </a:r>
            <a:r>
              <a:rPr lang="en-US" altLang="ja-JP" sz="1200" dirty="0">
                <a:latin typeface="BIZ UDPGothic" panose="020B0400000000000000" pitchFamily="34" charset="-128"/>
                <a:ea typeface="BIZ UDPGothic" panose="020B0400000000000000" pitchFamily="34" charset="-128"/>
                <a:hlinkClick r:id="rId3"/>
              </a:rPr>
              <a:t>https://jpcoar.repo.nii.ac.jp/records/607</a:t>
            </a:r>
            <a:r>
              <a:rPr lang="en-US" altLang="ja-JP" sz="1200" dirty="0">
                <a:latin typeface="BIZ UDPGothic" panose="020B0400000000000000" pitchFamily="34" charset="-128"/>
                <a:ea typeface="BIZ UDPGothic" panose="020B0400000000000000" pitchFamily="34" charset="-128"/>
              </a:rPr>
              <a:t> </a:t>
            </a:r>
            <a:endParaRPr kumimoji="1" lang="en-US" altLang="ja-JP" sz="1200" dirty="0"/>
          </a:p>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200" dirty="0"/>
              <a:t>```</a:t>
            </a:r>
          </a:p>
          <a:p>
            <a:endParaRPr kumimoji="1" lang="ja-JP" altLang="en-US" sz="1200"/>
          </a:p>
        </p:txBody>
      </p:sp>
      <p:sp>
        <p:nvSpPr>
          <p:cNvPr id="4" name="スライド番号プレースホルダー 3"/>
          <p:cNvSpPr>
            <a:spLocks noGrp="1"/>
          </p:cNvSpPr>
          <p:nvPr>
            <p:ph type="sldNum" sz="quarter" idx="10"/>
          </p:nvPr>
        </p:nvSpPr>
        <p:spPr/>
        <p:txBody>
          <a:bodyPr/>
          <a:lstStyle/>
          <a:p>
            <a:fld id="{02A533E8-CEFB-4333-8701-ECD923891AD4}" type="slidenum">
              <a:rPr lang="ja-JP" altLang="en-US" smtClean="0">
                <a:solidFill>
                  <a:prstClr val="black"/>
                </a:solidFill>
              </a:rPr>
              <a:pPr/>
              <a:t>20</a:t>
            </a:fld>
            <a:endParaRPr lang="ja-JP" altLang="en-US">
              <a:solidFill>
                <a:prstClr val="black"/>
              </a:solidFill>
            </a:endParaRPr>
          </a:p>
        </p:txBody>
      </p:sp>
    </p:spTree>
    <p:extLst>
      <p:ext uri="{BB962C8B-B14F-4D97-AF65-F5344CB8AC3E}">
        <p14:creationId xmlns:p14="http://schemas.microsoft.com/office/powerpoint/2010/main" val="14934351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27350" y="850900"/>
            <a:ext cx="4084638" cy="2297113"/>
          </a:xfrm>
        </p:spPr>
      </p:sp>
      <p:sp>
        <p:nvSpPr>
          <p:cNvPr id="3" name="ノート プレースホルダー 2"/>
          <p:cNvSpPr>
            <a:spLocks noGrp="1"/>
          </p:cNvSpPr>
          <p:nvPr>
            <p:ph type="body" idx="1"/>
          </p:nvPr>
        </p:nvSpPr>
        <p:spPr/>
        <p:txBody>
          <a:bodyPr/>
          <a:lstStyle/>
          <a:p>
            <a:r>
              <a:rPr kumimoji="1" lang="en-US" altLang="ja-JP" sz="1100" dirty="0" err="1"/>
              <a:t>Topic:</a:t>
            </a:r>
            <a:r>
              <a:rPr lang="en-US" sz="1200" b="0" i="0" u="none" strike="noStrike" dirty="0" err="1">
                <a:solidFill>
                  <a:srgbClr val="000000"/>
                </a:solidFill>
                <a:effectLst/>
                <a:latin typeface="-webkit-standard"/>
              </a:rPr>
              <a:t>Research</a:t>
            </a:r>
            <a:r>
              <a:rPr lang="en-US" sz="1200" b="0" i="0" u="none" strike="noStrike" dirty="0">
                <a:solidFill>
                  <a:srgbClr val="000000"/>
                </a:solidFill>
                <a:effectLst/>
                <a:latin typeface="-webkit-standard"/>
              </a:rPr>
              <a:t> Data Lifecycle</a:t>
            </a:r>
            <a:endParaRPr kumimoji="1" lang="en-US" altLang="ja-JP" sz="1100" dirty="0"/>
          </a:p>
          <a:p>
            <a:pPr marL="0" marR="0" lvl="0" indent="0" algn="l" defTabSz="1219110" rtl="0" eaLnBrk="1" fontAlgn="auto" latinLnBrk="0" hangingPunct="1">
              <a:lnSpc>
                <a:spcPct val="100000"/>
              </a:lnSpc>
              <a:spcBef>
                <a:spcPts val="0"/>
              </a:spcBef>
              <a:spcAft>
                <a:spcPts val="0"/>
              </a:spcAft>
              <a:buClrTx/>
              <a:buSzTx/>
              <a:buFontTx/>
              <a:buNone/>
              <a:tabLst/>
              <a:defRPr/>
            </a:pPr>
            <a:r>
              <a:rPr lang="en-US" sz="1200" b="0" i="0" u="none" strike="noStrike" dirty="0" err="1">
                <a:solidFill>
                  <a:srgbClr val="000000"/>
                </a:solidFill>
                <a:effectLst/>
                <a:latin typeface="-webkit-standard"/>
              </a:rPr>
              <a:t>Voice:Joanna</a:t>
            </a:r>
            <a:endParaRPr lang="en-US" sz="1200" b="0" i="0" u="none" strike="noStrike" dirty="0">
              <a:solidFill>
                <a:srgbClr val="000000"/>
              </a:solidFill>
              <a:effectLst/>
              <a:latin typeface="-webkit-standard"/>
            </a:endParaRPr>
          </a:p>
          <a:p>
            <a:r>
              <a:rPr lang="en-US" altLang="ja-JP" sz="1200" dirty="0">
                <a:effectLst/>
                <a:latin typeface="BIZ UDゴシック" panose="020B0400000000000000" pitchFamily="49" charset="-128"/>
                <a:ea typeface="BIZ UDP明朝 Medium" panose="02020500000000000000" pitchFamily="18" charset="-128"/>
                <a:cs typeface="Times New Roman" panose="02020603050405020304" pitchFamily="18" charset="0"/>
              </a:rPr>
              <a:t>Pad:0.2</a:t>
            </a:r>
          </a:p>
          <a:p>
            <a:endParaRPr kumimoji="1" lang="en-US" altLang="ja-JP" sz="1200" dirty="0"/>
          </a:p>
          <a:p>
            <a:r>
              <a:rPr kumimoji="1" lang="en-US" altLang="ja-JP" sz="1200" dirty="0"/>
              <a:t>```text</a:t>
            </a:r>
          </a:p>
          <a:p>
            <a:r>
              <a:rPr lang="en-US" sz="1200" b="0" i="0" u="none" strike="noStrike" dirty="0">
                <a:solidFill>
                  <a:srgbClr val="000000"/>
                </a:solidFill>
                <a:effectLst/>
                <a:latin typeface="-webkit-standard"/>
              </a:rPr>
              <a:t>During data generation, alongside research planning, a data management plan is developed, and data-sharing policies are established. Existing data is searched, and new data is collected.</a:t>
            </a:r>
          </a:p>
          <a:p>
            <a:r>
              <a:rPr kumimoji="1" lang="en-US" altLang="ja-JP" sz="1200" dirty="0"/>
              <a:t>```</a:t>
            </a:r>
          </a:p>
          <a:p>
            <a:endParaRPr kumimoji="1" lang="en-US" altLang="ja-JP" sz="1200" dirty="0"/>
          </a:p>
          <a:p>
            <a:r>
              <a:rPr kumimoji="1" lang="en-US" altLang="ja-JP" sz="1200" dirty="0"/>
              <a:t>```description</a:t>
            </a: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200" dirty="0"/>
              <a:t>```</a:t>
            </a:r>
          </a:p>
          <a:p>
            <a:endParaRPr kumimoji="1" lang="ja-JP" altLang="en-US" sz="1200"/>
          </a:p>
        </p:txBody>
      </p:sp>
      <p:sp>
        <p:nvSpPr>
          <p:cNvPr id="4" name="スライド番号プレースホルダー 3"/>
          <p:cNvSpPr>
            <a:spLocks noGrp="1"/>
          </p:cNvSpPr>
          <p:nvPr>
            <p:ph type="sldNum" sz="quarter" idx="10"/>
          </p:nvPr>
        </p:nvSpPr>
        <p:spPr/>
        <p:txBody>
          <a:bodyPr/>
          <a:lstStyle/>
          <a:p>
            <a:fld id="{02A533E8-CEFB-4333-8701-ECD923891AD4}" type="slidenum">
              <a:rPr lang="ja-JP" altLang="en-US" smtClean="0">
                <a:solidFill>
                  <a:prstClr val="black"/>
                </a:solidFill>
              </a:rPr>
              <a:pPr/>
              <a:t>21</a:t>
            </a:fld>
            <a:endParaRPr lang="ja-JP" altLang="en-US">
              <a:solidFill>
                <a:prstClr val="black"/>
              </a:solidFill>
            </a:endParaRPr>
          </a:p>
        </p:txBody>
      </p:sp>
    </p:spTree>
    <p:extLst>
      <p:ext uri="{BB962C8B-B14F-4D97-AF65-F5344CB8AC3E}">
        <p14:creationId xmlns:p14="http://schemas.microsoft.com/office/powerpoint/2010/main" val="9507650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27350" y="850900"/>
            <a:ext cx="4084638" cy="2297113"/>
          </a:xfrm>
        </p:spPr>
      </p:sp>
      <p:sp>
        <p:nvSpPr>
          <p:cNvPr id="3" name="ノート プレースホルダー 2"/>
          <p:cNvSpPr>
            <a:spLocks noGrp="1"/>
          </p:cNvSpPr>
          <p:nvPr>
            <p:ph type="body" idx="1"/>
          </p:nvPr>
        </p:nvSpPr>
        <p:spPr/>
        <p:txBody>
          <a:bodyPr/>
          <a:lstStyle/>
          <a:p>
            <a:r>
              <a:rPr kumimoji="1" lang="en-US" altLang="ja-JP" sz="1100" dirty="0" err="1"/>
              <a:t>Topic:</a:t>
            </a:r>
            <a:r>
              <a:rPr lang="en-US" sz="1200" b="0" i="0" u="none" strike="noStrike" dirty="0" err="1">
                <a:solidFill>
                  <a:srgbClr val="000000"/>
                </a:solidFill>
                <a:effectLst/>
                <a:latin typeface="-webkit-standard"/>
              </a:rPr>
              <a:t>Research</a:t>
            </a:r>
            <a:r>
              <a:rPr lang="en-US" sz="1200" b="0" i="0" u="none" strike="noStrike" dirty="0">
                <a:solidFill>
                  <a:srgbClr val="000000"/>
                </a:solidFill>
                <a:effectLst/>
                <a:latin typeface="-webkit-standard"/>
              </a:rPr>
              <a:t> Data Lifecycle</a:t>
            </a:r>
            <a:endParaRPr kumimoji="1" lang="en-US" altLang="ja-JP" sz="1100" dirty="0"/>
          </a:p>
          <a:p>
            <a:pPr marL="0" marR="0" lvl="0" indent="0" algn="l" defTabSz="1219110" rtl="0" eaLnBrk="1" fontAlgn="auto" latinLnBrk="0" hangingPunct="1">
              <a:lnSpc>
                <a:spcPct val="100000"/>
              </a:lnSpc>
              <a:spcBef>
                <a:spcPts val="0"/>
              </a:spcBef>
              <a:spcAft>
                <a:spcPts val="0"/>
              </a:spcAft>
              <a:buClrTx/>
              <a:buSzTx/>
              <a:buFontTx/>
              <a:buNone/>
              <a:tabLst/>
              <a:defRPr/>
            </a:pPr>
            <a:r>
              <a:rPr lang="en-US" sz="1200" b="0" i="0" u="none" strike="noStrike" dirty="0" err="1">
                <a:solidFill>
                  <a:srgbClr val="000000"/>
                </a:solidFill>
                <a:effectLst/>
                <a:latin typeface="-webkit-standard"/>
              </a:rPr>
              <a:t>Voice:Joanna</a:t>
            </a:r>
            <a:endParaRPr lang="en-US" sz="1200" b="0" i="0" u="none" strike="noStrike" dirty="0">
              <a:solidFill>
                <a:srgbClr val="000000"/>
              </a:solidFill>
              <a:effectLst/>
              <a:latin typeface="-webkit-standard"/>
            </a:endParaRPr>
          </a:p>
          <a:p>
            <a:r>
              <a:rPr lang="en-US" altLang="ja-JP" sz="1200" dirty="0">
                <a:effectLst/>
                <a:latin typeface="BIZ UDゴシック" panose="020B0400000000000000" pitchFamily="49" charset="-128"/>
                <a:ea typeface="BIZ UDP明朝 Medium" panose="02020500000000000000" pitchFamily="18" charset="-128"/>
                <a:cs typeface="Times New Roman" panose="02020603050405020304" pitchFamily="18" charset="0"/>
              </a:rPr>
              <a:t>Pad:0.2</a:t>
            </a:r>
          </a:p>
          <a:p>
            <a:endParaRPr kumimoji="1" lang="en-US" altLang="ja-JP" sz="1200" dirty="0"/>
          </a:p>
          <a:p>
            <a:r>
              <a:rPr kumimoji="1" lang="en-US" altLang="ja-JP" sz="1200" dirty="0"/>
              <a:t>```text</a:t>
            </a:r>
          </a:p>
          <a:p>
            <a:r>
              <a:rPr lang="en-US" sz="1200" b="0" i="0" u="none" strike="noStrike" dirty="0">
                <a:solidFill>
                  <a:srgbClr val="000000"/>
                </a:solidFill>
                <a:effectLst/>
                <a:latin typeface="-webkit-standard"/>
              </a:rPr>
              <a:t>During data processing, </a:t>
            </a:r>
            <a:r>
              <a:rPr lang="en-GB" sz="1200" b="0" i="0" u="none" strike="noStrike" dirty="0">
                <a:solidFill>
                  <a:srgbClr val="000000"/>
                </a:solidFill>
                <a:effectLst/>
                <a:latin typeface="-webkit-standard"/>
              </a:rPr>
              <a:t>the </a:t>
            </a:r>
            <a:r>
              <a:rPr lang="en-US" sz="1200" b="0" i="0" u="none" strike="noStrike" dirty="0">
                <a:solidFill>
                  <a:srgbClr val="000000"/>
                </a:solidFill>
                <a:effectLst/>
                <a:latin typeface="-webkit-standard"/>
              </a:rPr>
              <a:t>collected data undergoes digitization, format conversion, verification, validation, and cleaning. </a:t>
            </a:r>
            <a:r>
              <a:rPr lang="en-US" sz="1400" b="0" i="0" u="none" strike="noStrike" dirty="0">
                <a:solidFill>
                  <a:srgbClr val="000000"/>
                </a:solidFill>
                <a:effectLst/>
                <a:latin typeface="-webkit-standard"/>
              </a:rPr>
              <a:t>In some cases, anonymization of personal information may also be necessary.</a:t>
            </a:r>
            <a:endParaRPr lang="el-GR" sz="1200" b="0" i="0" u="none" strike="noStrike" dirty="0">
              <a:solidFill>
                <a:srgbClr val="000000"/>
              </a:solidFill>
              <a:effectLst/>
              <a:latin typeface="-webkit-standard"/>
            </a:endParaRPr>
          </a:p>
          <a:p>
            <a:r>
              <a:rPr kumimoji="1" lang="en-US" altLang="ja-JP" sz="1200" dirty="0"/>
              <a:t>```</a:t>
            </a:r>
          </a:p>
          <a:p>
            <a:endParaRPr kumimoji="1" lang="en-US" altLang="ja-JP" sz="1200" dirty="0"/>
          </a:p>
          <a:p>
            <a:r>
              <a:rPr kumimoji="1" lang="en-US" altLang="ja-JP" sz="1200" dirty="0"/>
              <a:t>```description</a:t>
            </a: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200" dirty="0"/>
              <a:t>```</a:t>
            </a:r>
          </a:p>
          <a:p>
            <a:endParaRPr kumimoji="1" lang="ja-JP" altLang="en-US" sz="1200"/>
          </a:p>
        </p:txBody>
      </p:sp>
      <p:sp>
        <p:nvSpPr>
          <p:cNvPr id="4" name="スライド番号プレースホルダー 3"/>
          <p:cNvSpPr>
            <a:spLocks noGrp="1"/>
          </p:cNvSpPr>
          <p:nvPr>
            <p:ph type="sldNum" sz="quarter" idx="10"/>
          </p:nvPr>
        </p:nvSpPr>
        <p:spPr/>
        <p:txBody>
          <a:bodyPr/>
          <a:lstStyle/>
          <a:p>
            <a:fld id="{02A533E8-CEFB-4333-8701-ECD923891AD4}" type="slidenum">
              <a:rPr lang="ja-JP" altLang="en-US" smtClean="0">
                <a:solidFill>
                  <a:prstClr val="black"/>
                </a:solidFill>
              </a:rPr>
              <a:pPr/>
              <a:t>22</a:t>
            </a:fld>
            <a:endParaRPr lang="ja-JP" altLang="en-US">
              <a:solidFill>
                <a:prstClr val="black"/>
              </a:solidFill>
            </a:endParaRPr>
          </a:p>
        </p:txBody>
      </p:sp>
    </p:spTree>
    <p:extLst>
      <p:ext uri="{BB962C8B-B14F-4D97-AF65-F5344CB8AC3E}">
        <p14:creationId xmlns:p14="http://schemas.microsoft.com/office/powerpoint/2010/main" val="6709745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27350" y="850900"/>
            <a:ext cx="4084638" cy="2297113"/>
          </a:xfrm>
        </p:spPr>
      </p:sp>
      <p:sp>
        <p:nvSpPr>
          <p:cNvPr id="3" name="ノート プレースホルダー 2"/>
          <p:cNvSpPr>
            <a:spLocks noGrp="1"/>
          </p:cNvSpPr>
          <p:nvPr>
            <p:ph type="body" idx="1"/>
          </p:nvPr>
        </p:nvSpPr>
        <p:spPr/>
        <p:txBody>
          <a:bodyPr/>
          <a:lstStyle/>
          <a:p>
            <a:r>
              <a:rPr kumimoji="1" lang="en-US" altLang="ja-JP" sz="1100" dirty="0" err="1"/>
              <a:t>Topic:</a:t>
            </a:r>
            <a:r>
              <a:rPr lang="en-US" sz="1200" b="0" i="0" u="none" strike="noStrike" dirty="0" err="1">
                <a:solidFill>
                  <a:srgbClr val="000000"/>
                </a:solidFill>
                <a:effectLst/>
                <a:latin typeface="-webkit-standard"/>
              </a:rPr>
              <a:t>Research</a:t>
            </a:r>
            <a:r>
              <a:rPr lang="en-US" sz="1200" b="0" i="0" u="none" strike="noStrike" dirty="0">
                <a:solidFill>
                  <a:srgbClr val="000000"/>
                </a:solidFill>
                <a:effectLst/>
                <a:latin typeface="-webkit-standard"/>
              </a:rPr>
              <a:t> Data Lifecycle</a:t>
            </a:r>
            <a:endParaRPr kumimoji="1" lang="en-US" altLang="ja-JP" sz="1100" dirty="0"/>
          </a:p>
          <a:p>
            <a:pPr marL="0" marR="0" lvl="0" indent="0" algn="l" defTabSz="1219110" rtl="0" eaLnBrk="1" fontAlgn="auto" latinLnBrk="0" hangingPunct="1">
              <a:lnSpc>
                <a:spcPct val="100000"/>
              </a:lnSpc>
              <a:spcBef>
                <a:spcPts val="0"/>
              </a:spcBef>
              <a:spcAft>
                <a:spcPts val="0"/>
              </a:spcAft>
              <a:buClrTx/>
              <a:buSzTx/>
              <a:buFontTx/>
              <a:buNone/>
              <a:tabLst/>
              <a:defRPr/>
            </a:pPr>
            <a:r>
              <a:rPr lang="en-US" sz="1200" b="0" i="0" u="none" strike="noStrike" dirty="0" err="1">
                <a:solidFill>
                  <a:srgbClr val="000000"/>
                </a:solidFill>
                <a:effectLst/>
                <a:latin typeface="-webkit-standard"/>
              </a:rPr>
              <a:t>Voice:Joanna</a:t>
            </a:r>
            <a:endParaRPr lang="en-US" sz="1200" b="0" i="0" u="none" strike="noStrike" dirty="0">
              <a:solidFill>
                <a:srgbClr val="000000"/>
              </a:solidFill>
              <a:effectLst/>
              <a:latin typeface="-webkit-standard"/>
            </a:endParaRPr>
          </a:p>
          <a:p>
            <a:r>
              <a:rPr lang="en-US" altLang="ja-JP" sz="1200" dirty="0">
                <a:effectLst/>
                <a:latin typeface="BIZ UDゴシック" panose="020B0400000000000000" pitchFamily="49" charset="-128"/>
                <a:ea typeface="BIZ UDP明朝 Medium" panose="02020500000000000000" pitchFamily="18" charset="-128"/>
                <a:cs typeface="Times New Roman" panose="02020603050405020304" pitchFamily="18" charset="0"/>
              </a:rPr>
              <a:t>Pad:0.2</a:t>
            </a:r>
          </a:p>
          <a:p>
            <a:endParaRPr kumimoji="1" lang="en-US" altLang="ja-JP" sz="1200" dirty="0"/>
          </a:p>
          <a:p>
            <a:r>
              <a:rPr kumimoji="1" lang="en-US" altLang="ja-JP" sz="1200" dirty="0"/>
              <a:t>```text</a:t>
            </a:r>
          </a:p>
          <a:p>
            <a:r>
              <a:rPr lang="en-US" sz="1200" b="0" i="0" u="none" strike="noStrike" dirty="0">
                <a:solidFill>
                  <a:srgbClr val="000000"/>
                </a:solidFill>
                <a:effectLst/>
                <a:latin typeface="-webkit-standard"/>
              </a:rPr>
              <a:t>During data analysis, </a:t>
            </a:r>
            <a:r>
              <a:rPr lang="en-GB" sz="1200" b="0" i="0" u="none" strike="noStrike" dirty="0">
                <a:solidFill>
                  <a:srgbClr val="000000"/>
                </a:solidFill>
                <a:effectLst/>
                <a:latin typeface="-webkit-standard"/>
              </a:rPr>
              <a:t>necessary</a:t>
            </a:r>
            <a:r>
              <a:rPr lang="en-US" sz="1200" b="0" i="0" u="none" strike="noStrike" dirty="0">
                <a:solidFill>
                  <a:srgbClr val="000000"/>
                </a:solidFill>
                <a:effectLst/>
                <a:latin typeface="-webkit-standard"/>
              </a:rPr>
              <a:t> data is extracted from the collected and processed data, and the obtained information is interpreted. At this stage, research outputs, such as papers are created, and preparations for data storage and preservation are carried out.</a:t>
            </a:r>
            <a:endParaRPr lang="el-GR" sz="1200" b="0" i="0" u="none" strike="noStrike" dirty="0">
              <a:solidFill>
                <a:srgbClr val="000000"/>
              </a:solidFill>
              <a:effectLst/>
              <a:latin typeface="-webkit-standard"/>
            </a:endParaRPr>
          </a:p>
          <a:p>
            <a:r>
              <a:rPr kumimoji="1" lang="en-US" altLang="ja-JP" sz="1200" dirty="0"/>
              <a:t>```</a:t>
            </a:r>
          </a:p>
          <a:p>
            <a:endParaRPr kumimoji="1" lang="en-US" altLang="ja-JP" sz="1200" dirty="0"/>
          </a:p>
          <a:p>
            <a:r>
              <a:rPr kumimoji="1" lang="en-US" altLang="ja-JP" sz="1200" dirty="0"/>
              <a:t>```description</a:t>
            </a: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200" dirty="0"/>
              <a:t>```</a:t>
            </a:r>
          </a:p>
          <a:p>
            <a:endParaRPr kumimoji="1" lang="ja-JP" altLang="en-US" sz="1200"/>
          </a:p>
        </p:txBody>
      </p:sp>
      <p:sp>
        <p:nvSpPr>
          <p:cNvPr id="4" name="スライド番号プレースホルダー 3"/>
          <p:cNvSpPr>
            <a:spLocks noGrp="1"/>
          </p:cNvSpPr>
          <p:nvPr>
            <p:ph type="sldNum" sz="quarter" idx="10"/>
          </p:nvPr>
        </p:nvSpPr>
        <p:spPr/>
        <p:txBody>
          <a:bodyPr/>
          <a:lstStyle/>
          <a:p>
            <a:fld id="{02A533E8-CEFB-4333-8701-ECD923891AD4}" type="slidenum">
              <a:rPr lang="ja-JP" altLang="en-US" smtClean="0">
                <a:solidFill>
                  <a:prstClr val="black"/>
                </a:solidFill>
              </a:rPr>
              <a:pPr/>
              <a:t>23</a:t>
            </a:fld>
            <a:endParaRPr lang="ja-JP" altLang="en-US">
              <a:solidFill>
                <a:prstClr val="black"/>
              </a:solidFill>
            </a:endParaRPr>
          </a:p>
        </p:txBody>
      </p:sp>
    </p:spTree>
    <p:extLst>
      <p:ext uri="{BB962C8B-B14F-4D97-AF65-F5344CB8AC3E}">
        <p14:creationId xmlns:p14="http://schemas.microsoft.com/office/powerpoint/2010/main" val="127209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27350" y="850900"/>
            <a:ext cx="4084638" cy="2297113"/>
          </a:xfrm>
        </p:spPr>
      </p:sp>
      <p:sp>
        <p:nvSpPr>
          <p:cNvPr id="3" name="ノート プレースホルダー 2"/>
          <p:cNvSpPr>
            <a:spLocks noGrp="1"/>
          </p:cNvSpPr>
          <p:nvPr>
            <p:ph type="body" idx="1"/>
          </p:nvPr>
        </p:nvSpPr>
        <p:spPr/>
        <p:txBody>
          <a:bodyPr/>
          <a:lstStyle/>
          <a:p>
            <a:r>
              <a:rPr kumimoji="1" lang="en-US" altLang="ja-JP" sz="1100" dirty="0" err="1"/>
              <a:t>Topic:</a:t>
            </a:r>
            <a:r>
              <a:rPr lang="en-US" sz="1200" b="0" i="0" u="none" strike="noStrike" dirty="0" err="1">
                <a:solidFill>
                  <a:srgbClr val="000000"/>
                </a:solidFill>
                <a:effectLst/>
                <a:latin typeface="-webkit-standard"/>
              </a:rPr>
              <a:t>Research</a:t>
            </a:r>
            <a:r>
              <a:rPr lang="en-US" sz="1200" b="0" i="0" u="none" strike="noStrike" dirty="0">
                <a:solidFill>
                  <a:srgbClr val="000000"/>
                </a:solidFill>
                <a:effectLst/>
                <a:latin typeface="-webkit-standard"/>
              </a:rPr>
              <a:t> Data Lifecycle</a:t>
            </a:r>
            <a:endParaRPr kumimoji="1" lang="en-US" altLang="ja-JP" sz="1100" dirty="0"/>
          </a:p>
          <a:p>
            <a:pPr marL="0" marR="0" lvl="0" indent="0" algn="l" defTabSz="1219110" rtl="0" eaLnBrk="1" fontAlgn="auto" latinLnBrk="0" hangingPunct="1">
              <a:lnSpc>
                <a:spcPct val="100000"/>
              </a:lnSpc>
              <a:spcBef>
                <a:spcPts val="0"/>
              </a:spcBef>
              <a:spcAft>
                <a:spcPts val="0"/>
              </a:spcAft>
              <a:buClrTx/>
              <a:buSzTx/>
              <a:buFontTx/>
              <a:buNone/>
              <a:tabLst/>
              <a:defRPr/>
            </a:pPr>
            <a:r>
              <a:rPr lang="en-US" sz="1200" b="0" i="0" u="none" strike="noStrike" dirty="0" err="1">
                <a:solidFill>
                  <a:srgbClr val="000000"/>
                </a:solidFill>
                <a:effectLst/>
                <a:latin typeface="-webkit-standard"/>
              </a:rPr>
              <a:t>Voice:Joanna</a:t>
            </a:r>
            <a:endParaRPr lang="en-US" sz="1200" b="0" i="0" u="none" strike="noStrike" dirty="0">
              <a:solidFill>
                <a:srgbClr val="000000"/>
              </a:solidFill>
              <a:effectLst/>
              <a:latin typeface="-webkit-standard"/>
            </a:endParaRPr>
          </a:p>
          <a:p>
            <a:r>
              <a:rPr lang="en-US" altLang="ja-JP" sz="1200" dirty="0">
                <a:effectLst/>
                <a:latin typeface="BIZ UDゴシック" panose="020B0400000000000000" pitchFamily="49" charset="-128"/>
                <a:ea typeface="BIZ UDP明朝 Medium" panose="02020500000000000000" pitchFamily="18" charset="-128"/>
                <a:cs typeface="Times New Roman" panose="02020603050405020304" pitchFamily="18" charset="0"/>
              </a:rPr>
              <a:t>Pad:0.2</a:t>
            </a:r>
          </a:p>
          <a:p>
            <a:endParaRPr kumimoji="1" lang="en-US" altLang="ja-JP" sz="1200" dirty="0"/>
          </a:p>
          <a:p>
            <a:r>
              <a:rPr kumimoji="1" lang="en-US" altLang="ja-JP" sz="1200" dirty="0"/>
              <a:t>```text</a:t>
            </a:r>
          </a:p>
          <a:p>
            <a:pPr marL="0" marR="0" lvl="0" indent="0" algn="l" defTabSz="121911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rPr>
              <a:t>During data storage and preservation, the data is adjusted to appropriate formats and sizes, backups are created, and metadata along with supporting documentation is prepared.</a:t>
            </a:r>
            <a:endParaRPr kumimoji="1" lang="en-US" altLang="ja-JP" sz="1100" dirty="0"/>
          </a:p>
          <a:p>
            <a:r>
              <a:rPr kumimoji="1" lang="en-US" altLang="ja-JP" sz="1200" dirty="0"/>
              <a:t>```</a:t>
            </a:r>
          </a:p>
          <a:p>
            <a:endParaRPr kumimoji="1" lang="en-US" altLang="ja-JP" sz="1200" dirty="0"/>
          </a:p>
          <a:p>
            <a:r>
              <a:rPr kumimoji="1" lang="en-US" altLang="ja-JP" sz="1200" dirty="0"/>
              <a:t>```description</a:t>
            </a: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200" dirty="0"/>
              <a:t>```</a:t>
            </a:r>
          </a:p>
          <a:p>
            <a:endParaRPr kumimoji="1" lang="ja-JP" altLang="en-US" sz="1200"/>
          </a:p>
        </p:txBody>
      </p:sp>
      <p:sp>
        <p:nvSpPr>
          <p:cNvPr id="4" name="スライド番号プレースホルダー 3"/>
          <p:cNvSpPr>
            <a:spLocks noGrp="1"/>
          </p:cNvSpPr>
          <p:nvPr>
            <p:ph type="sldNum" sz="quarter" idx="10"/>
          </p:nvPr>
        </p:nvSpPr>
        <p:spPr/>
        <p:txBody>
          <a:bodyPr/>
          <a:lstStyle/>
          <a:p>
            <a:fld id="{02A533E8-CEFB-4333-8701-ECD923891AD4}" type="slidenum">
              <a:rPr lang="ja-JP" altLang="en-US" smtClean="0">
                <a:solidFill>
                  <a:prstClr val="black"/>
                </a:solidFill>
              </a:rPr>
              <a:pPr/>
              <a:t>24</a:t>
            </a:fld>
            <a:endParaRPr lang="ja-JP" altLang="en-US">
              <a:solidFill>
                <a:prstClr val="black"/>
              </a:solidFill>
            </a:endParaRPr>
          </a:p>
        </p:txBody>
      </p:sp>
    </p:spTree>
    <p:extLst>
      <p:ext uri="{BB962C8B-B14F-4D97-AF65-F5344CB8AC3E}">
        <p14:creationId xmlns:p14="http://schemas.microsoft.com/office/powerpoint/2010/main" val="16318314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27350" y="850900"/>
            <a:ext cx="4084638" cy="2297113"/>
          </a:xfrm>
        </p:spPr>
      </p:sp>
      <p:sp>
        <p:nvSpPr>
          <p:cNvPr id="3" name="ノート プレースホルダー 2"/>
          <p:cNvSpPr>
            <a:spLocks noGrp="1"/>
          </p:cNvSpPr>
          <p:nvPr>
            <p:ph type="body" idx="1"/>
          </p:nvPr>
        </p:nvSpPr>
        <p:spPr/>
        <p:txBody>
          <a:bodyPr/>
          <a:lstStyle/>
          <a:p>
            <a:r>
              <a:rPr kumimoji="1" lang="en-US" altLang="ja-JP" sz="1100" dirty="0" err="1"/>
              <a:t>Topic:</a:t>
            </a:r>
            <a:r>
              <a:rPr lang="en-US" sz="1200" b="0" i="0" u="none" strike="noStrike" dirty="0" err="1">
                <a:solidFill>
                  <a:srgbClr val="000000"/>
                </a:solidFill>
                <a:effectLst/>
                <a:latin typeface="-webkit-standard"/>
              </a:rPr>
              <a:t>Research</a:t>
            </a:r>
            <a:r>
              <a:rPr lang="en-US" sz="1200" b="0" i="0" u="none" strike="noStrike" dirty="0">
                <a:solidFill>
                  <a:srgbClr val="000000"/>
                </a:solidFill>
                <a:effectLst/>
                <a:latin typeface="-webkit-standard"/>
              </a:rPr>
              <a:t> Data Lifecycle</a:t>
            </a:r>
            <a:endParaRPr kumimoji="1" lang="en-US" altLang="ja-JP" sz="1100" dirty="0"/>
          </a:p>
          <a:p>
            <a:pPr marL="0" marR="0" lvl="0" indent="0" algn="l" defTabSz="1219110" rtl="0" eaLnBrk="1" fontAlgn="auto" latinLnBrk="0" hangingPunct="1">
              <a:lnSpc>
                <a:spcPct val="100000"/>
              </a:lnSpc>
              <a:spcBef>
                <a:spcPts val="0"/>
              </a:spcBef>
              <a:spcAft>
                <a:spcPts val="0"/>
              </a:spcAft>
              <a:buClrTx/>
              <a:buSzTx/>
              <a:buFontTx/>
              <a:buNone/>
              <a:tabLst/>
              <a:defRPr/>
            </a:pPr>
            <a:r>
              <a:rPr lang="en-US" sz="1200" b="0" i="0" u="none" strike="noStrike" dirty="0" err="1">
                <a:solidFill>
                  <a:srgbClr val="000000"/>
                </a:solidFill>
                <a:effectLst/>
                <a:latin typeface="-webkit-standard"/>
              </a:rPr>
              <a:t>Voice:Joanna</a:t>
            </a:r>
            <a:endParaRPr lang="en-US" sz="1200" b="0" i="0" u="none" strike="noStrike" dirty="0">
              <a:solidFill>
                <a:srgbClr val="000000"/>
              </a:solidFill>
              <a:effectLst/>
              <a:latin typeface="-webkit-standard"/>
            </a:endParaRPr>
          </a:p>
          <a:p>
            <a:r>
              <a:rPr lang="en-US" altLang="ja-JP" sz="1200" dirty="0">
                <a:effectLst/>
                <a:latin typeface="BIZ UDゴシック" panose="020B0400000000000000" pitchFamily="49" charset="-128"/>
                <a:ea typeface="BIZ UDP明朝 Medium" panose="02020500000000000000" pitchFamily="18" charset="-128"/>
                <a:cs typeface="Times New Roman" panose="02020603050405020304" pitchFamily="18" charset="0"/>
              </a:rPr>
              <a:t>Pad:0.2</a:t>
            </a:r>
          </a:p>
          <a:p>
            <a:endParaRPr kumimoji="1" lang="en-US" altLang="ja-JP" sz="1200" dirty="0"/>
          </a:p>
          <a:p>
            <a:r>
              <a:rPr kumimoji="1" lang="en-US" altLang="ja-JP" sz="1200" dirty="0"/>
              <a:t>```text</a:t>
            </a:r>
          </a:p>
          <a:p>
            <a:pPr marL="0" marR="0" lvl="0" indent="0" algn="l" defTabSz="121911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rPr>
              <a:t>During data publication, data distribution, sharing, access control and copyright management are performed.</a:t>
            </a:r>
            <a:endParaRPr kumimoji="1" lang="en-US" altLang="ja-JP" sz="1100" dirty="0"/>
          </a:p>
          <a:p>
            <a:r>
              <a:rPr kumimoji="1" lang="en-US" altLang="ja-JP" sz="1200" dirty="0"/>
              <a:t>```</a:t>
            </a:r>
          </a:p>
          <a:p>
            <a:endParaRPr kumimoji="1" lang="en-US" altLang="ja-JP" sz="1200" dirty="0"/>
          </a:p>
          <a:p>
            <a:r>
              <a:rPr kumimoji="1" lang="en-US" altLang="ja-JP" sz="1200" dirty="0"/>
              <a:t>```description</a:t>
            </a: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200" dirty="0"/>
              <a:t>```</a:t>
            </a:r>
          </a:p>
          <a:p>
            <a:endParaRPr kumimoji="1" lang="ja-JP" altLang="en-US" sz="1200"/>
          </a:p>
        </p:txBody>
      </p:sp>
      <p:sp>
        <p:nvSpPr>
          <p:cNvPr id="4" name="スライド番号プレースホルダー 3"/>
          <p:cNvSpPr>
            <a:spLocks noGrp="1"/>
          </p:cNvSpPr>
          <p:nvPr>
            <p:ph type="sldNum" sz="quarter" idx="10"/>
          </p:nvPr>
        </p:nvSpPr>
        <p:spPr/>
        <p:txBody>
          <a:bodyPr/>
          <a:lstStyle/>
          <a:p>
            <a:fld id="{02A533E8-CEFB-4333-8701-ECD923891AD4}" type="slidenum">
              <a:rPr lang="ja-JP" altLang="en-US" smtClean="0">
                <a:solidFill>
                  <a:prstClr val="black"/>
                </a:solidFill>
              </a:rPr>
              <a:pPr/>
              <a:t>25</a:t>
            </a:fld>
            <a:endParaRPr lang="ja-JP" altLang="en-US">
              <a:solidFill>
                <a:prstClr val="black"/>
              </a:solidFill>
            </a:endParaRPr>
          </a:p>
        </p:txBody>
      </p:sp>
    </p:spTree>
    <p:extLst>
      <p:ext uri="{BB962C8B-B14F-4D97-AF65-F5344CB8AC3E}">
        <p14:creationId xmlns:p14="http://schemas.microsoft.com/office/powerpoint/2010/main" val="41249405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101D0-6488-1AA0-BCD4-B58BF9A1738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429FC01-409B-826C-F215-7D4BCB1B498A}"/>
              </a:ext>
            </a:extLst>
          </p:cNvPr>
          <p:cNvSpPr>
            <a:spLocks noGrp="1" noRot="1" noChangeAspect="1"/>
          </p:cNvSpPr>
          <p:nvPr>
            <p:ph type="sldImg"/>
          </p:nvPr>
        </p:nvSpPr>
        <p:spPr>
          <a:xfrm>
            <a:off x="2927350" y="850900"/>
            <a:ext cx="4084638" cy="2297113"/>
          </a:xfrm>
        </p:spPr>
      </p:sp>
      <p:sp>
        <p:nvSpPr>
          <p:cNvPr id="3" name="ノート プレースホルダー 2">
            <a:extLst>
              <a:ext uri="{FF2B5EF4-FFF2-40B4-BE49-F238E27FC236}">
                <a16:creationId xmlns:a16="http://schemas.microsoft.com/office/drawing/2014/main" id="{821AD989-EC02-7EFB-6D44-EBDF17E7A5C5}"/>
              </a:ext>
            </a:extLst>
          </p:cNvPr>
          <p:cNvSpPr>
            <a:spLocks noGrp="1"/>
          </p:cNvSpPr>
          <p:nvPr>
            <p:ph type="body" idx="1"/>
          </p:nvPr>
        </p:nvSpPr>
        <p:spPr/>
        <p:txBody>
          <a:bodyPr/>
          <a:lstStyle/>
          <a:p>
            <a:r>
              <a:rPr kumimoji="1" lang="en-US" altLang="ja-JP" sz="1100" dirty="0" err="1"/>
              <a:t>Topic:</a:t>
            </a:r>
            <a:r>
              <a:rPr lang="en-US" sz="1200" b="0" i="0" u="none" strike="noStrike" dirty="0" err="1">
                <a:solidFill>
                  <a:srgbClr val="000000"/>
                </a:solidFill>
                <a:effectLst/>
                <a:latin typeface="-webkit-standard"/>
              </a:rPr>
              <a:t>Research</a:t>
            </a:r>
            <a:r>
              <a:rPr lang="en-US" sz="1200" b="0" i="0" u="none" strike="noStrike" dirty="0">
                <a:solidFill>
                  <a:srgbClr val="000000"/>
                </a:solidFill>
                <a:effectLst/>
                <a:latin typeface="-webkit-standard"/>
              </a:rPr>
              <a:t> Data Lifecycle</a:t>
            </a:r>
            <a:endParaRPr kumimoji="1" lang="en-US" altLang="ja-JP" sz="1100" dirty="0"/>
          </a:p>
          <a:p>
            <a:pPr marL="0" marR="0" lvl="0" indent="0" algn="l" defTabSz="1219110" rtl="0" eaLnBrk="1" fontAlgn="auto" latinLnBrk="0" hangingPunct="1">
              <a:lnSpc>
                <a:spcPct val="100000"/>
              </a:lnSpc>
              <a:spcBef>
                <a:spcPts val="0"/>
              </a:spcBef>
              <a:spcAft>
                <a:spcPts val="0"/>
              </a:spcAft>
              <a:buClrTx/>
              <a:buSzTx/>
              <a:buFontTx/>
              <a:buNone/>
              <a:tabLst/>
              <a:defRPr/>
            </a:pPr>
            <a:r>
              <a:rPr lang="en-US" sz="1200" b="0" i="0" u="none" strike="noStrike" dirty="0" err="1">
                <a:solidFill>
                  <a:srgbClr val="000000"/>
                </a:solidFill>
                <a:effectLst/>
                <a:latin typeface="-webkit-standard"/>
              </a:rPr>
              <a:t>Voice:Joanna</a:t>
            </a:r>
            <a:endParaRPr lang="en-US" sz="1200" b="0" i="0" u="none" strike="noStrike" dirty="0">
              <a:solidFill>
                <a:srgbClr val="000000"/>
              </a:solidFill>
              <a:effectLst/>
              <a:latin typeface="-webkit-standard"/>
            </a:endParaRPr>
          </a:p>
          <a:p>
            <a:r>
              <a:rPr lang="en-US" altLang="ja-JP" sz="1200" dirty="0">
                <a:effectLst/>
                <a:latin typeface="BIZ UDゴシック" panose="020B0400000000000000" pitchFamily="49" charset="-128"/>
                <a:ea typeface="BIZ UDP明朝 Medium" panose="02020500000000000000" pitchFamily="18" charset="-128"/>
                <a:cs typeface="Times New Roman" panose="02020603050405020304" pitchFamily="18" charset="0"/>
              </a:rPr>
              <a:t>Pad:0.2</a:t>
            </a:r>
          </a:p>
          <a:p>
            <a:endParaRPr kumimoji="1" lang="en-US" altLang="ja-JP" sz="1200" dirty="0"/>
          </a:p>
          <a:p>
            <a:r>
              <a:rPr kumimoji="1" lang="en-US" altLang="ja-JP" sz="1200" dirty="0"/>
              <a:t>```text</a:t>
            </a:r>
          </a:p>
          <a:p>
            <a:pPr marL="0" marR="0" lvl="0" indent="0" algn="l" defTabSz="121911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rPr>
              <a:t>The published data is ”reused” in follow-up research and new studies.</a:t>
            </a:r>
            <a:endParaRPr kumimoji="1" lang="en-US" altLang="ja-JP" sz="1100" dirty="0"/>
          </a:p>
          <a:p>
            <a:r>
              <a:rPr kumimoji="1" lang="en-US" altLang="ja-JP" sz="1200" dirty="0"/>
              <a:t>```</a:t>
            </a:r>
          </a:p>
          <a:p>
            <a:endParaRPr kumimoji="1" lang="en-US" altLang="ja-JP" sz="1200" dirty="0"/>
          </a:p>
          <a:p>
            <a:r>
              <a:rPr kumimoji="1" lang="en-US" altLang="ja-JP" sz="1200" dirty="0"/>
              <a:t>```description</a:t>
            </a: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200" dirty="0"/>
              <a:t>```</a:t>
            </a:r>
          </a:p>
          <a:p>
            <a:endParaRPr kumimoji="1" lang="ja-JP" altLang="en-US" sz="1200" dirty="0"/>
          </a:p>
        </p:txBody>
      </p:sp>
      <p:sp>
        <p:nvSpPr>
          <p:cNvPr id="4" name="スライド番号プレースホルダー 3">
            <a:extLst>
              <a:ext uri="{FF2B5EF4-FFF2-40B4-BE49-F238E27FC236}">
                <a16:creationId xmlns:a16="http://schemas.microsoft.com/office/drawing/2014/main" id="{D9ACE19D-FFE6-16BE-E6D9-789F80ECFEDC}"/>
              </a:ext>
            </a:extLst>
          </p:cNvPr>
          <p:cNvSpPr>
            <a:spLocks noGrp="1"/>
          </p:cNvSpPr>
          <p:nvPr>
            <p:ph type="sldNum" sz="quarter" idx="10"/>
          </p:nvPr>
        </p:nvSpPr>
        <p:spPr/>
        <p:txBody>
          <a:bodyPr/>
          <a:lstStyle/>
          <a:p>
            <a:fld id="{02A533E8-CEFB-4333-8701-ECD923891AD4}" type="slidenum">
              <a:rPr lang="ja-JP" altLang="en-US" smtClean="0">
                <a:solidFill>
                  <a:prstClr val="black"/>
                </a:solidFill>
              </a:rPr>
              <a:pPr/>
              <a:t>26</a:t>
            </a:fld>
            <a:endParaRPr lang="ja-JP" altLang="en-US">
              <a:solidFill>
                <a:prstClr val="black"/>
              </a:solidFill>
            </a:endParaRPr>
          </a:p>
        </p:txBody>
      </p:sp>
    </p:spTree>
    <p:extLst>
      <p:ext uri="{BB962C8B-B14F-4D97-AF65-F5344CB8AC3E}">
        <p14:creationId xmlns:p14="http://schemas.microsoft.com/office/powerpoint/2010/main" val="4278744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27350" y="850900"/>
            <a:ext cx="4084638" cy="2297113"/>
          </a:xfrm>
        </p:spPr>
      </p:sp>
      <p:sp>
        <p:nvSpPr>
          <p:cNvPr id="3" name="ノート プレースホルダー 2"/>
          <p:cNvSpPr>
            <a:spLocks noGrp="1"/>
          </p:cNvSpPr>
          <p:nvPr>
            <p:ph type="body" idx="1"/>
          </p:nvPr>
        </p:nvSpPr>
        <p:spPr/>
        <p:txBody>
          <a:bodyPr/>
          <a:lstStyle/>
          <a:p>
            <a:r>
              <a:rPr kumimoji="1" lang="en-US" altLang="ja-JP" sz="1100" dirty="0" err="1"/>
              <a:t>Topic:</a:t>
            </a:r>
            <a:r>
              <a:rPr lang="en-US" sz="1200" b="0" i="0" u="none" strike="noStrike" dirty="0" err="1">
                <a:solidFill>
                  <a:srgbClr val="000000"/>
                </a:solidFill>
                <a:effectLst/>
                <a:latin typeface="-webkit-standard"/>
              </a:rPr>
              <a:t>Research</a:t>
            </a:r>
            <a:r>
              <a:rPr lang="en-US" sz="1200" b="0" i="0" u="none" strike="noStrike" dirty="0">
                <a:solidFill>
                  <a:srgbClr val="000000"/>
                </a:solidFill>
                <a:effectLst/>
                <a:latin typeface="-webkit-standard"/>
              </a:rPr>
              <a:t> Data Lifecycle</a:t>
            </a:r>
            <a:endParaRPr kumimoji="1" lang="en-US" altLang="ja-JP" sz="1100" dirty="0"/>
          </a:p>
          <a:p>
            <a:pPr marL="0" marR="0" lvl="0" indent="0" algn="l" defTabSz="1219110" rtl="0" eaLnBrk="1" fontAlgn="auto" latinLnBrk="0" hangingPunct="1">
              <a:lnSpc>
                <a:spcPct val="100000"/>
              </a:lnSpc>
              <a:spcBef>
                <a:spcPts val="0"/>
              </a:spcBef>
              <a:spcAft>
                <a:spcPts val="0"/>
              </a:spcAft>
              <a:buClrTx/>
              <a:buSzTx/>
              <a:buFontTx/>
              <a:buNone/>
              <a:tabLst/>
              <a:defRPr/>
            </a:pPr>
            <a:r>
              <a:rPr lang="en-US" sz="1200" b="0" i="0" u="none" strike="noStrike" dirty="0" err="1">
                <a:solidFill>
                  <a:srgbClr val="000000"/>
                </a:solidFill>
                <a:effectLst/>
                <a:latin typeface="-webkit-standard"/>
              </a:rPr>
              <a:t>Voice:Joanna</a:t>
            </a:r>
            <a:endParaRPr lang="en-US" sz="1200" b="0" i="0" u="none" strike="noStrike" dirty="0">
              <a:solidFill>
                <a:srgbClr val="000000"/>
              </a:solidFill>
              <a:effectLst/>
              <a:latin typeface="-webkit-standard"/>
            </a:endParaRPr>
          </a:p>
          <a:p>
            <a:r>
              <a:rPr lang="en-US" altLang="ja-JP" sz="1200" dirty="0">
                <a:effectLst/>
                <a:latin typeface="BIZ UDゴシック" panose="020B0400000000000000" pitchFamily="49" charset="-128"/>
                <a:ea typeface="BIZ UDP明朝 Medium" panose="02020500000000000000" pitchFamily="18" charset="-128"/>
                <a:cs typeface="Times New Roman" panose="02020603050405020304" pitchFamily="18" charset="0"/>
              </a:rPr>
              <a:t>Pad:0.2</a:t>
            </a:r>
          </a:p>
          <a:p>
            <a:endParaRPr kumimoji="1" lang="en-US" altLang="ja-JP" sz="1200" dirty="0"/>
          </a:p>
          <a:p>
            <a:r>
              <a:rPr kumimoji="1" lang="en-US" altLang="ja-JP" sz="1200" dirty="0"/>
              <a:t>```text</a:t>
            </a:r>
          </a:p>
          <a:p>
            <a:pPr marL="0" marR="0" lvl="0" indent="0" algn="l" defTabSz="121911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rPr>
              <a:t>Data that has been properly organized, documented, stored and shared, remains usable for a long time, even after the project is concluded, advancing research, and providing opportunities for innovation.</a:t>
            </a:r>
            <a:endParaRPr kumimoji="1" lang="en-US" altLang="ja-JP" sz="1100" dirty="0"/>
          </a:p>
          <a:p>
            <a:r>
              <a:rPr kumimoji="1" lang="en-US" altLang="ja-JP" sz="1200" dirty="0"/>
              <a:t>```</a:t>
            </a:r>
          </a:p>
          <a:p>
            <a:endParaRPr kumimoji="1" lang="en-US" altLang="ja-JP" sz="1200" dirty="0"/>
          </a:p>
          <a:p>
            <a:r>
              <a:rPr kumimoji="1" lang="en-US" altLang="ja-JP" sz="1200" dirty="0"/>
              <a:t>```description</a:t>
            </a:r>
          </a:p>
          <a:p>
            <a:pPr marL="0" marR="0" lvl="0" indent="0" algn="l" defTabSz="1219110" rtl="0" eaLnBrk="1" fontAlgn="auto"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rPr>
              <a:t>The key point is that well-organized, documented, stored and shared data remains usable for a long time even after the project is concluded, advancing research and providing opportunities for innovation.</a:t>
            </a:r>
            <a:endParaRPr kumimoji="1" lang="en-US" altLang="ja-JP" sz="1200" dirty="0"/>
          </a:p>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200" dirty="0"/>
              <a:t>```</a:t>
            </a:r>
          </a:p>
          <a:p>
            <a:endParaRPr kumimoji="1" lang="ja-JP" altLang="en-US" sz="1200"/>
          </a:p>
        </p:txBody>
      </p:sp>
      <p:sp>
        <p:nvSpPr>
          <p:cNvPr id="4" name="スライド番号プレースホルダー 3"/>
          <p:cNvSpPr>
            <a:spLocks noGrp="1"/>
          </p:cNvSpPr>
          <p:nvPr>
            <p:ph type="sldNum" sz="quarter" idx="10"/>
          </p:nvPr>
        </p:nvSpPr>
        <p:spPr/>
        <p:txBody>
          <a:bodyPr/>
          <a:lstStyle/>
          <a:p>
            <a:fld id="{02A533E8-CEFB-4333-8701-ECD923891AD4}" type="slidenum">
              <a:rPr lang="ja-JP" altLang="en-US" smtClean="0">
                <a:solidFill>
                  <a:prstClr val="black"/>
                </a:solidFill>
              </a:rPr>
              <a:pPr/>
              <a:t>27</a:t>
            </a:fld>
            <a:endParaRPr lang="ja-JP" altLang="en-US">
              <a:solidFill>
                <a:prstClr val="black"/>
              </a:solidFill>
            </a:endParaRPr>
          </a:p>
        </p:txBody>
      </p:sp>
    </p:spTree>
    <p:extLst>
      <p:ext uri="{BB962C8B-B14F-4D97-AF65-F5344CB8AC3E}">
        <p14:creationId xmlns:p14="http://schemas.microsoft.com/office/powerpoint/2010/main" val="3016175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900" dirty="0" err="1"/>
              <a:t>Topic:</a:t>
            </a:r>
            <a:r>
              <a:rPr lang="en-US" sz="1000" b="0" i="0" u="none" strike="noStrike" dirty="0" err="1">
                <a:solidFill>
                  <a:srgbClr val="000000"/>
                </a:solidFill>
                <a:effectLst/>
                <a:latin typeface="-webkit-standard"/>
              </a:rPr>
              <a:t>Trends</a:t>
            </a:r>
            <a:r>
              <a:rPr lang="en-US" sz="1000" b="0" i="0" u="none" strike="noStrike" dirty="0">
                <a:solidFill>
                  <a:srgbClr val="000000"/>
                </a:solidFill>
                <a:effectLst/>
                <a:latin typeface="-webkit-standard"/>
              </a:rPr>
              <a:t> in Open Science in Japan and Around the World</a:t>
            </a:r>
          </a:p>
          <a:p>
            <a:pPr marL="0" marR="0" lvl="0" indent="0" algn="l" defTabSz="1219110" rtl="0" eaLnBrk="1" fontAlgn="auto" latinLnBrk="0" hangingPunct="1">
              <a:lnSpc>
                <a:spcPct val="100000"/>
              </a:lnSpc>
              <a:spcBef>
                <a:spcPts val="0"/>
              </a:spcBef>
              <a:spcAft>
                <a:spcPts val="0"/>
              </a:spcAft>
              <a:buClrTx/>
              <a:buSzTx/>
              <a:buFontTx/>
              <a:buNone/>
              <a:tabLst/>
              <a:defRPr/>
            </a:pPr>
            <a:r>
              <a:rPr lang="en-US" sz="900" b="0" i="0" u="none" strike="noStrike" dirty="0" err="1">
                <a:solidFill>
                  <a:srgbClr val="000000"/>
                </a:solidFill>
                <a:effectLst/>
                <a:latin typeface="-webkit-standard"/>
              </a:rPr>
              <a:t>Voice:Joanna</a:t>
            </a:r>
            <a:endParaRPr lang="en-US" sz="900" b="0" i="0" u="none" strike="noStrike" dirty="0">
              <a:solidFill>
                <a:srgbClr val="000000"/>
              </a:solidFill>
              <a:effectLst/>
              <a:latin typeface="-webkit-standard"/>
            </a:endParaRPr>
          </a:p>
          <a:p>
            <a:endParaRPr kumimoji="1" lang="en-US" altLang="ja-JP" sz="900" dirty="0"/>
          </a:p>
          <a:p>
            <a:r>
              <a:rPr kumimoji="1" lang="en-US" altLang="ja-JP" sz="900" dirty="0"/>
              <a:t>```text</a:t>
            </a:r>
          </a:p>
          <a:p>
            <a:r>
              <a:rPr lang="en-GB" altLang="ja-JP" dirty="0"/>
              <a:t>We will now talk about global trends in Open Science.</a:t>
            </a:r>
            <a:endParaRPr lang="en-US" altLang="ja-JP" dirty="0"/>
          </a:p>
          <a:p>
            <a:r>
              <a:rPr lang="en-US" b="0" i="0" u="none" strike="noStrike" dirty="0">
                <a:solidFill>
                  <a:srgbClr val="000000"/>
                </a:solidFill>
                <a:effectLst/>
                <a:latin typeface="-webkit-standard"/>
              </a:rPr>
              <a:t>Since around 2003, starting with actions by the U.S. funding agency NIH, efforts to disclose research data, and to mandate the submission of data management plans, led to a growing momentum for open science.</a:t>
            </a:r>
          </a:p>
          <a:p>
            <a:r>
              <a:rPr lang="en-US" sz="900" b="0" i="0" u="none" strike="noStrike" dirty="0">
                <a:solidFill>
                  <a:srgbClr val="000000"/>
                </a:solidFill>
                <a:effectLst/>
                <a:latin typeface="-webkit-standard"/>
              </a:rPr>
              <a:t>Funding agencies are driving these efforts with motivations, such as “enhancing the value of research outcomes through data publication”, and “maximizing investment efficiency through data reuse”.</a:t>
            </a:r>
          </a:p>
          <a:p>
            <a:pPr marL="0" marR="0" lvl="0" indent="0" algn="l" defTabSz="1219110" rtl="0" eaLnBrk="1" fontAlgn="auto" latinLnBrk="0" hangingPunct="1">
              <a:lnSpc>
                <a:spcPct val="100000"/>
              </a:lnSpc>
              <a:spcBef>
                <a:spcPts val="0"/>
              </a:spcBef>
              <a:spcAft>
                <a:spcPts val="0"/>
              </a:spcAft>
              <a:buClrTx/>
              <a:buSzTx/>
              <a:buFontTx/>
              <a:buNone/>
              <a:tabLst/>
              <a:defRPr/>
            </a:pPr>
            <a:r>
              <a:rPr lang="en-US" b="0" i="0" u="none" strike="noStrike" dirty="0">
                <a:solidFill>
                  <a:srgbClr val="000000"/>
                </a:solidFill>
                <a:effectLst/>
                <a:latin typeface="-webkit-standard"/>
              </a:rPr>
              <a:t>Since then, the spread of the 'FAIR principles'—which promote best practices for data publication—has contributed to the development of platforms such as the European Open Science Cloud.</a:t>
            </a:r>
            <a:r>
              <a:rPr lang="en-US" altLang="ja-JP" dirty="0">
                <a:cs typeface="Source Han Sans JP Normal"/>
              </a:rPr>
              <a:t>[break:"0.6s"]</a:t>
            </a:r>
          </a:p>
          <a:p>
            <a:r>
              <a:rPr kumimoji="1" lang="en-US" altLang="ja-JP" sz="900" dirty="0"/>
              <a:t>```</a:t>
            </a:r>
          </a:p>
          <a:p>
            <a:endParaRPr kumimoji="1" lang="en-US" altLang="ja-JP" sz="900" dirty="0"/>
          </a:p>
          <a:p>
            <a:r>
              <a:rPr kumimoji="1" lang="en-US" altLang="ja-JP" sz="900" dirty="0"/>
              <a:t>```description</a:t>
            </a:r>
          </a:p>
          <a:p>
            <a:r>
              <a:rPr kumimoji="1" lang="en-GB" altLang="ja-JP" sz="900" dirty="0"/>
              <a:t>Global trends:</a:t>
            </a:r>
            <a:endParaRPr kumimoji="1" lang="en-US" altLang="ja-JP" sz="900" dirty="0"/>
          </a:p>
          <a:p>
            <a:r>
              <a:rPr lang="en-US" b="0" i="0" u="none" strike="noStrike" dirty="0">
                <a:solidFill>
                  <a:srgbClr val="000000"/>
                </a:solidFill>
                <a:effectLst/>
                <a:latin typeface="-webkit-standard"/>
              </a:rPr>
              <a:t>Since around 2003, starting with actions by the U.S. funding agency NIH, efforts to disclose research data and to mandate the submission of data management plans (DMPs) led to a growing momentum for open science.</a:t>
            </a:r>
          </a:p>
          <a:p>
            <a:r>
              <a:rPr lang="en-US" sz="1000" b="0" i="0" u="none" strike="noStrike" dirty="0">
                <a:solidFill>
                  <a:srgbClr val="000000"/>
                </a:solidFill>
                <a:effectLst/>
                <a:latin typeface="-webkit-standard"/>
              </a:rPr>
              <a:t>Funding agencies are driving these efforts with motivations such as “enhancing the value of research outcomes through data publication” and “maximizing investment efficiency through data reuse”.</a:t>
            </a:r>
          </a:p>
          <a:p>
            <a:r>
              <a:rPr lang="en-US" b="0" i="0" u="none" strike="noStrike" dirty="0">
                <a:solidFill>
                  <a:srgbClr val="000000"/>
                </a:solidFill>
                <a:effectLst/>
                <a:latin typeface="-webkit-standard"/>
              </a:rPr>
              <a:t>Since then, the spread of the 'FAIR principles'—which promote best practices for data publication—has contributed to the development of platforms such as the European Open Science Cloud.</a:t>
            </a:r>
          </a:p>
          <a:p>
            <a:r>
              <a:rPr kumimoji="1" lang="en-US" altLang="ja-JP" sz="900" dirty="0"/>
              <a:t>```</a:t>
            </a:r>
          </a:p>
          <a:p>
            <a:endParaRPr kumimoji="1" lang="ja-JP" altLang="en-US"/>
          </a:p>
        </p:txBody>
      </p:sp>
      <p:sp>
        <p:nvSpPr>
          <p:cNvPr id="4" name="スライド番号プレースホルダー 3"/>
          <p:cNvSpPr>
            <a:spLocks noGrp="1"/>
          </p:cNvSpPr>
          <p:nvPr>
            <p:ph type="sldNum" sz="quarter" idx="5"/>
          </p:nvPr>
        </p:nvSpPr>
        <p:spPr/>
        <p:txBody>
          <a:bodyPr/>
          <a:lstStyle/>
          <a:p>
            <a:fld id="{AD6DF9AA-5AB5-4326-9CCD-AA97D5B6B7BE}" type="slidenum">
              <a:rPr kumimoji="1" lang="ja-JP" altLang="en-US" smtClean="0"/>
              <a:t>28</a:t>
            </a:fld>
            <a:endParaRPr kumimoji="1" lang="ja-JP" altLang="en-US"/>
          </a:p>
        </p:txBody>
      </p:sp>
    </p:spTree>
    <p:extLst>
      <p:ext uri="{BB962C8B-B14F-4D97-AF65-F5344CB8AC3E}">
        <p14:creationId xmlns:p14="http://schemas.microsoft.com/office/powerpoint/2010/main" val="22871765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02CFF7-4558-176A-09B6-8EEE5BAAD95A}"/>
            </a:ext>
          </a:extLst>
        </p:cNvPr>
        <p:cNvGrpSpPr/>
        <p:nvPr/>
      </p:nvGrpSpPr>
      <p:grpSpPr>
        <a:xfrm>
          <a:off x="0" y="0"/>
          <a:ext cx="0" cy="0"/>
          <a:chOff x="0" y="0"/>
          <a:chExt cx="0" cy="0"/>
        </a:xfrm>
      </p:grpSpPr>
      <p:sp>
        <p:nvSpPr>
          <p:cNvPr id="22530" name="スライド イメージ プレースホルダー 1">
            <a:extLst>
              <a:ext uri="{FF2B5EF4-FFF2-40B4-BE49-F238E27FC236}">
                <a16:creationId xmlns:a16="http://schemas.microsoft.com/office/drawing/2014/main" id="{8B80E2CF-9970-9B44-EF82-09626C5BA7F7}"/>
              </a:ext>
            </a:extLst>
          </p:cNvPr>
          <p:cNvSpPr>
            <a:spLocks noGrp="1" noRot="1" noChangeAspect="1" noChangeArrowheads="1" noTextEdit="1"/>
          </p:cNvSpPr>
          <p:nvPr>
            <p:ph type="sldImg"/>
          </p:nvPr>
        </p:nvSpPr>
        <p:spPr bwMode="auto">
          <a:xfrm>
            <a:off x="2862263" y="954088"/>
            <a:ext cx="4570412" cy="257016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ノート プレースホルダー 2">
            <a:extLst>
              <a:ext uri="{FF2B5EF4-FFF2-40B4-BE49-F238E27FC236}">
                <a16:creationId xmlns:a16="http://schemas.microsoft.com/office/drawing/2014/main" id="{57A8FD1F-5E78-6CEC-AFF0-012E15779D0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kumimoji="1" lang="en-US" altLang="ja-JP" sz="800" dirty="0" err="1"/>
              <a:t>Topic:</a:t>
            </a:r>
            <a:r>
              <a:rPr lang="en-US" sz="900" b="0" i="0" u="none" strike="noStrike" dirty="0" err="1">
                <a:solidFill>
                  <a:srgbClr val="000000"/>
                </a:solidFill>
                <a:effectLst/>
                <a:latin typeface="-webkit-standard"/>
              </a:rPr>
              <a:t>Trends</a:t>
            </a:r>
            <a:r>
              <a:rPr lang="en-US" sz="900" b="0" i="0" u="none" strike="noStrike" dirty="0">
                <a:solidFill>
                  <a:srgbClr val="000000"/>
                </a:solidFill>
                <a:effectLst/>
                <a:latin typeface="-webkit-standard"/>
              </a:rPr>
              <a:t> in Open Science in Japan and Around the World</a:t>
            </a:r>
          </a:p>
          <a:p>
            <a:pPr marL="0" marR="0" lvl="0" indent="0" algn="l" defTabSz="1219110" rtl="0" eaLnBrk="1" fontAlgn="auto" latinLnBrk="0" hangingPunct="1">
              <a:lnSpc>
                <a:spcPct val="100000"/>
              </a:lnSpc>
              <a:spcBef>
                <a:spcPts val="0"/>
              </a:spcBef>
              <a:spcAft>
                <a:spcPts val="0"/>
              </a:spcAft>
              <a:buClrTx/>
              <a:buSzTx/>
              <a:buFontTx/>
              <a:buNone/>
              <a:tabLst/>
              <a:defRPr/>
            </a:pPr>
            <a:r>
              <a:rPr lang="en-US" sz="900" b="0" i="0" u="none" strike="noStrike" dirty="0" err="1">
                <a:solidFill>
                  <a:srgbClr val="000000"/>
                </a:solidFill>
                <a:effectLst/>
                <a:latin typeface="-webkit-standard"/>
              </a:rPr>
              <a:t>Voice:Joanna</a:t>
            </a:r>
            <a:endParaRPr lang="en-US" sz="900" b="0" i="0" u="none" strike="noStrike" dirty="0">
              <a:solidFill>
                <a:srgbClr val="000000"/>
              </a:solidFill>
              <a:effectLst/>
              <a:latin typeface="-webkit-standard"/>
            </a:endParaRPr>
          </a:p>
          <a:p>
            <a:endParaRPr kumimoji="1" lang="en-US" altLang="ja-JP" sz="900" dirty="0"/>
          </a:p>
          <a:p>
            <a:r>
              <a:rPr kumimoji="1" lang="en-US" altLang="ja-JP" sz="900" dirty="0"/>
              <a:t>```text</a:t>
            </a:r>
          </a:p>
          <a:p>
            <a:r>
              <a:rPr lang="en-GB" altLang="ja-JP" dirty="0"/>
              <a:t>Now, we will discuss the trends within Japan.</a:t>
            </a:r>
            <a:endParaRPr lang="en-US" altLang="ja-JP" dirty="0"/>
          </a:p>
          <a:p>
            <a:pPr algn="l"/>
            <a:r>
              <a:rPr lang="en-US" b="0" i="0" u="none" strike="noStrike" dirty="0">
                <a:solidFill>
                  <a:srgbClr val="000000"/>
                </a:solidFill>
                <a:effectLst/>
              </a:rPr>
              <a:t>In Japan, following the 2013 G8 Science and Technology Ministers' Meeting, similar to Western countries, funding agencies have started implementing mandatory submission of Data Management Plans (DMPs), and the public disclosure of evidence data.</a:t>
            </a:r>
          </a:p>
          <a:p>
            <a:r>
              <a:rPr lang="en-US" b="0" i="0" u="none" strike="noStrike" dirty="0">
                <a:solidFill>
                  <a:srgbClr val="000000"/>
                </a:solidFill>
                <a:effectLst/>
                <a:latin typeface="-webkit-standard"/>
              </a:rPr>
              <a:t>In March 2021, the Sixth Science, Technology, and Innovation Basic Plan, mandated the formulation of a data policy. As a result, funding agencies are now required to implement DMPs along with metadata assignment systems.</a:t>
            </a:r>
          </a:p>
          <a:p>
            <a:pPr marL="0" marR="0" lvl="0" indent="0" algn="l" defTabSz="1219110" rtl="0" eaLnBrk="1" fontAlgn="auto" latinLnBrk="0" hangingPunct="1">
              <a:lnSpc>
                <a:spcPct val="100000"/>
              </a:lnSpc>
              <a:spcBef>
                <a:spcPts val="0"/>
              </a:spcBef>
              <a:spcAft>
                <a:spcPts val="0"/>
              </a:spcAft>
              <a:buClrTx/>
              <a:buSzTx/>
              <a:buFontTx/>
              <a:buNone/>
              <a:tabLst/>
              <a:defRPr/>
            </a:pPr>
            <a:r>
              <a:rPr lang="en-US" b="0" i="0" u="none" strike="noStrike" dirty="0">
                <a:solidFill>
                  <a:srgbClr val="000000"/>
                </a:solidFill>
                <a:effectLst/>
                <a:latin typeface="-webkit-standard"/>
              </a:rPr>
              <a:t>Similar to the European Open Science Cloud movement, mentioned earlier, Japan’s National Institute of Informatics (N-I-I) has begun concrete steps in developing and integrating the NII Research Data Cloud (N-I-I RDC). The core functions of N-I-I RDC have been operational since 2021. </a:t>
            </a:r>
            <a:r>
              <a:rPr lang="en-GB" b="0" i="0" u="none" strike="noStrike" dirty="0">
                <a:solidFill>
                  <a:srgbClr val="000000"/>
                </a:solidFill>
                <a:effectLst/>
                <a:latin typeface="-webkit-standard"/>
              </a:rPr>
              <a:t>Further details will be explained</a:t>
            </a:r>
            <a:r>
              <a:rPr lang="en-US" b="0" i="0" u="none" strike="noStrike" dirty="0">
                <a:solidFill>
                  <a:srgbClr val="000000"/>
                </a:solidFill>
                <a:effectLst/>
                <a:latin typeface="-webkit-standard"/>
              </a:rPr>
              <a:t> later.</a:t>
            </a:r>
            <a:r>
              <a:rPr lang="en-US" altLang="ja-JP" dirty="0">
                <a:cs typeface="Source Han Sans JP Normal"/>
              </a:rPr>
              <a:t>[break:"0.6s"]</a:t>
            </a:r>
            <a:endParaRPr lang="en-US" altLang="ja-JP" dirty="0"/>
          </a:p>
          <a:p>
            <a:r>
              <a:rPr kumimoji="1" lang="en-US" altLang="ja-JP" sz="900" dirty="0"/>
              <a:t>```</a:t>
            </a:r>
          </a:p>
          <a:p>
            <a:endParaRPr kumimoji="1" lang="en-US" altLang="ja-JP" sz="900" dirty="0"/>
          </a:p>
          <a:p>
            <a:r>
              <a:rPr kumimoji="1" lang="en-US" altLang="ja-JP" sz="900" dirty="0"/>
              <a:t>```description</a:t>
            </a:r>
          </a:p>
          <a:p>
            <a:r>
              <a:rPr lang="en-US" sz="1000" b="0" i="0" u="none" strike="noStrike" dirty="0">
                <a:solidFill>
                  <a:srgbClr val="000000"/>
                </a:solidFill>
                <a:effectLst/>
                <a:latin typeface="-webkit-standard"/>
              </a:rPr>
              <a:t>Domestic Trends:</a:t>
            </a:r>
          </a:p>
          <a:p>
            <a:r>
              <a:rPr lang="en-US" b="0" i="0" u="none" strike="noStrike" dirty="0">
                <a:solidFill>
                  <a:srgbClr val="000000"/>
                </a:solidFill>
                <a:effectLst/>
                <a:latin typeface="-webkit-standard"/>
              </a:rPr>
              <a:t>The turning point for serious discussions began with the 2013 G8 Science and Technology Ministers’ Meeting.</a:t>
            </a:r>
          </a:p>
          <a:p>
            <a:r>
              <a:rPr lang="en-US" b="0" i="0" u="none" strike="noStrike" dirty="0">
                <a:solidFill>
                  <a:srgbClr val="000000"/>
                </a:solidFill>
                <a:effectLst/>
                <a:latin typeface="-webkit-standard"/>
              </a:rPr>
              <a:t>Following this movement, Japan has also started implementing mandatory Data Management Plan (DMP) submissions and the public disclosure of evidence data, similar to Western countries.</a:t>
            </a:r>
          </a:p>
          <a:p>
            <a:r>
              <a:rPr lang="en-US" b="0" i="0" u="none" strike="noStrike" dirty="0">
                <a:solidFill>
                  <a:srgbClr val="000000"/>
                </a:solidFill>
                <a:effectLst/>
                <a:latin typeface="-webkit-standard"/>
              </a:rPr>
              <a:t>In March 2021, the Sixth Science, Technology, and Innovation Basic Plan mandated the formulation of a data policy. As a result, funding agencies are now required to implement DMPs along with metadata assignment systems.</a:t>
            </a:r>
          </a:p>
          <a:p>
            <a:r>
              <a:rPr lang="en-US" b="0" i="0" u="none" strike="noStrike" dirty="0">
                <a:solidFill>
                  <a:srgbClr val="000000"/>
                </a:solidFill>
                <a:effectLst/>
                <a:latin typeface="-webkit-standard"/>
              </a:rPr>
              <a:t>Similar to the European Open Science Cloud (EOSC) movement mentioned earlier, Japan’s National Institute of Informatics (NII) has begun concrete steps in developing and integrating the NII Research Data Cloud (NII RDC). The core functions of NII RDC have been operational since 2021. </a:t>
            </a:r>
            <a:r>
              <a:rPr lang="en-GB" b="0" i="0" u="none" strike="noStrike" dirty="0">
                <a:solidFill>
                  <a:srgbClr val="000000"/>
                </a:solidFill>
                <a:effectLst/>
                <a:latin typeface="-webkit-standard"/>
              </a:rPr>
              <a:t>Further details will be explained</a:t>
            </a:r>
            <a:r>
              <a:rPr lang="en-US" b="0" i="0" u="none" strike="noStrike" dirty="0">
                <a:solidFill>
                  <a:srgbClr val="000000"/>
                </a:solidFill>
                <a:effectLst/>
                <a:latin typeface="-webkit-standard"/>
              </a:rPr>
              <a:t> later.</a:t>
            </a:r>
            <a:endParaRPr lang="en-US" altLang="ja-JP" dirty="0"/>
          </a:p>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900" dirty="0"/>
              <a:t>```</a:t>
            </a:r>
            <a:endParaRPr lang="en-US" altLang="ja-JP" dirty="0"/>
          </a:p>
        </p:txBody>
      </p:sp>
      <p:sp>
        <p:nvSpPr>
          <p:cNvPr id="22532" name="スライド番号プレースホルダー 3">
            <a:extLst>
              <a:ext uri="{FF2B5EF4-FFF2-40B4-BE49-F238E27FC236}">
                <a16:creationId xmlns:a16="http://schemas.microsoft.com/office/drawing/2014/main" id="{32F8EA39-380A-67A9-71C1-0F986843953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5620F668-626C-49E9-B30A-3871CB3510A0}" type="slidenum">
              <a:rPr lang="ja-JP" altLang="en-US" smtClean="0">
                <a:ea typeface="BIZ UDPGothic" panose="020B0400000000000000" pitchFamily="34" charset="-128"/>
              </a:rPr>
              <a:pPr/>
              <a:t>29</a:t>
            </a:fld>
            <a:endParaRPr lang="ja-JP" altLang="en-US">
              <a:ea typeface="BIZ UDPGothic" panose="020B0400000000000000" pitchFamily="34" charset="-128"/>
            </a:endParaRPr>
          </a:p>
        </p:txBody>
      </p:sp>
    </p:spTree>
    <p:extLst>
      <p:ext uri="{BB962C8B-B14F-4D97-AF65-F5344CB8AC3E}">
        <p14:creationId xmlns:p14="http://schemas.microsoft.com/office/powerpoint/2010/main" val="31064263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CA6B8-4442-B64E-C18A-1EF1F15832D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C6BFC01-6B3D-7103-7B30-47E7F01D9E8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B51B3B9-AE3E-53EB-FEA9-59DD628C461A}"/>
              </a:ext>
            </a:extLst>
          </p:cNvPr>
          <p:cNvSpPr>
            <a:spLocks noGrp="1"/>
          </p:cNvSpPr>
          <p:nvPr>
            <p:ph type="body" idx="1"/>
          </p:nvPr>
        </p:nvSpPr>
        <p:spPr/>
        <p:txBody>
          <a:bodyPr/>
          <a:lstStyle/>
          <a:p>
            <a:r>
              <a:rPr kumimoji="1" lang="en-US" altLang="ja-JP" i="0" dirty="0" err="1"/>
              <a:t>Topic:</a:t>
            </a:r>
            <a:r>
              <a:rPr lang="en-US" sz="1600" b="0" i="0" u="none" strike="noStrike" dirty="0" err="1">
                <a:solidFill>
                  <a:srgbClr val="000000"/>
                </a:solidFill>
                <a:effectLst/>
                <a:latin typeface="-webkit-standard"/>
              </a:rPr>
              <a:t>Learning</a:t>
            </a:r>
            <a:r>
              <a:rPr lang="en-US" sz="1600" b="0" i="0" u="none" strike="noStrike" dirty="0">
                <a:solidFill>
                  <a:srgbClr val="000000"/>
                </a:solidFill>
                <a:effectLst/>
                <a:latin typeface="-webkit-standard"/>
              </a:rPr>
              <a:t> the Fundamentals of Research Data Management in the Open Science Era.</a:t>
            </a:r>
          </a:p>
          <a:p>
            <a:pPr marL="0" marR="0" lvl="0" indent="0" algn="l" defTabSz="1219110" rtl="0" eaLnBrk="1" fontAlgn="auto" latinLnBrk="0" hangingPunct="1">
              <a:lnSpc>
                <a:spcPct val="100000"/>
              </a:lnSpc>
              <a:spcBef>
                <a:spcPts val="0"/>
              </a:spcBef>
              <a:spcAft>
                <a:spcPts val="0"/>
              </a:spcAft>
              <a:buClrTx/>
              <a:buSzTx/>
              <a:buFontTx/>
              <a:buNone/>
              <a:tabLst/>
              <a:defRPr/>
            </a:pPr>
            <a:r>
              <a:rPr lang="en-US" sz="1600" b="0" i="0" u="none" strike="noStrike" dirty="0" err="1">
                <a:solidFill>
                  <a:srgbClr val="000000"/>
                </a:solidFill>
                <a:effectLst/>
                <a:latin typeface="-webkit-standard"/>
              </a:rPr>
              <a:t>Voice:Joanna</a:t>
            </a:r>
            <a:endParaRPr lang="en-US" sz="1600" b="0" i="0" u="none" strike="noStrike" dirty="0">
              <a:solidFill>
                <a:srgbClr val="000000"/>
              </a:solidFill>
              <a:effectLst/>
              <a:latin typeface="-webkit-standard"/>
            </a:endParaRPr>
          </a:p>
          <a:p>
            <a:endParaRPr kumimoji="1" lang="en-US" altLang="ja-JP" dirty="0"/>
          </a:p>
          <a:p>
            <a:r>
              <a:rPr lang="en-US" altLang="ja-JP" sz="900" u="none" strike="noStrike" dirty="0">
                <a:solidFill>
                  <a:srgbClr val="000000"/>
                </a:solidFill>
                <a:effectLst/>
              </a:rPr>
              <a:t>```text</a:t>
            </a:r>
            <a:endParaRPr kumimoji="1" lang="en-US" altLang="ja-JP" dirty="0"/>
          </a:p>
          <a:p>
            <a:r>
              <a:rPr lang="en-US" b="0" i="0" u="none" strike="noStrike" dirty="0">
                <a:solidFill>
                  <a:srgbClr val="000000"/>
                </a:solidFill>
                <a:effectLst/>
                <a:latin typeface="-webkit-standard"/>
              </a:rPr>
              <a:t>We will discuss what research data management is, while also addressing its necessity and significance.</a:t>
            </a:r>
          </a:p>
          <a:p>
            <a:r>
              <a:rPr lang="en-US" altLang="ja-JP" sz="900" u="none" strike="noStrike" dirty="0">
                <a:solidFill>
                  <a:srgbClr val="000000"/>
                </a:solidFill>
                <a:effectLst/>
              </a:rPr>
              <a:t>```</a:t>
            </a:r>
          </a:p>
          <a:p>
            <a:endParaRPr kumimoji="1" lang="en-US" altLang="ja-JP" sz="900" u="none" strike="noStrike" dirty="0">
              <a:solidFill>
                <a:srgbClr val="000000"/>
              </a:solidFill>
              <a:effectLst/>
            </a:endParaRPr>
          </a:p>
          <a:p>
            <a:r>
              <a:rPr lang="en-US" altLang="ja-JP" sz="900" u="none" strike="noStrike" dirty="0">
                <a:solidFill>
                  <a:srgbClr val="000000"/>
                </a:solidFill>
                <a:effectLst/>
              </a:rPr>
              <a:t>```description</a:t>
            </a:r>
          </a:p>
          <a:p>
            <a:r>
              <a:rPr lang="en-US" b="0" i="0" u="none" strike="noStrike" dirty="0">
                <a:solidFill>
                  <a:srgbClr val="000000"/>
                </a:solidFill>
                <a:effectLst/>
                <a:latin typeface="-webkit-standard"/>
              </a:rPr>
              <a:t>We will discuss what research data management is, while also addressing its necessity and significance.</a:t>
            </a:r>
          </a:p>
          <a:p>
            <a:r>
              <a:rPr lang="en-US" altLang="ja-JP" sz="900" u="none" strike="noStrike" dirty="0">
                <a:solidFill>
                  <a:srgbClr val="000000"/>
                </a:solidFill>
                <a:effectLst/>
              </a:rPr>
              <a:t>```</a:t>
            </a:r>
          </a:p>
          <a:p>
            <a:endParaRPr kumimoji="1" lang="ja-JP" altLang="en-US"/>
          </a:p>
          <a:p>
            <a:endParaRPr lang="en-JP" dirty="0"/>
          </a:p>
        </p:txBody>
      </p:sp>
      <p:sp>
        <p:nvSpPr>
          <p:cNvPr id="4" name="スライド番号プレースホルダー 3">
            <a:extLst>
              <a:ext uri="{FF2B5EF4-FFF2-40B4-BE49-F238E27FC236}">
                <a16:creationId xmlns:a16="http://schemas.microsoft.com/office/drawing/2014/main" id="{57B1E461-6D1E-D3F2-03E3-83FBF976BF88}"/>
              </a:ext>
            </a:extLst>
          </p:cNvPr>
          <p:cNvSpPr>
            <a:spLocks noGrp="1"/>
          </p:cNvSpPr>
          <p:nvPr>
            <p:ph type="sldNum" sz="quarter" idx="5"/>
          </p:nvPr>
        </p:nvSpPr>
        <p:spPr/>
        <p:txBody>
          <a:bodyPr/>
          <a:lstStyle/>
          <a:p>
            <a:fld id="{AD6DF9AA-5AB5-4326-9CCD-AA97D5B6B7BE}" type="slidenum">
              <a:rPr kumimoji="1" lang="ja-JP" altLang="en-US" smtClean="0"/>
              <a:t>3</a:t>
            </a:fld>
            <a:endParaRPr kumimoji="1" lang="ja-JP" altLang="en-US"/>
          </a:p>
        </p:txBody>
      </p:sp>
    </p:spTree>
    <p:extLst>
      <p:ext uri="{BB962C8B-B14F-4D97-AF65-F5344CB8AC3E}">
        <p14:creationId xmlns:p14="http://schemas.microsoft.com/office/powerpoint/2010/main" val="41317934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スライド イメージ プレースホルダー 1">
            <a:extLst>
              <a:ext uri="{FF2B5EF4-FFF2-40B4-BE49-F238E27FC236}">
                <a16:creationId xmlns:a16="http://schemas.microsoft.com/office/drawing/2014/main" id="{7A7D4EFF-9E30-74C0-2101-A44FAA6C80A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ノート プレースホルダー 2">
            <a:extLst>
              <a:ext uri="{FF2B5EF4-FFF2-40B4-BE49-F238E27FC236}">
                <a16:creationId xmlns:a16="http://schemas.microsoft.com/office/drawing/2014/main" id="{EF079D5C-BFFB-C7A1-A806-DFA08DA98EE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kumimoji="1" lang="en-US" altLang="ja-JP" sz="800" b="0" dirty="0" err="1"/>
              <a:t>Topic:</a:t>
            </a:r>
            <a:r>
              <a:rPr lang="en-US" sz="900" b="0" i="0" u="none" strike="noStrike" dirty="0" err="1">
                <a:solidFill>
                  <a:srgbClr val="000000"/>
                </a:solidFill>
                <a:effectLst/>
                <a:latin typeface="-webkit-standard"/>
              </a:rPr>
              <a:t>Trends</a:t>
            </a:r>
            <a:r>
              <a:rPr lang="en-US" sz="900" b="0" i="0" u="none" strike="noStrike" dirty="0">
                <a:solidFill>
                  <a:srgbClr val="000000"/>
                </a:solidFill>
                <a:effectLst/>
                <a:latin typeface="-webkit-standard"/>
              </a:rPr>
              <a:t> in Open Science in Japan and Around the World</a:t>
            </a:r>
          </a:p>
          <a:p>
            <a:pPr marL="0" marR="0" lvl="0" indent="0" algn="l" defTabSz="1219110" rtl="0" eaLnBrk="1" fontAlgn="auto" latinLnBrk="0" hangingPunct="1">
              <a:lnSpc>
                <a:spcPct val="100000"/>
              </a:lnSpc>
              <a:spcBef>
                <a:spcPts val="0"/>
              </a:spcBef>
              <a:spcAft>
                <a:spcPts val="0"/>
              </a:spcAft>
              <a:buClrTx/>
              <a:buSzTx/>
              <a:buFontTx/>
              <a:buNone/>
              <a:tabLst/>
              <a:defRPr/>
            </a:pPr>
            <a:r>
              <a:rPr lang="en-US" sz="900" b="0" i="0" u="none" strike="noStrike" dirty="0" err="1">
                <a:solidFill>
                  <a:srgbClr val="000000"/>
                </a:solidFill>
                <a:effectLst/>
                <a:latin typeface="-webkit-standard"/>
              </a:rPr>
              <a:t>Voice:Joanna</a:t>
            </a:r>
            <a:endParaRPr lang="en-US" sz="900" b="0" i="0" u="none" strike="noStrike" dirty="0">
              <a:solidFill>
                <a:srgbClr val="000000"/>
              </a:solidFill>
              <a:effectLst/>
              <a:latin typeface="-webkit-standard"/>
            </a:endParaRPr>
          </a:p>
          <a:p>
            <a:endParaRPr kumimoji="1" lang="en-US" altLang="ja-JP" sz="900" b="0" dirty="0"/>
          </a:p>
          <a:p>
            <a:r>
              <a:rPr kumimoji="1" lang="en-US" altLang="ja-JP" sz="900" b="0" dirty="0"/>
              <a:t>```text</a:t>
            </a:r>
          </a:p>
          <a:p>
            <a:r>
              <a:rPr lang="en-US" b="0" i="0" u="none" strike="noStrike" dirty="0">
                <a:solidFill>
                  <a:srgbClr val="000000"/>
                </a:solidFill>
                <a:effectLst/>
                <a:latin typeface="-webkit-standard"/>
              </a:rPr>
              <a:t>A recent domestic trend, that affects our research activities, is the </a:t>
            </a:r>
            <a:r>
              <a:rPr lang="en-GB" b="0" i="0" u="none" strike="noStrike" dirty="0">
                <a:solidFill>
                  <a:srgbClr val="000000"/>
                </a:solidFill>
                <a:effectLst/>
                <a:latin typeface="-webkit-standard"/>
              </a:rPr>
              <a:t>push for </a:t>
            </a:r>
            <a:r>
              <a:rPr lang="en-US" b="0" i="0" u="none" strike="noStrike" dirty="0">
                <a:solidFill>
                  <a:srgbClr val="000000"/>
                </a:solidFill>
                <a:effectLst/>
                <a:latin typeface="-webkit-standard"/>
              </a:rPr>
              <a:t>immediate open access for academic papers, including their supporting data</a:t>
            </a:r>
            <a:r>
              <a:rPr lang="el-GR" b="0" i="0" u="none" strike="noStrike" dirty="0">
                <a:solidFill>
                  <a:srgbClr val="000000"/>
                </a:solidFill>
                <a:effectLst/>
                <a:latin typeface="-webkit-standard"/>
              </a:rPr>
              <a:t>.</a:t>
            </a:r>
          </a:p>
          <a:p>
            <a:r>
              <a:rPr lang="en-US" sz="900" b="0" i="0" u="none" strike="noStrike" dirty="0">
                <a:solidFill>
                  <a:srgbClr val="000000"/>
                </a:solidFill>
                <a:effectLst/>
                <a:latin typeface="-webkit-standard"/>
              </a:rPr>
              <a:t>This movement is backed by initiatives such as Plan S in Europe, which calls for full and immediate open access, as well as similar efforts in the United States.</a:t>
            </a:r>
          </a:p>
          <a:p>
            <a:pPr algn="l"/>
            <a:r>
              <a:rPr lang="en-US" sz="900" b="0" i="0" u="none" strike="noStrike" dirty="0">
                <a:solidFill>
                  <a:srgbClr val="000000"/>
                </a:solidFill>
                <a:effectLst/>
                <a:latin typeface="-webkit-standard"/>
              </a:rPr>
              <a:t>This May, a joint statement was issued at the G7 Summit, and in June, based on this statement, Japan’s Integrated Innovation Strategy 2023, set a national policy to realize immediate open access, including supporting data, for new competitive research funding calls, starting in 2025.</a:t>
            </a:r>
            <a:endParaRPr lang="en-US" altLang="ja-JP" sz="900" b="0" dirty="0">
              <a:solidFill>
                <a:schemeClr val="bg1"/>
              </a:solidFill>
              <a:latin typeface="MeiryoUI"/>
            </a:endParaRPr>
          </a:p>
          <a:p>
            <a:r>
              <a:rPr kumimoji="1" lang="en-US" altLang="ja-JP" sz="900" b="0" dirty="0"/>
              <a:t>```</a:t>
            </a:r>
          </a:p>
          <a:p>
            <a:endParaRPr kumimoji="1" lang="en-US" altLang="ja-JP" sz="900" b="0" dirty="0"/>
          </a:p>
          <a:p>
            <a:r>
              <a:rPr kumimoji="1" lang="en-US" altLang="ja-JP" sz="900" b="0" dirty="0"/>
              <a:t>```description</a:t>
            </a:r>
          </a:p>
          <a:p>
            <a:r>
              <a:rPr lang="en-US" b="0" i="0" u="none" strike="noStrike" dirty="0">
                <a:solidFill>
                  <a:srgbClr val="000000"/>
                </a:solidFill>
                <a:effectLst/>
                <a:latin typeface="-webkit-standard"/>
              </a:rPr>
              <a:t>We will discuss recent developments related to the immediate open access of academic papers, including supporting data, which impact our research activities.</a:t>
            </a:r>
          </a:p>
          <a:p>
            <a:r>
              <a:rPr lang="en-US" b="0" i="0" u="none" strike="noStrike" dirty="0">
                <a:solidFill>
                  <a:srgbClr val="000000"/>
                </a:solidFill>
                <a:effectLst/>
                <a:latin typeface="-webkit-standard"/>
              </a:rPr>
              <a:t>This movement is backed by initiatives such as Plan S in Europe, which calls for full and immediate open access, and similar efforts in the United States.</a:t>
            </a:r>
          </a:p>
          <a:p>
            <a:pPr algn="l"/>
            <a:r>
              <a:rPr lang="en-US" b="0" i="0" u="none" strike="noStrike" dirty="0">
                <a:solidFill>
                  <a:srgbClr val="000000"/>
                </a:solidFill>
                <a:effectLst/>
                <a:latin typeface="-webkit-standard"/>
              </a:rPr>
              <a:t>This May, a joint statement was issued at the G7 Summit, and in June, based on this statement, Japan’s Integrated Innovation Strategy 2023 set a national policy to realize immediate open access, including supporting data, for new competitive research funding calls starting in fiscal year 2025.</a:t>
            </a:r>
          </a:p>
          <a:p>
            <a:pPr algn="l"/>
            <a:r>
              <a:rPr kumimoji="1" lang="en-US" altLang="ja-JP" sz="900" b="0" dirty="0"/>
              <a:t>```</a:t>
            </a:r>
          </a:p>
          <a:p>
            <a:endParaRPr lang="en-US" altLang="ja-JP" b="0" dirty="0"/>
          </a:p>
          <a:p>
            <a:endParaRPr lang="en-US" altLang="ja-JP" b="0" dirty="0"/>
          </a:p>
          <a:p>
            <a:endParaRPr lang="ja-JP" altLang="en-US" b="0"/>
          </a:p>
        </p:txBody>
      </p:sp>
      <p:sp>
        <p:nvSpPr>
          <p:cNvPr id="43012" name="スライド番号プレースホルダー 3">
            <a:extLst>
              <a:ext uri="{FF2B5EF4-FFF2-40B4-BE49-F238E27FC236}">
                <a16:creationId xmlns:a16="http://schemas.microsoft.com/office/drawing/2014/main" id="{5ADBB788-517A-5B8E-3319-FF7CB4CBFA4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D2AFD3D5-040D-417E-94BE-12425C9B861B}" type="slidenum">
              <a:rPr lang="ja-JP" altLang="en-US" smtClean="0">
                <a:ea typeface="BIZ UDPGothic" panose="020B0400000000000000" pitchFamily="34" charset="-128"/>
              </a:rPr>
              <a:pPr/>
              <a:t>30</a:t>
            </a:fld>
            <a:endParaRPr lang="ja-JP" altLang="en-US">
              <a:ea typeface="BIZ UDPGothic" panose="020B0400000000000000" pitchFamily="34"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862263" y="954088"/>
            <a:ext cx="4570412" cy="2570162"/>
          </a:xfrm>
        </p:spPr>
      </p:sp>
      <p:sp>
        <p:nvSpPr>
          <p:cNvPr id="3" name="ノート プレースホルダー 2"/>
          <p:cNvSpPr>
            <a:spLocks noGrp="1"/>
          </p:cNvSpPr>
          <p:nvPr>
            <p:ph type="body" idx="1"/>
          </p:nvPr>
        </p:nvSpPr>
        <p:spPr/>
        <p:txBody>
          <a:bodyPr/>
          <a:lstStyle/>
          <a:p>
            <a:r>
              <a:rPr kumimoji="1" lang="en-US" altLang="ja-JP" sz="900" dirty="0"/>
              <a:t>Topic:</a:t>
            </a:r>
            <a:r>
              <a:rPr kumimoji="1" lang="en-GB" altLang="ja-JP" sz="900" dirty="0"/>
              <a:t>Reducing Researcher’s Workload</a:t>
            </a:r>
            <a:endParaRPr kumimoji="1" lang="ja-JP" altLang="en-US" sz="900"/>
          </a:p>
          <a:p>
            <a:pPr marL="0" marR="0" lvl="0" indent="0" algn="l" defTabSz="1219110" rtl="0" eaLnBrk="1" fontAlgn="auto" latinLnBrk="0" hangingPunct="1">
              <a:lnSpc>
                <a:spcPct val="100000"/>
              </a:lnSpc>
              <a:spcBef>
                <a:spcPts val="0"/>
              </a:spcBef>
              <a:spcAft>
                <a:spcPts val="0"/>
              </a:spcAft>
              <a:buClrTx/>
              <a:buSzTx/>
              <a:buFontTx/>
              <a:buNone/>
              <a:tabLst/>
              <a:defRPr/>
            </a:pPr>
            <a:r>
              <a:rPr lang="en-US" sz="900" b="0" i="0" u="none" strike="noStrike" dirty="0" err="1">
                <a:solidFill>
                  <a:srgbClr val="000000"/>
                </a:solidFill>
                <a:effectLst/>
                <a:latin typeface="-webkit-standard"/>
              </a:rPr>
              <a:t>Voice:Joanna</a:t>
            </a:r>
            <a:endParaRPr lang="en-US" sz="900" b="0" i="0" u="none" strike="noStrike" dirty="0">
              <a:solidFill>
                <a:srgbClr val="000000"/>
              </a:solidFill>
              <a:effectLst/>
              <a:latin typeface="-webkit-standard"/>
            </a:endParaRPr>
          </a:p>
          <a:p>
            <a:endParaRPr kumimoji="1" lang="en-US" altLang="ja-JP" sz="900" dirty="0"/>
          </a:p>
          <a:p>
            <a:r>
              <a:rPr kumimoji="1" lang="en-US" altLang="ja-JP" sz="900" dirty="0"/>
              <a:t>```text</a:t>
            </a:r>
          </a:p>
          <a:p>
            <a:r>
              <a:rPr lang="en-US" sz="800" b="0" i="0" u="none" strike="noStrike" dirty="0">
                <a:solidFill>
                  <a:srgbClr val="000000"/>
                </a:solidFill>
                <a:effectLst/>
                <a:latin typeface="-webkit-standard"/>
              </a:rPr>
              <a:t>As research data management becomes increasingly important, efforts are being made in Japan to reduce the burden placed on researchers.</a:t>
            </a:r>
          </a:p>
          <a:p>
            <a:r>
              <a:rPr lang="en-US" sz="900" b="0" i="0" u="none" strike="noStrike" dirty="0">
                <a:solidFill>
                  <a:srgbClr val="000000"/>
                </a:solidFill>
                <a:effectLst/>
                <a:latin typeface="-webkit-standard"/>
              </a:rPr>
              <a:t>Presented here is the N I I Research Data Cloud (N I I RDC), a research data infrastructure being developed by the National Institute of Informatics.</a:t>
            </a:r>
          </a:p>
          <a:p>
            <a:r>
              <a:rPr lang="en-US" sz="900" b="0" i="0" u="none" strike="noStrike" dirty="0">
                <a:solidFill>
                  <a:srgbClr val="000000"/>
                </a:solidFill>
                <a:effectLst/>
                <a:latin typeface="-webkit-standard"/>
              </a:rPr>
              <a:t>Development is underway to support all stages of the research data lifecycle, making data management easier, and covering everything from publication to search functions, for effective use of data.</a:t>
            </a:r>
          </a:p>
          <a:p>
            <a:r>
              <a:rPr lang="en-US" sz="900" b="0" i="0" u="none" strike="noStrike" dirty="0">
                <a:solidFill>
                  <a:srgbClr val="000000"/>
                </a:solidFill>
                <a:effectLst/>
                <a:latin typeface="-webkit-standard"/>
              </a:rPr>
              <a:t>Ga </a:t>
            </a:r>
            <a:r>
              <a:rPr lang="en-US" sz="900" b="0" i="0" u="none" strike="noStrike" dirty="0" err="1">
                <a:solidFill>
                  <a:srgbClr val="000000"/>
                </a:solidFill>
                <a:effectLst/>
                <a:latin typeface="-webkit-standard"/>
              </a:rPr>
              <a:t>kuNin</a:t>
            </a:r>
            <a:r>
              <a:rPr lang="en-US" sz="900" b="0" i="0" u="none" strike="noStrike" dirty="0">
                <a:solidFill>
                  <a:srgbClr val="000000"/>
                </a:solidFill>
                <a:effectLst/>
                <a:latin typeface="-webkit-standard"/>
              </a:rPr>
              <a:t> RDM serves as a research data management platform and can be accessed via the Ga </a:t>
            </a:r>
            <a:r>
              <a:rPr lang="en-US" sz="900" b="0" i="0" u="none" strike="noStrike" dirty="0" err="1">
                <a:solidFill>
                  <a:srgbClr val="000000"/>
                </a:solidFill>
                <a:effectLst/>
                <a:latin typeface="-webkit-standard"/>
              </a:rPr>
              <a:t>ku</a:t>
            </a:r>
            <a:r>
              <a:rPr lang="en-US" sz="900" b="0" i="0" u="none" strike="noStrike" dirty="0">
                <a:solidFill>
                  <a:srgbClr val="000000"/>
                </a:solidFill>
                <a:effectLst/>
                <a:latin typeface="-webkit-standard"/>
              </a:rPr>
              <a:t> Nin Federation. The University of Osaka has already applied for participation, allowing its members to use the system.</a:t>
            </a:r>
          </a:p>
          <a:p>
            <a:r>
              <a:rPr lang="en-US" sz="900" b="0" i="0" u="none" strike="noStrike" dirty="0">
                <a:solidFill>
                  <a:srgbClr val="000000"/>
                </a:solidFill>
                <a:effectLst/>
                <a:latin typeface="-webkit-standard"/>
              </a:rPr>
              <a:t>Ga </a:t>
            </a:r>
            <a:r>
              <a:rPr lang="en-US" sz="900" b="0" i="0" u="none" strike="noStrike" dirty="0" err="1">
                <a:solidFill>
                  <a:srgbClr val="000000"/>
                </a:solidFill>
                <a:effectLst/>
                <a:latin typeface="-webkit-standard"/>
              </a:rPr>
              <a:t>ku</a:t>
            </a:r>
            <a:r>
              <a:rPr lang="en-US" sz="900" b="0" i="0" u="none" strike="noStrike" dirty="0">
                <a:solidFill>
                  <a:srgbClr val="000000"/>
                </a:solidFill>
                <a:effectLst/>
                <a:latin typeface="-webkit-standard"/>
              </a:rPr>
              <a:t> Nin RDM offers data-sharing capabilities among project members and includes audit trail functions to ensure research integrity. Future plans include implementing data curation and analysis features.</a:t>
            </a:r>
          </a:p>
          <a:p>
            <a:r>
              <a:rPr lang="en-US" sz="900" b="0" i="0" u="none" strike="noStrike" dirty="0">
                <a:solidFill>
                  <a:srgbClr val="000000"/>
                </a:solidFill>
                <a:effectLst/>
                <a:latin typeface="-webkit-standard"/>
              </a:rPr>
              <a:t>These data sets are published on gyro Cloud, a research data repository, which serves not only as a platform for evidence data disclosure, but also as a resource for data utilization.</a:t>
            </a:r>
          </a:p>
          <a:p>
            <a:r>
              <a:rPr lang="en-US" sz="900" b="0" i="0" u="none" strike="noStrike" dirty="0">
                <a:solidFill>
                  <a:srgbClr val="000000"/>
                </a:solidFill>
                <a:effectLst/>
                <a:latin typeface="-webkit-standard"/>
              </a:rPr>
              <a:t>Furthermore, these data sets can be searched via </a:t>
            </a:r>
            <a:r>
              <a:rPr lang="en-US" sz="900" b="0" i="0" u="none" strike="noStrike" dirty="0" err="1">
                <a:solidFill>
                  <a:srgbClr val="000000"/>
                </a:solidFill>
                <a:effectLst/>
                <a:latin typeface="-webkit-standard"/>
              </a:rPr>
              <a:t>SighKnee</a:t>
            </a:r>
            <a:r>
              <a:rPr lang="en-US" sz="900" b="0" i="0" u="none" strike="noStrike" dirty="0">
                <a:solidFill>
                  <a:srgbClr val="000000"/>
                </a:solidFill>
                <a:effectLst/>
                <a:latin typeface="-webkit-standard"/>
              </a:rPr>
              <a:t>, contributing to preventing data loss, improving research efficiency, fostering interdisciplinary collaboration, and diversifying researcher evaluations.</a:t>
            </a:r>
          </a:p>
          <a:p>
            <a:r>
              <a:rPr kumimoji="1" lang="en-US" altLang="ja-JP" sz="900" dirty="0"/>
              <a:t>```</a:t>
            </a:r>
          </a:p>
          <a:p>
            <a:endParaRPr kumimoji="1" lang="en-US" altLang="ja-JP" sz="900" dirty="0"/>
          </a:p>
          <a:p>
            <a:r>
              <a:rPr kumimoji="1" lang="en-US" altLang="ja-JP" sz="900" dirty="0"/>
              <a:t>```description</a:t>
            </a:r>
          </a:p>
          <a:p>
            <a:r>
              <a:rPr lang="en-US" sz="1000" b="0" i="0" u="none" strike="noStrike" dirty="0">
                <a:solidFill>
                  <a:srgbClr val="000000"/>
                </a:solidFill>
                <a:effectLst/>
                <a:latin typeface="-webkit-standard"/>
              </a:rPr>
              <a:t>As research data management becomes increasingly important, efforts are being made domestically to reduce the burden on researchers.</a:t>
            </a:r>
          </a:p>
          <a:p>
            <a:r>
              <a:rPr lang="en-US" b="0" i="0" u="none" strike="noStrike" dirty="0">
                <a:solidFill>
                  <a:srgbClr val="000000"/>
                </a:solidFill>
                <a:effectLst/>
                <a:latin typeface="-webkit-standard"/>
              </a:rPr>
              <a:t>Presented here is the NII Research Data Cloud (NII RDC), a research data infrastructure being developed by the National Institute of Informatics (NII).</a:t>
            </a:r>
          </a:p>
          <a:p>
            <a:r>
              <a:rPr lang="en-US" b="0" i="0" u="none" strike="noStrike" dirty="0">
                <a:solidFill>
                  <a:srgbClr val="000000"/>
                </a:solidFill>
                <a:effectLst/>
                <a:latin typeface="-webkit-standard"/>
              </a:rPr>
              <a:t>Development is underway to support all stages of the research data lifecycle, making data management easier and covering everything from publication to search functions for effective data utilization.</a:t>
            </a:r>
          </a:p>
          <a:p>
            <a:r>
              <a:rPr lang="en-US" b="0" i="0" u="none" strike="noStrike" dirty="0" err="1">
                <a:solidFill>
                  <a:srgbClr val="000000"/>
                </a:solidFill>
                <a:effectLst/>
                <a:latin typeface="-webkit-standard"/>
              </a:rPr>
              <a:t>GakuNin</a:t>
            </a:r>
            <a:r>
              <a:rPr lang="en-US" b="0" i="0" u="none" strike="noStrike" dirty="0">
                <a:solidFill>
                  <a:srgbClr val="000000"/>
                </a:solidFill>
                <a:effectLst/>
                <a:latin typeface="-webkit-standard"/>
              </a:rPr>
              <a:t> RDM serves as a research data management platform and can be accessed via the </a:t>
            </a:r>
            <a:r>
              <a:rPr lang="en-US" b="0" i="0" u="none" strike="noStrike" dirty="0" err="1">
                <a:solidFill>
                  <a:srgbClr val="000000"/>
                </a:solidFill>
                <a:effectLst/>
                <a:latin typeface="-webkit-standard"/>
              </a:rPr>
              <a:t>GakuNin</a:t>
            </a:r>
            <a:r>
              <a:rPr lang="en-US" b="0" i="0" u="none" strike="noStrike" dirty="0">
                <a:solidFill>
                  <a:srgbClr val="000000"/>
                </a:solidFill>
                <a:effectLst/>
                <a:latin typeface="-webkit-standard"/>
              </a:rPr>
              <a:t> Federation. Osaka University has already applied for participation, allowing its members to use the system.</a:t>
            </a:r>
          </a:p>
          <a:p>
            <a:r>
              <a:rPr lang="en-US" b="0" i="0" u="none" strike="noStrike" dirty="0" err="1">
                <a:solidFill>
                  <a:srgbClr val="000000"/>
                </a:solidFill>
                <a:effectLst/>
                <a:latin typeface="-webkit-standard"/>
              </a:rPr>
              <a:t>GakuNin</a:t>
            </a:r>
            <a:r>
              <a:rPr lang="en-US" b="0" i="0" u="none" strike="noStrike" dirty="0">
                <a:solidFill>
                  <a:srgbClr val="000000"/>
                </a:solidFill>
                <a:effectLst/>
                <a:latin typeface="-webkit-standard"/>
              </a:rPr>
              <a:t> RDM offers data-sharing capabilities among project members and includes audit trail functions to ensure research integrity. Future plans include implementing data curation and analysis features.</a:t>
            </a:r>
          </a:p>
          <a:p>
            <a:r>
              <a:rPr lang="en-US" b="0" i="0" u="none" strike="noStrike" dirty="0">
                <a:solidFill>
                  <a:srgbClr val="000000"/>
                </a:solidFill>
                <a:effectLst/>
                <a:latin typeface="-webkit-standard"/>
              </a:rPr>
              <a:t>These data sets are published on JAIRO Cloud, a research data repository, which serves not only as a platform for evidence data disclosure but also as a resource for data utilization.</a:t>
            </a:r>
          </a:p>
          <a:p>
            <a:r>
              <a:rPr lang="en-US" b="0" i="0" u="none" strike="noStrike" dirty="0">
                <a:solidFill>
                  <a:srgbClr val="000000"/>
                </a:solidFill>
                <a:effectLst/>
                <a:latin typeface="-webkit-standard"/>
              </a:rPr>
              <a:t>Furthermore, these datasets can be searched via </a:t>
            </a:r>
            <a:r>
              <a:rPr lang="en-US" b="0" i="0" u="none" strike="noStrike" dirty="0" err="1">
                <a:solidFill>
                  <a:srgbClr val="000000"/>
                </a:solidFill>
                <a:effectLst/>
                <a:latin typeface="-webkit-standard"/>
              </a:rPr>
              <a:t>CiNii</a:t>
            </a:r>
            <a:r>
              <a:rPr lang="en-US" b="0" i="0" u="none" strike="noStrike" dirty="0">
                <a:solidFill>
                  <a:srgbClr val="000000"/>
                </a:solidFill>
                <a:effectLst/>
                <a:latin typeface="-webkit-standard"/>
              </a:rPr>
              <a:t>, contributing to preventing data loss, improving research efficiency, fostering interdisciplinary collaboration, and diversifying researcher evaluations.</a:t>
            </a:r>
          </a:p>
          <a:p>
            <a:endParaRPr kumimoji="1" lang="en-US" altLang="ja-JP" sz="900" dirty="0"/>
          </a:p>
          <a:p>
            <a:r>
              <a:rPr lang="en-US" sz="900" b="0" i="0" u="none" strike="noStrike" dirty="0">
                <a:solidFill>
                  <a:srgbClr val="000000"/>
                </a:solidFill>
                <a:effectLst/>
                <a:latin typeface="+mn-lt"/>
              </a:rPr>
              <a:t>National Institute of Informatics, Research Center for Open Science and Data Platform (n.d.). </a:t>
            </a:r>
            <a:r>
              <a:rPr lang="en-US" sz="900" b="0" i="1" u="none" strike="noStrike" dirty="0">
                <a:solidFill>
                  <a:srgbClr val="000000"/>
                </a:solidFill>
                <a:effectLst/>
                <a:latin typeface="+mn-lt"/>
              </a:rPr>
              <a:t>Overview of NII Research Data Cloud (NII RDC).</a:t>
            </a:r>
            <a:r>
              <a:rPr lang="en-US" sz="900" dirty="0">
                <a:solidFill>
                  <a:srgbClr val="000000"/>
                </a:solidFill>
                <a:latin typeface="+mn-lt"/>
              </a:rPr>
              <a:t> </a:t>
            </a:r>
            <a:r>
              <a:rPr lang="en-US" sz="900" b="0" i="0" u="none" strike="noStrike" dirty="0">
                <a:solidFill>
                  <a:srgbClr val="000000"/>
                </a:solidFill>
                <a:effectLst/>
                <a:latin typeface="+mn-lt"/>
              </a:rPr>
              <a:t> </a:t>
            </a:r>
            <a:r>
              <a:rPr lang="en-US" altLang="ja-JP" sz="900" dirty="0">
                <a:latin typeface="+mn-lt"/>
                <a:ea typeface="BIZ UDPGothic" panose="020B0400000000000000" pitchFamily="34" charset="-128"/>
                <a:hlinkClick r:id="rId3"/>
              </a:rPr>
              <a:t>https://rcos.nii.ac.jp/service/</a:t>
            </a:r>
            <a:endParaRPr kumimoji="1" lang="en-US" altLang="ja-JP" sz="900" dirty="0"/>
          </a:p>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900" dirty="0"/>
              <a:t>```</a:t>
            </a:r>
          </a:p>
        </p:txBody>
      </p:sp>
      <p:sp>
        <p:nvSpPr>
          <p:cNvPr id="4" name="スライド番号プレースホルダー 3"/>
          <p:cNvSpPr>
            <a:spLocks noGrp="1"/>
          </p:cNvSpPr>
          <p:nvPr>
            <p:ph type="sldNum" sz="quarter" idx="5"/>
          </p:nvPr>
        </p:nvSpPr>
        <p:spPr/>
        <p:txBody>
          <a:bodyPr/>
          <a:lstStyle/>
          <a:p>
            <a:pPr>
              <a:defRPr/>
            </a:pPr>
            <a:fld id="{2B6CEED4-5C69-4C45-AA28-9CCA2CCCA795}" type="slidenum">
              <a:rPr lang="ja-JP" altLang="en-US" smtClean="0"/>
              <a:pPr>
                <a:defRPr/>
              </a:pPr>
              <a:t>31</a:t>
            </a:fld>
            <a:endParaRPr lang="ja-JP" altLang="en-US"/>
          </a:p>
        </p:txBody>
      </p:sp>
    </p:spTree>
    <p:extLst>
      <p:ext uri="{BB962C8B-B14F-4D97-AF65-F5344CB8AC3E}">
        <p14:creationId xmlns:p14="http://schemas.microsoft.com/office/powerpoint/2010/main" val="39095511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1219110" rtl="0" eaLnBrk="1" fontAlgn="auto" latinLnBrk="0" hangingPunct="1">
              <a:lnSpc>
                <a:spcPct val="100000"/>
              </a:lnSpc>
              <a:spcBef>
                <a:spcPts val="0"/>
              </a:spcBef>
              <a:spcAft>
                <a:spcPts val="0"/>
              </a:spcAft>
              <a:buClrTx/>
              <a:buSzTx/>
              <a:buFontTx/>
              <a:buNone/>
              <a:tabLst/>
              <a:defRPr/>
            </a:pPr>
            <a:r>
              <a:rPr kumimoji="1" lang="en-US" altLang="ja-JP" dirty="0"/>
              <a:t>Topic:</a:t>
            </a:r>
            <a:r>
              <a:rPr kumimoji="1" lang="en-GB" altLang="ja-JP" sz="1200" dirty="0"/>
              <a:t>Reducing Researcher’s Workload</a:t>
            </a:r>
            <a:endParaRPr lang="en-US" altLang="ja-JP" sz="1200" dirty="0"/>
          </a:p>
          <a:p>
            <a:pPr marL="0" marR="0" lvl="0" indent="0" algn="l" defTabSz="1219110" rtl="0" eaLnBrk="1" fontAlgn="auto" latinLnBrk="0" hangingPunct="1">
              <a:lnSpc>
                <a:spcPct val="100000"/>
              </a:lnSpc>
              <a:spcBef>
                <a:spcPts val="0"/>
              </a:spcBef>
              <a:spcAft>
                <a:spcPts val="0"/>
              </a:spcAft>
              <a:buClrTx/>
              <a:buSzTx/>
              <a:buFontTx/>
              <a:buNone/>
              <a:tabLst/>
              <a:defRPr/>
            </a:pPr>
            <a:r>
              <a:rPr lang="en-US" sz="1600" b="0" i="0" u="none" strike="noStrike" dirty="0" err="1">
                <a:solidFill>
                  <a:srgbClr val="000000"/>
                </a:solidFill>
                <a:effectLst/>
                <a:latin typeface="-webkit-standard"/>
              </a:rPr>
              <a:t>Voice:Joanna</a:t>
            </a:r>
            <a:endParaRPr lang="en-US" sz="1600" b="0" i="0" u="none" strike="noStrike" dirty="0">
              <a:solidFill>
                <a:srgbClr val="000000"/>
              </a:solidFill>
              <a:effectLst/>
              <a:latin typeface="-webkit-standard"/>
            </a:endParaRPr>
          </a:p>
          <a:p>
            <a:endParaRPr kumimoji="1" lang="en-US" altLang="ja-JP" dirty="0"/>
          </a:p>
          <a:p>
            <a:r>
              <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rPr>
              <a:t>```text</a:t>
            </a:r>
            <a:endParaRPr kumimoji="1" lang="en-US" altLang="ja-JP" dirty="0"/>
          </a:p>
          <a:p>
            <a:r>
              <a:rPr lang="en-GB" altLang="ja-JP" sz="1200" b="0" i="0" u="none" strike="noStrike" dirty="0">
                <a:solidFill>
                  <a:srgbClr val="000000"/>
                </a:solidFill>
                <a:effectLst/>
                <a:latin typeface="游ゴシック" panose="020B0400000000000000" pitchFamily="50" charset="-128"/>
                <a:ea typeface="游ゴシック" panose="020B0400000000000000" pitchFamily="50" charset="-128"/>
              </a:rPr>
              <a:t>And here are the references.</a:t>
            </a:r>
            <a:endPar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endParaRPr>
          </a:p>
          <a:p>
            <a:r>
              <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rPr>
              <a:t>```</a:t>
            </a:r>
            <a:endParaRPr kumimoji="1" lang="en-US" altLang="ja-JP" dirty="0"/>
          </a:p>
          <a:p>
            <a:endParaRPr kumimoji="1" lang="en-US" altLang="ja-JP" dirty="0"/>
          </a:p>
          <a:p>
            <a:pPr marL="0" marR="0" lvl="0" indent="0" algn="l" defTabSz="685800" rtl="0" eaLnBrk="1" fontAlgn="auto" latinLnBrk="0" hangingPunct="1">
              <a:lnSpc>
                <a:spcPct val="100000"/>
              </a:lnSpc>
              <a:spcBef>
                <a:spcPts val="0"/>
              </a:spcBef>
              <a:spcAft>
                <a:spcPts val="0"/>
              </a:spcAft>
              <a:buClrTx/>
              <a:buSzTx/>
              <a:buFontTx/>
              <a:buNone/>
              <a:tabLst/>
              <a:defRPr/>
            </a:pPr>
            <a:r>
              <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rPr>
              <a:t>```description</a:t>
            </a:r>
            <a:endParaRPr kumimoji="1" lang="en-US" altLang="ja-JP" dirty="0"/>
          </a:p>
          <a:p>
            <a:r>
              <a:rPr lang="en-GB" altLang="ja-JP" sz="1200" b="0" i="0" u="none" strike="noStrike" dirty="0">
                <a:solidFill>
                  <a:srgbClr val="000000"/>
                </a:solidFill>
                <a:effectLst/>
                <a:latin typeface="游ゴシック" panose="020B0400000000000000" pitchFamily="50" charset="-128"/>
                <a:ea typeface="游ゴシック" panose="020B0400000000000000" pitchFamily="50" charset="-128"/>
              </a:rPr>
              <a:t>Here are the references.</a:t>
            </a:r>
            <a:endPar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endParaRPr>
          </a:p>
          <a:p>
            <a:endPar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endParaRPr>
          </a:p>
          <a:p>
            <a:pPr>
              <a:lnSpc>
                <a:spcPct val="120000"/>
              </a:lnSpc>
            </a:pPr>
            <a:r>
              <a:rPr lang="en-US" altLang="ja-JP" sz="3600" dirty="0">
                <a:latin typeface="BIZ UDPGothic" panose="020B0400000000000000" pitchFamily="34" charset="-128"/>
                <a:ea typeface="BIZ UDPGothic" panose="020B0400000000000000" pitchFamily="34" charset="-128"/>
              </a:rPr>
              <a:t>Kyoto University Library Network. (2023). The Future of Research Data Management (RDM) (p.2).</a:t>
            </a:r>
            <a:r>
              <a:rPr lang="en-US" altLang="ja-JP" sz="3600" dirty="0">
                <a:latin typeface="BIZ UDPGothic" panose="020B0400000000000000" pitchFamily="34" charset="-128"/>
                <a:ea typeface="BIZ UDPGothic" panose="020B0400000000000000" pitchFamily="34" charset="-128"/>
                <a:hlinkClick r:id="rId3"/>
              </a:rPr>
              <a:t>https://www.kulib.Kyoto-u.ac.jp/uploads/RDM_leaflet_ja_A4.pdf</a:t>
            </a:r>
            <a:endParaRPr lang="en-US" altLang="ja-JP" sz="3600" dirty="0">
              <a:latin typeface="BIZ UDPGothic" panose="020B0400000000000000" pitchFamily="34" charset="-128"/>
              <a:ea typeface="BIZ UDPGothic" panose="020B0400000000000000" pitchFamily="34" charset="-128"/>
            </a:endParaRPr>
          </a:p>
          <a:p>
            <a:r>
              <a:rPr lang="en-US" sz="1200" i="0" u="none" strike="noStrike" dirty="0">
                <a:solidFill>
                  <a:srgbClr val="000000"/>
                </a:solidFill>
                <a:effectLst/>
                <a:cs typeface="Calibri" panose="020F0502020204030204" pitchFamily="34" charset="0"/>
              </a:rPr>
              <a:t>Data-Driven Innovation Initiative, Division of Research Data Service, Kyushu University &amp; Library Office for DX Services, Kyushu University Library (2023, August). </a:t>
            </a:r>
            <a:r>
              <a:rPr lang="en-US" sz="1200" i="1" u="none" strike="noStrike" dirty="0">
                <a:solidFill>
                  <a:srgbClr val="000000"/>
                </a:solidFill>
                <a:effectLst/>
                <a:cs typeface="Calibri" panose="020F0502020204030204" pitchFamily="34" charset="0"/>
              </a:rPr>
              <a:t>Let Us Start Research Data Management</a:t>
            </a:r>
            <a:r>
              <a:rPr lang="en-US" sz="1200" i="0" u="none" strike="noStrike" dirty="0">
                <a:solidFill>
                  <a:srgbClr val="000000"/>
                </a:solidFill>
                <a:effectLst/>
                <a:cs typeface="Calibri" panose="020F0502020204030204" pitchFamily="34" charset="0"/>
              </a:rPr>
              <a:t>. Revised July 2024, </a:t>
            </a:r>
            <a:r>
              <a:rPr lang="en-US" sz="1200" i="0" dirty="0">
                <a:effectLst/>
                <a:cs typeface="Calibri" panose="020F0502020204030204" pitchFamily="34" charset="0"/>
                <a:hlinkClick r:id="rId4"/>
              </a:rPr>
              <a:t>https://doi.org/10.15017/7217541</a:t>
            </a:r>
            <a:endParaRPr lang="en-US" altLang="ja-JP" sz="1200" dirty="0">
              <a:ea typeface="BIZ UDPGothic" panose="020B0400000000000000" pitchFamily="34" charset="-128"/>
              <a:cs typeface="Calibri" panose="020F0502020204030204" pitchFamily="34" charset="0"/>
            </a:endParaRPr>
          </a:p>
          <a:p>
            <a:pPr>
              <a:lnSpc>
                <a:spcPct val="120000"/>
              </a:lnSpc>
            </a:pPr>
            <a:r>
              <a:rPr lang="en-US" altLang="ja-JP" sz="3600" dirty="0">
                <a:latin typeface="BIZ UDPGothic" panose="020B0400000000000000" pitchFamily="34" charset="-128"/>
                <a:ea typeface="BIZ UDPGothic" panose="020B0400000000000000" pitchFamily="34" charset="-128"/>
              </a:rPr>
              <a:t>National Institute of Informatics, Research Center for Open Science and Data Platform (RCOS). (n.d.). Overview of NII Research Data Cloud (NII RDC). National Institute of Informatics. </a:t>
            </a:r>
            <a:r>
              <a:rPr lang="en-US" altLang="ja-JP" sz="3600" dirty="0">
                <a:latin typeface="BIZ UDPGothic" panose="020B0400000000000000" pitchFamily="34" charset="-128"/>
                <a:ea typeface="BIZ UDPGothic" panose="020B0400000000000000" pitchFamily="34" charset="-128"/>
                <a:hlinkClick r:id="rId5"/>
              </a:rPr>
              <a:t>https://rcos.nii.ac.jp/service/</a:t>
            </a:r>
            <a:endParaRPr lang="en-US" altLang="ja-JP" sz="3600" dirty="0">
              <a:latin typeface="BIZ UDPGothic" panose="020B0400000000000000" pitchFamily="34" charset="-128"/>
              <a:ea typeface="BIZ UDPGothic" panose="020B0400000000000000" pitchFamily="34" charset="-128"/>
            </a:endParaRPr>
          </a:p>
          <a:p>
            <a:pPr>
              <a:lnSpc>
                <a:spcPct val="120000"/>
              </a:lnSpc>
            </a:pPr>
            <a:r>
              <a:rPr lang="en-US" altLang="ja-JP" sz="3600" dirty="0" err="1">
                <a:latin typeface="BIZ UDPGothic" panose="020B0400000000000000" pitchFamily="34" charset="-128"/>
                <a:ea typeface="BIZ UDPGothic" panose="020B0400000000000000" pitchFamily="34" charset="-128"/>
              </a:rPr>
              <a:t>Yukinae</a:t>
            </a:r>
            <a:r>
              <a:rPr lang="en-US" altLang="ja-JP" sz="3600" dirty="0">
                <a:latin typeface="BIZ UDPGothic" panose="020B0400000000000000" pitchFamily="34" charset="-128"/>
                <a:ea typeface="BIZ UDPGothic" panose="020B0400000000000000" pitchFamily="34" charset="-128"/>
              </a:rPr>
              <a:t> Yoshida, Eriko Amano, </a:t>
            </a:r>
            <a:r>
              <a:rPr lang="en-US" altLang="ja-JP" sz="3600" dirty="0" err="1">
                <a:latin typeface="BIZ UDPGothic" panose="020B0400000000000000" pitchFamily="34" charset="-128"/>
                <a:ea typeface="BIZ UDPGothic" panose="020B0400000000000000" pitchFamily="34" charset="-128"/>
              </a:rPr>
              <a:t>Yuuko</a:t>
            </a:r>
            <a:r>
              <a:rPr lang="en-US" altLang="ja-JP" sz="3600" dirty="0">
                <a:latin typeface="BIZ UDPGothic" panose="020B0400000000000000" pitchFamily="34" charset="-128"/>
                <a:ea typeface="BIZ UDPGothic" panose="020B0400000000000000" pitchFamily="34" charset="-128"/>
              </a:rPr>
              <a:t> Matsumoto, Yui Nishizono, </a:t>
            </a:r>
            <a:r>
              <a:rPr lang="en-US" altLang="ja-JP" sz="3600" dirty="0" err="1">
                <a:latin typeface="BIZ UDPGothic" panose="020B0400000000000000" pitchFamily="34" charset="-128"/>
                <a:ea typeface="BIZ UDPGothic" panose="020B0400000000000000" pitchFamily="34" charset="-128"/>
              </a:rPr>
              <a:t>Kazutsuna</a:t>
            </a:r>
            <a:r>
              <a:rPr lang="en-US" altLang="ja-JP" sz="3600" dirty="0">
                <a:latin typeface="BIZ UDPGothic" panose="020B0400000000000000" pitchFamily="34" charset="-128"/>
                <a:ea typeface="BIZ UDPGothic" panose="020B0400000000000000" pitchFamily="34" charset="-128"/>
              </a:rPr>
              <a:t> </a:t>
            </a:r>
            <a:r>
              <a:rPr lang="en-US" altLang="ja-JP" sz="3600" dirty="0" err="1">
                <a:latin typeface="BIZ UDPGothic" panose="020B0400000000000000" pitchFamily="34" charset="-128"/>
                <a:ea typeface="BIZ UDPGothic" panose="020B0400000000000000" pitchFamily="34" charset="-128"/>
              </a:rPr>
              <a:t>Yamaji</a:t>
            </a:r>
            <a:r>
              <a:rPr lang="en-US" altLang="ja-JP" sz="3600" dirty="0">
                <a:latin typeface="BIZ UDPGothic" panose="020B0400000000000000" pitchFamily="34" charset="-128"/>
                <a:ea typeface="BIZ UDPGothic" panose="020B0400000000000000" pitchFamily="34" charset="-128"/>
              </a:rPr>
              <a:t>, </a:t>
            </a:r>
            <a:r>
              <a:rPr lang="en-US" altLang="ja-JP" sz="3600" dirty="0" err="1">
                <a:latin typeface="BIZ UDPGothic" panose="020B0400000000000000" pitchFamily="34" charset="-128"/>
                <a:ea typeface="BIZ UDPGothic" panose="020B0400000000000000" pitchFamily="34" charset="-128"/>
              </a:rPr>
              <a:t>Yasuyuki</a:t>
            </a:r>
            <a:r>
              <a:rPr lang="en-US" altLang="ja-JP" sz="3600" dirty="0">
                <a:latin typeface="BIZ UDPGothic" panose="020B0400000000000000" pitchFamily="34" charset="-128"/>
                <a:ea typeface="BIZ UDPGothic" panose="020B0400000000000000" pitchFamily="34" charset="-128"/>
              </a:rPr>
              <a:t> </a:t>
            </a:r>
            <a:r>
              <a:rPr lang="en-US" altLang="ja-JP" sz="3600" dirty="0" err="1">
                <a:latin typeface="BIZ UDPGothic" panose="020B0400000000000000" pitchFamily="34" charset="-128"/>
                <a:ea typeface="BIZ UDPGothic" panose="020B0400000000000000" pitchFamily="34" charset="-128"/>
              </a:rPr>
              <a:t>Minamiyama</a:t>
            </a:r>
            <a:r>
              <a:rPr lang="en-US" altLang="ja-JP" sz="3600" dirty="0">
                <a:latin typeface="BIZ UDPGothic" panose="020B0400000000000000" pitchFamily="34" charset="-128"/>
                <a:ea typeface="BIZ UDPGothic" panose="020B0400000000000000" pitchFamily="34" charset="-128"/>
              </a:rPr>
              <a:t>, Koichi </a:t>
            </a:r>
            <a:r>
              <a:rPr lang="en-US" altLang="ja-JP" sz="3600" dirty="0" err="1">
                <a:latin typeface="BIZ UDPGothic" panose="020B0400000000000000" pitchFamily="34" charset="-128"/>
                <a:ea typeface="BIZ UDPGothic" panose="020B0400000000000000" pitchFamily="34" charset="-128"/>
              </a:rPr>
              <a:t>Ojiro</a:t>
            </a:r>
            <a:r>
              <a:rPr lang="en-US" altLang="ja-JP" sz="3600" dirty="0">
                <a:latin typeface="BIZ UDPGothic" panose="020B0400000000000000" pitchFamily="34" charset="-128"/>
                <a:ea typeface="BIZ UDPGothic" panose="020B0400000000000000" pitchFamily="34" charset="-128"/>
              </a:rPr>
              <a:t>, Mao </a:t>
            </a:r>
            <a:r>
              <a:rPr lang="en-US" altLang="ja-JP" sz="3600" dirty="0" err="1">
                <a:latin typeface="BIZ UDPGothic" panose="020B0400000000000000" pitchFamily="34" charset="-128"/>
                <a:ea typeface="BIZ UDPGothic" panose="020B0400000000000000" pitchFamily="34" charset="-128"/>
              </a:rPr>
              <a:t>Tsunekawa</a:t>
            </a:r>
            <a:r>
              <a:rPr lang="en-US" altLang="ja-JP" sz="3600" dirty="0">
                <a:latin typeface="BIZ UDPGothic" panose="020B0400000000000000" pitchFamily="34" charset="-128"/>
                <a:ea typeface="BIZ UDPGothic" panose="020B0400000000000000" pitchFamily="34" charset="-128"/>
              </a:rPr>
              <a:t> and </a:t>
            </a:r>
            <a:r>
              <a:rPr lang="en-US" altLang="ja-JP" sz="3600" dirty="0" err="1">
                <a:latin typeface="BIZ UDPGothic" panose="020B0400000000000000" pitchFamily="34" charset="-128"/>
                <a:ea typeface="BIZ UDPGothic" panose="020B0400000000000000" pitchFamily="34" charset="-128"/>
              </a:rPr>
              <a:t>Hayahiko</a:t>
            </a:r>
            <a:r>
              <a:rPr lang="en-US" altLang="ja-JP" sz="3600" dirty="0">
                <a:latin typeface="BIZ UDPGothic" panose="020B0400000000000000" pitchFamily="34" charset="-128"/>
                <a:ea typeface="BIZ UDPGothic" panose="020B0400000000000000" pitchFamily="34" charset="-128"/>
              </a:rPr>
              <a:t> </a:t>
            </a:r>
            <a:r>
              <a:rPr lang="en-US" altLang="ja-JP" sz="3600" dirty="0" err="1">
                <a:latin typeface="BIZ UDPGothic" panose="020B0400000000000000" pitchFamily="34" charset="-128"/>
                <a:ea typeface="BIZ UDPGothic" panose="020B0400000000000000" pitchFamily="34" charset="-128"/>
              </a:rPr>
              <a:t>Ozono</a:t>
            </a:r>
            <a:r>
              <a:rPr lang="en-US" altLang="ja-JP" sz="3600" dirty="0">
                <a:latin typeface="BIZ UDPGothic" panose="020B0400000000000000" pitchFamily="34" charset="-128"/>
                <a:ea typeface="BIZ UDPGothic" panose="020B0400000000000000" pitchFamily="34" charset="-128"/>
              </a:rPr>
              <a:t> (2021). Design and Practice of Research Data Management Services – Chapter 1, 2nd Edition. In Educational Material: Design and Practice of Research Data Management Services, Japan Consortium for Open Access Repositories (JPCOAR), Research Data Working Group</a:t>
            </a:r>
            <a:r>
              <a:rPr lang="el-GR" altLang="ja-JP" sz="3600" dirty="0">
                <a:latin typeface="BIZ UDPGothic" panose="020B0400000000000000" pitchFamily="34" charset="-128"/>
                <a:ea typeface="BIZ UDPGothic" panose="020B0400000000000000" pitchFamily="34" charset="-128"/>
              </a:rPr>
              <a:t> </a:t>
            </a:r>
            <a:r>
              <a:rPr lang="en-US" altLang="ja-JP" sz="3600" dirty="0">
                <a:latin typeface="BIZ UDPGothic" panose="020B0400000000000000" pitchFamily="34" charset="-128"/>
                <a:ea typeface="BIZ UDPGothic" panose="020B0400000000000000" pitchFamily="34" charset="-128"/>
                <a:hlinkClick r:id="rId6"/>
              </a:rPr>
              <a:t>https://jpcoar.repo.nii.ac.jp/records/607</a:t>
            </a:r>
            <a:endParaRPr lang="en-US" altLang="ja-JP" sz="3600" dirty="0">
              <a:latin typeface="BIZ UDPGothic" panose="020B0400000000000000" pitchFamily="34" charset="-128"/>
              <a:ea typeface="BIZ UDPGothic" panose="020B0400000000000000" pitchFamily="34" charset="-128"/>
            </a:endParaRPr>
          </a:p>
          <a:p>
            <a:r>
              <a:rPr lang="nl-NL" altLang="ja-JP" sz="1200" dirty="0">
                <a:solidFill>
                  <a:prstClr val="black"/>
                </a:solidFill>
                <a:latin typeface="BIZ UDPGothic" panose="020B0400000000000000" pitchFamily="34" charset="-128"/>
                <a:ea typeface="BIZ UDPGothic" panose="020B0400000000000000" pitchFamily="34" charset="-128"/>
              </a:rPr>
              <a:t>The UK Data Service. (</a:t>
            </a:r>
            <a:r>
              <a:rPr lang="nl-NL" altLang="ja-JP" sz="1200" dirty="0" err="1">
                <a:solidFill>
                  <a:prstClr val="black"/>
                </a:solidFill>
                <a:latin typeface="BIZ UDPGothic" panose="020B0400000000000000" pitchFamily="34" charset="-128"/>
                <a:ea typeface="BIZ UDPGothic" panose="020B0400000000000000" pitchFamily="34" charset="-128"/>
              </a:rPr>
              <a:t>n.d</a:t>
            </a:r>
            <a:r>
              <a:rPr lang="nl-NL" altLang="ja-JP" sz="1200" dirty="0">
                <a:solidFill>
                  <a:prstClr val="black"/>
                </a:solidFill>
                <a:latin typeface="BIZ UDPGothic" panose="020B0400000000000000" pitchFamily="34" charset="-128"/>
                <a:ea typeface="BIZ UDPGothic" panose="020B0400000000000000" pitchFamily="34" charset="-128"/>
              </a:rPr>
              <a:t>.). Research data management.</a:t>
            </a:r>
            <a:r>
              <a:rPr lang="en-US" altLang="ja-JP" sz="1200" dirty="0">
                <a:solidFill>
                  <a:prstClr val="black"/>
                </a:solidFill>
                <a:latin typeface="BIZ UDPGothic" panose="020B0400000000000000" pitchFamily="34" charset="-128"/>
                <a:ea typeface="BIZ UDPGothic" panose="020B0400000000000000" pitchFamily="34" charset="-128"/>
              </a:rPr>
              <a:t> </a:t>
            </a:r>
            <a:r>
              <a:rPr lang="en-US" altLang="ja-JP" sz="1200" dirty="0">
                <a:latin typeface="BIZ UDPGothic" panose="020B0400000000000000" pitchFamily="34" charset="-128"/>
                <a:ea typeface="BIZ UDPGothic" panose="020B0400000000000000" pitchFamily="34" charset="-128"/>
                <a:hlinkClick r:id="rId7"/>
              </a:rPr>
              <a:t>https://www.ukdataservice.ac.uk/manage-data/lifecycle.aspx</a:t>
            </a:r>
            <a:endParaRPr lang="en-US" altLang="ja-JP" sz="1200" dirty="0">
              <a:latin typeface="BIZ UDPGothic" panose="020B0400000000000000" pitchFamily="34" charset="-128"/>
              <a:ea typeface="BIZ UDPGothic" panose="020B0400000000000000" pitchFamily="34" charset="-128"/>
            </a:endParaRPr>
          </a:p>
          <a:p>
            <a:r>
              <a:rPr lang="es-ES" altLang="ja-JP" sz="1200" dirty="0">
                <a:solidFill>
                  <a:prstClr val="black"/>
                </a:solidFill>
                <a:latin typeface="BIZ UDPGothic" panose="020B0400000000000000" pitchFamily="34" charset="-128"/>
                <a:ea typeface="BIZ UDPGothic" panose="020B0400000000000000" pitchFamily="34" charset="-128"/>
              </a:rPr>
              <a:t>van </a:t>
            </a:r>
            <a:r>
              <a:rPr lang="es-ES" altLang="ja-JP" sz="1200" dirty="0" err="1">
                <a:solidFill>
                  <a:prstClr val="black"/>
                </a:solidFill>
                <a:latin typeface="BIZ UDPGothic" panose="020B0400000000000000" pitchFamily="34" charset="-128"/>
                <a:ea typeface="BIZ UDPGothic" panose="020B0400000000000000" pitchFamily="34" charset="-128"/>
              </a:rPr>
              <a:t>Selm</a:t>
            </a:r>
            <a:r>
              <a:rPr lang="es-ES" altLang="ja-JP" sz="1200" dirty="0">
                <a:solidFill>
                  <a:prstClr val="black"/>
                </a:solidFill>
                <a:latin typeface="BIZ UDPGothic" panose="020B0400000000000000" pitchFamily="34" charset="-128"/>
                <a:ea typeface="BIZ UDPGothic" panose="020B0400000000000000" pitchFamily="34" charset="-128"/>
              </a:rPr>
              <a:t>, M. (2015). RDM </a:t>
            </a:r>
            <a:r>
              <a:rPr lang="es-ES" altLang="ja-JP" sz="1200" dirty="0" err="1">
                <a:solidFill>
                  <a:prstClr val="black"/>
                </a:solidFill>
                <a:latin typeface="BIZ UDPGothic" panose="020B0400000000000000" pitchFamily="34" charset="-128"/>
                <a:ea typeface="BIZ UDPGothic" panose="020B0400000000000000" pitchFamily="34" charset="-128"/>
              </a:rPr>
              <a:t>Support</a:t>
            </a:r>
            <a:r>
              <a:rPr lang="es-ES" altLang="ja-JP" sz="1200" dirty="0">
                <a:solidFill>
                  <a:prstClr val="black"/>
                </a:solidFill>
                <a:latin typeface="BIZ UDPGothic" panose="020B0400000000000000" pitchFamily="34" charset="-128"/>
                <a:ea typeface="BIZ UDPGothic" panose="020B0400000000000000" pitchFamily="34" charset="-128"/>
              </a:rPr>
              <a:t> - </a:t>
            </a:r>
            <a:r>
              <a:rPr lang="es-ES" altLang="ja-JP" sz="1200" dirty="0" err="1">
                <a:solidFill>
                  <a:prstClr val="black"/>
                </a:solidFill>
                <a:latin typeface="BIZ UDPGothic" panose="020B0400000000000000" pitchFamily="34" charset="-128"/>
                <a:ea typeface="BIZ UDPGothic" panose="020B0400000000000000" pitchFamily="34" charset="-128"/>
              </a:rPr>
              <a:t>basic</a:t>
            </a:r>
            <a:r>
              <a:rPr lang="es-ES" altLang="ja-JP" sz="1200" dirty="0">
                <a:solidFill>
                  <a:prstClr val="black"/>
                </a:solidFill>
                <a:latin typeface="BIZ UDPGothic" panose="020B0400000000000000" pitchFamily="34" charset="-128"/>
                <a:ea typeface="BIZ UDPGothic" panose="020B0400000000000000" pitchFamily="34" charset="-128"/>
              </a:rPr>
              <a:t> training </a:t>
            </a:r>
            <a:r>
              <a:rPr lang="es-ES" altLang="ja-JP" sz="1200" dirty="0" err="1">
                <a:solidFill>
                  <a:prstClr val="black"/>
                </a:solidFill>
                <a:latin typeface="BIZ UDPGothic" panose="020B0400000000000000" pitchFamily="34" charset="-128"/>
                <a:ea typeface="BIZ UDPGothic" panose="020B0400000000000000" pitchFamily="34" charset="-128"/>
              </a:rPr>
              <a:t>course</a:t>
            </a:r>
            <a:r>
              <a:rPr lang="es-ES" altLang="ja-JP" sz="1200" dirty="0">
                <a:solidFill>
                  <a:prstClr val="black"/>
                </a:solidFill>
                <a:latin typeface="BIZ UDPGothic" panose="020B0400000000000000" pitchFamily="34" charset="-128"/>
                <a:ea typeface="BIZ UDPGothic" panose="020B0400000000000000" pitchFamily="34" charset="-128"/>
              </a:rPr>
              <a:t> </a:t>
            </a:r>
            <a:r>
              <a:rPr lang="es-ES" altLang="ja-JP" sz="1200" dirty="0" err="1">
                <a:solidFill>
                  <a:prstClr val="black"/>
                </a:solidFill>
                <a:latin typeface="BIZ UDPGothic" panose="020B0400000000000000" pitchFamily="34" charset="-128"/>
                <a:ea typeface="BIZ UDPGothic" panose="020B0400000000000000" pitchFamily="34" charset="-128"/>
              </a:rPr>
              <a:t>for</a:t>
            </a:r>
            <a:r>
              <a:rPr lang="es-ES" altLang="ja-JP" sz="1200" dirty="0">
                <a:solidFill>
                  <a:prstClr val="black"/>
                </a:solidFill>
                <a:latin typeface="BIZ UDPGothic" panose="020B0400000000000000" pitchFamily="34" charset="-128"/>
                <a:ea typeface="BIZ UDPGothic" panose="020B0400000000000000" pitchFamily="34" charset="-128"/>
              </a:rPr>
              <a:t> </a:t>
            </a:r>
            <a:r>
              <a:rPr lang="es-ES" altLang="ja-JP" sz="1200" dirty="0" err="1">
                <a:solidFill>
                  <a:prstClr val="black"/>
                </a:solidFill>
                <a:latin typeface="BIZ UDPGothic" panose="020B0400000000000000" pitchFamily="34" charset="-128"/>
                <a:ea typeface="BIZ UDPGothic" panose="020B0400000000000000" pitchFamily="34" charset="-128"/>
              </a:rPr>
              <a:t>information</a:t>
            </a:r>
            <a:r>
              <a:rPr lang="es-ES" altLang="ja-JP" sz="1200" dirty="0">
                <a:solidFill>
                  <a:prstClr val="black"/>
                </a:solidFill>
                <a:latin typeface="BIZ UDPGothic" panose="020B0400000000000000" pitchFamily="34" charset="-128"/>
                <a:ea typeface="BIZ UDPGothic" panose="020B0400000000000000" pitchFamily="34" charset="-128"/>
              </a:rPr>
              <a:t> </a:t>
            </a:r>
            <a:r>
              <a:rPr lang="es-ES" altLang="ja-JP" sz="1200" dirty="0" err="1">
                <a:solidFill>
                  <a:prstClr val="black"/>
                </a:solidFill>
                <a:latin typeface="BIZ UDPGothic" panose="020B0400000000000000" pitchFamily="34" charset="-128"/>
                <a:ea typeface="BIZ UDPGothic" panose="020B0400000000000000" pitchFamily="34" charset="-128"/>
              </a:rPr>
              <a:t>specialists</a:t>
            </a:r>
            <a:r>
              <a:rPr lang="es-ES" altLang="ja-JP" sz="1200" dirty="0">
                <a:solidFill>
                  <a:prstClr val="black"/>
                </a:solidFill>
                <a:latin typeface="BIZ UDPGothic" panose="020B0400000000000000" pitchFamily="34" charset="-128"/>
                <a:ea typeface="BIZ UDPGothic" panose="020B0400000000000000" pitchFamily="34" charset="-128"/>
              </a:rPr>
              <a:t>. </a:t>
            </a:r>
            <a:r>
              <a:rPr lang="es-ES" altLang="ja-JP" sz="1200" dirty="0" err="1">
                <a:solidFill>
                  <a:prstClr val="black"/>
                </a:solidFill>
                <a:latin typeface="BIZ UDPGothic" panose="020B0400000000000000" pitchFamily="34" charset="-128"/>
                <a:ea typeface="BIZ UDPGothic" panose="020B0400000000000000" pitchFamily="34" charset="-128"/>
              </a:rPr>
              <a:t>figshare</a:t>
            </a:r>
            <a:r>
              <a:rPr lang="es-ES" altLang="ja-JP" sz="1200" dirty="0">
                <a:solidFill>
                  <a:prstClr val="black"/>
                </a:solidFill>
                <a:latin typeface="BIZ UDPGothic" panose="020B0400000000000000" pitchFamily="34" charset="-128"/>
                <a:ea typeface="BIZ UDPGothic" panose="020B0400000000000000" pitchFamily="34" charset="-128"/>
              </a:rPr>
              <a:t>. </a:t>
            </a:r>
            <a:r>
              <a:rPr lang="es-ES" altLang="ja-JP" sz="1200" dirty="0" err="1">
                <a:solidFill>
                  <a:prstClr val="black"/>
                </a:solidFill>
                <a:latin typeface="BIZ UDPGothic" panose="020B0400000000000000" pitchFamily="34" charset="-128"/>
                <a:ea typeface="BIZ UDPGothic" panose="020B0400000000000000" pitchFamily="34" charset="-128"/>
              </a:rPr>
              <a:t>Dataset</a:t>
            </a:r>
            <a:r>
              <a:rPr lang="es-ES" altLang="ja-JP" sz="1200" dirty="0">
                <a:solidFill>
                  <a:prstClr val="black"/>
                </a:solidFill>
                <a:latin typeface="BIZ UDPGothic" panose="020B0400000000000000" pitchFamily="34" charset="-128"/>
                <a:ea typeface="BIZ UDPGothic" panose="020B0400000000000000" pitchFamily="34" charset="-128"/>
              </a:rPr>
              <a:t>. </a:t>
            </a:r>
            <a:r>
              <a:rPr lang="es-ES" altLang="ja-JP" sz="1200" dirty="0">
                <a:solidFill>
                  <a:prstClr val="black"/>
                </a:solidFill>
                <a:latin typeface="BIZ UDPGothic" panose="020B0400000000000000" pitchFamily="34" charset="-128"/>
                <a:ea typeface="BIZ UDPGothic" panose="020B0400000000000000" pitchFamily="34" charset="-128"/>
                <a:hlinkClick r:id="rId8"/>
              </a:rPr>
              <a:t>https://doi.org/10.6084/m9.figshare.1285313.v1</a:t>
            </a:r>
            <a:endParaRPr kumimoji="1" lang="ja-JP" altLang="en-US"/>
          </a:p>
          <a:p>
            <a:endPar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endParaRPr>
          </a:p>
          <a:p>
            <a:endPar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endParaRPr>
          </a:p>
          <a:p>
            <a:r>
              <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rPr>
              <a:t>```</a:t>
            </a:r>
            <a:endParaRPr kumimoji="1" lang="ja-JP" altLang="en-US"/>
          </a:p>
          <a:p>
            <a:endParaRPr kumimoji="1" lang="ja-JP" altLang="en-US"/>
          </a:p>
        </p:txBody>
      </p:sp>
      <p:sp>
        <p:nvSpPr>
          <p:cNvPr id="4" name="スライド番号プレースホルダー 3"/>
          <p:cNvSpPr>
            <a:spLocks noGrp="1"/>
          </p:cNvSpPr>
          <p:nvPr>
            <p:ph type="sldNum" sz="quarter" idx="5"/>
          </p:nvPr>
        </p:nvSpPr>
        <p:spPr/>
        <p:txBody>
          <a:bodyPr/>
          <a:lstStyle/>
          <a:p>
            <a:fld id="{7EAE8B6F-057D-3544-8508-F7B23D52761C}" type="slidenum">
              <a:rPr lang="ja-JP" altLang="en-US" smtClean="0"/>
              <a:pPr/>
              <a:t>32</a:t>
            </a:fld>
            <a:endParaRPr lang="ja-JP" altLang="en-US"/>
          </a:p>
        </p:txBody>
      </p:sp>
    </p:spTree>
    <p:extLst>
      <p:ext uri="{BB962C8B-B14F-4D97-AF65-F5344CB8AC3E}">
        <p14:creationId xmlns:p14="http://schemas.microsoft.com/office/powerpoint/2010/main" val="24741322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err="1"/>
              <a:t>Topic:</a:t>
            </a:r>
            <a:r>
              <a:rPr lang="en-US" b="0" i="0" u="none" strike="noStrike" dirty="0" err="1">
                <a:solidFill>
                  <a:srgbClr val="000000"/>
                </a:solidFill>
                <a:effectLst/>
                <a:latin typeface="-webkit-standard"/>
              </a:rPr>
              <a:t>Necessity</a:t>
            </a:r>
            <a:r>
              <a:rPr lang="en-US" b="0" i="0" u="none" strike="noStrike" dirty="0">
                <a:solidFill>
                  <a:srgbClr val="000000"/>
                </a:solidFill>
                <a:effectLst/>
                <a:latin typeface="-webkit-standard"/>
              </a:rPr>
              <a:t> of Research Data Management</a:t>
            </a:r>
          </a:p>
          <a:p>
            <a:pPr marL="0" marR="0" lvl="0" indent="0" algn="l" defTabSz="1219110" rtl="0" eaLnBrk="1" fontAlgn="auto" latinLnBrk="0" hangingPunct="1">
              <a:lnSpc>
                <a:spcPct val="100000"/>
              </a:lnSpc>
              <a:spcBef>
                <a:spcPts val="0"/>
              </a:spcBef>
              <a:spcAft>
                <a:spcPts val="0"/>
              </a:spcAft>
              <a:buClrTx/>
              <a:buSzTx/>
              <a:buFontTx/>
              <a:buNone/>
              <a:tabLst/>
              <a:defRPr/>
            </a:pPr>
            <a:r>
              <a:rPr lang="en-US" sz="1600" b="0" i="0" u="none" strike="noStrike" dirty="0" err="1">
                <a:solidFill>
                  <a:srgbClr val="000000"/>
                </a:solidFill>
                <a:effectLst/>
                <a:latin typeface="-webkit-standard"/>
              </a:rPr>
              <a:t>Voice:Joanna</a:t>
            </a:r>
            <a:endParaRPr lang="en-US" sz="1600" b="0" i="0" u="none" strike="noStrike" dirty="0">
              <a:solidFill>
                <a:srgbClr val="000000"/>
              </a:solidFill>
              <a:effectLst/>
              <a:latin typeface="-webkit-standard"/>
            </a:endParaRPr>
          </a:p>
          <a:p>
            <a:endParaRPr kumimoji="1" lang="en-US" altLang="ja-JP" dirty="0"/>
          </a:p>
          <a:p>
            <a:r>
              <a:rPr kumimoji="1" lang="en-US" altLang="ja-JP" dirty="0"/>
              <a:t>```text</a:t>
            </a:r>
          </a:p>
          <a:p>
            <a:r>
              <a:rPr kumimoji="1" lang="en-GB" altLang="ja-JP" dirty="0"/>
              <a:t>We will explain the necessity, of research data management.</a:t>
            </a:r>
            <a:endParaRPr kumimoji="1" lang="en-US" altLang="ja-JP" dirty="0"/>
          </a:p>
          <a:p>
            <a:r>
              <a:rPr lang="en-US" b="0" i="0" u="none" strike="noStrike" dirty="0">
                <a:solidFill>
                  <a:srgbClr val="000000"/>
                </a:solidFill>
                <a:effectLst/>
                <a:latin typeface="-webkit-standard"/>
              </a:rPr>
              <a:t>Research data management, is not just about handling data; it also helps prevent data loss, enhances research efficiency, fosters interdisciplinary collaboration, and broadens the scope of researcher evaluation.</a:t>
            </a:r>
          </a:p>
          <a:p>
            <a:r>
              <a:rPr kumimoji="1" lang="en-US" altLang="ja-JP" dirty="0"/>
              <a:t>[break:"0.02s"]</a:t>
            </a:r>
          </a:p>
          <a:p>
            <a:r>
              <a:rPr lang="en-US" b="0" i="0" u="none" strike="noStrike" dirty="0">
                <a:solidFill>
                  <a:srgbClr val="000000"/>
                </a:solidFill>
                <a:effectLst/>
                <a:latin typeface="-webkit-standard"/>
              </a:rPr>
              <a:t>Researchers have always managed data, as part of their research activities.</a:t>
            </a:r>
          </a:p>
          <a:p>
            <a:r>
              <a:rPr lang="en-US" dirty="0"/>
              <a:t>It is the researchers who have developed efficient research data management environments, suited to each field, and these optimized methods of research, and data management are valued.</a:t>
            </a:r>
          </a:p>
          <a:p>
            <a:r>
              <a:rPr lang="en-US" b="0" i="0" u="none" strike="noStrike" dirty="0">
                <a:solidFill>
                  <a:srgbClr val="000000"/>
                </a:solidFill>
                <a:effectLst/>
                <a:latin typeface="-webkit-standard"/>
              </a:rPr>
              <a:t>However, research data is growing exponentially, and management is no longer feasible at the level of individual researchers, or laboratories alone. Instead, university-wide management has become necessary, and research data management, is now required across different university organizations.</a:t>
            </a:r>
          </a:p>
          <a:p>
            <a:r>
              <a:rPr kumimoji="1" lang="en-US" altLang="ja-JP" dirty="0"/>
              <a:t>```</a:t>
            </a:r>
          </a:p>
          <a:p>
            <a:endParaRPr kumimoji="1" lang="en-US" altLang="ja-JP" dirty="0"/>
          </a:p>
          <a:p>
            <a:r>
              <a:rPr kumimoji="1" lang="en-US" altLang="ja-JP" dirty="0"/>
              <a:t>```description</a:t>
            </a:r>
          </a:p>
          <a:p>
            <a:r>
              <a:rPr lang="en-US" b="0" i="0" u="none" strike="noStrike" dirty="0">
                <a:solidFill>
                  <a:srgbClr val="000000"/>
                </a:solidFill>
                <a:effectLst/>
                <a:latin typeface="-webkit-standard"/>
              </a:rPr>
              <a:t>This is about the necessity of research data management.</a:t>
            </a:r>
          </a:p>
          <a:p>
            <a:r>
              <a:rPr lang="en-US" b="0" i="0" u="none" strike="noStrike" dirty="0">
                <a:solidFill>
                  <a:srgbClr val="000000"/>
                </a:solidFill>
                <a:effectLst/>
                <a:latin typeface="-webkit-standard"/>
              </a:rPr>
              <a:t>Research data management contributes to the prevention of data loss, improved research efficiency, interdisciplinary collaboration, and diversity in researcher evaluation.</a:t>
            </a:r>
          </a:p>
          <a:p>
            <a:r>
              <a:rPr lang="en-US" b="0" i="0" u="none" strike="noStrike" dirty="0">
                <a:solidFill>
                  <a:srgbClr val="000000"/>
                </a:solidFill>
                <a:effectLst/>
                <a:latin typeface="-webkit-standard"/>
              </a:rPr>
              <a:t>Research data has always been an essential element of research activities, and researchers have already been managing research data.</a:t>
            </a:r>
          </a:p>
          <a:p>
            <a:r>
              <a:rPr lang="en-US" b="0" i="0" u="none" strike="noStrike" dirty="0">
                <a:solidFill>
                  <a:srgbClr val="000000"/>
                </a:solidFill>
                <a:effectLst/>
                <a:latin typeface="-webkit-standard"/>
              </a:rPr>
              <a:t>Researchers have played a key role in establishing efficient research data management environments tailored to each field, and these optimized research activities and data management methods are valued.</a:t>
            </a:r>
          </a:p>
          <a:p>
            <a:r>
              <a:rPr lang="en-US" b="0" i="0" u="none" strike="noStrike" dirty="0">
                <a:solidFill>
                  <a:srgbClr val="000000"/>
                </a:solidFill>
                <a:effectLst/>
                <a:latin typeface="-webkit-standard"/>
              </a:rPr>
              <a:t>However, research data is growing exponentially, and management is no longer feasible at the level of individual researchers or laboratories alone. Instead, university-wide management has become necessary, and research data management is now required across different university organizations.</a:t>
            </a:r>
          </a:p>
          <a:p>
            <a:r>
              <a:rPr kumimoji="1" lang="en-US" altLang="ja-JP" dirty="0"/>
              <a:t>```</a:t>
            </a:r>
          </a:p>
        </p:txBody>
      </p:sp>
      <p:sp>
        <p:nvSpPr>
          <p:cNvPr id="4" name="スライド番号プレースホルダー 3"/>
          <p:cNvSpPr>
            <a:spLocks noGrp="1"/>
          </p:cNvSpPr>
          <p:nvPr>
            <p:ph type="sldNum" sz="quarter" idx="5"/>
          </p:nvPr>
        </p:nvSpPr>
        <p:spPr/>
        <p:txBody>
          <a:bodyPr/>
          <a:lstStyle/>
          <a:p>
            <a:fld id="{AD6DF9AA-5AB5-4326-9CCD-AA97D5B6B7BE}" type="slidenum">
              <a:rPr kumimoji="1" lang="ja-JP" altLang="en-US" smtClean="0"/>
              <a:t>4</a:t>
            </a:fld>
            <a:endParaRPr kumimoji="1" lang="ja-JP" altLang="en-US"/>
          </a:p>
        </p:txBody>
      </p:sp>
    </p:spTree>
    <p:extLst>
      <p:ext uri="{BB962C8B-B14F-4D97-AF65-F5344CB8AC3E}">
        <p14:creationId xmlns:p14="http://schemas.microsoft.com/office/powerpoint/2010/main" val="30198016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err="1"/>
              <a:t>Topic:</a:t>
            </a:r>
            <a:r>
              <a:rPr lang="en-US" b="0" i="0" u="none" strike="noStrike" dirty="0" err="1">
                <a:solidFill>
                  <a:srgbClr val="000000"/>
                </a:solidFill>
                <a:effectLst/>
                <a:latin typeface="-webkit-standard"/>
              </a:rPr>
              <a:t>Necessity</a:t>
            </a:r>
            <a:r>
              <a:rPr lang="en-US" b="0" i="0" u="none" strike="noStrike" dirty="0">
                <a:solidFill>
                  <a:srgbClr val="000000"/>
                </a:solidFill>
                <a:effectLst/>
                <a:latin typeface="-webkit-standard"/>
              </a:rPr>
              <a:t> of Research Data Management</a:t>
            </a:r>
          </a:p>
          <a:p>
            <a:pPr marL="0" marR="0" lvl="0" indent="0" algn="l" defTabSz="1219110" rtl="0" eaLnBrk="1" fontAlgn="auto" latinLnBrk="0" hangingPunct="1">
              <a:lnSpc>
                <a:spcPct val="100000"/>
              </a:lnSpc>
              <a:spcBef>
                <a:spcPts val="0"/>
              </a:spcBef>
              <a:spcAft>
                <a:spcPts val="0"/>
              </a:spcAft>
              <a:buClrTx/>
              <a:buSzTx/>
              <a:buFontTx/>
              <a:buNone/>
              <a:tabLst/>
              <a:defRPr/>
            </a:pPr>
            <a:r>
              <a:rPr lang="en-US" sz="1600" b="0" i="0" u="none" strike="noStrike" dirty="0" err="1">
                <a:solidFill>
                  <a:srgbClr val="000000"/>
                </a:solidFill>
                <a:effectLst/>
                <a:latin typeface="-webkit-standard"/>
              </a:rPr>
              <a:t>Voice:Joanna</a:t>
            </a:r>
            <a:endParaRPr lang="en-US" sz="1600" b="0" i="0" u="none" strike="noStrike" dirty="0">
              <a:solidFill>
                <a:srgbClr val="000000"/>
              </a:solidFill>
              <a:effectLst/>
              <a:latin typeface="-webkit-standard"/>
            </a:endParaRPr>
          </a:p>
          <a:p>
            <a:endParaRPr kumimoji="1" lang="en-US" altLang="ja-JP" dirty="0"/>
          </a:p>
          <a:p>
            <a:r>
              <a:rPr kumimoji="1" lang="en-US" altLang="ja-JP" dirty="0"/>
              <a:t>```text</a:t>
            </a:r>
          </a:p>
          <a:p>
            <a:r>
              <a:rPr lang="en-US" b="0" i="0" u="none" strike="noStrike" dirty="0">
                <a:solidFill>
                  <a:srgbClr val="000000"/>
                </a:solidFill>
                <a:effectLst/>
                <a:latin typeface="-webkit-standard"/>
              </a:rPr>
              <a:t>Furthermore, from the perspective of research integrity, research data serves as crucial evidence, and not only researchers but also universities are held accountable for its management.</a:t>
            </a:r>
          </a:p>
          <a:p>
            <a:r>
              <a:rPr kumimoji="1" lang="en-US" altLang="ja-JP" dirty="0"/>
              <a:t>```</a:t>
            </a:r>
          </a:p>
          <a:p>
            <a:endParaRPr kumimoji="1" lang="en-US" altLang="ja-JP" dirty="0"/>
          </a:p>
          <a:p>
            <a:r>
              <a:rPr kumimoji="1" lang="en-US" altLang="ja-JP" dirty="0"/>
              <a:t>```description</a:t>
            </a:r>
          </a:p>
          <a:p>
            <a:r>
              <a:rPr lang="en-US" b="0" i="0" u="none" strike="noStrike" dirty="0">
                <a:solidFill>
                  <a:srgbClr val="000000"/>
                </a:solidFill>
                <a:effectLst/>
                <a:latin typeface="-webkit-standard"/>
              </a:rPr>
              <a:t>Furthermore, from the perspective of research integrity, research data serves as crucial evidence, and not only researchers but also universities are held accountable for its management.</a:t>
            </a:r>
          </a:p>
          <a:p>
            <a:r>
              <a:rPr kumimoji="1" lang="en-US" altLang="ja-JP" dirty="0"/>
              <a:t>```</a:t>
            </a:r>
          </a:p>
        </p:txBody>
      </p:sp>
      <p:sp>
        <p:nvSpPr>
          <p:cNvPr id="4" name="スライド番号プレースホルダー 3"/>
          <p:cNvSpPr>
            <a:spLocks noGrp="1"/>
          </p:cNvSpPr>
          <p:nvPr>
            <p:ph type="sldNum" sz="quarter" idx="5"/>
          </p:nvPr>
        </p:nvSpPr>
        <p:spPr/>
        <p:txBody>
          <a:bodyPr/>
          <a:lstStyle/>
          <a:p>
            <a:fld id="{AD6DF9AA-5AB5-4326-9CCD-AA97D5B6B7BE}" type="slidenum">
              <a:rPr kumimoji="1" lang="ja-JP" altLang="en-US" smtClean="0"/>
              <a:t>5</a:t>
            </a:fld>
            <a:endParaRPr kumimoji="1" lang="ja-JP" altLang="en-US"/>
          </a:p>
        </p:txBody>
      </p:sp>
    </p:spTree>
    <p:extLst>
      <p:ext uri="{BB962C8B-B14F-4D97-AF65-F5344CB8AC3E}">
        <p14:creationId xmlns:p14="http://schemas.microsoft.com/office/powerpoint/2010/main" val="19178087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C8EEAB-4BB0-EB63-B64F-8DC7FDD2D04A}"/>
            </a:ext>
          </a:extLst>
        </p:cNvPr>
        <p:cNvGrpSpPr/>
        <p:nvPr/>
      </p:nvGrpSpPr>
      <p:grpSpPr>
        <a:xfrm>
          <a:off x="0" y="0"/>
          <a:ext cx="0" cy="0"/>
          <a:chOff x="0" y="0"/>
          <a:chExt cx="0" cy="0"/>
        </a:xfrm>
      </p:grpSpPr>
      <p:sp>
        <p:nvSpPr>
          <p:cNvPr id="33793" name="幻灯片图像占位符 1">
            <a:extLst>
              <a:ext uri="{FF2B5EF4-FFF2-40B4-BE49-F238E27FC236}">
                <a16:creationId xmlns:a16="http://schemas.microsoft.com/office/drawing/2014/main" id="{6F3F9617-A110-7200-E3EB-BBFE16E8430B}"/>
              </a:ext>
            </a:extLst>
          </p:cNvPr>
          <p:cNvSpPr>
            <a:spLocks noGrp="1" noRot="1" noChangeAspect="1" noChangeArrowheads="1" noTextEdit="1"/>
          </p:cNvSpPr>
          <p:nvPr>
            <p:ph type="sldImg"/>
          </p:nvPr>
        </p:nvSpPr>
        <p:spPr>
          <a:xfrm>
            <a:off x="381000" y="685800"/>
            <a:ext cx="6096000" cy="3429000"/>
          </a:xfrm>
          <a:ln/>
        </p:spPr>
      </p:sp>
      <p:sp>
        <p:nvSpPr>
          <p:cNvPr id="36866" name="备注占位符 2">
            <a:extLst>
              <a:ext uri="{FF2B5EF4-FFF2-40B4-BE49-F238E27FC236}">
                <a16:creationId xmlns:a16="http://schemas.microsoft.com/office/drawing/2014/main" id="{72731648-23FB-F50E-BE33-2F24A5FE6D8E}"/>
              </a:ext>
            </a:extLst>
          </p:cNvPr>
          <p:cNvSpPr>
            <a:spLocks noGrp="1" noChangeArrowheads="1"/>
          </p:cNvSpPr>
          <p:nvPr>
            <p:ph type="body" idx="1"/>
          </p:nvPr>
        </p:nvSpPr>
        <p:spPr>
          <a:ln/>
        </p:spPr>
        <p:txBody>
          <a:bodyPr>
            <a:prstTxWarp prst="textNoShape">
              <a:avLst/>
            </a:prstTxWarp>
          </a:bodyPr>
          <a:lstStyle/>
          <a:p>
            <a:r>
              <a:rPr kumimoji="1" lang="en-US" altLang="ja-JP" b="0" dirty="0" err="1"/>
              <a:t>Topic:</a:t>
            </a:r>
            <a:r>
              <a:rPr lang="en-US" b="0" i="0" u="none" strike="noStrike" dirty="0" err="1">
                <a:solidFill>
                  <a:srgbClr val="000000"/>
                </a:solidFill>
                <a:effectLst/>
                <a:latin typeface="-webkit-standard"/>
              </a:rPr>
              <a:t>Necessity</a:t>
            </a:r>
            <a:r>
              <a:rPr lang="en-US" b="0" i="0" u="none" strike="noStrike" dirty="0">
                <a:solidFill>
                  <a:srgbClr val="000000"/>
                </a:solidFill>
                <a:effectLst/>
                <a:latin typeface="-webkit-standard"/>
              </a:rPr>
              <a:t> of Research Data Management</a:t>
            </a:r>
          </a:p>
          <a:p>
            <a:pPr marL="0" marR="0" lvl="0" indent="0" algn="l" defTabSz="1219110" rtl="0" eaLnBrk="1" fontAlgn="auto" latinLnBrk="0" hangingPunct="1">
              <a:lnSpc>
                <a:spcPct val="100000"/>
              </a:lnSpc>
              <a:spcBef>
                <a:spcPts val="0"/>
              </a:spcBef>
              <a:spcAft>
                <a:spcPts val="0"/>
              </a:spcAft>
              <a:buClrTx/>
              <a:buSzTx/>
              <a:buFontTx/>
              <a:buNone/>
              <a:tabLst/>
              <a:defRPr/>
            </a:pPr>
            <a:r>
              <a:rPr lang="en-US" sz="1200" b="0" i="0" u="none" strike="noStrike" dirty="0" err="1">
                <a:solidFill>
                  <a:srgbClr val="000000"/>
                </a:solidFill>
                <a:effectLst/>
                <a:latin typeface="-webkit-standard"/>
              </a:rPr>
              <a:t>Voice:Joanna</a:t>
            </a:r>
            <a:endParaRPr lang="en-US" sz="1200" b="0" i="0" u="none" strike="noStrike" dirty="0">
              <a:solidFill>
                <a:srgbClr val="000000"/>
              </a:solidFill>
              <a:effectLst/>
              <a:latin typeface="-webkit-standard"/>
            </a:endParaRPr>
          </a:p>
          <a:p>
            <a:endPar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endParaRPr>
          </a:p>
          <a:p>
            <a:r>
              <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rPr>
              <a:t>```text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u="none" strike="noStrike" dirty="0">
                <a:solidFill>
                  <a:srgbClr val="000000"/>
                </a:solidFill>
                <a:effectLst/>
                <a:latin typeface="-webkit-standard"/>
              </a:rPr>
              <a:t>Regarding research data, the Ministry of Education, Culture, Sports, Science and Technology has stated, in its </a:t>
            </a:r>
            <a:r>
              <a:rPr lang="en-US" b="0" i="1" u="none" strike="noStrike" dirty="0">
                <a:solidFill>
                  <a:srgbClr val="000000"/>
                </a:solidFill>
                <a:effectLst/>
              </a:rPr>
              <a:t>Guidelines for Responding to Misconduct in Research,</a:t>
            </a:r>
            <a:r>
              <a:rPr lang="en-US" b="0" i="0" u="none" strike="noStrike" dirty="0">
                <a:solidFill>
                  <a:srgbClr val="000000"/>
                </a:solidFill>
                <a:effectLst/>
                <a:latin typeface="-webkit-standard"/>
              </a:rPr>
              <a:t> that researchers are required to store research data for a certain period, and disclose it when necessary.</a:t>
            </a:r>
            <a:r>
              <a:rPr kumimoji="1" lang="ja-JP" altLang="en-US" b="0"/>
              <a:t>
</a:t>
            </a:r>
            <a:r>
              <a:rPr lang="en-US" b="0" i="0" u="none" strike="noStrike" dirty="0">
                <a:solidFill>
                  <a:srgbClr val="000000"/>
                </a:solidFill>
                <a:effectLst/>
                <a:latin typeface="-webkit-standard"/>
              </a:rPr>
              <a:t>Additionally, in </a:t>
            </a:r>
            <a:r>
              <a:rPr lang="en-US" b="0" i="1" u="none" strike="noStrike" dirty="0">
                <a:solidFill>
                  <a:srgbClr val="000000"/>
                </a:solidFill>
                <a:effectLst/>
              </a:rPr>
              <a:t>Enhancing Integrity in Scientific Research</a:t>
            </a:r>
            <a:r>
              <a:rPr lang="en-US" b="0" i="0" u="none" strike="noStrike" dirty="0">
                <a:solidFill>
                  <a:srgbClr val="000000"/>
                </a:solidFill>
                <a:effectLst/>
                <a:latin typeface="-webkit-standard"/>
              </a:rPr>
              <a:t>, a report reviewed by the Science Council of Japan, a concrete guideline specifies that research data should, in principle, be stored for 10 years after the publication of a paper.</a:t>
            </a:r>
            <a:r>
              <a:rPr kumimoji="1" lang="ja-JP" altLang="en-US" b="0"/>
              <a:t>
</a:t>
            </a:r>
            <a:r>
              <a:rPr lang="en-US" b="0" i="0" u="none" strike="noStrike" dirty="0">
                <a:solidFill>
                  <a:srgbClr val="000000"/>
                </a:solidFill>
                <a:effectLst/>
                <a:latin typeface="-webkit-standard"/>
              </a:rPr>
              <a:t>Universities and </a:t>
            </a:r>
            <a:r>
              <a:rPr lang="en-US" b="0" i="0" u="none" strike="noStrike">
                <a:solidFill>
                  <a:srgbClr val="000000"/>
                </a:solidFill>
                <a:effectLst/>
                <a:latin typeface="-webkit-standard"/>
              </a:rPr>
              <a:t>research institutions, </a:t>
            </a:r>
            <a:r>
              <a:rPr lang="en-US" b="0" i="0" u="none" strike="noStrike" dirty="0">
                <a:solidFill>
                  <a:srgbClr val="000000"/>
                </a:solidFill>
                <a:effectLst/>
                <a:latin typeface="-webkit-standard"/>
              </a:rPr>
              <a:t>are now required </a:t>
            </a:r>
            <a:r>
              <a:rPr lang="en-US" b="0" i="0" u="none" strike="noStrike">
                <a:solidFill>
                  <a:srgbClr val="000000"/>
                </a:solidFill>
                <a:effectLst/>
                <a:latin typeface="-webkit-standard"/>
              </a:rPr>
              <a:t>to manage, </a:t>
            </a:r>
            <a:r>
              <a:rPr lang="en-US" b="0" i="0" u="none" strike="noStrike" dirty="0">
                <a:solidFill>
                  <a:srgbClr val="000000"/>
                </a:solidFill>
                <a:effectLst/>
                <a:latin typeface="-webkit-standard"/>
              </a:rPr>
              <a:t>and store </a:t>
            </a:r>
            <a:r>
              <a:rPr lang="en-US" b="0" i="0" u="none" strike="noStrike">
                <a:solidFill>
                  <a:srgbClr val="000000"/>
                </a:solidFill>
                <a:effectLst/>
                <a:latin typeface="-webkit-standard"/>
              </a:rPr>
              <a:t>data properly, </a:t>
            </a:r>
            <a:r>
              <a:rPr lang="en-US" b="0" i="0" u="none" strike="noStrike" dirty="0">
                <a:solidFill>
                  <a:srgbClr val="000000"/>
                </a:solidFill>
                <a:effectLst/>
                <a:latin typeface="-webkit-standard"/>
              </a:rPr>
              <a:t>to ensure it can be disclosed when necessary.</a:t>
            </a:r>
            <a:endPar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rPr>
              <a:t>```</a:t>
            </a:r>
            <a:endParaRPr kumimoji="1" lang="en-US" altLang="ja-JP" sz="1200" b="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en-US" altLang="ja-JP" b="0" dirty="0"/>
          </a:p>
          <a:p>
            <a:r>
              <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rPr>
              <a:t>```description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u="none" strike="noStrike" dirty="0">
                <a:solidFill>
                  <a:srgbClr val="000000"/>
                </a:solidFill>
                <a:effectLst/>
              </a:rPr>
              <a:t>On the other hand, the growing attention to research data management is also driven by expectations for its role in preventing research misconduct.</a:t>
            </a:r>
            <a:r>
              <a:rPr kumimoji="1" lang="ja-JP" altLang="en-US" b="0"/>
              <a:t>
</a:t>
            </a:r>
            <a:r>
              <a:rPr lang="en-US" b="0" i="0" u="none" strike="noStrike" dirty="0">
                <a:solidFill>
                  <a:srgbClr val="000000"/>
                </a:solidFill>
                <a:effectLst/>
                <a:latin typeface="-webkit-standard"/>
              </a:rPr>
              <a:t>Regarding research data, the Ministry of Education, Culture, Sports, Science and Technology (MEXT) has stated in its ”</a:t>
            </a:r>
            <a:r>
              <a:rPr lang="en-US" b="0" i="1" u="none" strike="noStrike" dirty="0">
                <a:solidFill>
                  <a:srgbClr val="000000"/>
                </a:solidFill>
                <a:effectLst/>
              </a:rPr>
              <a:t>Guidelines for Addressing Misconduct in Research Activities”</a:t>
            </a:r>
            <a:r>
              <a:rPr lang="en-US" b="0" i="0" u="none" strike="noStrike" dirty="0">
                <a:solidFill>
                  <a:srgbClr val="000000"/>
                </a:solidFill>
                <a:effectLst/>
                <a:latin typeface="-webkit-standard"/>
              </a:rPr>
              <a:t> that researchers are required to store research data for a certain period and disclose it when necessary.</a:t>
            </a:r>
            <a:r>
              <a:rPr kumimoji="1" lang="ja-JP" altLang="en-US" b="0"/>
              <a:t>
</a:t>
            </a:r>
            <a:r>
              <a:rPr lang="en-US" b="0" i="0" u="none" strike="noStrike" dirty="0">
                <a:solidFill>
                  <a:srgbClr val="000000"/>
                </a:solidFill>
                <a:effectLst/>
                <a:latin typeface="-webkit-standard"/>
              </a:rPr>
              <a:t>Additionally, in ”</a:t>
            </a:r>
            <a:r>
              <a:rPr lang="en-US" b="0" i="1" u="none" strike="noStrike" dirty="0">
                <a:solidFill>
                  <a:srgbClr val="000000"/>
                </a:solidFill>
                <a:effectLst/>
              </a:rPr>
              <a:t>Enhancing Integrity in Scientific Research”</a:t>
            </a:r>
            <a:r>
              <a:rPr lang="en-US" b="0" i="0" u="none" strike="noStrike" dirty="0">
                <a:solidFill>
                  <a:srgbClr val="000000"/>
                </a:solidFill>
                <a:effectLst/>
                <a:latin typeface="-webkit-standard"/>
              </a:rPr>
              <a:t>, a report reviewed by the Science Council of Japan at the request of MEXT, a concrete guideline specifies that research data should, in principle, be stored for 10 years after the publication of a paper.</a:t>
            </a:r>
            <a:r>
              <a:rPr kumimoji="1" lang="ja-JP" altLang="en-US" b="0"/>
              <a:t>
</a:t>
            </a:r>
            <a:r>
              <a:rPr lang="en-US" b="0" i="0" u="none" strike="noStrike" dirty="0">
                <a:solidFill>
                  <a:srgbClr val="000000"/>
                </a:solidFill>
                <a:effectLst/>
                <a:latin typeface="-webkit-standard"/>
              </a:rPr>
              <a:t>Universities and research institutions are now required to manage and store data routinely to ensure it can be disclosed when necessary.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i="0" u="none" strike="noStrike" dirty="0">
                <a:solidFill>
                  <a:srgbClr val="000000"/>
                </a:solidFill>
                <a:effectLst/>
                <a:cs typeface="Calibri" panose="020F0502020204030204" pitchFamily="34" charset="0"/>
              </a:rPr>
              <a:t>Data-Driven Innovation Initiative, Division of Research Data Service, Kyushu University &amp; Library Office for DX Services, Kyushu University Library (2023, August). </a:t>
            </a:r>
            <a:r>
              <a:rPr lang="en-US" sz="1200" i="1" u="none" strike="noStrike" dirty="0">
                <a:solidFill>
                  <a:srgbClr val="000000"/>
                </a:solidFill>
                <a:effectLst/>
                <a:cs typeface="Calibri" panose="020F0502020204030204" pitchFamily="34" charset="0"/>
              </a:rPr>
              <a:t>Let Us Start Research Data Management</a:t>
            </a:r>
            <a:r>
              <a:rPr lang="en-US" sz="1200" i="0" u="none" strike="noStrike" dirty="0">
                <a:solidFill>
                  <a:srgbClr val="000000"/>
                </a:solidFill>
                <a:effectLst/>
                <a:cs typeface="Calibri" panose="020F0502020204030204" pitchFamily="34" charset="0"/>
              </a:rPr>
              <a:t>. Revised July 2024, Section 1: Introduction, p.10. </a:t>
            </a:r>
            <a:r>
              <a:rPr lang="en-US" sz="1200" i="0" dirty="0">
                <a:effectLst/>
                <a:cs typeface="Calibri" panose="020F0502020204030204" pitchFamily="34" charset="0"/>
                <a:hlinkClick r:id="rId3"/>
              </a:rPr>
              <a:t>https://doi.org/10.15017/7217541</a:t>
            </a:r>
            <a:endParaRPr lang="en-US" altLang="ja-JP" sz="1200" dirty="0">
              <a:ea typeface="BIZ UDPGothic" panose="020B0400000000000000" pitchFamily="34" charset="-128"/>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altLang="ja-JP" sz="1200" b="1" i="0" u="none" strike="noStrike" dirty="0">
              <a:solidFill>
                <a:srgbClr val="000000"/>
              </a:solidFill>
              <a:effectLst/>
              <a:latin typeface="游ゴシック" panose="020B0400000000000000" pitchFamily="50" charset="-128"/>
              <a:ea typeface="游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rPr>
              <a:t>```</a:t>
            </a:r>
            <a:endParaRPr kumimoji="1" lang="en-US" altLang="ja-JP" b="0" dirty="0"/>
          </a:p>
          <a:p>
            <a:endParaRPr kumimoji="1" lang="ja-JP" altLang="en-US" b="0"/>
          </a:p>
          <a:p>
            <a:endParaRPr kumimoji="1" lang="ja-JP" altLang="en-US" b="0"/>
          </a:p>
        </p:txBody>
      </p:sp>
      <p:sp>
        <p:nvSpPr>
          <p:cNvPr id="33795" name="灯片编号占位符 3">
            <a:extLst>
              <a:ext uri="{FF2B5EF4-FFF2-40B4-BE49-F238E27FC236}">
                <a16:creationId xmlns:a16="http://schemas.microsoft.com/office/drawing/2014/main" id="{1E66D435-4FE3-3593-93DA-C58A2296205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616229B-BBCD-374A-A256-2C7EC1284608}" type="slidenum">
              <a:rPr kumimoji="1" lang="en-US" altLang="ja-JP" sz="1200" b="0" i="0" u="none" strike="noStrike" kern="1200" cap="none" spc="0" normalizeH="0" baseline="0" noProof="0" smtClean="0">
                <a:ln>
                  <a:noFill/>
                </a:ln>
                <a:solidFill>
                  <a:prstClr val="black"/>
                </a:solidFill>
                <a:effectLst/>
                <a:uLnTx/>
                <a:uFillTx/>
                <a:latin typeface="Arial" panose="020B0604020202020204" pitchFamily="34" charset="0"/>
                <a:ea typeface="BIZ UDP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1" lang="en-US" altLang="ja-JP" sz="1200" b="0" i="0" u="none" strike="noStrike" kern="1200" cap="none" spc="0" normalizeH="0" baseline="0" noProof="0" dirty="0">
              <a:ln>
                <a:noFill/>
              </a:ln>
              <a:solidFill>
                <a:prstClr val="black"/>
              </a:solidFill>
              <a:effectLst/>
              <a:uLnTx/>
              <a:uFillTx/>
              <a:latin typeface="Arial" panose="020B0604020202020204" pitchFamily="34" charset="0"/>
              <a:ea typeface="BIZ UDPゴシック" panose="020B0400000000000000" pitchFamily="50" charset="-128"/>
              <a:cs typeface="+mn-cs"/>
            </a:endParaRPr>
          </a:p>
        </p:txBody>
      </p:sp>
    </p:spTree>
    <p:extLst>
      <p:ext uri="{BB962C8B-B14F-4D97-AF65-F5344CB8AC3E}">
        <p14:creationId xmlns:p14="http://schemas.microsoft.com/office/powerpoint/2010/main" val="2461226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err="1"/>
              <a:t>Topic:</a:t>
            </a:r>
            <a:r>
              <a:rPr lang="en-US" b="0" i="0" u="none" strike="noStrike" dirty="0" err="1">
                <a:solidFill>
                  <a:srgbClr val="000000"/>
                </a:solidFill>
                <a:effectLst/>
                <a:latin typeface="-webkit-standard"/>
              </a:rPr>
              <a:t>Necessity</a:t>
            </a:r>
            <a:r>
              <a:rPr lang="en-US" b="0" i="0" u="none" strike="noStrike" dirty="0">
                <a:solidFill>
                  <a:srgbClr val="000000"/>
                </a:solidFill>
                <a:effectLst/>
                <a:latin typeface="-webkit-standard"/>
              </a:rPr>
              <a:t> of Research Data Management</a:t>
            </a:r>
          </a:p>
          <a:p>
            <a:pPr marL="0" marR="0" lvl="0" indent="0" algn="l" defTabSz="1219110" rtl="0" eaLnBrk="1" fontAlgn="auto" latinLnBrk="0" hangingPunct="1">
              <a:lnSpc>
                <a:spcPct val="100000"/>
              </a:lnSpc>
              <a:spcBef>
                <a:spcPts val="0"/>
              </a:spcBef>
              <a:spcAft>
                <a:spcPts val="0"/>
              </a:spcAft>
              <a:buClrTx/>
              <a:buSzTx/>
              <a:buFontTx/>
              <a:buNone/>
              <a:tabLst/>
              <a:defRPr/>
            </a:pPr>
            <a:r>
              <a:rPr lang="en-US" sz="1600" b="0" i="0" u="none" strike="noStrike" dirty="0" err="1">
                <a:solidFill>
                  <a:srgbClr val="000000"/>
                </a:solidFill>
                <a:effectLst/>
                <a:latin typeface="-webkit-standard"/>
              </a:rPr>
              <a:t>Voice:Joanna</a:t>
            </a:r>
            <a:endParaRPr lang="en-US" sz="1600" b="0" i="0" u="none" strike="noStrike" dirty="0">
              <a:solidFill>
                <a:srgbClr val="000000"/>
              </a:solidFill>
              <a:effectLst/>
              <a:latin typeface="-webkit-standard"/>
            </a:endParaRPr>
          </a:p>
          <a:p>
            <a:endParaRPr kumimoji="1" lang="en-US" altLang="ja-JP" dirty="0"/>
          </a:p>
          <a:p>
            <a:r>
              <a:rPr kumimoji="1" lang="en-US" altLang="ja-JP" dirty="0"/>
              <a:t>```text</a:t>
            </a:r>
          </a:p>
          <a:p>
            <a:r>
              <a:rPr kumimoji="1" lang="en-US" altLang="ja-JP" dirty="0"/>
              <a:t>From an Open Science perspective, there is a growing demand not only for managing evidence data, but also for improving research efficiency, and fostering innovation through broader research data management.  </a:t>
            </a:r>
          </a:p>
          <a:p>
            <a:r>
              <a:rPr kumimoji="1" lang="en-US" altLang="ja-JP" dirty="0"/>
              <a:t>Furthermore, based on the characteristics of data, a strategy of distinguishing between public and those that should be protected as non-public—known as the 'Open and Close Strategy'—is required. This approach encourages a new way of conducting science, emphasizing research data management, with the intent of data publication and utilization. </a:t>
            </a:r>
            <a:endParaRPr kumimoji="1" lang="ja-JP" altLang="en-US"/>
          </a:p>
          <a:p>
            <a:r>
              <a:rPr kumimoji="1" lang="en-US" altLang="ja-JP" dirty="0"/>
              <a:t>```</a:t>
            </a:r>
          </a:p>
          <a:p>
            <a:endParaRPr kumimoji="1" lang="en-US" altLang="ja-JP" dirty="0"/>
          </a:p>
          <a:p>
            <a:r>
              <a:rPr kumimoji="1" lang="en-US" altLang="ja-JP" dirty="0"/>
              <a:t>```description</a:t>
            </a:r>
          </a:p>
          <a:p>
            <a:r>
              <a:rPr lang="en-US" b="0" i="0" u="none" strike="noStrike" dirty="0">
                <a:solidFill>
                  <a:srgbClr val="000000"/>
                </a:solidFill>
                <a:effectLst/>
                <a:latin typeface="-webkit-standard"/>
              </a:rPr>
              <a:t>Additionally, from an Open Science perspective, there is a growing demand not only for managing evidence data but also for improving research efficiency and fostering innovation through broader research data management.</a:t>
            </a:r>
          </a:p>
          <a:p>
            <a:r>
              <a:rPr lang="en-US" b="0" i="0" u="none" strike="noStrike" dirty="0">
                <a:solidFill>
                  <a:srgbClr val="000000"/>
                </a:solidFill>
                <a:effectLst/>
                <a:latin typeface="-webkit-standard"/>
              </a:rPr>
              <a:t>Furthermore, based on the characteristics of data, a strategy of distinguishing between publicly accessible and protected data—known as the 'Open and Close Strategy'—is required. This approach encourages a new way of conducting science, emphasizing research data management with the intent of data publication and utilization.</a:t>
            </a:r>
          </a:p>
          <a:p>
            <a:r>
              <a:rPr kumimoji="1" lang="en-US" altLang="ja-JP" dirty="0"/>
              <a:t>```</a:t>
            </a:r>
          </a:p>
        </p:txBody>
      </p:sp>
      <p:sp>
        <p:nvSpPr>
          <p:cNvPr id="4" name="スライド番号プレースホルダー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AD6DF9AA-5AB5-4326-9CCD-AA97D5B6B7BE}" type="slidenum">
              <a:rPr kumimoji="1" lang="ja-JP" altLang="en-US" sz="1200" b="0" i="0" u="none" strike="noStrike" kern="1200" cap="none" spc="0" normalizeH="0" baseline="0" noProof="0" smtClean="0">
                <a:ln>
                  <a:noFill/>
                </a:ln>
                <a:solidFill>
                  <a:prstClr val="black"/>
                </a:solidFill>
                <a:effectLst/>
                <a:uLnTx/>
                <a:uFillTx/>
                <a:latin typeface="BIZ UDPGothic" panose="020B0400000000000000" pitchFamily="34" charset="-128"/>
                <a:ea typeface="BIZ UDPGothic" panose="020B0400000000000000"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7</a:t>
            </a:fld>
            <a:endParaRPr kumimoji="1" lang="ja-JP" altLang="en-US" sz="1200" b="0" i="0" u="none" strike="noStrike" kern="1200" cap="none" spc="0" normalizeH="0" baseline="0" noProof="0">
              <a:ln>
                <a:noFill/>
              </a:ln>
              <a:solidFill>
                <a:prstClr val="black"/>
              </a:solidFill>
              <a:effectLst/>
              <a:uLnTx/>
              <a:uFillTx/>
              <a:latin typeface="BIZ UDPGothic" panose="020B0400000000000000" pitchFamily="34" charset="-128"/>
              <a:ea typeface="BIZ UDPGothic" panose="020B0400000000000000" pitchFamily="34" charset="-128"/>
              <a:cs typeface="+mn-cs"/>
            </a:endParaRPr>
          </a:p>
        </p:txBody>
      </p:sp>
    </p:spTree>
    <p:extLst>
      <p:ext uri="{BB962C8B-B14F-4D97-AF65-F5344CB8AC3E}">
        <p14:creationId xmlns:p14="http://schemas.microsoft.com/office/powerpoint/2010/main" val="30341337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幻灯片图像占位符 1">
            <a:extLst>
              <a:ext uri="{FF2B5EF4-FFF2-40B4-BE49-F238E27FC236}">
                <a16:creationId xmlns:a16="http://schemas.microsoft.com/office/drawing/2014/main" id="{A077DB32-DFD4-4144-8602-EA732594265A}"/>
              </a:ext>
            </a:extLst>
          </p:cNvPr>
          <p:cNvSpPr>
            <a:spLocks noGrp="1" noRot="1" noChangeAspect="1" noChangeArrowheads="1" noTextEdit="1"/>
          </p:cNvSpPr>
          <p:nvPr>
            <p:ph type="sldImg"/>
          </p:nvPr>
        </p:nvSpPr>
        <p:spPr>
          <a:xfrm>
            <a:off x="381000" y="685800"/>
            <a:ext cx="6096000" cy="3429000"/>
          </a:xfrm>
          <a:ln/>
        </p:spPr>
      </p:sp>
      <p:sp>
        <p:nvSpPr>
          <p:cNvPr id="35842" name="备注占位符 2">
            <a:extLst>
              <a:ext uri="{FF2B5EF4-FFF2-40B4-BE49-F238E27FC236}">
                <a16:creationId xmlns:a16="http://schemas.microsoft.com/office/drawing/2014/main" id="{FB30F43A-FA09-5544-B15F-57D21B31509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prstTxWarp prst="textNoShape">
              <a:avLst/>
            </a:prstTxWarp>
          </a:bodyPr>
          <a:lstStyle/>
          <a:p>
            <a:r>
              <a:rPr kumimoji="1" lang="en-US" altLang="ja-JP" dirty="0" err="1"/>
              <a:t>Topic:</a:t>
            </a:r>
            <a:r>
              <a:rPr lang="en-US" b="0" i="0" u="none" strike="noStrike" dirty="0" err="1">
                <a:solidFill>
                  <a:srgbClr val="000000"/>
                </a:solidFill>
                <a:effectLst/>
                <a:latin typeface="-webkit-standard"/>
              </a:rPr>
              <a:t>Necessity</a:t>
            </a:r>
            <a:r>
              <a:rPr lang="en-US" b="0" i="0" u="none" strike="noStrike" dirty="0">
                <a:solidFill>
                  <a:srgbClr val="000000"/>
                </a:solidFill>
                <a:effectLst/>
                <a:latin typeface="-webkit-standard"/>
              </a:rPr>
              <a:t> of Research Data Management</a:t>
            </a:r>
          </a:p>
          <a:p>
            <a:pPr marL="0" marR="0" lvl="0" indent="0" algn="l" defTabSz="1219110" rtl="0" eaLnBrk="1" fontAlgn="auto" latinLnBrk="0" hangingPunct="1">
              <a:lnSpc>
                <a:spcPct val="100000"/>
              </a:lnSpc>
              <a:spcBef>
                <a:spcPts val="0"/>
              </a:spcBef>
              <a:spcAft>
                <a:spcPts val="0"/>
              </a:spcAft>
              <a:buClrTx/>
              <a:buSzTx/>
              <a:buFontTx/>
              <a:buNone/>
              <a:tabLst/>
              <a:defRPr/>
            </a:pPr>
            <a:r>
              <a:rPr lang="en-US" sz="1200" b="0" i="0" u="none" strike="noStrike" dirty="0" err="1">
                <a:solidFill>
                  <a:srgbClr val="000000"/>
                </a:solidFill>
                <a:effectLst/>
                <a:latin typeface="-webkit-standard"/>
              </a:rPr>
              <a:t>Voice:Joanna</a:t>
            </a:r>
            <a:endParaRPr lang="en-US" sz="1200" b="0" i="0" u="none" strike="noStrike" dirty="0">
              <a:solidFill>
                <a:srgbClr val="000000"/>
              </a:solidFill>
              <a:effectLst/>
              <a:latin typeface="-webkit-standard"/>
            </a:endParaRPr>
          </a:p>
          <a:p>
            <a:endPar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endParaRPr>
          </a:p>
          <a:p>
            <a:r>
              <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rPr>
              <a:t>```text</a:t>
            </a:r>
          </a:p>
          <a:p>
            <a:r>
              <a:rPr lang="en-US" sz="1200" b="0" i="0" u="none" strike="noStrike" dirty="0">
                <a:solidFill>
                  <a:srgbClr val="000000"/>
                </a:solidFill>
                <a:effectLst/>
                <a:latin typeface="-webkit-standard"/>
              </a:rPr>
              <a:t>In the Fifth Science and Technology Basic Plan, formulated by the Cabinet Office in January 2016, Open Science is described as the broad dissemination of research outputs—such as papers and their supporting evidence data—to the general public, thereby fostering innovation.</a:t>
            </a:r>
          </a:p>
          <a:p>
            <a:r>
              <a:rPr lang="en-US" sz="1200" b="0" i="0" u="none" strike="noStrike" dirty="0">
                <a:solidFill>
                  <a:srgbClr val="000000"/>
                </a:solidFill>
                <a:effectLst/>
                <a:latin typeface="-webkit-standard"/>
              </a:rPr>
              <a:t>The benefits include generating new interdisciplinary insights and promoting the widespread application of research findings.</a:t>
            </a:r>
          </a:p>
          <a:p>
            <a:r>
              <a:rPr lang="en-US" sz="1200" b="0" i="0" u="none" strike="noStrike" dirty="0">
                <a:solidFill>
                  <a:srgbClr val="000000"/>
                </a:solidFill>
                <a:effectLst/>
                <a:latin typeface="-webkit-standard"/>
              </a:rPr>
              <a:t>Open Science is being promoted worldwide - and in Japan.</a:t>
            </a:r>
          </a:p>
          <a:p>
            <a:r>
              <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rPr>
              <a:t>```</a:t>
            </a:r>
            <a:endParaRPr kumimoji="1" lang="en-US" altLang="ja-JP" sz="12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en-US" altLang="ja-JP" dirty="0"/>
          </a:p>
          <a:p>
            <a:r>
              <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rPr>
              <a:t>```description</a:t>
            </a:r>
          </a:p>
          <a:p>
            <a:r>
              <a:rPr lang="en-US" b="0" i="0" u="none" strike="noStrike" dirty="0">
                <a:solidFill>
                  <a:srgbClr val="000000"/>
                </a:solidFill>
                <a:effectLst/>
                <a:latin typeface="-webkit-standard"/>
              </a:rPr>
              <a:t>In the Fifth Science and Technology Basic Plan, formulated by the Cabinet Office in January 2016, Open Science is described as the broad dissemination of research outputs—such as papers and their supporting evidence data—to the general public, thereby fostering innovation.</a:t>
            </a:r>
          </a:p>
          <a:p>
            <a:r>
              <a:rPr lang="en-US" b="0" i="0" u="none" strike="noStrike" dirty="0">
                <a:solidFill>
                  <a:srgbClr val="000000"/>
                </a:solidFill>
                <a:effectLst/>
                <a:latin typeface="-webkit-standard"/>
              </a:rPr>
              <a:t>The benefits include generating new interdisciplinary insights and promoting the widespread application of research findings.</a:t>
            </a:r>
          </a:p>
          <a:p>
            <a:r>
              <a:rPr lang="en-US" b="0" i="0" u="none" strike="noStrike" dirty="0">
                <a:solidFill>
                  <a:srgbClr val="000000"/>
                </a:solidFill>
                <a:effectLst/>
                <a:latin typeface="-webkit-standard"/>
              </a:rPr>
              <a:t>Open Science is being promoted worldwide and in Japan.</a:t>
            </a:r>
          </a:p>
          <a:p>
            <a:endParaRPr lang="en-US" b="0" i="0" u="none" strike="noStrike" dirty="0">
              <a:solidFill>
                <a:srgbClr val="000000"/>
              </a:solidFill>
              <a:effectLst/>
              <a:latin typeface="-webkit-standard"/>
            </a:endParaRPr>
          </a:p>
          <a:p>
            <a:pPr marL="0" marR="0" lvl="0" indent="0" algn="l" defTabSz="1219110" rtl="0" eaLnBrk="1" fontAlgn="auto" latinLnBrk="0" hangingPunct="1">
              <a:lnSpc>
                <a:spcPct val="100000"/>
              </a:lnSpc>
              <a:spcBef>
                <a:spcPts val="0"/>
              </a:spcBef>
              <a:spcAft>
                <a:spcPts val="0"/>
              </a:spcAft>
              <a:buClrTx/>
              <a:buSzTx/>
              <a:buFontTx/>
              <a:buNone/>
              <a:tabLst/>
              <a:defRPr/>
            </a:pPr>
            <a:r>
              <a:rPr lang="en-US" sz="1600" i="0" u="none" strike="noStrike" dirty="0">
                <a:solidFill>
                  <a:srgbClr val="000000"/>
                </a:solidFill>
                <a:effectLst/>
                <a:cs typeface="Calibri" panose="020F0502020204030204" pitchFamily="34" charset="0"/>
              </a:rPr>
              <a:t>Data-Driven Innovation Initiative, Division of Research Data Service, Kyushu University &amp; Library Office for DX Services, Kyushu University Library (2023, August). </a:t>
            </a:r>
            <a:r>
              <a:rPr lang="en-US" sz="1600" i="1" u="none" strike="noStrike" dirty="0">
                <a:solidFill>
                  <a:srgbClr val="000000"/>
                </a:solidFill>
                <a:effectLst/>
                <a:cs typeface="Calibri" panose="020F0502020204030204" pitchFamily="34" charset="0"/>
              </a:rPr>
              <a:t>Let Us Start Research Data Management</a:t>
            </a:r>
            <a:r>
              <a:rPr lang="en-US" sz="1600" i="0" u="none" strike="noStrike" dirty="0">
                <a:solidFill>
                  <a:srgbClr val="000000"/>
                </a:solidFill>
                <a:effectLst/>
                <a:cs typeface="Calibri" panose="020F0502020204030204" pitchFamily="34" charset="0"/>
              </a:rPr>
              <a:t>. Revised July 2024, Section 1: Introduction, p.8. </a:t>
            </a:r>
            <a:r>
              <a:rPr lang="en-US" sz="1600" i="0" dirty="0">
                <a:effectLst/>
                <a:cs typeface="Calibri" panose="020F0502020204030204" pitchFamily="34" charset="0"/>
                <a:hlinkClick r:id="rId3"/>
              </a:rPr>
              <a:t>https://doi.org/10.15017/7217541</a:t>
            </a:r>
            <a:endParaRPr lang="en-US" altLang="ja-JP" sz="1600" dirty="0">
              <a:ea typeface="BIZ UDPGothic" panose="020B0400000000000000" pitchFamily="34" charset="-128"/>
              <a:cs typeface="Calibri" panose="020F0502020204030204" pitchFamily="34" charset="0"/>
            </a:endParaRPr>
          </a:p>
          <a:p>
            <a:endParaRPr lang="en-US" b="0" i="0" u="none" strike="noStrike" dirty="0">
              <a:solidFill>
                <a:srgbClr val="000000"/>
              </a:solidFill>
              <a:effectLst/>
              <a:latin typeface="-webkit-standard"/>
            </a:endParaRPr>
          </a:p>
          <a:p>
            <a:r>
              <a:rPr lang="en-US" altLang="ja-JP" sz="1200" b="0" i="0" u="none" strike="noStrike" dirty="0">
                <a:solidFill>
                  <a:srgbClr val="000000"/>
                </a:solidFill>
                <a:effectLst/>
                <a:latin typeface="游ゴシック" panose="020B0400000000000000" pitchFamily="50" charset="-128"/>
                <a:ea typeface="游ゴシック" panose="020B0400000000000000" pitchFamily="50" charset="-128"/>
              </a:rPr>
              <a:t>```</a:t>
            </a:r>
            <a:endParaRPr kumimoji="1" lang="en-US" altLang="ja-JP" dirty="0"/>
          </a:p>
        </p:txBody>
      </p:sp>
      <p:sp>
        <p:nvSpPr>
          <p:cNvPr id="35843" name="灯片编号占位符 3">
            <a:extLst>
              <a:ext uri="{FF2B5EF4-FFF2-40B4-BE49-F238E27FC236}">
                <a16:creationId xmlns:a16="http://schemas.microsoft.com/office/drawing/2014/main" id="{F99D7C0D-EC38-4A4D-A422-9A09C7892B7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E420985-2E06-7F41-B505-8EA127F8EB22}" type="slidenum">
              <a:rPr kumimoji="1" lang="en-US" altLang="ja-JP" sz="1200" b="0" i="0" u="none" strike="noStrike" kern="1200" cap="none" spc="0" normalizeH="0" baseline="0" noProof="0" smtClean="0">
                <a:ln>
                  <a:noFill/>
                </a:ln>
                <a:solidFill>
                  <a:prstClr val="black"/>
                </a:solidFill>
                <a:effectLst/>
                <a:uLnTx/>
                <a:uFillTx/>
                <a:latin typeface="Arial" panose="020B0604020202020204" pitchFamily="34" charset="0"/>
                <a:ea typeface="BIZ UDP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1" lang="en-US" altLang="ja-JP" sz="1200" b="0" i="0" u="none" strike="noStrike" kern="1200" cap="none" spc="0" normalizeH="0" baseline="0" noProof="0" dirty="0">
              <a:ln>
                <a:noFill/>
              </a:ln>
              <a:solidFill>
                <a:prstClr val="black"/>
              </a:solidFill>
              <a:effectLst/>
              <a:uLnTx/>
              <a:uFillTx/>
              <a:latin typeface="Arial" panose="020B0604020202020204" pitchFamily="34" charset="0"/>
              <a:ea typeface="BIZ UDPゴシック" panose="020B0400000000000000" pitchFamily="50" charset="-128"/>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err="1"/>
              <a:t>Topic:</a:t>
            </a:r>
            <a:r>
              <a:rPr lang="en-US" b="0" i="0" u="none" strike="noStrike" dirty="0" err="1">
                <a:solidFill>
                  <a:srgbClr val="000000"/>
                </a:solidFill>
                <a:effectLst/>
                <a:latin typeface="-webkit-standard"/>
              </a:rPr>
              <a:t>Necessity</a:t>
            </a:r>
            <a:r>
              <a:rPr lang="en-US" b="0" i="0" u="none" strike="noStrike" dirty="0">
                <a:solidFill>
                  <a:srgbClr val="000000"/>
                </a:solidFill>
                <a:effectLst/>
                <a:latin typeface="-webkit-standard"/>
              </a:rPr>
              <a:t> of Research Data Management</a:t>
            </a:r>
          </a:p>
          <a:p>
            <a:pPr marL="0" marR="0" lvl="0" indent="0" algn="l" defTabSz="1219110" rtl="0" eaLnBrk="1" fontAlgn="auto" latinLnBrk="0" hangingPunct="1">
              <a:lnSpc>
                <a:spcPct val="100000"/>
              </a:lnSpc>
              <a:spcBef>
                <a:spcPts val="0"/>
              </a:spcBef>
              <a:spcAft>
                <a:spcPts val="0"/>
              </a:spcAft>
              <a:buClrTx/>
              <a:buSzTx/>
              <a:buFontTx/>
              <a:buNone/>
              <a:tabLst/>
              <a:defRPr/>
            </a:pPr>
            <a:r>
              <a:rPr lang="en-US" sz="1600" b="0" i="0" u="none" strike="noStrike" dirty="0" err="1">
                <a:solidFill>
                  <a:srgbClr val="000000"/>
                </a:solidFill>
                <a:effectLst/>
                <a:latin typeface="-webkit-standard"/>
              </a:rPr>
              <a:t>Voice:Joanna</a:t>
            </a:r>
            <a:endParaRPr lang="en-US" sz="1600" b="0" i="0" u="none" strike="noStrike" dirty="0">
              <a:solidFill>
                <a:srgbClr val="000000"/>
              </a:solidFill>
              <a:effectLst/>
              <a:latin typeface="-webkit-standard"/>
            </a:endParaRPr>
          </a:p>
          <a:p>
            <a:endParaRPr kumimoji="1" lang="en-US" altLang="ja-JP" dirty="0"/>
          </a:p>
          <a:p>
            <a:r>
              <a:rPr kumimoji="1" lang="en-US" altLang="ja-JP" dirty="0"/>
              <a:t>```text</a:t>
            </a:r>
          </a:p>
          <a:p>
            <a:r>
              <a:rPr kumimoji="1" lang="en-US" altLang="ja-JP" dirty="0"/>
              <a:t>Furthermore, based on the characteristics of data, a strategy that differentiates between publicly accessible and protected data - </a:t>
            </a:r>
            <a:r>
              <a:rPr lang="en-US" b="0" i="0" u="none" strike="noStrike" dirty="0">
                <a:solidFill>
                  <a:srgbClr val="000000"/>
                </a:solidFill>
                <a:effectLst/>
                <a:latin typeface="-webkit-standard"/>
              </a:rPr>
              <a:t>known as the 'Open and Close Strategy'—is essential. This approach promotes a new model of scientific progress, emphasizing research data management that prioritizes data publication and utilization.</a:t>
            </a:r>
            <a:endParaRPr kumimoji="1" lang="en-US" altLang="ja-JP" dirty="0"/>
          </a:p>
          <a:p>
            <a:r>
              <a:rPr kumimoji="1" lang="en-US" altLang="ja-JP" dirty="0"/>
              <a:t>```</a:t>
            </a:r>
          </a:p>
          <a:p>
            <a:endParaRPr kumimoji="1" lang="en-US" altLang="ja-JP" dirty="0"/>
          </a:p>
          <a:p>
            <a:r>
              <a:rPr kumimoji="1" lang="en-US" altLang="ja-JP" dirty="0"/>
              <a:t>```description</a:t>
            </a:r>
          </a:p>
          <a:p>
            <a:r>
              <a:rPr kumimoji="1" lang="en-US" altLang="ja-JP" dirty="0"/>
              <a:t>Furthermore, based on the characteristics of data, a strategy that differentiates between publicly accessible and protected data - </a:t>
            </a:r>
            <a:r>
              <a:rPr lang="en-US" b="0" i="0" u="none" strike="noStrike" dirty="0">
                <a:solidFill>
                  <a:srgbClr val="000000"/>
                </a:solidFill>
                <a:effectLst/>
                <a:latin typeface="-webkit-standard"/>
              </a:rPr>
              <a:t>known as the 'Open and Close Strategy'—is essential. This approach promotes a new model of scientific progress, emphasizing research data management that prioritizes data publication and utilization.</a:t>
            </a:r>
            <a:endParaRPr kumimoji="1" lang="en-US" altLang="ja-JP" dirty="0"/>
          </a:p>
          <a:p>
            <a:r>
              <a:rPr kumimoji="1" lang="en-US" altLang="ja-JP" dirty="0"/>
              <a:t>```</a:t>
            </a:r>
          </a:p>
        </p:txBody>
      </p:sp>
      <p:sp>
        <p:nvSpPr>
          <p:cNvPr id="4" name="スライド番号プレースホルダー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AD6DF9AA-5AB5-4326-9CCD-AA97D5B6B7BE}" type="slidenum">
              <a:rPr kumimoji="1" lang="ja-JP" altLang="en-US" sz="1200" b="0" i="0" u="none" strike="noStrike" kern="1200" cap="none" spc="0" normalizeH="0" baseline="0" noProof="0" smtClean="0">
                <a:ln>
                  <a:noFill/>
                </a:ln>
                <a:solidFill>
                  <a:prstClr val="black"/>
                </a:solidFill>
                <a:effectLst/>
                <a:uLnTx/>
                <a:uFillTx/>
                <a:latin typeface="BIZ UDPGothic" panose="020B0400000000000000" pitchFamily="34" charset="-128"/>
                <a:ea typeface="BIZ UDPGothic" panose="020B0400000000000000"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9</a:t>
            </a:fld>
            <a:endParaRPr kumimoji="1" lang="ja-JP" altLang="en-US" sz="1200" b="0" i="0" u="none" strike="noStrike" kern="1200" cap="none" spc="0" normalizeH="0" baseline="0" noProof="0">
              <a:ln>
                <a:noFill/>
              </a:ln>
              <a:solidFill>
                <a:prstClr val="black"/>
              </a:solidFill>
              <a:effectLst/>
              <a:uLnTx/>
              <a:uFillTx/>
              <a:latin typeface="BIZ UDPGothic" panose="020B0400000000000000" pitchFamily="34" charset="-128"/>
              <a:ea typeface="BIZ UDPGothic" panose="020B0400000000000000" pitchFamily="34" charset="-128"/>
              <a:cs typeface="+mn-cs"/>
            </a:endParaRPr>
          </a:p>
        </p:txBody>
      </p:sp>
    </p:spTree>
    <p:extLst>
      <p:ext uri="{BB962C8B-B14F-4D97-AF65-F5344CB8AC3E}">
        <p14:creationId xmlns:p14="http://schemas.microsoft.com/office/powerpoint/2010/main" val="6012590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pic>
        <p:nvPicPr>
          <p:cNvPr id="4" name="Picture 2" descr="D:\nakajima\jobs\wdupt\OWL_contentsDIR\PWPテンプレート\Ring\jpg_temp_files\cover_temp.jpg">
            <a:extLst>
              <a:ext uri="{FF2B5EF4-FFF2-40B4-BE49-F238E27FC236}">
                <a16:creationId xmlns:a16="http://schemas.microsoft.com/office/drawing/2014/main" id="{79EADB9B-9224-5676-C466-6AA02FD46B3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t="4082" b="4082"/>
          <a:stretch>
            <a:fillRect/>
          </a:stretch>
        </p:blipFill>
        <p:spPr bwMode="auto">
          <a:xfrm>
            <a:off x="2117"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タイトル 1"/>
          <p:cNvSpPr>
            <a:spLocks noGrp="1"/>
          </p:cNvSpPr>
          <p:nvPr>
            <p:ph type="ctrTitle"/>
          </p:nvPr>
        </p:nvSpPr>
        <p:spPr>
          <a:xfrm>
            <a:off x="3407701" y="2276872"/>
            <a:ext cx="8160907" cy="2376264"/>
          </a:xfrm>
        </p:spPr>
        <p:txBody>
          <a:bodyPr>
            <a:noAutofit/>
          </a:bodyPr>
          <a:lstStyle>
            <a:lvl1pPr algn="l">
              <a:defRPr sz="6400">
                <a:effectLst/>
              </a:defRPr>
            </a:lvl1pPr>
          </a:lstStyle>
          <a:p>
            <a:r>
              <a:rPr lang="ja-JP" altLang="en-US"/>
              <a:t>マスター タイトルの書式設定</a:t>
            </a:r>
          </a:p>
        </p:txBody>
      </p:sp>
      <p:sp>
        <p:nvSpPr>
          <p:cNvPr id="3" name="サブタイトル 2"/>
          <p:cNvSpPr>
            <a:spLocks noGrp="1"/>
          </p:cNvSpPr>
          <p:nvPr>
            <p:ph type="subTitle" idx="1"/>
          </p:nvPr>
        </p:nvSpPr>
        <p:spPr>
          <a:xfrm>
            <a:off x="1828800" y="5085184"/>
            <a:ext cx="8534400" cy="625624"/>
          </a:xfrm>
        </p:spPr>
        <p:txBody>
          <a:bodyPr/>
          <a:lstStyle>
            <a:lvl1pPr marL="0" indent="0" algn="ctr">
              <a:buNone/>
              <a:defRPr>
                <a:solidFill>
                  <a:schemeClr val="tx1">
                    <a:lumMod val="75000"/>
                    <a:lumOff val="25000"/>
                  </a:schemeClr>
                </a:solidFill>
              </a:defRPr>
            </a:lvl1pPr>
            <a:lvl2pPr marL="609555" indent="0" algn="ctr">
              <a:buNone/>
              <a:defRPr>
                <a:solidFill>
                  <a:schemeClr val="tx1">
                    <a:tint val="75000"/>
                  </a:schemeClr>
                </a:solidFill>
              </a:defRPr>
            </a:lvl2pPr>
            <a:lvl3pPr marL="1219110" indent="0" algn="ctr">
              <a:buNone/>
              <a:defRPr>
                <a:solidFill>
                  <a:schemeClr val="tx1">
                    <a:tint val="75000"/>
                  </a:schemeClr>
                </a:solidFill>
              </a:defRPr>
            </a:lvl3pPr>
            <a:lvl4pPr marL="1828664" indent="0" algn="ctr">
              <a:buNone/>
              <a:defRPr>
                <a:solidFill>
                  <a:schemeClr val="tx1">
                    <a:tint val="75000"/>
                  </a:schemeClr>
                </a:solidFill>
              </a:defRPr>
            </a:lvl4pPr>
            <a:lvl5pPr marL="2438218" indent="0" algn="ctr">
              <a:buNone/>
              <a:defRPr>
                <a:solidFill>
                  <a:schemeClr val="tx1">
                    <a:tint val="75000"/>
                  </a:schemeClr>
                </a:solidFill>
              </a:defRPr>
            </a:lvl5pPr>
            <a:lvl6pPr marL="3047772" indent="0" algn="ctr">
              <a:buNone/>
              <a:defRPr>
                <a:solidFill>
                  <a:schemeClr val="tx1">
                    <a:tint val="75000"/>
                  </a:schemeClr>
                </a:solidFill>
              </a:defRPr>
            </a:lvl6pPr>
            <a:lvl7pPr marL="3657327" indent="0" algn="ctr">
              <a:buNone/>
              <a:defRPr>
                <a:solidFill>
                  <a:schemeClr val="tx1">
                    <a:tint val="75000"/>
                  </a:schemeClr>
                </a:solidFill>
              </a:defRPr>
            </a:lvl7pPr>
            <a:lvl8pPr marL="4266880" indent="0" algn="ctr">
              <a:buNone/>
              <a:defRPr>
                <a:solidFill>
                  <a:schemeClr val="tx1">
                    <a:tint val="75000"/>
                  </a:schemeClr>
                </a:solidFill>
              </a:defRPr>
            </a:lvl8pPr>
            <a:lvl9pPr marL="4876435" indent="0" algn="ctr">
              <a:buNone/>
              <a:defRPr>
                <a:solidFill>
                  <a:schemeClr val="tx1">
                    <a:tint val="75000"/>
                  </a:schemeClr>
                </a:solidFill>
              </a:defRPr>
            </a:lvl9pPr>
          </a:lstStyle>
          <a:p>
            <a:r>
              <a:rPr lang="ja-JP" altLang="en-US"/>
              <a:t>マスター サブタイトルの書式設定</a:t>
            </a:r>
          </a:p>
        </p:txBody>
      </p:sp>
      <p:sp>
        <p:nvSpPr>
          <p:cNvPr id="5" name="日付プレースホルダー 3">
            <a:extLst>
              <a:ext uri="{FF2B5EF4-FFF2-40B4-BE49-F238E27FC236}">
                <a16:creationId xmlns:a16="http://schemas.microsoft.com/office/drawing/2014/main" id="{3C500E4D-B9C7-9A3A-512C-7B1516833CA6}"/>
              </a:ext>
            </a:extLst>
          </p:cNvPr>
          <p:cNvSpPr>
            <a:spLocks noGrp="1"/>
          </p:cNvSpPr>
          <p:nvPr>
            <p:ph type="dt" sz="half" idx="10"/>
          </p:nvPr>
        </p:nvSpPr>
        <p:spPr>
          <a:xfrm>
            <a:off x="609600" y="6356354"/>
            <a:ext cx="2846917" cy="366183"/>
          </a:xfrm>
        </p:spPr>
        <p:txBody>
          <a:bodyPr/>
          <a:lstStyle>
            <a:lvl1pPr>
              <a:defRPr/>
            </a:lvl1pPr>
          </a:lstStyle>
          <a:p>
            <a:pPr>
              <a:defRPr/>
            </a:pPr>
            <a:fld id="{5A16F5C9-60C9-8141-8B0E-D40BB9CF7308}" type="datetimeFigureOut">
              <a:rPr lang="ja-JP" altLang="en-US"/>
              <a:pPr>
                <a:defRPr/>
              </a:pPr>
              <a:t>2025/4/8</a:t>
            </a:fld>
            <a:endParaRPr lang="ja-JP" altLang="en-US"/>
          </a:p>
        </p:txBody>
      </p:sp>
      <p:sp>
        <p:nvSpPr>
          <p:cNvPr id="6" name="フッター プレースホルダー 4">
            <a:extLst>
              <a:ext uri="{FF2B5EF4-FFF2-40B4-BE49-F238E27FC236}">
                <a16:creationId xmlns:a16="http://schemas.microsoft.com/office/drawing/2014/main" id="{D4739959-5706-C17B-D497-CB7AB1BAC99A}"/>
              </a:ext>
            </a:extLst>
          </p:cNvPr>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ー 5">
            <a:extLst>
              <a:ext uri="{FF2B5EF4-FFF2-40B4-BE49-F238E27FC236}">
                <a16:creationId xmlns:a16="http://schemas.microsoft.com/office/drawing/2014/main" id="{EF1CC64A-F0C5-F9FB-5A85-2C593F8234B5}"/>
              </a:ext>
            </a:extLst>
          </p:cNvPr>
          <p:cNvSpPr>
            <a:spLocks noGrp="1"/>
          </p:cNvSpPr>
          <p:nvPr>
            <p:ph type="sldNum" sz="quarter" idx="12"/>
          </p:nvPr>
        </p:nvSpPr>
        <p:spPr/>
        <p:txBody>
          <a:bodyPr/>
          <a:lstStyle>
            <a:lvl1pPr>
              <a:defRPr/>
            </a:lvl1pPr>
          </a:lstStyle>
          <a:p>
            <a:pPr>
              <a:defRPr/>
            </a:pPr>
            <a:fld id="{CE354012-592B-6A49-9FC5-86EF317883AE}" type="slidenum">
              <a:rPr lang="ja-JP" altLang="en-US"/>
              <a:pPr>
                <a:defRPr/>
              </a:pPr>
              <a:t>‹#›</a:t>
            </a:fld>
            <a:endParaRPr lang="ja-JP" altLang="en-US"/>
          </a:p>
        </p:txBody>
      </p:sp>
    </p:spTree>
    <p:extLst>
      <p:ext uri="{BB962C8B-B14F-4D97-AF65-F5344CB8AC3E}">
        <p14:creationId xmlns:p14="http://schemas.microsoft.com/office/powerpoint/2010/main" val="20521568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a:extLst>
              <a:ext uri="{FF2B5EF4-FFF2-40B4-BE49-F238E27FC236}">
                <a16:creationId xmlns:a16="http://schemas.microsoft.com/office/drawing/2014/main" id="{A0342A00-E5FE-5674-DB88-7FE5F89EE34F}"/>
              </a:ext>
            </a:extLst>
          </p:cNvPr>
          <p:cNvSpPr>
            <a:spLocks noGrp="1"/>
          </p:cNvSpPr>
          <p:nvPr>
            <p:ph type="dt" sz="half" idx="10"/>
          </p:nvPr>
        </p:nvSpPr>
        <p:spPr/>
        <p:txBody>
          <a:bodyPr/>
          <a:lstStyle>
            <a:lvl1pPr>
              <a:defRPr/>
            </a:lvl1pPr>
          </a:lstStyle>
          <a:p>
            <a:pPr>
              <a:defRPr/>
            </a:pPr>
            <a:fld id="{3C8A2523-90EC-B648-B7D3-9A462C52EBCF}" type="datetimeFigureOut">
              <a:rPr lang="ja-JP" altLang="en-US"/>
              <a:pPr>
                <a:defRPr/>
              </a:pPr>
              <a:t>2025/4/8</a:t>
            </a:fld>
            <a:endParaRPr lang="ja-JP" altLang="en-US"/>
          </a:p>
        </p:txBody>
      </p:sp>
      <p:sp>
        <p:nvSpPr>
          <p:cNvPr id="5" name="フッター プレースホルダー 4">
            <a:extLst>
              <a:ext uri="{FF2B5EF4-FFF2-40B4-BE49-F238E27FC236}">
                <a16:creationId xmlns:a16="http://schemas.microsoft.com/office/drawing/2014/main" id="{6D73798E-1D09-9B0D-A116-759B4F3A6501}"/>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a:extLst>
              <a:ext uri="{FF2B5EF4-FFF2-40B4-BE49-F238E27FC236}">
                <a16:creationId xmlns:a16="http://schemas.microsoft.com/office/drawing/2014/main" id="{949026C6-6D7E-E2E5-F1B1-D9EAF7B44761}"/>
              </a:ext>
            </a:extLst>
          </p:cNvPr>
          <p:cNvSpPr>
            <a:spLocks noGrp="1"/>
          </p:cNvSpPr>
          <p:nvPr>
            <p:ph type="sldNum" sz="quarter" idx="12"/>
          </p:nvPr>
        </p:nvSpPr>
        <p:spPr/>
        <p:txBody>
          <a:bodyPr/>
          <a:lstStyle>
            <a:lvl1pPr>
              <a:defRPr/>
            </a:lvl1pPr>
          </a:lstStyle>
          <a:p>
            <a:pPr>
              <a:defRPr/>
            </a:pPr>
            <a:fld id="{C3514F2F-5DF5-2D4D-9FAA-109C627B0DB1}" type="slidenum">
              <a:rPr lang="ja-JP" altLang="en-US"/>
              <a:pPr>
                <a:defRPr/>
              </a:pPr>
              <a:t>‹#›</a:t>
            </a:fld>
            <a:endParaRPr lang="ja-JP" altLang="en-US"/>
          </a:p>
        </p:txBody>
      </p:sp>
    </p:spTree>
    <p:extLst>
      <p:ext uri="{BB962C8B-B14F-4D97-AF65-F5344CB8AC3E}">
        <p14:creationId xmlns:p14="http://schemas.microsoft.com/office/powerpoint/2010/main" val="651452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274640"/>
            <a:ext cx="2743200" cy="5851525"/>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609600" y="274640"/>
            <a:ext cx="8026400" cy="585152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a:extLst>
              <a:ext uri="{FF2B5EF4-FFF2-40B4-BE49-F238E27FC236}">
                <a16:creationId xmlns:a16="http://schemas.microsoft.com/office/drawing/2014/main" id="{277F7906-1E64-4F77-911E-44D59DFDC7B0}"/>
              </a:ext>
            </a:extLst>
          </p:cNvPr>
          <p:cNvSpPr>
            <a:spLocks noGrp="1"/>
          </p:cNvSpPr>
          <p:nvPr>
            <p:ph type="dt" sz="half" idx="10"/>
          </p:nvPr>
        </p:nvSpPr>
        <p:spPr/>
        <p:txBody>
          <a:bodyPr/>
          <a:lstStyle>
            <a:lvl1pPr>
              <a:defRPr/>
            </a:lvl1pPr>
          </a:lstStyle>
          <a:p>
            <a:pPr>
              <a:defRPr/>
            </a:pPr>
            <a:fld id="{1BB9CA3B-4421-E74F-A0FA-F2EEAE87D2F2}" type="datetimeFigureOut">
              <a:rPr lang="ja-JP" altLang="en-US"/>
              <a:pPr>
                <a:defRPr/>
              </a:pPr>
              <a:t>2025/4/8</a:t>
            </a:fld>
            <a:endParaRPr lang="ja-JP" altLang="en-US"/>
          </a:p>
        </p:txBody>
      </p:sp>
      <p:sp>
        <p:nvSpPr>
          <p:cNvPr id="5" name="フッター プレースホルダー 4">
            <a:extLst>
              <a:ext uri="{FF2B5EF4-FFF2-40B4-BE49-F238E27FC236}">
                <a16:creationId xmlns:a16="http://schemas.microsoft.com/office/drawing/2014/main" id="{5D0C7366-6686-966F-7E37-6E3BA1649E29}"/>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a:extLst>
              <a:ext uri="{FF2B5EF4-FFF2-40B4-BE49-F238E27FC236}">
                <a16:creationId xmlns:a16="http://schemas.microsoft.com/office/drawing/2014/main" id="{36AB9A7C-B66B-D51A-FCCF-F8CD01C13E33}"/>
              </a:ext>
            </a:extLst>
          </p:cNvPr>
          <p:cNvSpPr>
            <a:spLocks noGrp="1"/>
          </p:cNvSpPr>
          <p:nvPr>
            <p:ph type="sldNum" sz="quarter" idx="12"/>
          </p:nvPr>
        </p:nvSpPr>
        <p:spPr/>
        <p:txBody>
          <a:bodyPr/>
          <a:lstStyle>
            <a:lvl1pPr>
              <a:defRPr/>
            </a:lvl1pPr>
          </a:lstStyle>
          <a:p>
            <a:pPr>
              <a:defRPr/>
            </a:pPr>
            <a:fld id="{D9FFFA9B-F542-F947-8BE8-4DC94911DFCE}" type="slidenum">
              <a:rPr lang="ja-JP" altLang="en-US"/>
              <a:pPr>
                <a:defRPr/>
              </a:pPr>
              <a:t>‹#›</a:t>
            </a:fld>
            <a:endParaRPr lang="ja-JP" altLang="en-US"/>
          </a:p>
        </p:txBody>
      </p:sp>
    </p:spTree>
    <p:extLst>
      <p:ext uri="{BB962C8B-B14F-4D97-AF65-F5344CB8AC3E}">
        <p14:creationId xmlns:p14="http://schemas.microsoft.com/office/powerpoint/2010/main" val="5255155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cSld name="3_タイトルとコンテンツ">
    <p:bg>
      <p:bgPr>
        <a:solidFill>
          <a:schemeClr val="bg1"/>
        </a:solidFill>
        <a:effectLst/>
      </p:bgPr>
    </p:bg>
    <p:spTree>
      <p:nvGrpSpPr>
        <p:cNvPr id="1" name=""/>
        <p:cNvGrpSpPr/>
        <p:nvPr/>
      </p:nvGrpSpPr>
      <p:grpSpPr>
        <a:xfrm>
          <a:off x="0" y="0"/>
          <a:ext cx="0" cy="0"/>
          <a:chOff x="0" y="0"/>
          <a:chExt cx="0" cy="0"/>
        </a:xfrm>
      </p:grpSpPr>
      <p:sp>
        <p:nvSpPr>
          <p:cNvPr id="7" name="正方形/長方形 6"/>
          <p:cNvSpPr/>
          <p:nvPr/>
        </p:nvSpPr>
        <p:spPr>
          <a:xfrm>
            <a:off x="0" y="-4860"/>
            <a:ext cx="12192000" cy="141763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b="0" i="0">
              <a:solidFill>
                <a:schemeClr val="bg1"/>
              </a:solidFill>
              <a:latin typeface="BIZ UDPGothic" panose="020B0400000000000000" pitchFamily="34" charset="-128"/>
              <a:ea typeface="BIZ UDPGothic" panose="020B0400000000000000" pitchFamily="34" charset="-128"/>
            </a:endParaRPr>
          </a:p>
        </p:txBody>
      </p:sp>
      <p:sp>
        <p:nvSpPr>
          <p:cNvPr id="2" name="タイトル 1"/>
          <p:cNvSpPr>
            <a:spLocks noGrp="1"/>
          </p:cNvSpPr>
          <p:nvPr>
            <p:ph type="title"/>
          </p:nvPr>
        </p:nvSpPr>
        <p:spPr>
          <a:xfrm>
            <a:off x="609600" y="116632"/>
            <a:ext cx="10972800" cy="1296144"/>
          </a:xfrm>
        </p:spPr>
        <p:txBody>
          <a:bodyPr/>
          <a:lstStyle>
            <a:lvl1pPr>
              <a:defRPr sz="4000" b="0" i="0">
                <a:solidFill>
                  <a:schemeClr val="bg1"/>
                </a:solidFill>
                <a:latin typeface="BIZ UDPGothic" panose="020B0400000000000000" pitchFamily="34" charset="-128"/>
                <a:ea typeface="BIZ UDPGothic" panose="020B0400000000000000" pitchFamily="34" charset="-128"/>
              </a:defRPr>
            </a:lvl1pPr>
          </a:lstStyle>
          <a:p>
            <a:r>
              <a:rPr lang="ja-JP" altLang="en-US"/>
              <a:t>マスター タイトルの書式設定</a:t>
            </a:r>
          </a:p>
        </p:txBody>
      </p:sp>
      <p:sp>
        <p:nvSpPr>
          <p:cNvPr id="4" name="日付プレースホルダー 3"/>
          <p:cNvSpPr>
            <a:spLocks noGrp="1"/>
          </p:cNvSpPr>
          <p:nvPr>
            <p:ph type="dt" sz="half" idx="10"/>
          </p:nvPr>
        </p:nvSpPr>
        <p:spPr/>
        <p:txBody>
          <a:bodyPr/>
          <a:lstStyle>
            <a:lvl1pPr>
              <a:defRPr/>
            </a:lvl1pPr>
          </a:lstStyle>
          <a:p>
            <a:pPr>
              <a:defRPr/>
            </a:pPr>
            <a:fld id="{440D4EC5-B593-4C87-B558-CFA144026E83}" type="datetime1">
              <a:rPr lang="ja-JP" altLang="en-US" smtClean="0"/>
              <a:t>2025/4/8</a:t>
            </a:fld>
            <a:endParaRPr lang="ja-JP" altLang="en-US"/>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p:cNvSpPr>
            <a:spLocks noGrp="1"/>
          </p:cNvSpPr>
          <p:nvPr>
            <p:ph type="sldNum" sz="quarter" idx="12"/>
          </p:nvPr>
        </p:nvSpPr>
        <p:spPr/>
        <p:txBody>
          <a:bodyPr/>
          <a:lstStyle>
            <a:lvl1pPr>
              <a:defRPr b="0" i="0">
                <a:latin typeface="BIZ UDPGothic" panose="020B0400000000000000" pitchFamily="34" charset="-128"/>
                <a:ea typeface="BIZ UDPGothic" panose="020B0400000000000000" pitchFamily="34" charset="-128"/>
              </a:defRPr>
            </a:lvl1pPr>
          </a:lstStyle>
          <a:p>
            <a:fld id="{0E57B61B-E668-461A-807E-80F1CC721B07}" type="slidenum">
              <a:rPr lang="ja-JP" altLang="en-US" smtClean="0"/>
              <a:pPr/>
              <a:t>‹#›</a:t>
            </a:fld>
            <a:endParaRPr lang="ja-JP" altLang="en-US"/>
          </a:p>
        </p:txBody>
      </p:sp>
      <p:sp>
        <p:nvSpPr>
          <p:cNvPr id="8" name="コンテンツ プレースホルダー 2"/>
          <p:cNvSpPr>
            <a:spLocks noGrp="1"/>
          </p:cNvSpPr>
          <p:nvPr>
            <p:ph idx="1"/>
          </p:nvPr>
        </p:nvSpPr>
        <p:spPr>
          <a:xfrm>
            <a:off x="609600" y="1600206"/>
            <a:ext cx="10972800" cy="4525963"/>
          </a:xfrm>
        </p:spPr>
        <p:txBody>
          <a:bodyPr/>
          <a:lstStyle>
            <a:lvl1pPr marL="265073" indent="-265073" eaLnBrk="1">
              <a:buFont typeface="Wingdings" panose="05000000000000000000" pitchFamily="2" charset="2"/>
              <a:buChar char="n"/>
              <a:defRPr sz="2400" b="0" i="0">
                <a:latin typeface="BIZ UDPGothic" panose="020B0400000000000000" pitchFamily="34" charset="-128"/>
                <a:ea typeface="BIZ UDPGothic" panose="020B0400000000000000" pitchFamily="34" charset="-128"/>
              </a:defRPr>
            </a:lvl1pPr>
            <a:lvl2pPr marL="447603" indent="-174601" eaLnBrk="1">
              <a:buFont typeface="Wingdings" panose="05000000000000000000" pitchFamily="2" charset="2"/>
              <a:buChar char=""/>
              <a:tabLst/>
              <a:defRPr sz="2000" b="0" i="0">
                <a:latin typeface="BIZ UDPGothic" panose="020B0400000000000000" pitchFamily="34" charset="-128"/>
                <a:ea typeface="BIZ UDPGothic" panose="020B0400000000000000" pitchFamily="34" charset="-128"/>
              </a:defRPr>
            </a:lvl2pPr>
            <a:lvl3pPr marL="720617" indent="-184126" eaLnBrk="1">
              <a:buFont typeface="游ゴシック" panose="020B0400000000000000" pitchFamily="50" charset="-128"/>
              <a:buChar char="-"/>
              <a:defRPr sz="1800" b="0" i="0">
                <a:latin typeface="BIZ UDPGothic" panose="020B0400000000000000" pitchFamily="34" charset="-128"/>
                <a:ea typeface="BIZ UDPGothic" panose="020B0400000000000000" pitchFamily="34" charset="-128"/>
              </a:defRPr>
            </a:lvl3pPr>
            <a:lvl4pPr marL="988866" indent="0">
              <a:buNone/>
              <a:defRPr sz="1600" b="0" i="0">
                <a:latin typeface="BIZ UDPGothic" panose="020B0400000000000000" pitchFamily="34" charset="-128"/>
                <a:ea typeface="BIZ UDPGothic" panose="020B0400000000000000" pitchFamily="34" charset="-128"/>
              </a:defRPr>
            </a:lvl4pPr>
            <a:lvl5pPr marL="896806" indent="-176189" eaLnBrk="1">
              <a:defRPr sz="1600">
                <a:latin typeface="游ゴシック" panose="020B0400000000000000" pitchFamily="50" charset="-128"/>
                <a:ea typeface="游ゴシック" panose="020B0400000000000000" pitchFamily="50" charset="-128"/>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p:txBody>
      </p:sp>
      <p:sp>
        <p:nvSpPr>
          <p:cNvPr id="3" name="正方形/長方形 2">
            <a:extLst>
              <a:ext uri="{FF2B5EF4-FFF2-40B4-BE49-F238E27FC236}">
                <a16:creationId xmlns:a16="http://schemas.microsoft.com/office/drawing/2014/main" id="{463696FB-5032-2C33-044E-CF9EE241F81D}"/>
              </a:ext>
            </a:extLst>
          </p:cNvPr>
          <p:cNvSpPr/>
          <p:nvPr userDrawn="1"/>
        </p:nvSpPr>
        <p:spPr>
          <a:xfrm>
            <a:off x="0" y="-4860"/>
            <a:ext cx="12192000" cy="141763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b="0" i="0">
              <a:solidFill>
                <a:schemeClr val="bg1"/>
              </a:solidFill>
              <a:latin typeface="BIZ UDPGothic" panose="020B0400000000000000" pitchFamily="34" charset="-128"/>
              <a:ea typeface="BIZ UDPGothic" panose="020B0400000000000000" pitchFamily="34" charset="-128"/>
            </a:endParaRPr>
          </a:p>
        </p:txBody>
      </p:sp>
    </p:spTree>
    <p:extLst>
      <p:ext uri="{BB962C8B-B14F-4D97-AF65-F5344CB8AC3E}">
        <p14:creationId xmlns:p14="http://schemas.microsoft.com/office/powerpoint/2010/main" val="5998054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cSld name="6_タイトルとコンテンツ">
    <p:bg>
      <p:bgPr>
        <a:solidFill>
          <a:schemeClr val="bg1"/>
        </a:solidFill>
        <a:effectLst/>
      </p:bgPr>
    </p:bg>
    <p:spTree>
      <p:nvGrpSpPr>
        <p:cNvPr id="1" name=""/>
        <p:cNvGrpSpPr/>
        <p:nvPr/>
      </p:nvGrpSpPr>
      <p:grpSpPr>
        <a:xfrm>
          <a:off x="0" y="0"/>
          <a:ext cx="0" cy="0"/>
          <a:chOff x="0" y="0"/>
          <a:chExt cx="0" cy="0"/>
        </a:xfrm>
      </p:grpSpPr>
      <p:sp>
        <p:nvSpPr>
          <p:cNvPr id="7" name="正方形/長方形 6"/>
          <p:cNvSpPr/>
          <p:nvPr/>
        </p:nvSpPr>
        <p:spPr>
          <a:xfrm>
            <a:off x="609600" y="4077089"/>
            <a:ext cx="10972800" cy="14401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b="0" i="0">
              <a:solidFill>
                <a:schemeClr val="bg1"/>
              </a:solidFill>
              <a:latin typeface="BIZ UDPGothic" panose="020B0400000000000000" pitchFamily="34" charset="-128"/>
              <a:ea typeface="BIZ UDPGothic" panose="020B0400000000000000" pitchFamily="34" charset="-128"/>
            </a:endParaRPr>
          </a:p>
        </p:txBody>
      </p:sp>
      <p:sp>
        <p:nvSpPr>
          <p:cNvPr id="2" name="タイトル 1"/>
          <p:cNvSpPr>
            <a:spLocks noGrp="1"/>
          </p:cNvSpPr>
          <p:nvPr>
            <p:ph type="title"/>
          </p:nvPr>
        </p:nvSpPr>
        <p:spPr>
          <a:xfrm>
            <a:off x="609600" y="2780928"/>
            <a:ext cx="10972800" cy="1296144"/>
          </a:xfrm>
        </p:spPr>
        <p:txBody>
          <a:bodyPr/>
          <a:lstStyle>
            <a:lvl1pPr>
              <a:defRPr sz="4000" b="0" i="0">
                <a:solidFill>
                  <a:schemeClr val="tx1"/>
                </a:solidFill>
                <a:latin typeface="BIZ UDPGothic" panose="020B0400000000000000" pitchFamily="34" charset="-128"/>
                <a:ea typeface="BIZ UDPGothic" panose="020B0400000000000000" pitchFamily="34" charset="-128"/>
              </a:defRPr>
            </a:lvl1pPr>
          </a:lstStyle>
          <a:p>
            <a:r>
              <a:rPr lang="ja-JP" altLang="en-US"/>
              <a:t>マスター タイトルの書式設定</a:t>
            </a:r>
          </a:p>
        </p:txBody>
      </p:sp>
      <p:sp>
        <p:nvSpPr>
          <p:cNvPr id="4" name="日付プレースホルダー 3"/>
          <p:cNvSpPr>
            <a:spLocks noGrp="1"/>
          </p:cNvSpPr>
          <p:nvPr>
            <p:ph type="dt" sz="half" idx="10"/>
          </p:nvPr>
        </p:nvSpPr>
        <p:spPr/>
        <p:txBody>
          <a:bodyPr/>
          <a:lstStyle>
            <a:lvl1pPr>
              <a:defRPr/>
            </a:lvl1pPr>
          </a:lstStyle>
          <a:p>
            <a:fld id="{E2B6C56D-0D0A-4123-AFFE-8937855C6424}" type="datetimeFigureOut">
              <a:rPr kumimoji="1" lang="ja-JP" altLang="en-US" smtClean="0"/>
              <a:t>2025/4/8</a:t>
            </a:fld>
            <a:endParaRPr kumimoji="1" lang="ja-JP" altLang="en-US"/>
          </a:p>
        </p:txBody>
      </p:sp>
      <p:sp>
        <p:nvSpPr>
          <p:cNvPr id="5" name="フッター プレースホルダー 4"/>
          <p:cNvSpPr>
            <a:spLocks noGrp="1"/>
          </p:cNvSpPr>
          <p:nvPr>
            <p:ph type="ftr" sz="quarter" idx="11"/>
          </p:nvPr>
        </p:nvSpPr>
        <p:spPr/>
        <p:txBody>
          <a:bodyPr/>
          <a:lstStyle>
            <a:lvl1pPr>
              <a:defRPr/>
            </a:lvl1pPr>
          </a:lstStyle>
          <a:p>
            <a:endParaRPr kumimoji="1" lang="ja-JP" altLang="en-US"/>
          </a:p>
        </p:txBody>
      </p:sp>
      <p:sp>
        <p:nvSpPr>
          <p:cNvPr id="6" name="スライド番号プレースホルダー 5"/>
          <p:cNvSpPr>
            <a:spLocks noGrp="1"/>
          </p:cNvSpPr>
          <p:nvPr>
            <p:ph type="sldNum" sz="quarter" idx="12"/>
          </p:nvPr>
        </p:nvSpPr>
        <p:spPr/>
        <p:txBody>
          <a:bodyPr/>
          <a:lstStyle>
            <a:lvl1pPr>
              <a:defRPr/>
            </a:lvl1pPr>
          </a:lstStyle>
          <a:p>
            <a:fld id="{7B8C932E-AC58-4854-9B1B-85042BDAAB13}" type="slidenum">
              <a:rPr kumimoji="1" lang="ja-JP" altLang="en-US" smtClean="0"/>
              <a:t>‹#›</a:t>
            </a:fld>
            <a:endParaRPr kumimoji="1" lang="ja-JP" altLang="en-US"/>
          </a:p>
        </p:txBody>
      </p:sp>
    </p:spTree>
    <p:extLst>
      <p:ext uri="{BB962C8B-B14F-4D97-AF65-F5344CB8AC3E}">
        <p14:creationId xmlns:p14="http://schemas.microsoft.com/office/powerpoint/2010/main" val="15646799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pic>
        <p:nvPicPr>
          <p:cNvPr id="4" name="Picture 2" descr="D:\nakajima\jobs\wdupt\OWL_contentsDIR\PWPテンプレート\Ring\jpg_temp_files\cover_temp.jpg">
            <a:extLst>
              <a:ext uri="{FF2B5EF4-FFF2-40B4-BE49-F238E27FC236}">
                <a16:creationId xmlns:a16="http://schemas.microsoft.com/office/drawing/2014/main" id="{27BDA0AB-536B-C928-C4DB-BB6102A6470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t="4082" b="4082"/>
          <a:stretch>
            <a:fillRect/>
          </a:stretch>
        </p:blipFill>
        <p:spPr bwMode="auto">
          <a:xfrm>
            <a:off x="2117"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タイトル 1"/>
          <p:cNvSpPr>
            <a:spLocks noGrp="1"/>
          </p:cNvSpPr>
          <p:nvPr>
            <p:ph type="ctrTitle"/>
          </p:nvPr>
        </p:nvSpPr>
        <p:spPr>
          <a:xfrm>
            <a:off x="3407701" y="2276872"/>
            <a:ext cx="8160907" cy="2376264"/>
          </a:xfrm>
        </p:spPr>
        <p:txBody>
          <a:bodyPr>
            <a:noAutofit/>
          </a:bodyPr>
          <a:lstStyle>
            <a:lvl1pPr algn="l">
              <a:defRPr sz="6400">
                <a:effectLst/>
              </a:defRPr>
            </a:lvl1pPr>
          </a:lstStyle>
          <a:p>
            <a:r>
              <a:rPr lang="ja-JP" altLang="en-US"/>
              <a:t>マスター タイトルの書式設定</a:t>
            </a:r>
          </a:p>
        </p:txBody>
      </p:sp>
      <p:sp>
        <p:nvSpPr>
          <p:cNvPr id="3" name="サブタイトル 2"/>
          <p:cNvSpPr>
            <a:spLocks noGrp="1"/>
          </p:cNvSpPr>
          <p:nvPr>
            <p:ph type="subTitle" idx="1"/>
          </p:nvPr>
        </p:nvSpPr>
        <p:spPr>
          <a:xfrm>
            <a:off x="1828800" y="5085184"/>
            <a:ext cx="8534400" cy="625624"/>
          </a:xfrm>
        </p:spPr>
        <p:txBody>
          <a:bodyPr/>
          <a:lstStyle>
            <a:lvl1pPr marL="0" indent="0" algn="ctr">
              <a:buNone/>
              <a:defRPr>
                <a:solidFill>
                  <a:schemeClr val="tx1">
                    <a:lumMod val="75000"/>
                    <a:lumOff val="25000"/>
                  </a:schemeClr>
                </a:solidFill>
              </a:defRPr>
            </a:lvl1pPr>
            <a:lvl2pPr marL="609555" indent="0" algn="ctr">
              <a:buNone/>
              <a:defRPr>
                <a:solidFill>
                  <a:schemeClr val="tx1">
                    <a:tint val="75000"/>
                  </a:schemeClr>
                </a:solidFill>
              </a:defRPr>
            </a:lvl2pPr>
            <a:lvl3pPr marL="1219110" indent="0" algn="ctr">
              <a:buNone/>
              <a:defRPr>
                <a:solidFill>
                  <a:schemeClr val="tx1">
                    <a:tint val="75000"/>
                  </a:schemeClr>
                </a:solidFill>
              </a:defRPr>
            </a:lvl3pPr>
            <a:lvl4pPr marL="1828664" indent="0" algn="ctr">
              <a:buNone/>
              <a:defRPr>
                <a:solidFill>
                  <a:schemeClr val="tx1">
                    <a:tint val="75000"/>
                  </a:schemeClr>
                </a:solidFill>
              </a:defRPr>
            </a:lvl4pPr>
            <a:lvl5pPr marL="2438218" indent="0" algn="ctr">
              <a:buNone/>
              <a:defRPr>
                <a:solidFill>
                  <a:schemeClr val="tx1">
                    <a:tint val="75000"/>
                  </a:schemeClr>
                </a:solidFill>
              </a:defRPr>
            </a:lvl5pPr>
            <a:lvl6pPr marL="3047772" indent="0" algn="ctr">
              <a:buNone/>
              <a:defRPr>
                <a:solidFill>
                  <a:schemeClr val="tx1">
                    <a:tint val="75000"/>
                  </a:schemeClr>
                </a:solidFill>
              </a:defRPr>
            </a:lvl6pPr>
            <a:lvl7pPr marL="3657327" indent="0" algn="ctr">
              <a:buNone/>
              <a:defRPr>
                <a:solidFill>
                  <a:schemeClr val="tx1">
                    <a:tint val="75000"/>
                  </a:schemeClr>
                </a:solidFill>
              </a:defRPr>
            </a:lvl7pPr>
            <a:lvl8pPr marL="4266880" indent="0" algn="ctr">
              <a:buNone/>
              <a:defRPr>
                <a:solidFill>
                  <a:schemeClr val="tx1">
                    <a:tint val="75000"/>
                  </a:schemeClr>
                </a:solidFill>
              </a:defRPr>
            </a:lvl8pPr>
            <a:lvl9pPr marL="4876435" indent="0" algn="ctr">
              <a:buNone/>
              <a:defRPr>
                <a:solidFill>
                  <a:schemeClr val="tx1">
                    <a:tint val="75000"/>
                  </a:schemeClr>
                </a:solidFill>
              </a:defRPr>
            </a:lvl9pPr>
          </a:lstStyle>
          <a:p>
            <a:r>
              <a:rPr lang="ja-JP" altLang="en-US"/>
              <a:t>マスター サブタイトルの書式設定</a:t>
            </a:r>
          </a:p>
        </p:txBody>
      </p:sp>
      <p:sp>
        <p:nvSpPr>
          <p:cNvPr id="5" name="日付プレースホルダー 3">
            <a:extLst>
              <a:ext uri="{FF2B5EF4-FFF2-40B4-BE49-F238E27FC236}">
                <a16:creationId xmlns:a16="http://schemas.microsoft.com/office/drawing/2014/main" id="{51D4830E-5C08-21A7-F1C4-D0D2B13B34C9}"/>
              </a:ext>
            </a:extLst>
          </p:cNvPr>
          <p:cNvSpPr>
            <a:spLocks noGrp="1"/>
          </p:cNvSpPr>
          <p:nvPr>
            <p:ph type="dt" sz="half" idx="10"/>
          </p:nvPr>
        </p:nvSpPr>
        <p:spPr>
          <a:xfrm>
            <a:off x="609600" y="6356354"/>
            <a:ext cx="2846917" cy="366183"/>
          </a:xfrm>
        </p:spPr>
        <p:txBody>
          <a:bodyPr/>
          <a:lstStyle>
            <a:lvl1pPr>
              <a:defRPr smtClean="0"/>
            </a:lvl1pPr>
          </a:lstStyle>
          <a:p>
            <a:pPr>
              <a:defRPr/>
            </a:pPr>
            <a:fld id="{FA2149A6-2071-6148-A31B-97CFCABD7677}" type="datetimeFigureOut">
              <a:rPr lang="ja-JP" altLang="en-US"/>
              <a:pPr>
                <a:defRPr/>
              </a:pPr>
              <a:t>2025/4/8</a:t>
            </a:fld>
            <a:endParaRPr lang="ja-JP" altLang="en-US"/>
          </a:p>
        </p:txBody>
      </p:sp>
      <p:sp>
        <p:nvSpPr>
          <p:cNvPr id="6" name="フッター プレースホルダー 4">
            <a:extLst>
              <a:ext uri="{FF2B5EF4-FFF2-40B4-BE49-F238E27FC236}">
                <a16:creationId xmlns:a16="http://schemas.microsoft.com/office/drawing/2014/main" id="{F6363D93-61F6-C09C-9D80-BC7B087BBA86}"/>
              </a:ext>
            </a:extLst>
          </p:cNvPr>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ー 5">
            <a:extLst>
              <a:ext uri="{FF2B5EF4-FFF2-40B4-BE49-F238E27FC236}">
                <a16:creationId xmlns:a16="http://schemas.microsoft.com/office/drawing/2014/main" id="{AD0DB9AC-FF66-0237-9B7B-AB663A6A5B63}"/>
              </a:ext>
            </a:extLst>
          </p:cNvPr>
          <p:cNvSpPr>
            <a:spLocks noGrp="1"/>
          </p:cNvSpPr>
          <p:nvPr>
            <p:ph type="sldNum" sz="quarter" idx="12"/>
          </p:nvPr>
        </p:nvSpPr>
        <p:spPr/>
        <p:txBody>
          <a:bodyPr/>
          <a:lstStyle>
            <a:lvl1pPr>
              <a:defRPr smtClean="0"/>
            </a:lvl1pPr>
          </a:lstStyle>
          <a:p>
            <a:pPr>
              <a:defRPr/>
            </a:pPr>
            <a:fld id="{A5D0873C-F972-A64F-A5AF-97178838AA1E}" type="slidenum">
              <a:rPr lang="ja-JP" altLang="en-US"/>
              <a:pPr>
                <a:defRPr/>
              </a:pPr>
              <a:t>‹#›</a:t>
            </a:fld>
            <a:endParaRPr lang="ja-JP" altLang="en-US"/>
          </a:p>
        </p:txBody>
      </p:sp>
    </p:spTree>
    <p:extLst>
      <p:ext uri="{BB962C8B-B14F-4D97-AF65-F5344CB8AC3E}">
        <p14:creationId xmlns:p14="http://schemas.microsoft.com/office/powerpoint/2010/main" val="35269968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a:extLst>
              <a:ext uri="{FF2B5EF4-FFF2-40B4-BE49-F238E27FC236}">
                <a16:creationId xmlns:a16="http://schemas.microsoft.com/office/drawing/2014/main" id="{5F71E117-FC68-5CC5-73BE-CACD8054AA51}"/>
              </a:ext>
            </a:extLst>
          </p:cNvPr>
          <p:cNvSpPr>
            <a:spLocks noGrp="1"/>
          </p:cNvSpPr>
          <p:nvPr>
            <p:ph type="dt" sz="half" idx="10"/>
          </p:nvPr>
        </p:nvSpPr>
        <p:spPr/>
        <p:txBody>
          <a:bodyPr/>
          <a:lstStyle>
            <a:lvl1pPr>
              <a:defRPr/>
            </a:lvl1pPr>
          </a:lstStyle>
          <a:p>
            <a:pPr>
              <a:defRPr/>
            </a:pPr>
            <a:fld id="{9834ED53-14A7-4A4B-A2DF-2B96B6726EE2}" type="datetimeFigureOut">
              <a:rPr lang="ja-JP" altLang="en-US"/>
              <a:pPr>
                <a:defRPr/>
              </a:pPr>
              <a:t>2025/4/8</a:t>
            </a:fld>
            <a:endParaRPr lang="ja-JP" altLang="en-US"/>
          </a:p>
        </p:txBody>
      </p:sp>
      <p:sp>
        <p:nvSpPr>
          <p:cNvPr id="5" name="フッター プレースホルダー 4">
            <a:extLst>
              <a:ext uri="{FF2B5EF4-FFF2-40B4-BE49-F238E27FC236}">
                <a16:creationId xmlns:a16="http://schemas.microsoft.com/office/drawing/2014/main" id="{5E62D305-0751-535C-E7E4-1FDA8AFA9059}"/>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a:extLst>
              <a:ext uri="{FF2B5EF4-FFF2-40B4-BE49-F238E27FC236}">
                <a16:creationId xmlns:a16="http://schemas.microsoft.com/office/drawing/2014/main" id="{666C2C22-8397-829C-877D-2BA07F3A6EE3}"/>
              </a:ext>
            </a:extLst>
          </p:cNvPr>
          <p:cNvSpPr>
            <a:spLocks noGrp="1"/>
          </p:cNvSpPr>
          <p:nvPr>
            <p:ph type="sldNum" sz="quarter" idx="12"/>
          </p:nvPr>
        </p:nvSpPr>
        <p:spPr/>
        <p:txBody>
          <a:bodyPr/>
          <a:lstStyle>
            <a:lvl1pPr>
              <a:defRPr/>
            </a:lvl1pPr>
          </a:lstStyle>
          <a:p>
            <a:pPr>
              <a:defRPr/>
            </a:pPr>
            <a:fld id="{3E3ABACA-10C5-5D45-80EB-8BBE8F76A40A}" type="slidenum">
              <a:rPr lang="ja-JP" altLang="en-US"/>
              <a:pPr>
                <a:defRPr/>
              </a:pPr>
              <a:t>‹#›</a:t>
            </a:fld>
            <a:endParaRPr lang="ja-JP" altLang="en-US"/>
          </a:p>
        </p:txBody>
      </p:sp>
    </p:spTree>
    <p:extLst>
      <p:ext uri="{BB962C8B-B14F-4D97-AF65-F5344CB8AC3E}">
        <p14:creationId xmlns:p14="http://schemas.microsoft.com/office/powerpoint/2010/main" val="7822711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1"/>
            <a:ext cx="10363200" cy="1362075"/>
          </a:xfrm>
        </p:spPr>
        <p:txBody>
          <a:bodyPr anchor="t"/>
          <a:lstStyle>
            <a:lvl1pPr algn="l">
              <a:defRPr sz="5333"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55" indent="0">
              <a:buNone/>
              <a:defRPr sz="2400">
                <a:solidFill>
                  <a:schemeClr val="tx1">
                    <a:tint val="75000"/>
                  </a:schemeClr>
                </a:solidFill>
              </a:defRPr>
            </a:lvl2pPr>
            <a:lvl3pPr marL="1219110" indent="0">
              <a:buNone/>
              <a:defRPr sz="2133">
                <a:solidFill>
                  <a:schemeClr val="tx1">
                    <a:tint val="75000"/>
                  </a:schemeClr>
                </a:solidFill>
              </a:defRPr>
            </a:lvl3pPr>
            <a:lvl4pPr marL="1828664" indent="0">
              <a:buNone/>
              <a:defRPr sz="1867">
                <a:solidFill>
                  <a:schemeClr val="tx1">
                    <a:tint val="75000"/>
                  </a:schemeClr>
                </a:solidFill>
              </a:defRPr>
            </a:lvl4pPr>
            <a:lvl5pPr marL="2438218" indent="0">
              <a:buNone/>
              <a:defRPr sz="1867">
                <a:solidFill>
                  <a:schemeClr val="tx1">
                    <a:tint val="75000"/>
                  </a:schemeClr>
                </a:solidFill>
              </a:defRPr>
            </a:lvl5pPr>
            <a:lvl6pPr marL="3047772" indent="0">
              <a:buNone/>
              <a:defRPr sz="1867">
                <a:solidFill>
                  <a:schemeClr val="tx1">
                    <a:tint val="75000"/>
                  </a:schemeClr>
                </a:solidFill>
              </a:defRPr>
            </a:lvl6pPr>
            <a:lvl7pPr marL="3657327" indent="0">
              <a:buNone/>
              <a:defRPr sz="1867">
                <a:solidFill>
                  <a:schemeClr val="tx1">
                    <a:tint val="75000"/>
                  </a:schemeClr>
                </a:solidFill>
              </a:defRPr>
            </a:lvl7pPr>
            <a:lvl8pPr marL="4266880" indent="0">
              <a:buNone/>
              <a:defRPr sz="1867">
                <a:solidFill>
                  <a:schemeClr val="tx1">
                    <a:tint val="75000"/>
                  </a:schemeClr>
                </a:solidFill>
              </a:defRPr>
            </a:lvl8pPr>
            <a:lvl9pPr marL="4876435" indent="0">
              <a:buNone/>
              <a:defRPr sz="1867">
                <a:solidFill>
                  <a:schemeClr val="tx1">
                    <a:tint val="75000"/>
                  </a:schemeClr>
                </a:solidFill>
              </a:defRPr>
            </a:lvl9pPr>
          </a:lstStyle>
          <a:p>
            <a:pPr lvl="0"/>
            <a:r>
              <a:rPr lang="ja-JP" altLang="en-US"/>
              <a:t>マスター テキストの書式設定</a:t>
            </a:r>
          </a:p>
        </p:txBody>
      </p:sp>
      <p:sp>
        <p:nvSpPr>
          <p:cNvPr id="4" name="日付プレースホルダー 3">
            <a:extLst>
              <a:ext uri="{FF2B5EF4-FFF2-40B4-BE49-F238E27FC236}">
                <a16:creationId xmlns:a16="http://schemas.microsoft.com/office/drawing/2014/main" id="{D47C932F-8200-1846-7B8A-F8BDB30F6C2F}"/>
              </a:ext>
            </a:extLst>
          </p:cNvPr>
          <p:cNvSpPr>
            <a:spLocks noGrp="1"/>
          </p:cNvSpPr>
          <p:nvPr>
            <p:ph type="dt" sz="half" idx="10"/>
          </p:nvPr>
        </p:nvSpPr>
        <p:spPr/>
        <p:txBody>
          <a:bodyPr/>
          <a:lstStyle>
            <a:lvl1pPr>
              <a:defRPr/>
            </a:lvl1pPr>
          </a:lstStyle>
          <a:p>
            <a:pPr>
              <a:defRPr/>
            </a:pPr>
            <a:fld id="{1F1E0083-FC64-BE41-ADFA-FE6DA0FA49C5}" type="datetimeFigureOut">
              <a:rPr lang="ja-JP" altLang="en-US"/>
              <a:pPr>
                <a:defRPr/>
              </a:pPr>
              <a:t>2025/4/8</a:t>
            </a:fld>
            <a:endParaRPr lang="ja-JP" altLang="en-US"/>
          </a:p>
        </p:txBody>
      </p:sp>
      <p:sp>
        <p:nvSpPr>
          <p:cNvPr id="5" name="フッター プレースホルダー 4">
            <a:extLst>
              <a:ext uri="{FF2B5EF4-FFF2-40B4-BE49-F238E27FC236}">
                <a16:creationId xmlns:a16="http://schemas.microsoft.com/office/drawing/2014/main" id="{03F62ADB-A466-7D39-A125-2DCCB772E410}"/>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a:extLst>
              <a:ext uri="{FF2B5EF4-FFF2-40B4-BE49-F238E27FC236}">
                <a16:creationId xmlns:a16="http://schemas.microsoft.com/office/drawing/2014/main" id="{024CEB2D-5870-7A9A-C939-F37ADB7C08BF}"/>
              </a:ext>
            </a:extLst>
          </p:cNvPr>
          <p:cNvSpPr>
            <a:spLocks noGrp="1"/>
          </p:cNvSpPr>
          <p:nvPr>
            <p:ph type="sldNum" sz="quarter" idx="12"/>
          </p:nvPr>
        </p:nvSpPr>
        <p:spPr/>
        <p:txBody>
          <a:bodyPr/>
          <a:lstStyle>
            <a:lvl1pPr>
              <a:defRPr/>
            </a:lvl1pPr>
          </a:lstStyle>
          <a:p>
            <a:pPr>
              <a:defRPr/>
            </a:pPr>
            <a:fld id="{B66C5D68-0970-B048-BD70-AFAC3CA4997A}" type="slidenum">
              <a:rPr lang="ja-JP" altLang="en-US"/>
              <a:pPr>
                <a:defRPr/>
              </a:pPr>
              <a:t>‹#›</a:t>
            </a:fld>
            <a:endParaRPr lang="ja-JP" altLang="en-US"/>
          </a:p>
        </p:txBody>
      </p:sp>
    </p:spTree>
    <p:extLst>
      <p:ext uri="{BB962C8B-B14F-4D97-AF65-F5344CB8AC3E}">
        <p14:creationId xmlns:p14="http://schemas.microsoft.com/office/powerpoint/2010/main" val="35975090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ー 3">
            <a:extLst>
              <a:ext uri="{FF2B5EF4-FFF2-40B4-BE49-F238E27FC236}">
                <a16:creationId xmlns:a16="http://schemas.microsoft.com/office/drawing/2014/main" id="{0019CF16-5847-D6C4-14AA-814E60D3C450}"/>
              </a:ext>
            </a:extLst>
          </p:cNvPr>
          <p:cNvSpPr>
            <a:spLocks noGrp="1"/>
          </p:cNvSpPr>
          <p:nvPr>
            <p:ph type="dt" sz="half" idx="10"/>
          </p:nvPr>
        </p:nvSpPr>
        <p:spPr/>
        <p:txBody>
          <a:bodyPr/>
          <a:lstStyle>
            <a:lvl1pPr>
              <a:defRPr/>
            </a:lvl1pPr>
          </a:lstStyle>
          <a:p>
            <a:pPr>
              <a:defRPr/>
            </a:pPr>
            <a:fld id="{6044878F-3B01-F747-A51B-52318F46F2EE}" type="datetimeFigureOut">
              <a:rPr lang="ja-JP" altLang="en-US"/>
              <a:pPr>
                <a:defRPr/>
              </a:pPr>
              <a:t>2025/4/8</a:t>
            </a:fld>
            <a:endParaRPr lang="ja-JP" altLang="en-US"/>
          </a:p>
        </p:txBody>
      </p:sp>
      <p:sp>
        <p:nvSpPr>
          <p:cNvPr id="6" name="フッター プレースホルダー 4">
            <a:extLst>
              <a:ext uri="{FF2B5EF4-FFF2-40B4-BE49-F238E27FC236}">
                <a16:creationId xmlns:a16="http://schemas.microsoft.com/office/drawing/2014/main" id="{E25B3415-677C-1548-EE46-69F9ED89AD0E}"/>
              </a:ext>
            </a:extLst>
          </p:cNvPr>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ー 5">
            <a:extLst>
              <a:ext uri="{FF2B5EF4-FFF2-40B4-BE49-F238E27FC236}">
                <a16:creationId xmlns:a16="http://schemas.microsoft.com/office/drawing/2014/main" id="{577BC4FE-EC30-EF7D-DEB0-4E166680E257}"/>
              </a:ext>
            </a:extLst>
          </p:cNvPr>
          <p:cNvSpPr>
            <a:spLocks noGrp="1"/>
          </p:cNvSpPr>
          <p:nvPr>
            <p:ph type="sldNum" sz="quarter" idx="12"/>
          </p:nvPr>
        </p:nvSpPr>
        <p:spPr/>
        <p:txBody>
          <a:bodyPr/>
          <a:lstStyle>
            <a:lvl1pPr>
              <a:defRPr/>
            </a:lvl1pPr>
          </a:lstStyle>
          <a:p>
            <a:pPr>
              <a:defRPr/>
            </a:pPr>
            <a:fld id="{A999E433-3B8D-924C-B334-3D819E7BCB99}" type="slidenum">
              <a:rPr lang="ja-JP" altLang="en-US"/>
              <a:pPr>
                <a:defRPr/>
              </a:pPr>
              <a:t>‹#›</a:t>
            </a:fld>
            <a:endParaRPr lang="ja-JP" altLang="en-US"/>
          </a:p>
        </p:txBody>
      </p:sp>
    </p:spTree>
    <p:extLst>
      <p:ext uri="{BB962C8B-B14F-4D97-AF65-F5344CB8AC3E}">
        <p14:creationId xmlns:p14="http://schemas.microsoft.com/office/powerpoint/2010/main" val="33895119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609600" y="1535113"/>
            <a:ext cx="5386917" cy="639763"/>
          </a:xfrm>
        </p:spPr>
        <p:txBody>
          <a:bodyPr anchor="b"/>
          <a:lstStyle>
            <a:lvl1pPr marL="0" indent="0">
              <a:buNone/>
              <a:defRPr sz="3200" b="1"/>
            </a:lvl1pPr>
            <a:lvl2pPr marL="609555" indent="0">
              <a:buNone/>
              <a:defRPr sz="2667" b="1"/>
            </a:lvl2pPr>
            <a:lvl3pPr marL="1219110" indent="0">
              <a:buNone/>
              <a:defRPr sz="2400" b="1"/>
            </a:lvl3pPr>
            <a:lvl4pPr marL="1828664" indent="0">
              <a:buNone/>
              <a:defRPr sz="2133" b="1"/>
            </a:lvl4pPr>
            <a:lvl5pPr marL="2438218" indent="0">
              <a:buNone/>
              <a:defRPr sz="2133" b="1"/>
            </a:lvl5pPr>
            <a:lvl6pPr marL="3047772" indent="0">
              <a:buNone/>
              <a:defRPr sz="2133" b="1"/>
            </a:lvl6pPr>
            <a:lvl7pPr marL="3657327" indent="0">
              <a:buNone/>
              <a:defRPr sz="2133" b="1"/>
            </a:lvl7pPr>
            <a:lvl8pPr marL="4266880" indent="0">
              <a:buNone/>
              <a:defRPr sz="2133" b="1"/>
            </a:lvl8pPr>
            <a:lvl9pPr marL="4876435" indent="0">
              <a:buNone/>
              <a:defRPr sz="2133"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6193372" y="1535113"/>
            <a:ext cx="5389033" cy="639763"/>
          </a:xfrm>
        </p:spPr>
        <p:txBody>
          <a:bodyPr anchor="b"/>
          <a:lstStyle>
            <a:lvl1pPr marL="0" indent="0">
              <a:buNone/>
              <a:defRPr sz="3200" b="1"/>
            </a:lvl1pPr>
            <a:lvl2pPr marL="609555" indent="0">
              <a:buNone/>
              <a:defRPr sz="2667" b="1"/>
            </a:lvl2pPr>
            <a:lvl3pPr marL="1219110" indent="0">
              <a:buNone/>
              <a:defRPr sz="2400" b="1"/>
            </a:lvl3pPr>
            <a:lvl4pPr marL="1828664" indent="0">
              <a:buNone/>
              <a:defRPr sz="2133" b="1"/>
            </a:lvl4pPr>
            <a:lvl5pPr marL="2438218" indent="0">
              <a:buNone/>
              <a:defRPr sz="2133" b="1"/>
            </a:lvl5pPr>
            <a:lvl6pPr marL="3047772" indent="0">
              <a:buNone/>
              <a:defRPr sz="2133" b="1"/>
            </a:lvl6pPr>
            <a:lvl7pPr marL="3657327" indent="0">
              <a:buNone/>
              <a:defRPr sz="2133" b="1"/>
            </a:lvl7pPr>
            <a:lvl8pPr marL="4266880" indent="0">
              <a:buNone/>
              <a:defRPr sz="2133" b="1"/>
            </a:lvl8pPr>
            <a:lvl9pPr marL="4876435" indent="0">
              <a:buNone/>
              <a:defRPr sz="2133"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6193372"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ー 3">
            <a:extLst>
              <a:ext uri="{FF2B5EF4-FFF2-40B4-BE49-F238E27FC236}">
                <a16:creationId xmlns:a16="http://schemas.microsoft.com/office/drawing/2014/main" id="{0914F083-0A68-A62C-FD6F-19B1A2075A74}"/>
              </a:ext>
            </a:extLst>
          </p:cNvPr>
          <p:cNvSpPr>
            <a:spLocks noGrp="1"/>
          </p:cNvSpPr>
          <p:nvPr>
            <p:ph type="dt" sz="half" idx="10"/>
          </p:nvPr>
        </p:nvSpPr>
        <p:spPr/>
        <p:txBody>
          <a:bodyPr/>
          <a:lstStyle>
            <a:lvl1pPr>
              <a:defRPr/>
            </a:lvl1pPr>
          </a:lstStyle>
          <a:p>
            <a:pPr>
              <a:defRPr/>
            </a:pPr>
            <a:fld id="{759EC0A6-EF15-4241-B58B-AA9B7E599526}" type="datetimeFigureOut">
              <a:rPr lang="ja-JP" altLang="en-US"/>
              <a:pPr>
                <a:defRPr/>
              </a:pPr>
              <a:t>2025/4/8</a:t>
            </a:fld>
            <a:endParaRPr lang="ja-JP" altLang="en-US"/>
          </a:p>
        </p:txBody>
      </p:sp>
      <p:sp>
        <p:nvSpPr>
          <p:cNvPr id="8" name="フッター プレースホルダー 4">
            <a:extLst>
              <a:ext uri="{FF2B5EF4-FFF2-40B4-BE49-F238E27FC236}">
                <a16:creationId xmlns:a16="http://schemas.microsoft.com/office/drawing/2014/main" id="{5436051E-60D1-AC0C-E347-7996C8602A02}"/>
              </a:ext>
            </a:extLst>
          </p:cNvPr>
          <p:cNvSpPr>
            <a:spLocks noGrp="1"/>
          </p:cNvSpPr>
          <p:nvPr>
            <p:ph type="ftr" sz="quarter" idx="11"/>
          </p:nvPr>
        </p:nvSpPr>
        <p:spPr/>
        <p:txBody>
          <a:bodyPr/>
          <a:lstStyle>
            <a:lvl1pPr>
              <a:defRPr/>
            </a:lvl1pPr>
          </a:lstStyle>
          <a:p>
            <a:pPr>
              <a:defRPr/>
            </a:pPr>
            <a:endParaRPr lang="ja-JP" altLang="en-US"/>
          </a:p>
        </p:txBody>
      </p:sp>
      <p:sp>
        <p:nvSpPr>
          <p:cNvPr id="9" name="スライド番号プレースホルダー 5">
            <a:extLst>
              <a:ext uri="{FF2B5EF4-FFF2-40B4-BE49-F238E27FC236}">
                <a16:creationId xmlns:a16="http://schemas.microsoft.com/office/drawing/2014/main" id="{010525D5-8D3A-AFF6-14FB-CAC1BE284241}"/>
              </a:ext>
            </a:extLst>
          </p:cNvPr>
          <p:cNvSpPr>
            <a:spLocks noGrp="1"/>
          </p:cNvSpPr>
          <p:nvPr>
            <p:ph type="sldNum" sz="quarter" idx="12"/>
          </p:nvPr>
        </p:nvSpPr>
        <p:spPr/>
        <p:txBody>
          <a:bodyPr/>
          <a:lstStyle>
            <a:lvl1pPr>
              <a:defRPr/>
            </a:lvl1pPr>
          </a:lstStyle>
          <a:p>
            <a:pPr>
              <a:defRPr/>
            </a:pPr>
            <a:fld id="{332728EF-31DE-CA44-8794-C0DCAB5CA3FC}" type="slidenum">
              <a:rPr lang="ja-JP" altLang="en-US"/>
              <a:pPr>
                <a:defRPr/>
              </a:pPr>
              <a:t>‹#›</a:t>
            </a:fld>
            <a:endParaRPr lang="ja-JP" altLang="en-US"/>
          </a:p>
        </p:txBody>
      </p:sp>
    </p:spTree>
    <p:extLst>
      <p:ext uri="{BB962C8B-B14F-4D97-AF65-F5344CB8AC3E}">
        <p14:creationId xmlns:p14="http://schemas.microsoft.com/office/powerpoint/2010/main" val="23516240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日付プレースホルダー 3">
            <a:extLst>
              <a:ext uri="{FF2B5EF4-FFF2-40B4-BE49-F238E27FC236}">
                <a16:creationId xmlns:a16="http://schemas.microsoft.com/office/drawing/2014/main" id="{018A41E9-4826-9F3F-B9B4-DDD20DF563BF}"/>
              </a:ext>
            </a:extLst>
          </p:cNvPr>
          <p:cNvSpPr>
            <a:spLocks noGrp="1"/>
          </p:cNvSpPr>
          <p:nvPr>
            <p:ph type="dt" sz="half" idx="10"/>
          </p:nvPr>
        </p:nvSpPr>
        <p:spPr/>
        <p:txBody>
          <a:bodyPr/>
          <a:lstStyle>
            <a:lvl1pPr>
              <a:defRPr/>
            </a:lvl1pPr>
          </a:lstStyle>
          <a:p>
            <a:pPr>
              <a:defRPr/>
            </a:pPr>
            <a:fld id="{33370BE2-EFEE-B744-862A-8848D47DF3ED}" type="datetimeFigureOut">
              <a:rPr lang="ja-JP" altLang="en-US"/>
              <a:pPr>
                <a:defRPr/>
              </a:pPr>
              <a:t>2025/4/8</a:t>
            </a:fld>
            <a:endParaRPr lang="ja-JP" altLang="en-US"/>
          </a:p>
        </p:txBody>
      </p:sp>
      <p:sp>
        <p:nvSpPr>
          <p:cNvPr id="4" name="フッター プレースホルダー 4">
            <a:extLst>
              <a:ext uri="{FF2B5EF4-FFF2-40B4-BE49-F238E27FC236}">
                <a16:creationId xmlns:a16="http://schemas.microsoft.com/office/drawing/2014/main" id="{E871343D-9379-075C-72A2-D101E83B6D3F}"/>
              </a:ext>
            </a:extLst>
          </p:cNvPr>
          <p:cNvSpPr>
            <a:spLocks noGrp="1"/>
          </p:cNvSpPr>
          <p:nvPr>
            <p:ph type="ftr" sz="quarter" idx="11"/>
          </p:nvPr>
        </p:nvSpPr>
        <p:spPr/>
        <p:txBody>
          <a:bodyPr/>
          <a:lstStyle>
            <a:lvl1pPr>
              <a:defRPr/>
            </a:lvl1pPr>
          </a:lstStyle>
          <a:p>
            <a:pPr>
              <a:defRPr/>
            </a:pPr>
            <a:endParaRPr lang="ja-JP" altLang="en-US"/>
          </a:p>
        </p:txBody>
      </p:sp>
      <p:sp>
        <p:nvSpPr>
          <p:cNvPr id="5" name="スライド番号プレースホルダー 5">
            <a:extLst>
              <a:ext uri="{FF2B5EF4-FFF2-40B4-BE49-F238E27FC236}">
                <a16:creationId xmlns:a16="http://schemas.microsoft.com/office/drawing/2014/main" id="{824D383B-B2FA-180E-5C55-8062C82B3583}"/>
              </a:ext>
            </a:extLst>
          </p:cNvPr>
          <p:cNvSpPr>
            <a:spLocks noGrp="1"/>
          </p:cNvSpPr>
          <p:nvPr>
            <p:ph type="sldNum" sz="quarter" idx="12"/>
          </p:nvPr>
        </p:nvSpPr>
        <p:spPr/>
        <p:txBody>
          <a:bodyPr/>
          <a:lstStyle>
            <a:lvl1pPr>
              <a:defRPr/>
            </a:lvl1pPr>
          </a:lstStyle>
          <a:p>
            <a:pPr>
              <a:defRPr/>
            </a:pPr>
            <a:fld id="{4E079653-34E5-0F48-888F-A32313439112}" type="slidenum">
              <a:rPr lang="ja-JP" altLang="en-US"/>
              <a:pPr>
                <a:defRPr/>
              </a:pPr>
              <a:t>‹#›</a:t>
            </a:fld>
            <a:endParaRPr lang="ja-JP" altLang="en-US"/>
          </a:p>
        </p:txBody>
      </p:sp>
    </p:spTree>
    <p:extLst>
      <p:ext uri="{BB962C8B-B14F-4D97-AF65-F5344CB8AC3E}">
        <p14:creationId xmlns:p14="http://schemas.microsoft.com/office/powerpoint/2010/main" val="34558019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0" y="1"/>
            <a:ext cx="12192000" cy="932723"/>
          </a:xfrm>
          <a:solidFill>
            <a:schemeClr val="accent1"/>
          </a:solidFill>
        </p:spPr>
        <p:txBody>
          <a:bodyPr/>
          <a:lstStyle>
            <a:lvl1pPr>
              <a:defRPr>
                <a:solidFill>
                  <a:schemeClr val="bg1"/>
                </a:solidFill>
              </a:defRPr>
            </a:lvl1p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a:extLst>
              <a:ext uri="{FF2B5EF4-FFF2-40B4-BE49-F238E27FC236}">
                <a16:creationId xmlns:a16="http://schemas.microsoft.com/office/drawing/2014/main" id="{C7C26D6C-2E77-4D3A-CDC7-7870171CEE12}"/>
              </a:ext>
            </a:extLst>
          </p:cNvPr>
          <p:cNvSpPr>
            <a:spLocks noGrp="1"/>
          </p:cNvSpPr>
          <p:nvPr>
            <p:ph type="dt" sz="half" idx="10"/>
          </p:nvPr>
        </p:nvSpPr>
        <p:spPr/>
        <p:txBody>
          <a:bodyPr/>
          <a:lstStyle>
            <a:lvl1pPr>
              <a:defRPr/>
            </a:lvl1pPr>
          </a:lstStyle>
          <a:p>
            <a:pPr>
              <a:defRPr/>
            </a:pPr>
            <a:fld id="{C4FC9AE1-6FC7-FF41-8013-69F6EE4207FB}" type="datetimeFigureOut">
              <a:rPr lang="ja-JP" altLang="en-US"/>
              <a:pPr>
                <a:defRPr/>
              </a:pPr>
              <a:t>2025/4/8</a:t>
            </a:fld>
            <a:endParaRPr lang="ja-JP" altLang="en-US"/>
          </a:p>
        </p:txBody>
      </p:sp>
      <p:sp>
        <p:nvSpPr>
          <p:cNvPr id="5" name="フッター プレースホルダー 4">
            <a:extLst>
              <a:ext uri="{FF2B5EF4-FFF2-40B4-BE49-F238E27FC236}">
                <a16:creationId xmlns:a16="http://schemas.microsoft.com/office/drawing/2014/main" id="{D0F3CB2B-F113-7B1C-3A37-60D2F59BD731}"/>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a:extLst>
              <a:ext uri="{FF2B5EF4-FFF2-40B4-BE49-F238E27FC236}">
                <a16:creationId xmlns:a16="http://schemas.microsoft.com/office/drawing/2014/main" id="{A5834668-AA24-A937-A79C-C15E36B1310C}"/>
              </a:ext>
            </a:extLst>
          </p:cNvPr>
          <p:cNvSpPr>
            <a:spLocks noGrp="1"/>
          </p:cNvSpPr>
          <p:nvPr>
            <p:ph type="sldNum" sz="quarter" idx="12"/>
          </p:nvPr>
        </p:nvSpPr>
        <p:spPr/>
        <p:txBody>
          <a:bodyPr/>
          <a:lstStyle>
            <a:lvl1pPr>
              <a:defRPr/>
            </a:lvl1pPr>
          </a:lstStyle>
          <a:p>
            <a:pPr>
              <a:defRPr/>
            </a:pPr>
            <a:fld id="{E70CECE5-BED5-E946-8140-8C02C9CD0327}" type="slidenum">
              <a:rPr lang="ja-JP" altLang="en-US"/>
              <a:pPr>
                <a:defRPr/>
              </a:pPr>
              <a:t>‹#›</a:t>
            </a:fld>
            <a:endParaRPr lang="ja-JP" altLang="en-US"/>
          </a:p>
        </p:txBody>
      </p:sp>
    </p:spTree>
    <p:extLst>
      <p:ext uri="{BB962C8B-B14F-4D97-AF65-F5344CB8AC3E}">
        <p14:creationId xmlns:p14="http://schemas.microsoft.com/office/powerpoint/2010/main" val="5599507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3">
            <a:extLst>
              <a:ext uri="{FF2B5EF4-FFF2-40B4-BE49-F238E27FC236}">
                <a16:creationId xmlns:a16="http://schemas.microsoft.com/office/drawing/2014/main" id="{F69AEA53-76A4-7FA9-DA59-460DDDA86784}"/>
              </a:ext>
            </a:extLst>
          </p:cNvPr>
          <p:cNvSpPr>
            <a:spLocks noGrp="1"/>
          </p:cNvSpPr>
          <p:nvPr>
            <p:ph type="dt" sz="half" idx="10"/>
          </p:nvPr>
        </p:nvSpPr>
        <p:spPr/>
        <p:txBody>
          <a:bodyPr/>
          <a:lstStyle>
            <a:lvl1pPr>
              <a:defRPr/>
            </a:lvl1pPr>
          </a:lstStyle>
          <a:p>
            <a:pPr>
              <a:defRPr/>
            </a:pPr>
            <a:fld id="{D7793DE0-ABCF-B343-B1E8-DB1B9222A66E}" type="datetimeFigureOut">
              <a:rPr lang="ja-JP" altLang="en-US"/>
              <a:pPr>
                <a:defRPr/>
              </a:pPr>
              <a:t>2025/4/8</a:t>
            </a:fld>
            <a:endParaRPr lang="ja-JP" altLang="en-US"/>
          </a:p>
        </p:txBody>
      </p:sp>
      <p:sp>
        <p:nvSpPr>
          <p:cNvPr id="3" name="フッター プレースホルダー 4">
            <a:extLst>
              <a:ext uri="{FF2B5EF4-FFF2-40B4-BE49-F238E27FC236}">
                <a16:creationId xmlns:a16="http://schemas.microsoft.com/office/drawing/2014/main" id="{4FCA5988-3C83-7498-80BA-0482D92ACCD6}"/>
              </a:ext>
            </a:extLst>
          </p:cNvPr>
          <p:cNvSpPr>
            <a:spLocks noGrp="1"/>
          </p:cNvSpPr>
          <p:nvPr>
            <p:ph type="ftr" sz="quarter" idx="11"/>
          </p:nvPr>
        </p:nvSpPr>
        <p:spPr/>
        <p:txBody>
          <a:bodyPr/>
          <a:lstStyle>
            <a:lvl1pPr>
              <a:defRPr/>
            </a:lvl1pPr>
          </a:lstStyle>
          <a:p>
            <a:pPr>
              <a:defRPr/>
            </a:pPr>
            <a:endParaRPr lang="ja-JP" altLang="en-US"/>
          </a:p>
        </p:txBody>
      </p:sp>
      <p:sp>
        <p:nvSpPr>
          <p:cNvPr id="4" name="スライド番号プレースホルダー 5">
            <a:extLst>
              <a:ext uri="{FF2B5EF4-FFF2-40B4-BE49-F238E27FC236}">
                <a16:creationId xmlns:a16="http://schemas.microsoft.com/office/drawing/2014/main" id="{EDAC3AA1-95E7-25AD-F924-3B35A432B81A}"/>
              </a:ext>
            </a:extLst>
          </p:cNvPr>
          <p:cNvSpPr>
            <a:spLocks noGrp="1"/>
          </p:cNvSpPr>
          <p:nvPr>
            <p:ph type="sldNum" sz="quarter" idx="12"/>
          </p:nvPr>
        </p:nvSpPr>
        <p:spPr/>
        <p:txBody>
          <a:bodyPr/>
          <a:lstStyle>
            <a:lvl1pPr>
              <a:defRPr/>
            </a:lvl1pPr>
          </a:lstStyle>
          <a:p>
            <a:pPr>
              <a:defRPr/>
            </a:pPr>
            <a:fld id="{9168D9F1-0B09-4E40-8B32-9451D828D050}" type="slidenum">
              <a:rPr lang="ja-JP" altLang="en-US"/>
              <a:pPr>
                <a:defRPr/>
              </a:pPr>
              <a:t>‹#›</a:t>
            </a:fld>
            <a:endParaRPr lang="ja-JP" altLang="en-US"/>
          </a:p>
        </p:txBody>
      </p:sp>
    </p:spTree>
    <p:extLst>
      <p:ext uri="{BB962C8B-B14F-4D97-AF65-F5344CB8AC3E}">
        <p14:creationId xmlns:p14="http://schemas.microsoft.com/office/powerpoint/2010/main" val="37751885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3" y="273049"/>
            <a:ext cx="4011084" cy="1162051"/>
          </a:xfrm>
        </p:spPr>
        <p:txBody>
          <a:bodyPr anchor="b"/>
          <a:lstStyle>
            <a:lvl1pPr algn="l">
              <a:defRPr sz="2667" b="1"/>
            </a:lvl1pPr>
          </a:lstStyle>
          <a:p>
            <a:r>
              <a:rPr lang="ja-JP" altLang="en-US"/>
              <a:t>マスター タイトルの書式設定</a:t>
            </a:r>
          </a:p>
        </p:txBody>
      </p:sp>
      <p:sp>
        <p:nvSpPr>
          <p:cNvPr id="3" name="コンテンツ プレースホルダー 2"/>
          <p:cNvSpPr>
            <a:spLocks noGrp="1"/>
          </p:cNvSpPr>
          <p:nvPr>
            <p:ph idx="1"/>
          </p:nvPr>
        </p:nvSpPr>
        <p:spPr>
          <a:xfrm>
            <a:off x="4766733" y="273054"/>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609603" y="1435104"/>
            <a:ext cx="4011084" cy="4691063"/>
          </a:xfrm>
        </p:spPr>
        <p:txBody>
          <a:bodyPr/>
          <a:lstStyle>
            <a:lvl1pPr marL="0" indent="0">
              <a:buNone/>
              <a:defRPr sz="1867"/>
            </a:lvl1pPr>
            <a:lvl2pPr marL="609555" indent="0">
              <a:buNone/>
              <a:defRPr sz="1600"/>
            </a:lvl2pPr>
            <a:lvl3pPr marL="1219110" indent="0">
              <a:buNone/>
              <a:defRPr sz="1333"/>
            </a:lvl3pPr>
            <a:lvl4pPr marL="1828664" indent="0">
              <a:buNone/>
              <a:defRPr sz="1200"/>
            </a:lvl4pPr>
            <a:lvl5pPr marL="2438218" indent="0">
              <a:buNone/>
              <a:defRPr sz="1200"/>
            </a:lvl5pPr>
            <a:lvl6pPr marL="3047772" indent="0">
              <a:buNone/>
              <a:defRPr sz="1200"/>
            </a:lvl6pPr>
            <a:lvl7pPr marL="3657327" indent="0">
              <a:buNone/>
              <a:defRPr sz="1200"/>
            </a:lvl7pPr>
            <a:lvl8pPr marL="4266880" indent="0">
              <a:buNone/>
              <a:defRPr sz="1200"/>
            </a:lvl8pPr>
            <a:lvl9pPr marL="4876435" indent="0">
              <a:buNone/>
              <a:defRPr sz="1200"/>
            </a:lvl9pPr>
          </a:lstStyle>
          <a:p>
            <a:pPr lvl="0"/>
            <a:r>
              <a:rPr lang="ja-JP" altLang="en-US"/>
              <a:t>マスター テキストの書式設定</a:t>
            </a:r>
          </a:p>
        </p:txBody>
      </p:sp>
      <p:sp>
        <p:nvSpPr>
          <p:cNvPr id="5" name="日付プレースホルダー 3">
            <a:extLst>
              <a:ext uri="{FF2B5EF4-FFF2-40B4-BE49-F238E27FC236}">
                <a16:creationId xmlns:a16="http://schemas.microsoft.com/office/drawing/2014/main" id="{C85FDFA8-E151-7242-C5F9-D4489DAAF42B}"/>
              </a:ext>
            </a:extLst>
          </p:cNvPr>
          <p:cNvSpPr>
            <a:spLocks noGrp="1"/>
          </p:cNvSpPr>
          <p:nvPr>
            <p:ph type="dt" sz="half" idx="10"/>
          </p:nvPr>
        </p:nvSpPr>
        <p:spPr/>
        <p:txBody>
          <a:bodyPr/>
          <a:lstStyle>
            <a:lvl1pPr>
              <a:defRPr/>
            </a:lvl1pPr>
          </a:lstStyle>
          <a:p>
            <a:pPr>
              <a:defRPr/>
            </a:pPr>
            <a:fld id="{9C9C3F81-17ED-1F43-A658-08CDE81E248E}" type="datetimeFigureOut">
              <a:rPr lang="ja-JP" altLang="en-US"/>
              <a:pPr>
                <a:defRPr/>
              </a:pPr>
              <a:t>2025/4/8</a:t>
            </a:fld>
            <a:endParaRPr lang="ja-JP" altLang="en-US"/>
          </a:p>
        </p:txBody>
      </p:sp>
      <p:sp>
        <p:nvSpPr>
          <p:cNvPr id="6" name="フッター プレースホルダー 4">
            <a:extLst>
              <a:ext uri="{FF2B5EF4-FFF2-40B4-BE49-F238E27FC236}">
                <a16:creationId xmlns:a16="http://schemas.microsoft.com/office/drawing/2014/main" id="{D53F795B-DBF6-85C7-4C29-2A9648722FCD}"/>
              </a:ext>
            </a:extLst>
          </p:cNvPr>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ー 5">
            <a:extLst>
              <a:ext uri="{FF2B5EF4-FFF2-40B4-BE49-F238E27FC236}">
                <a16:creationId xmlns:a16="http://schemas.microsoft.com/office/drawing/2014/main" id="{8A27E514-0032-EDAC-D965-A85D6826BF8E}"/>
              </a:ext>
            </a:extLst>
          </p:cNvPr>
          <p:cNvSpPr>
            <a:spLocks noGrp="1"/>
          </p:cNvSpPr>
          <p:nvPr>
            <p:ph type="sldNum" sz="quarter" idx="12"/>
          </p:nvPr>
        </p:nvSpPr>
        <p:spPr/>
        <p:txBody>
          <a:bodyPr/>
          <a:lstStyle>
            <a:lvl1pPr>
              <a:defRPr/>
            </a:lvl1pPr>
          </a:lstStyle>
          <a:p>
            <a:pPr>
              <a:defRPr/>
            </a:pPr>
            <a:fld id="{9C2D8B47-4F65-3F4C-97F2-56F3C6572F64}" type="slidenum">
              <a:rPr lang="ja-JP" altLang="en-US"/>
              <a:pPr>
                <a:defRPr/>
              </a:pPr>
              <a:t>‹#›</a:t>
            </a:fld>
            <a:endParaRPr lang="ja-JP" altLang="en-US"/>
          </a:p>
        </p:txBody>
      </p:sp>
    </p:spTree>
    <p:extLst>
      <p:ext uri="{BB962C8B-B14F-4D97-AF65-F5344CB8AC3E}">
        <p14:creationId xmlns:p14="http://schemas.microsoft.com/office/powerpoint/2010/main" val="17435594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1"/>
            <a:ext cx="7315200" cy="566739"/>
          </a:xfrm>
        </p:spPr>
        <p:txBody>
          <a:bodyPr anchor="b"/>
          <a:lstStyle>
            <a:lvl1pPr algn="l">
              <a:defRPr sz="2667" b="1"/>
            </a:lvl1pPr>
          </a:lstStyle>
          <a:p>
            <a:r>
              <a:rPr lang="ja-JP" altLang="en-US"/>
              <a:t>マスター タイトルの書式設定</a:t>
            </a:r>
          </a:p>
        </p:txBody>
      </p:sp>
      <p:sp>
        <p:nvSpPr>
          <p:cNvPr id="3" name="図プレースホルダー 2"/>
          <p:cNvSpPr>
            <a:spLocks noGrp="1"/>
          </p:cNvSpPr>
          <p:nvPr>
            <p:ph type="pic" idx="1"/>
          </p:nvPr>
        </p:nvSpPr>
        <p:spPr>
          <a:xfrm>
            <a:off x="2389717" y="612775"/>
            <a:ext cx="7315200" cy="4114800"/>
          </a:xfrm>
        </p:spPr>
        <p:txBody>
          <a:bodyPr rtlCol="0">
            <a:normAutofit/>
          </a:bodyPr>
          <a:lstStyle>
            <a:lvl1pPr marL="0" indent="0">
              <a:buNone/>
              <a:defRPr sz="4267"/>
            </a:lvl1pPr>
            <a:lvl2pPr marL="609555" indent="0">
              <a:buNone/>
              <a:defRPr sz="3733"/>
            </a:lvl2pPr>
            <a:lvl3pPr marL="1219110" indent="0">
              <a:buNone/>
              <a:defRPr sz="3200"/>
            </a:lvl3pPr>
            <a:lvl4pPr marL="1828664" indent="0">
              <a:buNone/>
              <a:defRPr sz="2667"/>
            </a:lvl4pPr>
            <a:lvl5pPr marL="2438218" indent="0">
              <a:buNone/>
              <a:defRPr sz="2667"/>
            </a:lvl5pPr>
            <a:lvl6pPr marL="3047772" indent="0">
              <a:buNone/>
              <a:defRPr sz="2667"/>
            </a:lvl6pPr>
            <a:lvl7pPr marL="3657327" indent="0">
              <a:buNone/>
              <a:defRPr sz="2667"/>
            </a:lvl7pPr>
            <a:lvl8pPr marL="4266880" indent="0">
              <a:buNone/>
              <a:defRPr sz="2667"/>
            </a:lvl8pPr>
            <a:lvl9pPr marL="4876435" indent="0">
              <a:buNone/>
              <a:defRPr sz="2667"/>
            </a:lvl9pPr>
          </a:lstStyle>
          <a:p>
            <a:pPr lvl="0"/>
            <a:endParaRPr lang="ja-JP" altLang="en-US" noProof="0"/>
          </a:p>
        </p:txBody>
      </p:sp>
      <p:sp>
        <p:nvSpPr>
          <p:cNvPr id="4" name="テキスト プレースホルダー 3"/>
          <p:cNvSpPr>
            <a:spLocks noGrp="1"/>
          </p:cNvSpPr>
          <p:nvPr>
            <p:ph type="body" sz="half" idx="2"/>
          </p:nvPr>
        </p:nvSpPr>
        <p:spPr>
          <a:xfrm>
            <a:off x="2389717" y="5367341"/>
            <a:ext cx="7315200" cy="804863"/>
          </a:xfrm>
        </p:spPr>
        <p:txBody>
          <a:bodyPr/>
          <a:lstStyle>
            <a:lvl1pPr marL="0" indent="0">
              <a:buNone/>
              <a:defRPr sz="1867"/>
            </a:lvl1pPr>
            <a:lvl2pPr marL="609555" indent="0">
              <a:buNone/>
              <a:defRPr sz="1600"/>
            </a:lvl2pPr>
            <a:lvl3pPr marL="1219110" indent="0">
              <a:buNone/>
              <a:defRPr sz="1333"/>
            </a:lvl3pPr>
            <a:lvl4pPr marL="1828664" indent="0">
              <a:buNone/>
              <a:defRPr sz="1200"/>
            </a:lvl4pPr>
            <a:lvl5pPr marL="2438218" indent="0">
              <a:buNone/>
              <a:defRPr sz="1200"/>
            </a:lvl5pPr>
            <a:lvl6pPr marL="3047772" indent="0">
              <a:buNone/>
              <a:defRPr sz="1200"/>
            </a:lvl6pPr>
            <a:lvl7pPr marL="3657327" indent="0">
              <a:buNone/>
              <a:defRPr sz="1200"/>
            </a:lvl7pPr>
            <a:lvl8pPr marL="4266880" indent="0">
              <a:buNone/>
              <a:defRPr sz="1200"/>
            </a:lvl8pPr>
            <a:lvl9pPr marL="4876435" indent="0">
              <a:buNone/>
              <a:defRPr sz="1200"/>
            </a:lvl9pPr>
          </a:lstStyle>
          <a:p>
            <a:pPr lvl="0"/>
            <a:r>
              <a:rPr lang="ja-JP" altLang="en-US"/>
              <a:t>マスター テキストの書式設定</a:t>
            </a:r>
          </a:p>
        </p:txBody>
      </p:sp>
      <p:sp>
        <p:nvSpPr>
          <p:cNvPr id="5" name="日付プレースホルダー 3">
            <a:extLst>
              <a:ext uri="{FF2B5EF4-FFF2-40B4-BE49-F238E27FC236}">
                <a16:creationId xmlns:a16="http://schemas.microsoft.com/office/drawing/2014/main" id="{FC2FB256-0D1E-108F-1E4B-457BE70F4A77}"/>
              </a:ext>
            </a:extLst>
          </p:cNvPr>
          <p:cNvSpPr>
            <a:spLocks noGrp="1"/>
          </p:cNvSpPr>
          <p:nvPr>
            <p:ph type="dt" sz="half" idx="10"/>
          </p:nvPr>
        </p:nvSpPr>
        <p:spPr/>
        <p:txBody>
          <a:bodyPr/>
          <a:lstStyle>
            <a:lvl1pPr>
              <a:defRPr/>
            </a:lvl1pPr>
          </a:lstStyle>
          <a:p>
            <a:pPr>
              <a:defRPr/>
            </a:pPr>
            <a:fld id="{38E7A0AC-9336-6745-84B7-4C45B70F9FD5}" type="datetimeFigureOut">
              <a:rPr lang="ja-JP" altLang="en-US"/>
              <a:pPr>
                <a:defRPr/>
              </a:pPr>
              <a:t>2025/4/8</a:t>
            </a:fld>
            <a:endParaRPr lang="ja-JP" altLang="en-US"/>
          </a:p>
        </p:txBody>
      </p:sp>
      <p:sp>
        <p:nvSpPr>
          <p:cNvPr id="6" name="フッター プレースホルダー 4">
            <a:extLst>
              <a:ext uri="{FF2B5EF4-FFF2-40B4-BE49-F238E27FC236}">
                <a16:creationId xmlns:a16="http://schemas.microsoft.com/office/drawing/2014/main" id="{A116A738-3D12-048F-7988-8392B8B14442}"/>
              </a:ext>
            </a:extLst>
          </p:cNvPr>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ー 5">
            <a:extLst>
              <a:ext uri="{FF2B5EF4-FFF2-40B4-BE49-F238E27FC236}">
                <a16:creationId xmlns:a16="http://schemas.microsoft.com/office/drawing/2014/main" id="{332562B7-7FC6-54BE-1C79-E2D86F9168C8}"/>
              </a:ext>
            </a:extLst>
          </p:cNvPr>
          <p:cNvSpPr>
            <a:spLocks noGrp="1"/>
          </p:cNvSpPr>
          <p:nvPr>
            <p:ph type="sldNum" sz="quarter" idx="12"/>
          </p:nvPr>
        </p:nvSpPr>
        <p:spPr/>
        <p:txBody>
          <a:bodyPr/>
          <a:lstStyle>
            <a:lvl1pPr>
              <a:defRPr/>
            </a:lvl1pPr>
          </a:lstStyle>
          <a:p>
            <a:pPr>
              <a:defRPr/>
            </a:pPr>
            <a:fld id="{1F170F93-8D28-FA40-8194-71E50E98891C}" type="slidenum">
              <a:rPr lang="ja-JP" altLang="en-US"/>
              <a:pPr>
                <a:defRPr/>
              </a:pPr>
              <a:t>‹#›</a:t>
            </a:fld>
            <a:endParaRPr lang="ja-JP" altLang="en-US"/>
          </a:p>
        </p:txBody>
      </p:sp>
    </p:spTree>
    <p:extLst>
      <p:ext uri="{BB962C8B-B14F-4D97-AF65-F5344CB8AC3E}">
        <p14:creationId xmlns:p14="http://schemas.microsoft.com/office/powerpoint/2010/main" val="36596564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a:extLst>
              <a:ext uri="{FF2B5EF4-FFF2-40B4-BE49-F238E27FC236}">
                <a16:creationId xmlns:a16="http://schemas.microsoft.com/office/drawing/2014/main" id="{5F712E80-BC62-5B92-C85B-61D61D8ED11A}"/>
              </a:ext>
            </a:extLst>
          </p:cNvPr>
          <p:cNvSpPr>
            <a:spLocks noGrp="1"/>
          </p:cNvSpPr>
          <p:nvPr>
            <p:ph type="dt" sz="half" idx="10"/>
          </p:nvPr>
        </p:nvSpPr>
        <p:spPr/>
        <p:txBody>
          <a:bodyPr/>
          <a:lstStyle>
            <a:lvl1pPr>
              <a:defRPr/>
            </a:lvl1pPr>
          </a:lstStyle>
          <a:p>
            <a:pPr>
              <a:defRPr/>
            </a:pPr>
            <a:fld id="{1A0E155E-7F03-8E42-8306-5EED7FF2D5EB}" type="datetimeFigureOut">
              <a:rPr lang="ja-JP" altLang="en-US"/>
              <a:pPr>
                <a:defRPr/>
              </a:pPr>
              <a:t>2025/4/8</a:t>
            </a:fld>
            <a:endParaRPr lang="ja-JP" altLang="en-US"/>
          </a:p>
        </p:txBody>
      </p:sp>
      <p:sp>
        <p:nvSpPr>
          <p:cNvPr id="5" name="フッター プレースホルダー 4">
            <a:extLst>
              <a:ext uri="{FF2B5EF4-FFF2-40B4-BE49-F238E27FC236}">
                <a16:creationId xmlns:a16="http://schemas.microsoft.com/office/drawing/2014/main" id="{73A44072-4F87-F870-B2B7-FB07F2DEF91D}"/>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a:extLst>
              <a:ext uri="{FF2B5EF4-FFF2-40B4-BE49-F238E27FC236}">
                <a16:creationId xmlns:a16="http://schemas.microsoft.com/office/drawing/2014/main" id="{B1271436-6ECE-F8B4-C18B-D2F0B2101303}"/>
              </a:ext>
            </a:extLst>
          </p:cNvPr>
          <p:cNvSpPr>
            <a:spLocks noGrp="1"/>
          </p:cNvSpPr>
          <p:nvPr>
            <p:ph type="sldNum" sz="quarter" idx="12"/>
          </p:nvPr>
        </p:nvSpPr>
        <p:spPr/>
        <p:txBody>
          <a:bodyPr/>
          <a:lstStyle>
            <a:lvl1pPr>
              <a:defRPr/>
            </a:lvl1pPr>
          </a:lstStyle>
          <a:p>
            <a:pPr>
              <a:defRPr/>
            </a:pPr>
            <a:fld id="{3A2B583E-448B-EA45-950C-D489A666884E}" type="slidenum">
              <a:rPr lang="ja-JP" altLang="en-US"/>
              <a:pPr>
                <a:defRPr/>
              </a:pPr>
              <a:t>‹#›</a:t>
            </a:fld>
            <a:endParaRPr lang="ja-JP" altLang="en-US"/>
          </a:p>
        </p:txBody>
      </p:sp>
    </p:spTree>
    <p:extLst>
      <p:ext uri="{BB962C8B-B14F-4D97-AF65-F5344CB8AC3E}">
        <p14:creationId xmlns:p14="http://schemas.microsoft.com/office/powerpoint/2010/main" val="24111434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274640"/>
            <a:ext cx="2743200" cy="5851525"/>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609600" y="274640"/>
            <a:ext cx="8026400" cy="585152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a:extLst>
              <a:ext uri="{FF2B5EF4-FFF2-40B4-BE49-F238E27FC236}">
                <a16:creationId xmlns:a16="http://schemas.microsoft.com/office/drawing/2014/main" id="{8BB2A852-74AE-BEF9-F0C9-E8E0784A3FD5}"/>
              </a:ext>
            </a:extLst>
          </p:cNvPr>
          <p:cNvSpPr>
            <a:spLocks noGrp="1"/>
          </p:cNvSpPr>
          <p:nvPr>
            <p:ph type="dt" sz="half" idx="10"/>
          </p:nvPr>
        </p:nvSpPr>
        <p:spPr/>
        <p:txBody>
          <a:bodyPr/>
          <a:lstStyle>
            <a:lvl1pPr>
              <a:defRPr/>
            </a:lvl1pPr>
          </a:lstStyle>
          <a:p>
            <a:pPr>
              <a:defRPr/>
            </a:pPr>
            <a:fld id="{BAEC6A3D-9248-F840-975A-ACA5A8C86B5E}" type="datetimeFigureOut">
              <a:rPr lang="ja-JP" altLang="en-US"/>
              <a:pPr>
                <a:defRPr/>
              </a:pPr>
              <a:t>2025/4/8</a:t>
            </a:fld>
            <a:endParaRPr lang="ja-JP" altLang="en-US"/>
          </a:p>
        </p:txBody>
      </p:sp>
      <p:sp>
        <p:nvSpPr>
          <p:cNvPr id="5" name="フッター プレースホルダー 4">
            <a:extLst>
              <a:ext uri="{FF2B5EF4-FFF2-40B4-BE49-F238E27FC236}">
                <a16:creationId xmlns:a16="http://schemas.microsoft.com/office/drawing/2014/main" id="{8356D5FE-0DB8-29B5-3019-A6F99429ADDF}"/>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a:extLst>
              <a:ext uri="{FF2B5EF4-FFF2-40B4-BE49-F238E27FC236}">
                <a16:creationId xmlns:a16="http://schemas.microsoft.com/office/drawing/2014/main" id="{98E9B7CA-7346-325D-32C7-7C47802E8F0E}"/>
              </a:ext>
            </a:extLst>
          </p:cNvPr>
          <p:cNvSpPr>
            <a:spLocks noGrp="1"/>
          </p:cNvSpPr>
          <p:nvPr>
            <p:ph type="sldNum" sz="quarter" idx="12"/>
          </p:nvPr>
        </p:nvSpPr>
        <p:spPr/>
        <p:txBody>
          <a:bodyPr/>
          <a:lstStyle>
            <a:lvl1pPr>
              <a:defRPr/>
            </a:lvl1pPr>
          </a:lstStyle>
          <a:p>
            <a:pPr>
              <a:defRPr/>
            </a:pPr>
            <a:fld id="{E2C5434C-609D-9E48-B9AC-ADF447D52027}" type="slidenum">
              <a:rPr lang="ja-JP" altLang="en-US"/>
              <a:pPr>
                <a:defRPr/>
              </a:pPr>
              <a:t>‹#›</a:t>
            </a:fld>
            <a:endParaRPr lang="ja-JP" altLang="en-US"/>
          </a:p>
        </p:txBody>
      </p:sp>
    </p:spTree>
    <p:extLst>
      <p:ext uri="{BB962C8B-B14F-4D97-AF65-F5344CB8AC3E}">
        <p14:creationId xmlns:p14="http://schemas.microsoft.com/office/powerpoint/2010/main" val="26197014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4991E2E-668D-3B7F-CF42-25AE04B1F573}"/>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EFD3A902-F499-8827-523A-06561BE5531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8AA58410-23E4-CB49-7073-BC4E9E66E275}"/>
              </a:ext>
            </a:extLst>
          </p:cNvPr>
          <p:cNvSpPr>
            <a:spLocks noGrp="1"/>
          </p:cNvSpPr>
          <p:nvPr>
            <p:ph type="dt" sz="half" idx="10"/>
          </p:nvPr>
        </p:nvSpPr>
        <p:spPr/>
        <p:txBody>
          <a:bodyPr/>
          <a:lstStyle/>
          <a:p>
            <a:fld id="{779881B0-049D-4446-BD6E-10073F238B1F}" type="datetimeFigureOut">
              <a:rPr kumimoji="1" lang="ja-JP" altLang="en-US" smtClean="0"/>
              <a:t>2025/4/8</a:t>
            </a:fld>
            <a:endParaRPr kumimoji="1" lang="ja-JP" altLang="en-US"/>
          </a:p>
        </p:txBody>
      </p:sp>
      <p:sp>
        <p:nvSpPr>
          <p:cNvPr id="5" name="フッター プレースホルダー 4">
            <a:extLst>
              <a:ext uri="{FF2B5EF4-FFF2-40B4-BE49-F238E27FC236}">
                <a16:creationId xmlns:a16="http://schemas.microsoft.com/office/drawing/2014/main" id="{1D78DFF1-0FEE-8B1D-5959-A124456FDB9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89E18D6-3BAE-2965-A051-4667BADB017E}"/>
              </a:ext>
            </a:extLst>
          </p:cNvPr>
          <p:cNvSpPr>
            <a:spLocks noGrp="1"/>
          </p:cNvSpPr>
          <p:nvPr>
            <p:ph type="sldNum" sz="quarter" idx="12"/>
          </p:nvPr>
        </p:nvSpPr>
        <p:spPr/>
        <p:txBody>
          <a:bodyPr/>
          <a:lstStyle/>
          <a:p>
            <a:fld id="{7D13D62D-5873-4BFA-B8C7-DD639043DD21}" type="slidenum">
              <a:rPr kumimoji="1" lang="ja-JP" altLang="en-US" smtClean="0"/>
              <a:t>‹#›</a:t>
            </a:fld>
            <a:endParaRPr kumimoji="1" lang="ja-JP" altLang="en-US"/>
          </a:p>
        </p:txBody>
      </p:sp>
    </p:spTree>
    <p:extLst>
      <p:ext uri="{BB962C8B-B14F-4D97-AF65-F5344CB8AC3E}">
        <p14:creationId xmlns:p14="http://schemas.microsoft.com/office/powerpoint/2010/main" val="3180063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FF69905-1735-625F-CADA-0822DF1EE988}"/>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CD62F17-6783-3689-A985-BBB38FA7D39C}"/>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E76A0A4-14DA-2549-F491-639606BA4CCF}"/>
              </a:ext>
            </a:extLst>
          </p:cNvPr>
          <p:cNvSpPr>
            <a:spLocks noGrp="1"/>
          </p:cNvSpPr>
          <p:nvPr>
            <p:ph type="dt" sz="half" idx="10"/>
          </p:nvPr>
        </p:nvSpPr>
        <p:spPr/>
        <p:txBody>
          <a:bodyPr/>
          <a:lstStyle/>
          <a:p>
            <a:endParaRPr kumimoji="1" lang="ja-JP" altLang="en-US"/>
          </a:p>
        </p:txBody>
      </p:sp>
      <p:sp>
        <p:nvSpPr>
          <p:cNvPr id="5" name="フッター プレースホルダー 4">
            <a:extLst>
              <a:ext uri="{FF2B5EF4-FFF2-40B4-BE49-F238E27FC236}">
                <a16:creationId xmlns:a16="http://schemas.microsoft.com/office/drawing/2014/main" id="{2AD8D3D6-D752-E138-22A9-2761C29DEC66}"/>
              </a:ext>
            </a:extLst>
          </p:cNvPr>
          <p:cNvSpPr>
            <a:spLocks noGrp="1"/>
          </p:cNvSpPr>
          <p:nvPr>
            <p:ph type="ftr" sz="quarter" idx="11"/>
          </p:nvPr>
        </p:nvSpPr>
        <p:spPr/>
        <p:txBody>
          <a:bodyPr/>
          <a:lstStyle/>
          <a:p>
            <a:pPr>
              <a:defRPr/>
            </a:pPr>
            <a:endParaRPr lang="en-US" altLang="ja-JP">
              <a:ea typeface="BIZ UDPゴシック" panose="020B0400000000000000" pitchFamily="50" charset="-128"/>
            </a:endParaRPr>
          </a:p>
        </p:txBody>
      </p:sp>
      <p:sp>
        <p:nvSpPr>
          <p:cNvPr id="6" name="スライド番号プレースホルダー 5">
            <a:extLst>
              <a:ext uri="{FF2B5EF4-FFF2-40B4-BE49-F238E27FC236}">
                <a16:creationId xmlns:a16="http://schemas.microsoft.com/office/drawing/2014/main" id="{DBC391D9-D35F-0DAE-A1E1-5A8B6FD4FEFD}"/>
              </a:ext>
            </a:extLst>
          </p:cNvPr>
          <p:cNvSpPr>
            <a:spLocks noGrp="1"/>
          </p:cNvSpPr>
          <p:nvPr>
            <p:ph type="sldNum" sz="quarter" idx="12"/>
          </p:nvPr>
        </p:nvSpPr>
        <p:spPr/>
        <p:txBody>
          <a:bodyPr/>
          <a:lstStyle/>
          <a:p>
            <a:fld id="{7D13D62D-5873-4BFA-B8C7-DD639043DD21}" type="slidenum">
              <a:rPr kumimoji="1" lang="ja-JP" altLang="en-US" smtClean="0"/>
              <a:t>‹#›</a:t>
            </a:fld>
            <a:endParaRPr kumimoji="1" lang="ja-JP" altLang="en-US"/>
          </a:p>
        </p:txBody>
      </p:sp>
    </p:spTree>
    <p:extLst>
      <p:ext uri="{BB962C8B-B14F-4D97-AF65-F5344CB8AC3E}">
        <p14:creationId xmlns:p14="http://schemas.microsoft.com/office/powerpoint/2010/main" val="831483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252D5C4-3BEC-85F4-E0AE-BA6BEA6EB04F}"/>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CEB04B1-3DB9-CD67-D9EA-011B636FE14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6D17ADA0-74A7-D2DE-186D-FD5CA007D3D0}"/>
              </a:ext>
            </a:extLst>
          </p:cNvPr>
          <p:cNvSpPr>
            <a:spLocks noGrp="1"/>
          </p:cNvSpPr>
          <p:nvPr>
            <p:ph type="dt" sz="half" idx="10"/>
          </p:nvPr>
        </p:nvSpPr>
        <p:spPr/>
        <p:txBody>
          <a:bodyPr/>
          <a:lstStyle/>
          <a:p>
            <a:endParaRPr kumimoji="1" lang="ja-JP" altLang="en-US"/>
          </a:p>
        </p:txBody>
      </p:sp>
      <p:sp>
        <p:nvSpPr>
          <p:cNvPr id="5" name="フッター プレースホルダー 4">
            <a:extLst>
              <a:ext uri="{FF2B5EF4-FFF2-40B4-BE49-F238E27FC236}">
                <a16:creationId xmlns:a16="http://schemas.microsoft.com/office/drawing/2014/main" id="{D5137213-0113-976C-EB63-9990960EE583}"/>
              </a:ext>
            </a:extLst>
          </p:cNvPr>
          <p:cNvSpPr>
            <a:spLocks noGrp="1"/>
          </p:cNvSpPr>
          <p:nvPr>
            <p:ph type="ftr" sz="quarter" idx="11"/>
          </p:nvPr>
        </p:nvSpPr>
        <p:spPr/>
        <p:txBody>
          <a:bodyPr/>
          <a:lstStyle/>
          <a:p>
            <a:pPr>
              <a:defRPr/>
            </a:pPr>
            <a:endParaRPr lang="en-US" altLang="ja-JP">
              <a:ea typeface="BIZ UDPゴシック" panose="020B0400000000000000" pitchFamily="50" charset="-128"/>
            </a:endParaRPr>
          </a:p>
        </p:txBody>
      </p:sp>
      <p:sp>
        <p:nvSpPr>
          <p:cNvPr id="6" name="スライド番号プレースホルダー 5">
            <a:extLst>
              <a:ext uri="{FF2B5EF4-FFF2-40B4-BE49-F238E27FC236}">
                <a16:creationId xmlns:a16="http://schemas.microsoft.com/office/drawing/2014/main" id="{CECC0A40-CC7F-929D-013F-1D2C2739B194}"/>
              </a:ext>
            </a:extLst>
          </p:cNvPr>
          <p:cNvSpPr>
            <a:spLocks noGrp="1"/>
          </p:cNvSpPr>
          <p:nvPr>
            <p:ph type="sldNum" sz="quarter" idx="12"/>
          </p:nvPr>
        </p:nvSpPr>
        <p:spPr/>
        <p:txBody>
          <a:bodyPr/>
          <a:lstStyle/>
          <a:p>
            <a:fld id="{7D13D62D-5873-4BFA-B8C7-DD639043DD21}" type="slidenum">
              <a:rPr kumimoji="1" lang="ja-JP" altLang="en-US" smtClean="0"/>
              <a:t>‹#›</a:t>
            </a:fld>
            <a:endParaRPr kumimoji="1" lang="ja-JP" altLang="en-US"/>
          </a:p>
        </p:txBody>
      </p:sp>
    </p:spTree>
    <p:extLst>
      <p:ext uri="{BB962C8B-B14F-4D97-AF65-F5344CB8AC3E}">
        <p14:creationId xmlns:p14="http://schemas.microsoft.com/office/powerpoint/2010/main" val="27510822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9102B6E-FEE6-4119-EFD4-BEAB6C1043E9}"/>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024BD0A7-4B60-5162-BCFD-44E735C3A45A}"/>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1E373065-2509-BDD9-B1F1-27EA9F3FCC09}"/>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6373A547-C4BB-FA47-D358-59AD8E67DD9A}"/>
              </a:ext>
            </a:extLst>
          </p:cNvPr>
          <p:cNvSpPr>
            <a:spLocks noGrp="1"/>
          </p:cNvSpPr>
          <p:nvPr>
            <p:ph type="dt" sz="half" idx="10"/>
          </p:nvPr>
        </p:nvSpPr>
        <p:spPr/>
        <p:txBody>
          <a:bodyPr/>
          <a:lstStyle/>
          <a:p>
            <a:endParaRPr kumimoji="1" lang="ja-JP" altLang="en-US"/>
          </a:p>
        </p:txBody>
      </p:sp>
      <p:sp>
        <p:nvSpPr>
          <p:cNvPr id="6" name="フッター プレースホルダー 5">
            <a:extLst>
              <a:ext uri="{FF2B5EF4-FFF2-40B4-BE49-F238E27FC236}">
                <a16:creationId xmlns:a16="http://schemas.microsoft.com/office/drawing/2014/main" id="{3D8FA1AF-6AF1-D608-7E44-6C7AC14550EE}"/>
              </a:ext>
            </a:extLst>
          </p:cNvPr>
          <p:cNvSpPr>
            <a:spLocks noGrp="1"/>
          </p:cNvSpPr>
          <p:nvPr>
            <p:ph type="ftr" sz="quarter" idx="11"/>
          </p:nvPr>
        </p:nvSpPr>
        <p:spPr/>
        <p:txBody>
          <a:bodyPr/>
          <a:lstStyle/>
          <a:p>
            <a:pPr>
              <a:defRPr/>
            </a:pPr>
            <a:endParaRPr lang="en-US" altLang="ja-JP">
              <a:ea typeface="BIZ UDPゴシック" panose="020B0400000000000000" pitchFamily="50" charset="-128"/>
            </a:endParaRPr>
          </a:p>
        </p:txBody>
      </p:sp>
      <p:sp>
        <p:nvSpPr>
          <p:cNvPr id="7" name="スライド番号プレースホルダー 6">
            <a:extLst>
              <a:ext uri="{FF2B5EF4-FFF2-40B4-BE49-F238E27FC236}">
                <a16:creationId xmlns:a16="http://schemas.microsoft.com/office/drawing/2014/main" id="{0313EEFB-1254-0348-0614-A5CC7FBF3750}"/>
              </a:ext>
            </a:extLst>
          </p:cNvPr>
          <p:cNvSpPr>
            <a:spLocks noGrp="1"/>
          </p:cNvSpPr>
          <p:nvPr>
            <p:ph type="sldNum" sz="quarter" idx="12"/>
          </p:nvPr>
        </p:nvSpPr>
        <p:spPr/>
        <p:txBody>
          <a:bodyPr/>
          <a:lstStyle/>
          <a:p>
            <a:fld id="{7D13D62D-5873-4BFA-B8C7-DD639043DD21}" type="slidenum">
              <a:rPr kumimoji="1" lang="ja-JP" altLang="en-US" smtClean="0"/>
              <a:t>‹#›</a:t>
            </a:fld>
            <a:endParaRPr kumimoji="1" lang="ja-JP" altLang="en-US"/>
          </a:p>
        </p:txBody>
      </p:sp>
    </p:spTree>
    <p:extLst>
      <p:ext uri="{BB962C8B-B14F-4D97-AF65-F5344CB8AC3E}">
        <p14:creationId xmlns:p14="http://schemas.microsoft.com/office/powerpoint/2010/main" val="316799155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B0CC421-DCE8-CA86-5D31-A4E751762A04}"/>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69409899-A729-3B7E-F7A0-854773DEDAB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ADAC8638-0E6F-6B8C-BA7A-5B30383BE2F3}"/>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73D7AB81-02BB-C9EA-2DB2-4E67F66A064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25DE2A2C-A454-B940-F2FA-178A2971D6A4}"/>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3209A826-9E80-792A-E45C-4060418A3BBC}"/>
              </a:ext>
            </a:extLst>
          </p:cNvPr>
          <p:cNvSpPr>
            <a:spLocks noGrp="1"/>
          </p:cNvSpPr>
          <p:nvPr>
            <p:ph type="dt" sz="half" idx="10"/>
          </p:nvPr>
        </p:nvSpPr>
        <p:spPr/>
        <p:txBody>
          <a:bodyPr/>
          <a:lstStyle/>
          <a:p>
            <a:endParaRPr kumimoji="1" lang="ja-JP" altLang="en-US"/>
          </a:p>
        </p:txBody>
      </p:sp>
      <p:sp>
        <p:nvSpPr>
          <p:cNvPr id="8" name="フッター プレースホルダー 7">
            <a:extLst>
              <a:ext uri="{FF2B5EF4-FFF2-40B4-BE49-F238E27FC236}">
                <a16:creationId xmlns:a16="http://schemas.microsoft.com/office/drawing/2014/main" id="{C364F3B4-00D6-A33C-4FF8-A7E56D807A58}"/>
              </a:ext>
            </a:extLst>
          </p:cNvPr>
          <p:cNvSpPr>
            <a:spLocks noGrp="1"/>
          </p:cNvSpPr>
          <p:nvPr>
            <p:ph type="ftr" sz="quarter" idx="11"/>
          </p:nvPr>
        </p:nvSpPr>
        <p:spPr/>
        <p:txBody>
          <a:bodyPr/>
          <a:lstStyle/>
          <a:p>
            <a:pPr>
              <a:defRPr/>
            </a:pPr>
            <a:endParaRPr lang="en-US" altLang="ja-JP">
              <a:ea typeface="BIZ UDPゴシック" panose="020B0400000000000000" pitchFamily="50" charset="-128"/>
            </a:endParaRPr>
          </a:p>
        </p:txBody>
      </p:sp>
      <p:sp>
        <p:nvSpPr>
          <p:cNvPr id="9" name="スライド番号プレースホルダー 8">
            <a:extLst>
              <a:ext uri="{FF2B5EF4-FFF2-40B4-BE49-F238E27FC236}">
                <a16:creationId xmlns:a16="http://schemas.microsoft.com/office/drawing/2014/main" id="{F9366D3A-44AA-A58E-AE77-597DD1C4B355}"/>
              </a:ext>
            </a:extLst>
          </p:cNvPr>
          <p:cNvSpPr>
            <a:spLocks noGrp="1"/>
          </p:cNvSpPr>
          <p:nvPr>
            <p:ph type="sldNum" sz="quarter" idx="12"/>
          </p:nvPr>
        </p:nvSpPr>
        <p:spPr/>
        <p:txBody>
          <a:bodyPr/>
          <a:lstStyle/>
          <a:p>
            <a:fld id="{7D13D62D-5873-4BFA-B8C7-DD639043DD21}" type="slidenum">
              <a:rPr kumimoji="1" lang="ja-JP" altLang="en-US" smtClean="0"/>
              <a:t>‹#›</a:t>
            </a:fld>
            <a:endParaRPr kumimoji="1" lang="ja-JP" altLang="en-US"/>
          </a:p>
        </p:txBody>
      </p:sp>
    </p:spTree>
    <p:extLst>
      <p:ext uri="{BB962C8B-B14F-4D97-AF65-F5344CB8AC3E}">
        <p14:creationId xmlns:p14="http://schemas.microsoft.com/office/powerpoint/2010/main" val="3185603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1"/>
            <a:ext cx="10363200" cy="1362075"/>
          </a:xfrm>
        </p:spPr>
        <p:txBody>
          <a:bodyPr anchor="t"/>
          <a:lstStyle>
            <a:lvl1pPr algn="l">
              <a:defRPr sz="5333"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55" indent="0">
              <a:buNone/>
              <a:defRPr sz="2400">
                <a:solidFill>
                  <a:schemeClr val="tx1">
                    <a:tint val="75000"/>
                  </a:schemeClr>
                </a:solidFill>
              </a:defRPr>
            </a:lvl2pPr>
            <a:lvl3pPr marL="1219110" indent="0">
              <a:buNone/>
              <a:defRPr sz="2133">
                <a:solidFill>
                  <a:schemeClr val="tx1">
                    <a:tint val="75000"/>
                  </a:schemeClr>
                </a:solidFill>
              </a:defRPr>
            </a:lvl3pPr>
            <a:lvl4pPr marL="1828664" indent="0">
              <a:buNone/>
              <a:defRPr sz="1867">
                <a:solidFill>
                  <a:schemeClr val="tx1">
                    <a:tint val="75000"/>
                  </a:schemeClr>
                </a:solidFill>
              </a:defRPr>
            </a:lvl4pPr>
            <a:lvl5pPr marL="2438218" indent="0">
              <a:buNone/>
              <a:defRPr sz="1867">
                <a:solidFill>
                  <a:schemeClr val="tx1">
                    <a:tint val="75000"/>
                  </a:schemeClr>
                </a:solidFill>
              </a:defRPr>
            </a:lvl5pPr>
            <a:lvl6pPr marL="3047772" indent="0">
              <a:buNone/>
              <a:defRPr sz="1867">
                <a:solidFill>
                  <a:schemeClr val="tx1">
                    <a:tint val="75000"/>
                  </a:schemeClr>
                </a:solidFill>
              </a:defRPr>
            </a:lvl6pPr>
            <a:lvl7pPr marL="3657327" indent="0">
              <a:buNone/>
              <a:defRPr sz="1867">
                <a:solidFill>
                  <a:schemeClr val="tx1">
                    <a:tint val="75000"/>
                  </a:schemeClr>
                </a:solidFill>
              </a:defRPr>
            </a:lvl7pPr>
            <a:lvl8pPr marL="4266880" indent="0">
              <a:buNone/>
              <a:defRPr sz="1867">
                <a:solidFill>
                  <a:schemeClr val="tx1">
                    <a:tint val="75000"/>
                  </a:schemeClr>
                </a:solidFill>
              </a:defRPr>
            </a:lvl8pPr>
            <a:lvl9pPr marL="4876435" indent="0">
              <a:buNone/>
              <a:defRPr sz="1867">
                <a:solidFill>
                  <a:schemeClr val="tx1">
                    <a:tint val="75000"/>
                  </a:schemeClr>
                </a:solidFill>
              </a:defRPr>
            </a:lvl9pPr>
          </a:lstStyle>
          <a:p>
            <a:pPr lvl="0"/>
            <a:r>
              <a:rPr lang="ja-JP" altLang="en-US"/>
              <a:t>マスター テキストの書式設定</a:t>
            </a:r>
          </a:p>
        </p:txBody>
      </p:sp>
      <p:sp>
        <p:nvSpPr>
          <p:cNvPr id="4" name="日付プレースホルダー 3">
            <a:extLst>
              <a:ext uri="{FF2B5EF4-FFF2-40B4-BE49-F238E27FC236}">
                <a16:creationId xmlns:a16="http://schemas.microsoft.com/office/drawing/2014/main" id="{F977C25B-9543-D7D2-34BA-EE71B6172C98}"/>
              </a:ext>
            </a:extLst>
          </p:cNvPr>
          <p:cNvSpPr>
            <a:spLocks noGrp="1"/>
          </p:cNvSpPr>
          <p:nvPr>
            <p:ph type="dt" sz="half" idx="10"/>
          </p:nvPr>
        </p:nvSpPr>
        <p:spPr/>
        <p:txBody>
          <a:bodyPr/>
          <a:lstStyle>
            <a:lvl1pPr>
              <a:defRPr/>
            </a:lvl1pPr>
          </a:lstStyle>
          <a:p>
            <a:pPr>
              <a:defRPr/>
            </a:pPr>
            <a:fld id="{E5CF0C8E-D876-B749-87FC-00C088633BF9}" type="datetimeFigureOut">
              <a:rPr lang="ja-JP" altLang="en-US"/>
              <a:pPr>
                <a:defRPr/>
              </a:pPr>
              <a:t>2025/4/8</a:t>
            </a:fld>
            <a:endParaRPr lang="ja-JP" altLang="en-US"/>
          </a:p>
        </p:txBody>
      </p:sp>
      <p:sp>
        <p:nvSpPr>
          <p:cNvPr id="5" name="フッター プレースホルダー 4">
            <a:extLst>
              <a:ext uri="{FF2B5EF4-FFF2-40B4-BE49-F238E27FC236}">
                <a16:creationId xmlns:a16="http://schemas.microsoft.com/office/drawing/2014/main" id="{E42FCE3B-4375-5FCF-B54B-7935B1CADD3A}"/>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a:extLst>
              <a:ext uri="{FF2B5EF4-FFF2-40B4-BE49-F238E27FC236}">
                <a16:creationId xmlns:a16="http://schemas.microsoft.com/office/drawing/2014/main" id="{D168C807-77D8-E14E-7D71-1B4CE75A101D}"/>
              </a:ext>
            </a:extLst>
          </p:cNvPr>
          <p:cNvSpPr>
            <a:spLocks noGrp="1"/>
          </p:cNvSpPr>
          <p:nvPr>
            <p:ph type="sldNum" sz="quarter" idx="12"/>
          </p:nvPr>
        </p:nvSpPr>
        <p:spPr/>
        <p:txBody>
          <a:bodyPr/>
          <a:lstStyle>
            <a:lvl1pPr>
              <a:defRPr/>
            </a:lvl1pPr>
          </a:lstStyle>
          <a:p>
            <a:pPr>
              <a:defRPr/>
            </a:pPr>
            <a:fld id="{BBE430CB-E52D-E243-A0B9-F42601031E7C}" type="slidenum">
              <a:rPr lang="ja-JP" altLang="en-US"/>
              <a:pPr>
                <a:defRPr/>
              </a:pPr>
              <a:t>‹#›</a:t>
            </a:fld>
            <a:endParaRPr lang="ja-JP" altLang="en-US"/>
          </a:p>
        </p:txBody>
      </p:sp>
    </p:spTree>
    <p:extLst>
      <p:ext uri="{BB962C8B-B14F-4D97-AF65-F5344CB8AC3E}">
        <p14:creationId xmlns:p14="http://schemas.microsoft.com/office/powerpoint/2010/main" val="277764112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C9DC3CD-EE53-BDC6-7446-C108F236A7E6}"/>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3B3C279A-5C66-9BB3-9420-AF847CABCB9A}"/>
              </a:ext>
            </a:extLst>
          </p:cNvPr>
          <p:cNvSpPr>
            <a:spLocks noGrp="1"/>
          </p:cNvSpPr>
          <p:nvPr>
            <p:ph type="dt" sz="half" idx="10"/>
          </p:nvPr>
        </p:nvSpPr>
        <p:spPr/>
        <p:txBody>
          <a:bodyPr/>
          <a:lstStyle/>
          <a:p>
            <a:endParaRPr kumimoji="1" lang="ja-JP" altLang="en-US"/>
          </a:p>
        </p:txBody>
      </p:sp>
      <p:sp>
        <p:nvSpPr>
          <p:cNvPr id="4" name="フッター プレースホルダー 3">
            <a:extLst>
              <a:ext uri="{FF2B5EF4-FFF2-40B4-BE49-F238E27FC236}">
                <a16:creationId xmlns:a16="http://schemas.microsoft.com/office/drawing/2014/main" id="{B42E301C-B4BA-4E90-6903-F861CCB85C0E}"/>
              </a:ext>
            </a:extLst>
          </p:cNvPr>
          <p:cNvSpPr>
            <a:spLocks noGrp="1"/>
          </p:cNvSpPr>
          <p:nvPr>
            <p:ph type="ftr" sz="quarter" idx="11"/>
          </p:nvPr>
        </p:nvSpPr>
        <p:spPr/>
        <p:txBody>
          <a:bodyPr/>
          <a:lstStyle/>
          <a:p>
            <a:pPr>
              <a:defRPr/>
            </a:pPr>
            <a:endParaRPr lang="en-US" altLang="ja-JP">
              <a:ea typeface="BIZ UDPゴシック" panose="020B0400000000000000" pitchFamily="50" charset="-128"/>
            </a:endParaRPr>
          </a:p>
        </p:txBody>
      </p:sp>
      <p:sp>
        <p:nvSpPr>
          <p:cNvPr id="5" name="スライド番号プレースホルダー 4">
            <a:extLst>
              <a:ext uri="{FF2B5EF4-FFF2-40B4-BE49-F238E27FC236}">
                <a16:creationId xmlns:a16="http://schemas.microsoft.com/office/drawing/2014/main" id="{B19A2D3D-495A-8EDF-4904-8D62EA6CA612}"/>
              </a:ext>
            </a:extLst>
          </p:cNvPr>
          <p:cNvSpPr>
            <a:spLocks noGrp="1"/>
          </p:cNvSpPr>
          <p:nvPr>
            <p:ph type="sldNum" sz="quarter" idx="12"/>
          </p:nvPr>
        </p:nvSpPr>
        <p:spPr/>
        <p:txBody>
          <a:bodyPr/>
          <a:lstStyle/>
          <a:p>
            <a:fld id="{7D13D62D-5873-4BFA-B8C7-DD639043DD21}" type="slidenum">
              <a:rPr kumimoji="1" lang="ja-JP" altLang="en-US" smtClean="0"/>
              <a:t>‹#›</a:t>
            </a:fld>
            <a:endParaRPr kumimoji="1" lang="ja-JP" altLang="en-US"/>
          </a:p>
        </p:txBody>
      </p:sp>
    </p:spTree>
    <p:extLst>
      <p:ext uri="{BB962C8B-B14F-4D97-AF65-F5344CB8AC3E}">
        <p14:creationId xmlns:p14="http://schemas.microsoft.com/office/powerpoint/2010/main" val="31243974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86253FB8-08D6-3187-F6A5-972071D2D151}"/>
              </a:ext>
            </a:extLst>
          </p:cNvPr>
          <p:cNvSpPr>
            <a:spLocks noGrp="1"/>
          </p:cNvSpPr>
          <p:nvPr>
            <p:ph type="dt" sz="half" idx="10"/>
          </p:nvPr>
        </p:nvSpPr>
        <p:spPr/>
        <p:txBody>
          <a:bodyPr/>
          <a:lstStyle/>
          <a:p>
            <a:endParaRPr kumimoji="1" lang="ja-JP" altLang="en-US"/>
          </a:p>
        </p:txBody>
      </p:sp>
      <p:sp>
        <p:nvSpPr>
          <p:cNvPr id="3" name="フッター プレースホルダー 2">
            <a:extLst>
              <a:ext uri="{FF2B5EF4-FFF2-40B4-BE49-F238E27FC236}">
                <a16:creationId xmlns:a16="http://schemas.microsoft.com/office/drawing/2014/main" id="{F3F1FB89-FF89-9FD3-0204-82692A559989}"/>
              </a:ext>
            </a:extLst>
          </p:cNvPr>
          <p:cNvSpPr>
            <a:spLocks noGrp="1"/>
          </p:cNvSpPr>
          <p:nvPr>
            <p:ph type="ftr" sz="quarter" idx="11"/>
          </p:nvPr>
        </p:nvSpPr>
        <p:spPr/>
        <p:txBody>
          <a:bodyPr/>
          <a:lstStyle/>
          <a:p>
            <a:pPr>
              <a:defRPr/>
            </a:pPr>
            <a:endParaRPr lang="en-US" altLang="ja-JP">
              <a:ea typeface="BIZ UDPゴシック" panose="020B0400000000000000" pitchFamily="50" charset="-128"/>
            </a:endParaRPr>
          </a:p>
        </p:txBody>
      </p:sp>
      <p:sp>
        <p:nvSpPr>
          <p:cNvPr id="4" name="スライド番号プレースホルダー 3">
            <a:extLst>
              <a:ext uri="{FF2B5EF4-FFF2-40B4-BE49-F238E27FC236}">
                <a16:creationId xmlns:a16="http://schemas.microsoft.com/office/drawing/2014/main" id="{1DF57E89-DE20-09F1-5EAA-79CE36E6F5D8}"/>
              </a:ext>
            </a:extLst>
          </p:cNvPr>
          <p:cNvSpPr>
            <a:spLocks noGrp="1"/>
          </p:cNvSpPr>
          <p:nvPr>
            <p:ph type="sldNum" sz="quarter" idx="12"/>
          </p:nvPr>
        </p:nvSpPr>
        <p:spPr/>
        <p:txBody>
          <a:bodyPr/>
          <a:lstStyle/>
          <a:p>
            <a:fld id="{7D13D62D-5873-4BFA-B8C7-DD639043DD21}" type="slidenum">
              <a:rPr kumimoji="1" lang="ja-JP" altLang="en-US" smtClean="0"/>
              <a:t>‹#›</a:t>
            </a:fld>
            <a:endParaRPr kumimoji="1" lang="ja-JP" altLang="en-US"/>
          </a:p>
        </p:txBody>
      </p:sp>
    </p:spTree>
    <p:extLst>
      <p:ext uri="{BB962C8B-B14F-4D97-AF65-F5344CB8AC3E}">
        <p14:creationId xmlns:p14="http://schemas.microsoft.com/office/powerpoint/2010/main" val="368668456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99BAAF8-8884-7A41-FC16-4651275CC79D}"/>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B2122174-3C88-45AA-3D21-70D9AACFC81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FFEA4712-1ACC-58E4-92C3-E13134261A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6C643C1F-1ECC-8CA1-263E-20939DCA39BE}"/>
              </a:ext>
            </a:extLst>
          </p:cNvPr>
          <p:cNvSpPr>
            <a:spLocks noGrp="1"/>
          </p:cNvSpPr>
          <p:nvPr>
            <p:ph type="dt" sz="half" idx="10"/>
          </p:nvPr>
        </p:nvSpPr>
        <p:spPr/>
        <p:txBody>
          <a:bodyPr/>
          <a:lstStyle/>
          <a:p>
            <a:fld id="{779881B0-049D-4446-BD6E-10073F238B1F}" type="datetimeFigureOut">
              <a:rPr kumimoji="1" lang="ja-JP" altLang="en-US" smtClean="0"/>
              <a:t>2025/4/8</a:t>
            </a:fld>
            <a:endParaRPr kumimoji="1" lang="ja-JP" altLang="en-US"/>
          </a:p>
        </p:txBody>
      </p:sp>
      <p:sp>
        <p:nvSpPr>
          <p:cNvPr id="6" name="フッター プレースホルダー 5">
            <a:extLst>
              <a:ext uri="{FF2B5EF4-FFF2-40B4-BE49-F238E27FC236}">
                <a16:creationId xmlns:a16="http://schemas.microsoft.com/office/drawing/2014/main" id="{23791BD9-05EA-5DA0-EB5E-196141BD386A}"/>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D8007FB0-7554-C656-223E-4A83CBF7BDB9}"/>
              </a:ext>
            </a:extLst>
          </p:cNvPr>
          <p:cNvSpPr>
            <a:spLocks noGrp="1"/>
          </p:cNvSpPr>
          <p:nvPr>
            <p:ph type="sldNum" sz="quarter" idx="12"/>
          </p:nvPr>
        </p:nvSpPr>
        <p:spPr/>
        <p:txBody>
          <a:bodyPr/>
          <a:lstStyle/>
          <a:p>
            <a:fld id="{199A0EC6-18DD-4081-A9A6-E459812D08C0}" type="slidenum">
              <a:rPr kumimoji="1" lang="ja-JP" altLang="en-US" smtClean="0"/>
              <a:t>‹#›</a:t>
            </a:fld>
            <a:endParaRPr kumimoji="1" lang="ja-JP" altLang="en-US"/>
          </a:p>
        </p:txBody>
      </p:sp>
    </p:spTree>
    <p:extLst>
      <p:ext uri="{BB962C8B-B14F-4D97-AF65-F5344CB8AC3E}">
        <p14:creationId xmlns:p14="http://schemas.microsoft.com/office/powerpoint/2010/main" val="191448689"/>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97127E9-F000-8905-6C3F-D30096899732}"/>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1419649A-7BDD-17D1-9984-D275A4427D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412D5062-71EB-9280-B26E-EB9DFAF447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00120B97-A181-D2CC-49CC-54AC433A8EB8}"/>
              </a:ext>
            </a:extLst>
          </p:cNvPr>
          <p:cNvSpPr>
            <a:spLocks noGrp="1"/>
          </p:cNvSpPr>
          <p:nvPr>
            <p:ph type="dt" sz="half" idx="10"/>
          </p:nvPr>
        </p:nvSpPr>
        <p:spPr/>
        <p:txBody>
          <a:bodyPr/>
          <a:lstStyle/>
          <a:p>
            <a:endParaRPr kumimoji="1" lang="ja-JP" altLang="en-US"/>
          </a:p>
        </p:txBody>
      </p:sp>
      <p:sp>
        <p:nvSpPr>
          <p:cNvPr id="6" name="フッター プレースホルダー 5">
            <a:extLst>
              <a:ext uri="{FF2B5EF4-FFF2-40B4-BE49-F238E27FC236}">
                <a16:creationId xmlns:a16="http://schemas.microsoft.com/office/drawing/2014/main" id="{11976DD9-BE40-DCC3-08B7-F260452EA74A}"/>
              </a:ext>
            </a:extLst>
          </p:cNvPr>
          <p:cNvSpPr>
            <a:spLocks noGrp="1"/>
          </p:cNvSpPr>
          <p:nvPr>
            <p:ph type="ftr" sz="quarter" idx="11"/>
          </p:nvPr>
        </p:nvSpPr>
        <p:spPr/>
        <p:txBody>
          <a:bodyPr/>
          <a:lstStyle/>
          <a:p>
            <a:pPr>
              <a:defRPr/>
            </a:pPr>
            <a:endParaRPr lang="en-US" altLang="ja-JP">
              <a:ea typeface="BIZ UDPゴシック" panose="020B0400000000000000" pitchFamily="50" charset="-128"/>
            </a:endParaRPr>
          </a:p>
        </p:txBody>
      </p:sp>
      <p:sp>
        <p:nvSpPr>
          <p:cNvPr id="7" name="スライド番号プレースホルダー 6">
            <a:extLst>
              <a:ext uri="{FF2B5EF4-FFF2-40B4-BE49-F238E27FC236}">
                <a16:creationId xmlns:a16="http://schemas.microsoft.com/office/drawing/2014/main" id="{118BCBF1-7F32-7B7B-132A-DA026FCDBF87}"/>
              </a:ext>
            </a:extLst>
          </p:cNvPr>
          <p:cNvSpPr>
            <a:spLocks noGrp="1"/>
          </p:cNvSpPr>
          <p:nvPr>
            <p:ph type="sldNum" sz="quarter" idx="12"/>
          </p:nvPr>
        </p:nvSpPr>
        <p:spPr/>
        <p:txBody>
          <a:bodyPr/>
          <a:lstStyle/>
          <a:p>
            <a:fld id="{7D13D62D-5873-4BFA-B8C7-DD639043DD21}" type="slidenum">
              <a:rPr kumimoji="1" lang="ja-JP" altLang="en-US" smtClean="0"/>
              <a:t>‹#›</a:t>
            </a:fld>
            <a:endParaRPr kumimoji="1" lang="ja-JP" altLang="en-US"/>
          </a:p>
        </p:txBody>
      </p:sp>
    </p:spTree>
    <p:extLst>
      <p:ext uri="{BB962C8B-B14F-4D97-AF65-F5344CB8AC3E}">
        <p14:creationId xmlns:p14="http://schemas.microsoft.com/office/powerpoint/2010/main" val="227616269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85CC919-B289-8708-43DF-38383A89DB34}"/>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EB02FC8E-A9F0-886F-8839-4F4AA828B953}"/>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18BB2B1-AB54-42A4-DBA4-27371D638610}"/>
              </a:ext>
            </a:extLst>
          </p:cNvPr>
          <p:cNvSpPr>
            <a:spLocks noGrp="1"/>
          </p:cNvSpPr>
          <p:nvPr>
            <p:ph type="dt" sz="half" idx="10"/>
          </p:nvPr>
        </p:nvSpPr>
        <p:spPr/>
        <p:txBody>
          <a:bodyPr/>
          <a:lstStyle/>
          <a:p>
            <a:fld id="{779881B0-049D-4446-BD6E-10073F238B1F}" type="datetimeFigureOut">
              <a:rPr kumimoji="1" lang="ja-JP" altLang="en-US" smtClean="0"/>
              <a:t>2025/4/8</a:t>
            </a:fld>
            <a:endParaRPr kumimoji="1" lang="ja-JP" altLang="en-US"/>
          </a:p>
        </p:txBody>
      </p:sp>
      <p:sp>
        <p:nvSpPr>
          <p:cNvPr id="5" name="フッター プレースホルダー 4">
            <a:extLst>
              <a:ext uri="{FF2B5EF4-FFF2-40B4-BE49-F238E27FC236}">
                <a16:creationId xmlns:a16="http://schemas.microsoft.com/office/drawing/2014/main" id="{1E28C09B-8DD4-EE5C-8748-F6A5407AE9C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A498F35-2DE7-206E-541B-0CEA76ADEE13}"/>
              </a:ext>
            </a:extLst>
          </p:cNvPr>
          <p:cNvSpPr>
            <a:spLocks noGrp="1"/>
          </p:cNvSpPr>
          <p:nvPr>
            <p:ph type="sldNum" sz="quarter" idx="12"/>
          </p:nvPr>
        </p:nvSpPr>
        <p:spPr/>
        <p:txBody>
          <a:bodyPr/>
          <a:lstStyle/>
          <a:p>
            <a:fld id="{199A0EC6-18DD-4081-A9A6-E459812D08C0}" type="slidenum">
              <a:rPr kumimoji="1" lang="ja-JP" altLang="en-US" smtClean="0"/>
              <a:t>‹#›</a:t>
            </a:fld>
            <a:endParaRPr kumimoji="1" lang="ja-JP" altLang="en-US"/>
          </a:p>
        </p:txBody>
      </p:sp>
    </p:spTree>
    <p:extLst>
      <p:ext uri="{BB962C8B-B14F-4D97-AF65-F5344CB8AC3E}">
        <p14:creationId xmlns:p14="http://schemas.microsoft.com/office/powerpoint/2010/main" val="3715369995"/>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4B572E01-D329-3A6A-F5F8-B90CAF78D7F4}"/>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50FCC90A-3DEB-2A51-E4CA-A8E5A545A0E2}"/>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FD4A606-2A00-7B13-80E3-6EFAC96FC86F}"/>
              </a:ext>
            </a:extLst>
          </p:cNvPr>
          <p:cNvSpPr>
            <a:spLocks noGrp="1"/>
          </p:cNvSpPr>
          <p:nvPr>
            <p:ph type="dt" sz="half" idx="10"/>
          </p:nvPr>
        </p:nvSpPr>
        <p:spPr/>
        <p:txBody>
          <a:bodyPr/>
          <a:lstStyle/>
          <a:p>
            <a:endParaRPr kumimoji="1" lang="ja-JP" altLang="en-US"/>
          </a:p>
        </p:txBody>
      </p:sp>
      <p:sp>
        <p:nvSpPr>
          <p:cNvPr id="5" name="フッター プレースホルダー 4">
            <a:extLst>
              <a:ext uri="{FF2B5EF4-FFF2-40B4-BE49-F238E27FC236}">
                <a16:creationId xmlns:a16="http://schemas.microsoft.com/office/drawing/2014/main" id="{1AB6C590-C746-F277-359D-BF86A0677D99}"/>
              </a:ext>
            </a:extLst>
          </p:cNvPr>
          <p:cNvSpPr>
            <a:spLocks noGrp="1"/>
          </p:cNvSpPr>
          <p:nvPr>
            <p:ph type="ftr" sz="quarter" idx="11"/>
          </p:nvPr>
        </p:nvSpPr>
        <p:spPr/>
        <p:txBody>
          <a:bodyPr/>
          <a:lstStyle/>
          <a:p>
            <a:pPr>
              <a:defRPr/>
            </a:pPr>
            <a:endParaRPr lang="en-US" altLang="ja-JP">
              <a:ea typeface="BIZ UDPゴシック" panose="020B0400000000000000" pitchFamily="50" charset="-128"/>
            </a:endParaRPr>
          </a:p>
        </p:txBody>
      </p:sp>
      <p:sp>
        <p:nvSpPr>
          <p:cNvPr id="6" name="スライド番号プレースホルダー 5">
            <a:extLst>
              <a:ext uri="{FF2B5EF4-FFF2-40B4-BE49-F238E27FC236}">
                <a16:creationId xmlns:a16="http://schemas.microsoft.com/office/drawing/2014/main" id="{CC7B52E3-DBB4-3A57-4043-384285E6ABA2}"/>
              </a:ext>
            </a:extLst>
          </p:cNvPr>
          <p:cNvSpPr>
            <a:spLocks noGrp="1"/>
          </p:cNvSpPr>
          <p:nvPr>
            <p:ph type="sldNum" sz="quarter" idx="12"/>
          </p:nvPr>
        </p:nvSpPr>
        <p:spPr/>
        <p:txBody>
          <a:bodyPr/>
          <a:lstStyle/>
          <a:p>
            <a:fld id="{7D13D62D-5873-4BFA-B8C7-DD639043DD21}" type="slidenum">
              <a:rPr kumimoji="1" lang="ja-JP" altLang="en-US" smtClean="0"/>
              <a:t>‹#›</a:t>
            </a:fld>
            <a:endParaRPr kumimoji="1" lang="ja-JP" altLang="en-US"/>
          </a:p>
        </p:txBody>
      </p:sp>
    </p:spTree>
    <p:extLst>
      <p:ext uri="{BB962C8B-B14F-4D97-AF65-F5344CB8AC3E}">
        <p14:creationId xmlns:p14="http://schemas.microsoft.com/office/powerpoint/2010/main" val="75326710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p>
        </p:txBody>
      </p:sp>
      <p:sp>
        <p:nvSpPr>
          <p:cNvPr id="3" name="内容占位符 2"/>
          <p:cNvSpPr>
            <a:spLocks noGrp="1"/>
          </p:cNvSpPr>
          <p:nvPr>
            <p:ph idx="1"/>
          </p:nvPr>
        </p:nvSpPr>
        <p:spPr/>
        <p:txBody>
          <a:body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4" name="Rectangle 19">
            <a:extLst>
              <a:ext uri="{FF2B5EF4-FFF2-40B4-BE49-F238E27FC236}">
                <a16:creationId xmlns:a16="http://schemas.microsoft.com/office/drawing/2014/main" id="{1AD3B03E-3C32-BD40-A495-AED541B121F7}"/>
              </a:ext>
            </a:extLst>
          </p:cNvPr>
          <p:cNvSpPr>
            <a:spLocks noGrp="1" noChangeArrowheads="1"/>
          </p:cNvSpPr>
          <p:nvPr>
            <p:ph type="ftr" sz="quarter" idx="10"/>
          </p:nvPr>
        </p:nvSpPr>
        <p:spPr>
          <a:xfrm>
            <a:off x="4038600" y="6356352"/>
            <a:ext cx="4114800" cy="365125"/>
          </a:xfrm>
          <a:prstGeom prst="rect">
            <a:avLst/>
          </a:prstGeom>
        </p:spPr>
        <p:txBody>
          <a:bodyPr/>
          <a:lstStyle>
            <a:lvl1pPr>
              <a:defRPr>
                <a:ea typeface="BIZ UDPゴシック" panose="020B0400000000000000" pitchFamily="50" charset="-128"/>
              </a:defRPr>
            </a:lvl1pPr>
          </a:lstStyle>
          <a:p>
            <a:pPr>
              <a:defRPr/>
            </a:pPr>
            <a:endParaRPr lang="en-US" altLang="ja-JP"/>
          </a:p>
        </p:txBody>
      </p:sp>
    </p:spTree>
    <p:extLst>
      <p:ext uri="{BB962C8B-B14F-4D97-AF65-F5344CB8AC3E}">
        <p14:creationId xmlns:p14="http://schemas.microsoft.com/office/powerpoint/2010/main" val="50208825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p>
        </p:txBody>
      </p:sp>
      <p:sp>
        <p:nvSpPr>
          <p:cNvPr id="3" name="内容占位符 2"/>
          <p:cNvSpPr>
            <a:spLocks noGrp="1"/>
          </p:cNvSpPr>
          <p:nvPr>
            <p:ph idx="1"/>
          </p:nvPr>
        </p:nvSpPr>
        <p:spPr/>
        <p:txBody>
          <a:body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4" name="Rectangle 19">
            <a:extLst>
              <a:ext uri="{FF2B5EF4-FFF2-40B4-BE49-F238E27FC236}">
                <a16:creationId xmlns:a16="http://schemas.microsoft.com/office/drawing/2014/main" id="{4B3A3529-3495-E446-91A9-2262062913BF}"/>
              </a:ext>
            </a:extLst>
          </p:cNvPr>
          <p:cNvSpPr>
            <a:spLocks noGrp="1" noChangeArrowheads="1"/>
          </p:cNvSpPr>
          <p:nvPr>
            <p:ph type="ftr" sz="quarter" idx="10"/>
          </p:nvPr>
        </p:nvSpPr>
        <p:spPr>
          <a:xfrm>
            <a:off x="4038600" y="6356352"/>
            <a:ext cx="4114800" cy="365125"/>
          </a:xfrm>
          <a:prstGeom prst="rect">
            <a:avLst/>
          </a:prstGeom>
        </p:spPr>
        <p:txBody>
          <a:bodyPr/>
          <a:lstStyle>
            <a:lvl1pPr>
              <a:defRPr>
                <a:ea typeface="BIZ UDPゴシック" panose="020B0400000000000000" pitchFamily="50" charset="-128"/>
              </a:defRPr>
            </a:lvl1pPr>
          </a:lstStyle>
          <a:p>
            <a:pPr>
              <a:defRPr/>
            </a:pPr>
            <a:endParaRPr lang="en-US" altLang="ja-JP"/>
          </a:p>
        </p:txBody>
      </p:sp>
    </p:spTree>
    <p:extLst>
      <p:ext uri="{BB962C8B-B14F-4D97-AF65-F5344CB8AC3E}">
        <p14:creationId xmlns:p14="http://schemas.microsoft.com/office/powerpoint/2010/main" val="2570059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ー 3">
            <a:extLst>
              <a:ext uri="{FF2B5EF4-FFF2-40B4-BE49-F238E27FC236}">
                <a16:creationId xmlns:a16="http://schemas.microsoft.com/office/drawing/2014/main" id="{56C4BD1C-3574-3FB1-D958-2F47E89E88E2}"/>
              </a:ext>
            </a:extLst>
          </p:cNvPr>
          <p:cNvSpPr>
            <a:spLocks noGrp="1"/>
          </p:cNvSpPr>
          <p:nvPr>
            <p:ph type="dt" sz="half" idx="10"/>
          </p:nvPr>
        </p:nvSpPr>
        <p:spPr/>
        <p:txBody>
          <a:bodyPr/>
          <a:lstStyle>
            <a:lvl1pPr>
              <a:defRPr/>
            </a:lvl1pPr>
          </a:lstStyle>
          <a:p>
            <a:pPr>
              <a:defRPr/>
            </a:pPr>
            <a:fld id="{AE4ABFE0-471B-EA4E-8E28-2274B1B77816}" type="datetimeFigureOut">
              <a:rPr lang="ja-JP" altLang="en-US"/>
              <a:pPr>
                <a:defRPr/>
              </a:pPr>
              <a:t>2025/4/8</a:t>
            </a:fld>
            <a:endParaRPr lang="ja-JP" altLang="en-US"/>
          </a:p>
        </p:txBody>
      </p:sp>
      <p:sp>
        <p:nvSpPr>
          <p:cNvPr id="6" name="フッター プレースホルダー 4">
            <a:extLst>
              <a:ext uri="{FF2B5EF4-FFF2-40B4-BE49-F238E27FC236}">
                <a16:creationId xmlns:a16="http://schemas.microsoft.com/office/drawing/2014/main" id="{C4B868D9-BD73-437E-9B10-5595085A00D6}"/>
              </a:ext>
            </a:extLst>
          </p:cNvPr>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ー 5">
            <a:extLst>
              <a:ext uri="{FF2B5EF4-FFF2-40B4-BE49-F238E27FC236}">
                <a16:creationId xmlns:a16="http://schemas.microsoft.com/office/drawing/2014/main" id="{887E6ABF-BD23-4560-2A6B-976BEAFC6231}"/>
              </a:ext>
            </a:extLst>
          </p:cNvPr>
          <p:cNvSpPr>
            <a:spLocks noGrp="1"/>
          </p:cNvSpPr>
          <p:nvPr>
            <p:ph type="sldNum" sz="quarter" idx="12"/>
          </p:nvPr>
        </p:nvSpPr>
        <p:spPr/>
        <p:txBody>
          <a:bodyPr/>
          <a:lstStyle>
            <a:lvl1pPr>
              <a:defRPr/>
            </a:lvl1pPr>
          </a:lstStyle>
          <a:p>
            <a:pPr>
              <a:defRPr/>
            </a:pPr>
            <a:fld id="{D03CA525-AF66-0B4E-87A6-3761FAA7E4E0}" type="slidenum">
              <a:rPr lang="ja-JP" altLang="en-US"/>
              <a:pPr>
                <a:defRPr/>
              </a:pPr>
              <a:t>‹#›</a:t>
            </a:fld>
            <a:endParaRPr lang="ja-JP" altLang="en-US"/>
          </a:p>
        </p:txBody>
      </p:sp>
    </p:spTree>
    <p:extLst>
      <p:ext uri="{BB962C8B-B14F-4D97-AF65-F5344CB8AC3E}">
        <p14:creationId xmlns:p14="http://schemas.microsoft.com/office/powerpoint/2010/main" val="35550728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609600" y="1535113"/>
            <a:ext cx="5386917" cy="639763"/>
          </a:xfrm>
        </p:spPr>
        <p:txBody>
          <a:bodyPr anchor="b"/>
          <a:lstStyle>
            <a:lvl1pPr marL="0" indent="0">
              <a:buNone/>
              <a:defRPr sz="3200" b="1"/>
            </a:lvl1pPr>
            <a:lvl2pPr marL="609555" indent="0">
              <a:buNone/>
              <a:defRPr sz="2667" b="1"/>
            </a:lvl2pPr>
            <a:lvl3pPr marL="1219110" indent="0">
              <a:buNone/>
              <a:defRPr sz="2400" b="1"/>
            </a:lvl3pPr>
            <a:lvl4pPr marL="1828664" indent="0">
              <a:buNone/>
              <a:defRPr sz="2133" b="1"/>
            </a:lvl4pPr>
            <a:lvl5pPr marL="2438218" indent="0">
              <a:buNone/>
              <a:defRPr sz="2133" b="1"/>
            </a:lvl5pPr>
            <a:lvl6pPr marL="3047772" indent="0">
              <a:buNone/>
              <a:defRPr sz="2133" b="1"/>
            </a:lvl6pPr>
            <a:lvl7pPr marL="3657327" indent="0">
              <a:buNone/>
              <a:defRPr sz="2133" b="1"/>
            </a:lvl7pPr>
            <a:lvl8pPr marL="4266880" indent="0">
              <a:buNone/>
              <a:defRPr sz="2133" b="1"/>
            </a:lvl8pPr>
            <a:lvl9pPr marL="4876435" indent="0">
              <a:buNone/>
              <a:defRPr sz="2133"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6193372" y="1535113"/>
            <a:ext cx="5389033" cy="639763"/>
          </a:xfrm>
        </p:spPr>
        <p:txBody>
          <a:bodyPr anchor="b"/>
          <a:lstStyle>
            <a:lvl1pPr marL="0" indent="0">
              <a:buNone/>
              <a:defRPr sz="3200" b="1"/>
            </a:lvl1pPr>
            <a:lvl2pPr marL="609555" indent="0">
              <a:buNone/>
              <a:defRPr sz="2667" b="1"/>
            </a:lvl2pPr>
            <a:lvl3pPr marL="1219110" indent="0">
              <a:buNone/>
              <a:defRPr sz="2400" b="1"/>
            </a:lvl3pPr>
            <a:lvl4pPr marL="1828664" indent="0">
              <a:buNone/>
              <a:defRPr sz="2133" b="1"/>
            </a:lvl4pPr>
            <a:lvl5pPr marL="2438218" indent="0">
              <a:buNone/>
              <a:defRPr sz="2133" b="1"/>
            </a:lvl5pPr>
            <a:lvl6pPr marL="3047772" indent="0">
              <a:buNone/>
              <a:defRPr sz="2133" b="1"/>
            </a:lvl6pPr>
            <a:lvl7pPr marL="3657327" indent="0">
              <a:buNone/>
              <a:defRPr sz="2133" b="1"/>
            </a:lvl7pPr>
            <a:lvl8pPr marL="4266880" indent="0">
              <a:buNone/>
              <a:defRPr sz="2133" b="1"/>
            </a:lvl8pPr>
            <a:lvl9pPr marL="4876435" indent="0">
              <a:buNone/>
              <a:defRPr sz="2133"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6193372"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ー 3">
            <a:extLst>
              <a:ext uri="{FF2B5EF4-FFF2-40B4-BE49-F238E27FC236}">
                <a16:creationId xmlns:a16="http://schemas.microsoft.com/office/drawing/2014/main" id="{63E78B46-BD68-ADBD-4E92-6B09AE67D66C}"/>
              </a:ext>
            </a:extLst>
          </p:cNvPr>
          <p:cNvSpPr>
            <a:spLocks noGrp="1"/>
          </p:cNvSpPr>
          <p:nvPr>
            <p:ph type="dt" sz="half" idx="10"/>
          </p:nvPr>
        </p:nvSpPr>
        <p:spPr/>
        <p:txBody>
          <a:bodyPr/>
          <a:lstStyle>
            <a:lvl1pPr>
              <a:defRPr/>
            </a:lvl1pPr>
          </a:lstStyle>
          <a:p>
            <a:pPr>
              <a:defRPr/>
            </a:pPr>
            <a:fld id="{4B5DC20A-D474-8C4C-A11B-B6CA546F8FC6}" type="datetimeFigureOut">
              <a:rPr lang="ja-JP" altLang="en-US"/>
              <a:pPr>
                <a:defRPr/>
              </a:pPr>
              <a:t>2025/4/8</a:t>
            </a:fld>
            <a:endParaRPr lang="ja-JP" altLang="en-US"/>
          </a:p>
        </p:txBody>
      </p:sp>
      <p:sp>
        <p:nvSpPr>
          <p:cNvPr id="8" name="フッター プレースホルダー 4">
            <a:extLst>
              <a:ext uri="{FF2B5EF4-FFF2-40B4-BE49-F238E27FC236}">
                <a16:creationId xmlns:a16="http://schemas.microsoft.com/office/drawing/2014/main" id="{BA4B8703-4A0E-67B0-491F-E45175889FFB}"/>
              </a:ext>
            </a:extLst>
          </p:cNvPr>
          <p:cNvSpPr>
            <a:spLocks noGrp="1"/>
          </p:cNvSpPr>
          <p:nvPr>
            <p:ph type="ftr" sz="quarter" idx="11"/>
          </p:nvPr>
        </p:nvSpPr>
        <p:spPr/>
        <p:txBody>
          <a:bodyPr/>
          <a:lstStyle>
            <a:lvl1pPr>
              <a:defRPr/>
            </a:lvl1pPr>
          </a:lstStyle>
          <a:p>
            <a:pPr>
              <a:defRPr/>
            </a:pPr>
            <a:endParaRPr lang="ja-JP" altLang="en-US"/>
          </a:p>
        </p:txBody>
      </p:sp>
      <p:sp>
        <p:nvSpPr>
          <p:cNvPr id="9" name="スライド番号プレースホルダー 5">
            <a:extLst>
              <a:ext uri="{FF2B5EF4-FFF2-40B4-BE49-F238E27FC236}">
                <a16:creationId xmlns:a16="http://schemas.microsoft.com/office/drawing/2014/main" id="{741AA9AD-1F09-A828-472E-16C91AE3FE93}"/>
              </a:ext>
            </a:extLst>
          </p:cNvPr>
          <p:cNvSpPr>
            <a:spLocks noGrp="1"/>
          </p:cNvSpPr>
          <p:nvPr>
            <p:ph type="sldNum" sz="quarter" idx="12"/>
          </p:nvPr>
        </p:nvSpPr>
        <p:spPr/>
        <p:txBody>
          <a:bodyPr/>
          <a:lstStyle>
            <a:lvl1pPr>
              <a:defRPr/>
            </a:lvl1pPr>
          </a:lstStyle>
          <a:p>
            <a:pPr>
              <a:defRPr/>
            </a:pPr>
            <a:fld id="{CAF609CE-5516-4F45-BEB6-18BF3CD86DE8}" type="slidenum">
              <a:rPr lang="ja-JP" altLang="en-US"/>
              <a:pPr>
                <a:defRPr/>
              </a:pPr>
              <a:t>‹#›</a:t>
            </a:fld>
            <a:endParaRPr lang="ja-JP" altLang="en-US"/>
          </a:p>
        </p:txBody>
      </p:sp>
    </p:spTree>
    <p:extLst>
      <p:ext uri="{BB962C8B-B14F-4D97-AF65-F5344CB8AC3E}">
        <p14:creationId xmlns:p14="http://schemas.microsoft.com/office/powerpoint/2010/main" val="4661572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日付プレースホルダー 3">
            <a:extLst>
              <a:ext uri="{FF2B5EF4-FFF2-40B4-BE49-F238E27FC236}">
                <a16:creationId xmlns:a16="http://schemas.microsoft.com/office/drawing/2014/main" id="{A242A8D0-B6BD-E8BE-86B3-D9F2641578E4}"/>
              </a:ext>
            </a:extLst>
          </p:cNvPr>
          <p:cNvSpPr>
            <a:spLocks noGrp="1"/>
          </p:cNvSpPr>
          <p:nvPr>
            <p:ph type="dt" sz="half" idx="10"/>
          </p:nvPr>
        </p:nvSpPr>
        <p:spPr/>
        <p:txBody>
          <a:bodyPr/>
          <a:lstStyle>
            <a:lvl1pPr>
              <a:defRPr/>
            </a:lvl1pPr>
          </a:lstStyle>
          <a:p>
            <a:pPr>
              <a:defRPr/>
            </a:pPr>
            <a:fld id="{434F5775-8A2E-3545-8B33-EBF59A63CAC8}" type="datetimeFigureOut">
              <a:rPr lang="ja-JP" altLang="en-US"/>
              <a:pPr>
                <a:defRPr/>
              </a:pPr>
              <a:t>2025/4/8</a:t>
            </a:fld>
            <a:endParaRPr lang="ja-JP" altLang="en-US"/>
          </a:p>
        </p:txBody>
      </p:sp>
      <p:sp>
        <p:nvSpPr>
          <p:cNvPr id="4" name="フッター プレースホルダー 4">
            <a:extLst>
              <a:ext uri="{FF2B5EF4-FFF2-40B4-BE49-F238E27FC236}">
                <a16:creationId xmlns:a16="http://schemas.microsoft.com/office/drawing/2014/main" id="{F61AB948-25DE-D6A7-444C-6573A9916A2A}"/>
              </a:ext>
            </a:extLst>
          </p:cNvPr>
          <p:cNvSpPr>
            <a:spLocks noGrp="1"/>
          </p:cNvSpPr>
          <p:nvPr>
            <p:ph type="ftr" sz="quarter" idx="11"/>
          </p:nvPr>
        </p:nvSpPr>
        <p:spPr/>
        <p:txBody>
          <a:bodyPr/>
          <a:lstStyle>
            <a:lvl1pPr>
              <a:defRPr/>
            </a:lvl1pPr>
          </a:lstStyle>
          <a:p>
            <a:pPr>
              <a:defRPr/>
            </a:pPr>
            <a:endParaRPr lang="ja-JP" altLang="en-US"/>
          </a:p>
        </p:txBody>
      </p:sp>
      <p:sp>
        <p:nvSpPr>
          <p:cNvPr id="5" name="スライド番号プレースホルダー 5">
            <a:extLst>
              <a:ext uri="{FF2B5EF4-FFF2-40B4-BE49-F238E27FC236}">
                <a16:creationId xmlns:a16="http://schemas.microsoft.com/office/drawing/2014/main" id="{294A18A2-3016-8E08-4FA6-87F62988AE38}"/>
              </a:ext>
            </a:extLst>
          </p:cNvPr>
          <p:cNvSpPr>
            <a:spLocks noGrp="1"/>
          </p:cNvSpPr>
          <p:nvPr>
            <p:ph type="sldNum" sz="quarter" idx="12"/>
          </p:nvPr>
        </p:nvSpPr>
        <p:spPr/>
        <p:txBody>
          <a:bodyPr/>
          <a:lstStyle>
            <a:lvl1pPr>
              <a:defRPr/>
            </a:lvl1pPr>
          </a:lstStyle>
          <a:p>
            <a:pPr>
              <a:defRPr/>
            </a:pPr>
            <a:fld id="{159A1B59-3406-934A-9E07-FC67A29773CF}" type="slidenum">
              <a:rPr lang="ja-JP" altLang="en-US"/>
              <a:pPr>
                <a:defRPr/>
              </a:pPr>
              <a:t>‹#›</a:t>
            </a:fld>
            <a:endParaRPr lang="ja-JP" altLang="en-US"/>
          </a:p>
        </p:txBody>
      </p:sp>
    </p:spTree>
    <p:extLst>
      <p:ext uri="{BB962C8B-B14F-4D97-AF65-F5344CB8AC3E}">
        <p14:creationId xmlns:p14="http://schemas.microsoft.com/office/powerpoint/2010/main" val="20300651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3">
            <a:extLst>
              <a:ext uri="{FF2B5EF4-FFF2-40B4-BE49-F238E27FC236}">
                <a16:creationId xmlns:a16="http://schemas.microsoft.com/office/drawing/2014/main" id="{8EAD1A1A-6388-3EAC-6A96-E3803F01F011}"/>
              </a:ext>
            </a:extLst>
          </p:cNvPr>
          <p:cNvSpPr>
            <a:spLocks noGrp="1"/>
          </p:cNvSpPr>
          <p:nvPr>
            <p:ph type="dt" sz="half" idx="10"/>
          </p:nvPr>
        </p:nvSpPr>
        <p:spPr/>
        <p:txBody>
          <a:bodyPr/>
          <a:lstStyle>
            <a:lvl1pPr>
              <a:defRPr/>
            </a:lvl1pPr>
          </a:lstStyle>
          <a:p>
            <a:pPr>
              <a:defRPr/>
            </a:pPr>
            <a:fld id="{CC54EEB5-F978-0B43-B5A6-87B1F8257964}" type="datetimeFigureOut">
              <a:rPr lang="ja-JP" altLang="en-US"/>
              <a:pPr>
                <a:defRPr/>
              </a:pPr>
              <a:t>2025/4/8</a:t>
            </a:fld>
            <a:endParaRPr lang="ja-JP" altLang="en-US"/>
          </a:p>
        </p:txBody>
      </p:sp>
      <p:sp>
        <p:nvSpPr>
          <p:cNvPr id="3" name="フッター プレースホルダー 4">
            <a:extLst>
              <a:ext uri="{FF2B5EF4-FFF2-40B4-BE49-F238E27FC236}">
                <a16:creationId xmlns:a16="http://schemas.microsoft.com/office/drawing/2014/main" id="{7DB21812-2DE0-0427-EB05-A97EF00EB56B}"/>
              </a:ext>
            </a:extLst>
          </p:cNvPr>
          <p:cNvSpPr>
            <a:spLocks noGrp="1"/>
          </p:cNvSpPr>
          <p:nvPr>
            <p:ph type="ftr" sz="quarter" idx="11"/>
          </p:nvPr>
        </p:nvSpPr>
        <p:spPr/>
        <p:txBody>
          <a:bodyPr/>
          <a:lstStyle>
            <a:lvl1pPr>
              <a:defRPr/>
            </a:lvl1pPr>
          </a:lstStyle>
          <a:p>
            <a:pPr>
              <a:defRPr/>
            </a:pPr>
            <a:endParaRPr lang="ja-JP" altLang="en-US"/>
          </a:p>
        </p:txBody>
      </p:sp>
      <p:sp>
        <p:nvSpPr>
          <p:cNvPr id="4" name="スライド番号プレースホルダー 5">
            <a:extLst>
              <a:ext uri="{FF2B5EF4-FFF2-40B4-BE49-F238E27FC236}">
                <a16:creationId xmlns:a16="http://schemas.microsoft.com/office/drawing/2014/main" id="{970F371E-32D0-BD4C-84A3-6CC69A127491}"/>
              </a:ext>
            </a:extLst>
          </p:cNvPr>
          <p:cNvSpPr>
            <a:spLocks noGrp="1"/>
          </p:cNvSpPr>
          <p:nvPr>
            <p:ph type="sldNum" sz="quarter" idx="12"/>
          </p:nvPr>
        </p:nvSpPr>
        <p:spPr/>
        <p:txBody>
          <a:bodyPr/>
          <a:lstStyle>
            <a:lvl1pPr>
              <a:defRPr/>
            </a:lvl1pPr>
          </a:lstStyle>
          <a:p>
            <a:pPr>
              <a:defRPr/>
            </a:pPr>
            <a:fld id="{4B401D29-E4D0-9849-88C3-15B27B6C8925}" type="slidenum">
              <a:rPr lang="ja-JP" altLang="en-US"/>
              <a:pPr>
                <a:defRPr/>
              </a:pPr>
              <a:t>‹#›</a:t>
            </a:fld>
            <a:endParaRPr lang="ja-JP" altLang="en-US"/>
          </a:p>
        </p:txBody>
      </p:sp>
    </p:spTree>
    <p:extLst>
      <p:ext uri="{BB962C8B-B14F-4D97-AF65-F5344CB8AC3E}">
        <p14:creationId xmlns:p14="http://schemas.microsoft.com/office/powerpoint/2010/main" val="18970224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3" y="273049"/>
            <a:ext cx="4011084" cy="1162051"/>
          </a:xfrm>
        </p:spPr>
        <p:txBody>
          <a:bodyPr anchor="b"/>
          <a:lstStyle>
            <a:lvl1pPr algn="l">
              <a:defRPr sz="2667" b="1"/>
            </a:lvl1pPr>
          </a:lstStyle>
          <a:p>
            <a:r>
              <a:rPr lang="ja-JP" altLang="en-US"/>
              <a:t>マスター タイトルの書式設定</a:t>
            </a:r>
          </a:p>
        </p:txBody>
      </p:sp>
      <p:sp>
        <p:nvSpPr>
          <p:cNvPr id="3" name="コンテンツ プレースホルダー 2"/>
          <p:cNvSpPr>
            <a:spLocks noGrp="1"/>
          </p:cNvSpPr>
          <p:nvPr>
            <p:ph idx="1"/>
          </p:nvPr>
        </p:nvSpPr>
        <p:spPr>
          <a:xfrm>
            <a:off x="4766733" y="273054"/>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609603" y="1435104"/>
            <a:ext cx="4011084" cy="4691063"/>
          </a:xfrm>
        </p:spPr>
        <p:txBody>
          <a:bodyPr/>
          <a:lstStyle>
            <a:lvl1pPr marL="0" indent="0">
              <a:buNone/>
              <a:defRPr sz="1867"/>
            </a:lvl1pPr>
            <a:lvl2pPr marL="609555" indent="0">
              <a:buNone/>
              <a:defRPr sz="1600"/>
            </a:lvl2pPr>
            <a:lvl3pPr marL="1219110" indent="0">
              <a:buNone/>
              <a:defRPr sz="1333"/>
            </a:lvl3pPr>
            <a:lvl4pPr marL="1828664" indent="0">
              <a:buNone/>
              <a:defRPr sz="1200"/>
            </a:lvl4pPr>
            <a:lvl5pPr marL="2438218" indent="0">
              <a:buNone/>
              <a:defRPr sz="1200"/>
            </a:lvl5pPr>
            <a:lvl6pPr marL="3047772" indent="0">
              <a:buNone/>
              <a:defRPr sz="1200"/>
            </a:lvl6pPr>
            <a:lvl7pPr marL="3657327" indent="0">
              <a:buNone/>
              <a:defRPr sz="1200"/>
            </a:lvl7pPr>
            <a:lvl8pPr marL="4266880" indent="0">
              <a:buNone/>
              <a:defRPr sz="1200"/>
            </a:lvl8pPr>
            <a:lvl9pPr marL="4876435" indent="0">
              <a:buNone/>
              <a:defRPr sz="1200"/>
            </a:lvl9pPr>
          </a:lstStyle>
          <a:p>
            <a:pPr lvl="0"/>
            <a:r>
              <a:rPr lang="ja-JP" altLang="en-US"/>
              <a:t>マスター テキストの書式設定</a:t>
            </a:r>
          </a:p>
        </p:txBody>
      </p:sp>
      <p:sp>
        <p:nvSpPr>
          <p:cNvPr id="5" name="日付プレースホルダー 3">
            <a:extLst>
              <a:ext uri="{FF2B5EF4-FFF2-40B4-BE49-F238E27FC236}">
                <a16:creationId xmlns:a16="http://schemas.microsoft.com/office/drawing/2014/main" id="{50B6058C-E3A2-EE40-881B-05CD3E3C420A}"/>
              </a:ext>
            </a:extLst>
          </p:cNvPr>
          <p:cNvSpPr>
            <a:spLocks noGrp="1"/>
          </p:cNvSpPr>
          <p:nvPr>
            <p:ph type="dt" sz="half" idx="10"/>
          </p:nvPr>
        </p:nvSpPr>
        <p:spPr/>
        <p:txBody>
          <a:bodyPr/>
          <a:lstStyle>
            <a:lvl1pPr>
              <a:defRPr/>
            </a:lvl1pPr>
          </a:lstStyle>
          <a:p>
            <a:pPr>
              <a:defRPr/>
            </a:pPr>
            <a:fld id="{3C83FF04-A1F1-3C48-BB82-72FAF58424BB}" type="datetimeFigureOut">
              <a:rPr lang="ja-JP" altLang="en-US"/>
              <a:pPr>
                <a:defRPr/>
              </a:pPr>
              <a:t>2025/4/8</a:t>
            </a:fld>
            <a:endParaRPr lang="ja-JP" altLang="en-US"/>
          </a:p>
        </p:txBody>
      </p:sp>
      <p:sp>
        <p:nvSpPr>
          <p:cNvPr id="6" name="フッター プレースホルダー 4">
            <a:extLst>
              <a:ext uri="{FF2B5EF4-FFF2-40B4-BE49-F238E27FC236}">
                <a16:creationId xmlns:a16="http://schemas.microsoft.com/office/drawing/2014/main" id="{39DC2628-3090-4288-0064-50A8D2B63E8B}"/>
              </a:ext>
            </a:extLst>
          </p:cNvPr>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ー 5">
            <a:extLst>
              <a:ext uri="{FF2B5EF4-FFF2-40B4-BE49-F238E27FC236}">
                <a16:creationId xmlns:a16="http://schemas.microsoft.com/office/drawing/2014/main" id="{37951859-0545-F507-2C7C-56B6D6F1342F}"/>
              </a:ext>
            </a:extLst>
          </p:cNvPr>
          <p:cNvSpPr>
            <a:spLocks noGrp="1"/>
          </p:cNvSpPr>
          <p:nvPr>
            <p:ph type="sldNum" sz="quarter" idx="12"/>
          </p:nvPr>
        </p:nvSpPr>
        <p:spPr/>
        <p:txBody>
          <a:bodyPr/>
          <a:lstStyle>
            <a:lvl1pPr>
              <a:defRPr/>
            </a:lvl1pPr>
          </a:lstStyle>
          <a:p>
            <a:pPr>
              <a:defRPr/>
            </a:pPr>
            <a:fld id="{449A9014-DE67-6648-B2FE-78C1C1C5A6C0}" type="slidenum">
              <a:rPr lang="ja-JP" altLang="en-US"/>
              <a:pPr>
                <a:defRPr/>
              </a:pPr>
              <a:t>‹#›</a:t>
            </a:fld>
            <a:endParaRPr lang="ja-JP" altLang="en-US"/>
          </a:p>
        </p:txBody>
      </p:sp>
    </p:spTree>
    <p:extLst>
      <p:ext uri="{BB962C8B-B14F-4D97-AF65-F5344CB8AC3E}">
        <p14:creationId xmlns:p14="http://schemas.microsoft.com/office/powerpoint/2010/main" val="2172431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1"/>
            <a:ext cx="7315200" cy="566739"/>
          </a:xfrm>
        </p:spPr>
        <p:txBody>
          <a:bodyPr anchor="b"/>
          <a:lstStyle>
            <a:lvl1pPr algn="l">
              <a:defRPr sz="2667" b="1"/>
            </a:lvl1pPr>
          </a:lstStyle>
          <a:p>
            <a:r>
              <a:rPr lang="ja-JP" altLang="en-US"/>
              <a:t>マスター タイトルの書式設定</a:t>
            </a:r>
          </a:p>
        </p:txBody>
      </p:sp>
      <p:sp>
        <p:nvSpPr>
          <p:cNvPr id="3" name="図プレースホルダー 2"/>
          <p:cNvSpPr>
            <a:spLocks noGrp="1"/>
          </p:cNvSpPr>
          <p:nvPr>
            <p:ph type="pic" idx="1"/>
          </p:nvPr>
        </p:nvSpPr>
        <p:spPr>
          <a:xfrm>
            <a:off x="2389717" y="612775"/>
            <a:ext cx="7315200" cy="4114800"/>
          </a:xfrm>
        </p:spPr>
        <p:txBody>
          <a:bodyPr rtlCol="0">
            <a:normAutofit/>
          </a:bodyPr>
          <a:lstStyle>
            <a:lvl1pPr marL="0" indent="0">
              <a:buNone/>
              <a:defRPr sz="4267"/>
            </a:lvl1pPr>
            <a:lvl2pPr marL="609555" indent="0">
              <a:buNone/>
              <a:defRPr sz="3733"/>
            </a:lvl2pPr>
            <a:lvl3pPr marL="1219110" indent="0">
              <a:buNone/>
              <a:defRPr sz="3200"/>
            </a:lvl3pPr>
            <a:lvl4pPr marL="1828664" indent="0">
              <a:buNone/>
              <a:defRPr sz="2667"/>
            </a:lvl4pPr>
            <a:lvl5pPr marL="2438218" indent="0">
              <a:buNone/>
              <a:defRPr sz="2667"/>
            </a:lvl5pPr>
            <a:lvl6pPr marL="3047772" indent="0">
              <a:buNone/>
              <a:defRPr sz="2667"/>
            </a:lvl6pPr>
            <a:lvl7pPr marL="3657327" indent="0">
              <a:buNone/>
              <a:defRPr sz="2667"/>
            </a:lvl7pPr>
            <a:lvl8pPr marL="4266880" indent="0">
              <a:buNone/>
              <a:defRPr sz="2667"/>
            </a:lvl8pPr>
            <a:lvl9pPr marL="4876435" indent="0">
              <a:buNone/>
              <a:defRPr sz="2667"/>
            </a:lvl9pPr>
          </a:lstStyle>
          <a:p>
            <a:pPr lvl="0"/>
            <a:endParaRPr lang="ja-JP" altLang="en-US" noProof="0"/>
          </a:p>
        </p:txBody>
      </p:sp>
      <p:sp>
        <p:nvSpPr>
          <p:cNvPr id="4" name="テキスト プレースホルダー 3"/>
          <p:cNvSpPr>
            <a:spLocks noGrp="1"/>
          </p:cNvSpPr>
          <p:nvPr>
            <p:ph type="body" sz="half" idx="2"/>
          </p:nvPr>
        </p:nvSpPr>
        <p:spPr>
          <a:xfrm>
            <a:off x="2389717" y="5367341"/>
            <a:ext cx="7315200" cy="804863"/>
          </a:xfrm>
        </p:spPr>
        <p:txBody>
          <a:bodyPr/>
          <a:lstStyle>
            <a:lvl1pPr marL="0" indent="0">
              <a:buNone/>
              <a:defRPr sz="1867"/>
            </a:lvl1pPr>
            <a:lvl2pPr marL="609555" indent="0">
              <a:buNone/>
              <a:defRPr sz="1600"/>
            </a:lvl2pPr>
            <a:lvl3pPr marL="1219110" indent="0">
              <a:buNone/>
              <a:defRPr sz="1333"/>
            </a:lvl3pPr>
            <a:lvl4pPr marL="1828664" indent="0">
              <a:buNone/>
              <a:defRPr sz="1200"/>
            </a:lvl4pPr>
            <a:lvl5pPr marL="2438218" indent="0">
              <a:buNone/>
              <a:defRPr sz="1200"/>
            </a:lvl5pPr>
            <a:lvl6pPr marL="3047772" indent="0">
              <a:buNone/>
              <a:defRPr sz="1200"/>
            </a:lvl6pPr>
            <a:lvl7pPr marL="3657327" indent="0">
              <a:buNone/>
              <a:defRPr sz="1200"/>
            </a:lvl7pPr>
            <a:lvl8pPr marL="4266880" indent="0">
              <a:buNone/>
              <a:defRPr sz="1200"/>
            </a:lvl8pPr>
            <a:lvl9pPr marL="4876435" indent="0">
              <a:buNone/>
              <a:defRPr sz="1200"/>
            </a:lvl9pPr>
          </a:lstStyle>
          <a:p>
            <a:pPr lvl="0"/>
            <a:r>
              <a:rPr lang="ja-JP" altLang="en-US"/>
              <a:t>マスター テキストの書式設定</a:t>
            </a:r>
          </a:p>
        </p:txBody>
      </p:sp>
      <p:sp>
        <p:nvSpPr>
          <p:cNvPr id="5" name="日付プレースホルダー 3">
            <a:extLst>
              <a:ext uri="{FF2B5EF4-FFF2-40B4-BE49-F238E27FC236}">
                <a16:creationId xmlns:a16="http://schemas.microsoft.com/office/drawing/2014/main" id="{7E63D8C6-DF2A-443F-F2B4-67C83740523F}"/>
              </a:ext>
            </a:extLst>
          </p:cNvPr>
          <p:cNvSpPr>
            <a:spLocks noGrp="1"/>
          </p:cNvSpPr>
          <p:nvPr>
            <p:ph type="dt" sz="half" idx="10"/>
          </p:nvPr>
        </p:nvSpPr>
        <p:spPr/>
        <p:txBody>
          <a:bodyPr/>
          <a:lstStyle>
            <a:lvl1pPr>
              <a:defRPr/>
            </a:lvl1pPr>
          </a:lstStyle>
          <a:p>
            <a:pPr>
              <a:defRPr/>
            </a:pPr>
            <a:fld id="{F4950F56-A392-5643-B41F-36EAF53189BB}" type="datetimeFigureOut">
              <a:rPr lang="ja-JP" altLang="en-US"/>
              <a:pPr>
                <a:defRPr/>
              </a:pPr>
              <a:t>2025/4/8</a:t>
            </a:fld>
            <a:endParaRPr lang="ja-JP" altLang="en-US"/>
          </a:p>
        </p:txBody>
      </p:sp>
      <p:sp>
        <p:nvSpPr>
          <p:cNvPr id="6" name="フッター プレースホルダー 4">
            <a:extLst>
              <a:ext uri="{FF2B5EF4-FFF2-40B4-BE49-F238E27FC236}">
                <a16:creationId xmlns:a16="http://schemas.microsoft.com/office/drawing/2014/main" id="{78B77502-F2D8-5386-D408-C03804B3266F}"/>
              </a:ext>
            </a:extLst>
          </p:cNvPr>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ー 5">
            <a:extLst>
              <a:ext uri="{FF2B5EF4-FFF2-40B4-BE49-F238E27FC236}">
                <a16:creationId xmlns:a16="http://schemas.microsoft.com/office/drawing/2014/main" id="{46B919D6-9268-3B09-F376-6505423791EB}"/>
              </a:ext>
            </a:extLst>
          </p:cNvPr>
          <p:cNvSpPr>
            <a:spLocks noGrp="1"/>
          </p:cNvSpPr>
          <p:nvPr>
            <p:ph type="sldNum" sz="quarter" idx="12"/>
          </p:nvPr>
        </p:nvSpPr>
        <p:spPr/>
        <p:txBody>
          <a:bodyPr/>
          <a:lstStyle>
            <a:lvl1pPr>
              <a:defRPr/>
            </a:lvl1pPr>
          </a:lstStyle>
          <a:p>
            <a:pPr>
              <a:defRPr/>
            </a:pPr>
            <a:fld id="{F16F6376-886F-934C-AC50-C8FE75B4744E}" type="slidenum">
              <a:rPr lang="ja-JP" altLang="en-US"/>
              <a:pPr>
                <a:defRPr/>
              </a:pPr>
              <a:t>‹#›</a:t>
            </a:fld>
            <a:endParaRPr lang="ja-JP" altLang="en-US"/>
          </a:p>
        </p:txBody>
      </p:sp>
    </p:spTree>
    <p:extLst>
      <p:ext uri="{BB962C8B-B14F-4D97-AF65-F5344CB8AC3E}">
        <p14:creationId xmlns:p14="http://schemas.microsoft.com/office/powerpoint/2010/main" val="3682610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2.jpe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ー 1">
            <a:extLst>
              <a:ext uri="{FF2B5EF4-FFF2-40B4-BE49-F238E27FC236}">
                <a16:creationId xmlns:a16="http://schemas.microsoft.com/office/drawing/2014/main" id="{7066EF19-A5EA-C08C-B1CC-4AF0C2D1E175}"/>
              </a:ext>
            </a:extLst>
          </p:cNvPr>
          <p:cNvSpPr>
            <a:spLocks noGrp="1"/>
          </p:cNvSpPr>
          <p:nvPr>
            <p:ph type="title"/>
          </p:nvPr>
        </p:nvSpPr>
        <p:spPr bwMode="auto">
          <a:xfrm>
            <a:off x="609600" y="275167"/>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マスター タイトルの書式設定</a:t>
            </a:r>
          </a:p>
        </p:txBody>
      </p:sp>
      <p:sp>
        <p:nvSpPr>
          <p:cNvPr id="1027" name="テキスト プレースホルダー 2">
            <a:extLst>
              <a:ext uri="{FF2B5EF4-FFF2-40B4-BE49-F238E27FC236}">
                <a16:creationId xmlns:a16="http://schemas.microsoft.com/office/drawing/2014/main" id="{E7B8AA8A-4ADA-BD82-31EB-4658981A1124}"/>
              </a:ext>
            </a:extLst>
          </p:cNvPr>
          <p:cNvSpPr>
            <a:spLocks noGrp="1"/>
          </p:cNvSpPr>
          <p:nvPr>
            <p:ph type="body" idx="1"/>
          </p:nvPr>
        </p:nvSpPr>
        <p:spPr bwMode="auto">
          <a:xfrm>
            <a:off x="609600" y="1600204"/>
            <a:ext cx="10972800" cy="4525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a:extLst>
              <a:ext uri="{FF2B5EF4-FFF2-40B4-BE49-F238E27FC236}">
                <a16:creationId xmlns:a16="http://schemas.microsoft.com/office/drawing/2014/main" id="{56C0A495-A305-2AF0-423D-96677996B866}"/>
              </a:ext>
            </a:extLst>
          </p:cNvPr>
          <p:cNvSpPr>
            <a:spLocks noGrp="1"/>
          </p:cNvSpPr>
          <p:nvPr>
            <p:ph type="dt" sz="half" idx="2"/>
          </p:nvPr>
        </p:nvSpPr>
        <p:spPr>
          <a:xfrm>
            <a:off x="2063751" y="6356354"/>
            <a:ext cx="1981200" cy="366183"/>
          </a:xfrm>
          <a:prstGeom prst="rect">
            <a:avLst/>
          </a:prstGeom>
        </p:spPr>
        <p:txBody>
          <a:bodyPr vert="horz" wrap="square" lIns="91440" tIns="45720" rIns="91440" bIns="45720" numCol="1" anchor="ctr" anchorCtr="0" compatLnSpc="1">
            <a:prstTxWarp prst="textNoShape">
              <a:avLst/>
            </a:prstTxWarp>
          </a:bodyPr>
          <a:lstStyle>
            <a:lvl1pPr eaLnBrk="1" hangingPunct="1">
              <a:defRPr sz="1600">
                <a:solidFill>
                  <a:srgbClr val="898989"/>
                </a:solidFill>
                <a:latin typeface="BIZ UDPGothic" panose="020B0400000000000000" pitchFamily="34" charset="-128"/>
                <a:ea typeface="BIZ UDPGothic" panose="020B0400000000000000" pitchFamily="34" charset="-128"/>
              </a:defRPr>
            </a:lvl1pPr>
          </a:lstStyle>
          <a:p>
            <a:pPr>
              <a:defRPr/>
            </a:pPr>
            <a:fld id="{7A74ED48-1642-C14E-B9F3-EAE3F42C85AA}" type="datetimeFigureOut">
              <a:rPr lang="ja-JP" altLang="en-US"/>
              <a:pPr>
                <a:defRPr/>
              </a:pPr>
              <a:t>2025/4/8</a:t>
            </a:fld>
            <a:endParaRPr lang="ja-JP" altLang="en-US"/>
          </a:p>
        </p:txBody>
      </p:sp>
      <p:sp>
        <p:nvSpPr>
          <p:cNvPr id="5" name="フッター プレースホルダー 4">
            <a:extLst>
              <a:ext uri="{FF2B5EF4-FFF2-40B4-BE49-F238E27FC236}">
                <a16:creationId xmlns:a16="http://schemas.microsoft.com/office/drawing/2014/main" id="{037A4FA0-6DCF-BBF4-C47D-3039C2421F6D}"/>
              </a:ext>
            </a:extLst>
          </p:cNvPr>
          <p:cNvSpPr>
            <a:spLocks noGrp="1"/>
          </p:cNvSpPr>
          <p:nvPr>
            <p:ph type="ftr" sz="quarter" idx="3"/>
          </p:nvPr>
        </p:nvSpPr>
        <p:spPr>
          <a:xfrm>
            <a:off x="4165600" y="6356354"/>
            <a:ext cx="3860800" cy="366183"/>
          </a:xfrm>
          <a:prstGeom prst="rect">
            <a:avLst/>
          </a:prstGeom>
        </p:spPr>
        <p:txBody>
          <a:bodyPr vert="horz" lIns="91440" tIns="45720" rIns="91440" bIns="45720" rtlCol="0" anchor="ctr"/>
          <a:lstStyle>
            <a:lvl1pPr algn="ctr" eaLnBrk="1" fontAlgn="auto" hangingPunct="1">
              <a:spcBef>
                <a:spcPts val="0"/>
              </a:spcBef>
              <a:spcAft>
                <a:spcPts val="0"/>
              </a:spcAft>
              <a:defRPr sz="1600">
                <a:solidFill>
                  <a:schemeClr val="tx1">
                    <a:tint val="75000"/>
                  </a:schemeClr>
                </a:solidFill>
                <a:latin typeface="BIZ UDPGothic" panose="020B0400000000000000" pitchFamily="34" charset="-128"/>
                <a:ea typeface="BIZ UDPGothic" panose="020B0400000000000000" pitchFamily="34" charset="-128"/>
                <a:cs typeface="BIZ UDPGothic" panose="020B0400000000000000" pitchFamily="34" charset="-128"/>
              </a:defRPr>
            </a:lvl1pPr>
          </a:lstStyle>
          <a:p>
            <a:pPr>
              <a:defRPr/>
            </a:pPr>
            <a:endParaRPr lang="ja-JP" altLang="en-US"/>
          </a:p>
        </p:txBody>
      </p:sp>
      <p:sp>
        <p:nvSpPr>
          <p:cNvPr id="6" name="スライド番号プレースホルダー 5">
            <a:extLst>
              <a:ext uri="{FF2B5EF4-FFF2-40B4-BE49-F238E27FC236}">
                <a16:creationId xmlns:a16="http://schemas.microsoft.com/office/drawing/2014/main" id="{5C6AE08D-4232-99C4-55EB-6C573D7FEA7A}"/>
              </a:ext>
            </a:extLst>
          </p:cNvPr>
          <p:cNvSpPr>
            <a:spLocks noGrp="1"/>
          </p:cNvSpPr>
          <p:nvPr>
            <p:ph type="sldNum" sz="quarter" idx="4"/>
          </p:nvPr>
        </p:nvSpPr>
        <p:spPr>
          <a:xfrm>
            <a:off x="8737600" y="6356354"/>
            <a:ext cx="2844800" cy="366183"/>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600">
                <a:solidFill>
                  <a:srgbClr val="898989"/>
                </a:solidFill>
                <a:latin typeface="BIZ UDPGothic" panose="020B0400000000000000" pitchFamily="34" charset="-128"/>
                <a:ea typeface="BIZ UDPGothic" panose="020B0400000000000000" pitchFamily="34" charset="-128"/>
              </a:defRPr>
            </a:lvl1pPr>
          </a:lstStyle>
          <a:p>
            <a:pPr>
              <a:defRPr/>
            </a:pPr>
            <a:fld id="{FC035DE6-35F6-6344-B62F-3A6D059A0F02}"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sldLayoutIdLst>
    <p:sldLayoutId id="2147483767"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 id="2147483768" r:id="rId12"/>
    <p:sldLayoutId id="2147483769" r:id="rId13"/>
  </p:sldLayoutIdLst>
  <p:txStyles>
    <p:titleStyle>
      <a:lvl1pPr algn="ctr" rtl="0" eaLnBrk="0" fontAlgn="base" hangingPunct="0">
        <a:spcBef>
          <a:spcPct val="0"/>
        </a:spcBef>
        <a:spcAft>
          <a:spcPct val="0"/>
        </a:spcAft>
        <a:defRPr kumimoji="1" sz="4800" kern="1200">
          <a:solidFill>
            <a:schemeClr val="tx1"/>
          </a:solidFill>
          <a:latin typeface="BIZ UDPゴシック" panose="020B0400000000000000" pitchFamily="34" charset="-128"/>
          <a:ea typeface="BIZ UDPゴシック" panose="020B0400000000000000" pitchFamily="34" charset="-128"/>
          <a:cs typeface="ヒラギノ角ゴ Pro W6"/>
        </a:defRPr>
      </a:lvl1pPr>
      <a:lvl2pPr algn="ctr" rtl="0" eaLnBrk="0" fontAlgn="base" hangingPunct="0">
        <a:spcBef>
          <a:spcPct val="0"/>
        </a:spcBef>
        <a:spcAft>
          <a:spcPct val="0"/>
        </a:spcAft>
        <a:defRPr kumimoji="1" sz="4800">
          <a:solidFill>
            <a:schemeClr val="tx1"/>
          </a:solidFill>
          <a:latin typeface="BIZ UDPゴシック" panose="020B0400000000000000" pitchFamily="34" charset="-128"/>
          <a:ea typeface="BIZ UDPゴシック" panose="020B0400000000000000" pitchFamily="34" charset="-128"/>
          <a:cs typeface="ヒラギノ角ゴ Pro W6" charset="0"/>
        </a:defRPr>
      </a:lvl2pPr>
      <a:lvl3pPr algn="ctr" rtl="0" eaLnBrk="0" fontAlgn="base" hangingPunct="0">
        <a:spcBef>
          <a:spcPct val="0"/>
        </a:spcBef>
        <a:spcAft>
          <a:spcPct val="0"/>
        </a:spcAft>
        <a:defRPr kumimoji="1" sz="4800">
          <a:solidFill>
            <a:schemeClr val="tx1"/>
          </a:solidFill>
          <a:latin typeface="BIZ UDPゴシック" panose="020B0400000000000000" pitchFamily="34" charset="-128"/>
          <a:ea typeface="BIZ UDPゴシック" panose="020B0400000000000000" pitchFamily="34" charset="-128"/>
          <a:cs typeface="ヒラギノ角ゴ Pro W6" charset="0"/>
        </a:defRPr>
      </a:lvl3pPr>
      <a:lvl4pPr algn="ctr" rtl="0" eaLnBrk="0" fontAlgn="base" hangingPunct="0">
        <a:spcBef>
          <a:spcPct val="0"/>
        </a:spcBef>
        <a:spcAft>
          <a:spcPct val="0"/>
        </a:spcAft>
        <a:defRPr kumimoji="1" sz="4800">
          <a:solidFill>
            <a:schemeClr val="tx1"/>
          </a:solidFill>
          <a:latin typeface="BIZ UDPゴシック" panose="020B0400000000000000" pitchFamily="34" charset="-128"/>
          <a:ea typeface="BIZ UDPゴシック" panose="020B0400000000000000" pitchFamily="34" charset="-128"/>
          <a:cs typeface="ヒラギノ角ゴ Pro W6" charset="0"/>
        </a:defRPr>
      </a:lvl4pPr>
      <a:lvl5pPr algn="ctr" rtl="0" eaLnBrk="0" fontAlgn="base" hangingPunct="0">
        <a:spcBef>
          <a:spcPct val="0"/>
        </a:spcBef>
        <a:spcAft>
          <a:spcPct val="0"/>
        </a:spcAft>
        <a:defRPr kumimoji="1" sz="4800">
          <a:solidFill>
            <a:schemeClr val="tx1"/>
          </a:solidFill>
          <a:latin typeface="BIZ UDPゴシック" panose="020B0400000000000000" pitchFamily="34" charset="-128"/>
          <a:ea typeface="BIZ UDPゴシック" panose="020B0400000000000000" pitchFamily="34" charset="-128"/>
          <a:cs typeface="ヒラギノ角ゴ Pro W6" charset="0"/>
        </a:defRPr>
      </a:lvl5pPr>
      <a:lvl6pPr marL="609555" algn="ctr" rtl="0" fontAlgn="base">
        <a:spcBef>
          <a:spcPct val="0"/>
        </a:spcBef>
        <a:spcAft>
          <a:spcPct val="0"/>
        </a:spcAft>
        <a:defRPr kumimoji="1" sz="5867">
          <a:solidFill>
            <a:schemeClr val="tx1"/>
          </a:solidFill>
          <a:latin typeface="Calibri" pitchFamily="34" charset="0"/>
          <a:ea typeface="ＭＳ Ｐゴシック" charset="-128"/>
        </a:defRPr>
      </a:lvl6pPr>
      <a:lvl7pPr marL="1219110" algn="ctr" rtl="0" fontAlgn="base">
        <a:spcBef>
          <a:spcPct val="0"/>
        </a:spcBef>
        <a:spcAft>
          <a:spcPct val="0"/>
        </a:spcAft>
        <a:defRPr kumimoji="1" sz="5867">
          <a:solidFill>
            <a:schemeClr val="tx1"/>
          </a:solidFill>
          <a:latin typeface="Calibri" pitchFamily="34" charset="0"/>
          <a:ea typeface="ＭＳ Ｐゴシック" charset="-128"/>
        </a:defRPr>
      </a:lvl7pPr>
      <a:lvl8pPr marL="1828664" algn="ctr" rtl="0" fontAlgn="base">
        <a:spcBef>
          <a:spcPct val="0"/>
        </a:spcBef>
        <a:spcAft>
          <a:spcPct val="0"/>
        </a:spcAft>
        <a:defRPr kumimoji="1" sz="5867">
          <a:solidFill>
            <a:schemeClr val="tx1"/>
          </a:solidFill>
          <a:latin typeface="Calibri" pitchFamily="34" charset="0"/>
          <a:ea typeface="ＭＳ Ｐゴシック" charset="-128"/>
        </a:defRPr>
      </a:lvl8pPr>
      <a:lvl9pPr marL="2438218" algn="ctr" rtl="0" fontAlgn="base">
        <a:spcBef>
          <a:spcPct val="0"/>
        </a:spcBef>
        <a:spcAft>
          <a:spcPct val="0"/>
        </a:spcAft>
        <a:defRPr kumimoji="1" sz="5867">
          <a:solidFill>
            <a:schemeClr val="tx1"/>
          </a:solidFill>
          <a:latin typeface="Calibri" pitchFamily="34" charset="0"/>
          <a:ea typeface="ＭＳ Ｐゴシック" charset="-128"/>
        </a:defRPr>
      </a:lvl9pPr>
    </p:titleStyle>
    <p:bodyStyle>
      <a:lvl1pPr marL="457167" indent="-457167" algn="l" rtl="0" eaLnBrk="0" fontAlgn="base" hangingPunct="0">
        <a:spcBef>
          <a:spcPct val="20000"/>
        </a:spcBef>
        <a:spcAft>
          <a:spcPct val="0"/>
        </a:spcAft>
        <a:buFont typeface="Arial" panose="020B0604020202020204" pitchFamily="34" charset="0"/>
        <a:buChar char="•"/>
        <a:defRPr kumimoji="1" sz="4267" kern="1200">
          <a:solidFill>
            <a:schemeClr val="tx1"/>
          </a:solidFill>
          <a:latin typeface="BIZ UDPゴシック" panose="020B0400000000000000" pitchFamily="34" charset="-128"/>
          <a:ea typeface="BIZ UDPゴシック" panose="020B0400000000000000" pitchFamily="34" charset="-128"/>
          <a:cs typeface="ヒラギノ角ゴ Pro W3"/>
        </a:defRPr>
      </a:lvl1pPr>
      <a:lvl2pPr marL="990526" indent="-380972" algn="l" rtl="0" eaLnBrk="0" fontAlgn="base" hangingPunct="0">
        <a:spcBef>
          <a:spcPct val="20000"/>
        </a:spcBef>
        <a:spcAft>
          <a:spcPct val="0"/>
        </a:spcAft>
        <a:buFont typeface="Arial" panose="020B0604020202020204" pitchFamily="34" charset="0"/>
        <a:buChar char="–"/>
        <a:defRPr kumimoji="1" sz="3733" kern="1200">
          <a:solidFill>
            <a:schemeClr val="tx1"/>
          </a:solidFill>
          <a:latin typeface="BIZ UDPゴシック" panose="020B0400000000000000" pitchFamily="34" charset="-128"/>
          <a:ea typeface="BIZ UDPゴシック" panose="020B0400000000000000" pitchFamily="34" charset="-128"/>
          <a:cs typeface="ヒラギノ角ゴ Pro W3"/>
        </a:defRPr>
      </a:lvl2pPr>
      <a:lvl3pPr marL="1523887" indent="-304776"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BIZ UDPゴシック" panose="020B0400000000000000" pitchFamily="34" charset="-128"/>
          <a:ea typeface="BIZ UDPゴシック" panose="020B0400000000000000" pitchFamily="34" charset="-128"/>
          <a:cs typeface="ヒラギノ角ゴ Pro W3"/>
        </a:defRPr>
      </a:lvl3pPr>
      <a:lvl4pPr marL="2133440" indent="-304776" algn="l" rtl="0" eaLnBrk="0" fontAlgn="base" hangingPunct="0">
        <a:spcBef>
          <a:spcPct val="20000"/>
        </a:spcBef>
        <a:spcAft>
          <a:spcPct val="0"/>
        </a:spcAft>
        <a:buFont typeface="Arial" panose="020B0604020202020204" pitchFamily="34" charset="0"/>
        <a:buChar char="–"/>
        <a:defRPr kumimoji="1" sz="2667" kern="1200">
          <a:solidFill>
            <a:schemeClr val="tx1"/>
          </a:solidFill>
          <a:latin typeface="BIZ UDPゴシック" panose="020B0400000000000000" pitchFamily="34" charset="-128"/>
          <a:ea typeface="BIZ UDPゴシック" panose="020B0400000000000000" pitchFamily="34" charset="-128"/>
          <a:cs typeface="ヒラギノ角ゴ Pro W3"/>
        </a:defRPr>
      </a:lvl4pPr>
      <a:lvl5pPr marL="2742994" indent="-304776" algn="l" rtl="0" eaLnBrk="0" fontAlgn="base" hangingPunct="0">
        <a:spcBef>
          <a:spcPct val="20000"/>
        </a:spcBef>
        <a:spcAft>
          <a:spcPct val="0"/>
        </a:spcAft>
        <a:buFont typeface="Arial" panose="020B0604020202020204" pitchFamily="34" charset="0"/>
        <a:buChar char="»"/>
        <a:defRPr kumimoji="1" sz="2667" kern="1200">
          <a:solidFill>
            <a:schemeClr val="tx1"/>
          </a:solidFill>
          <a:latin typeface="BIZ UDPゴシック" panose="020B0400000000000000" pitchFamily="34" charset="-128"/>
          <a:ea typeface="BIZ UDPゴシック" panose="020B0400000000000000" pitchFamily="34" charset="-128"/>
          <a:cs typeface="ヒラギノ角ゴ Pro W3"/>
        </a:defRPr>
      </a:lvl5pPr>
      <a:lvl6pPr marL="3352548" indent="-304776" algn="l" defTabSz="1219110" rtl="0" eaLnBrk="1" latinLnBrk="0" hangingPunct="1">
        <a:spcBef>
          <a:spcPct val="20000"/>
        </a:spcBef>
        <a:buFont typeface="Arial" pitchFamily="34" charset="0"/>
        <a:buChar char="•"/>
        <a:defRPr kumimoji="1" sz="2667" kern="1200">
          <a:solidFill>
            <a:schemeClr val="tx1"/>
          </a:solidFill>
          <a:latin typeface="+mn-lt"/>
          <a:ea typeface="+mn-ea"/>
          <a:cs typeface="+mn-cs"/>
        </a:defRPr>
      </a:lvl6pPr>
      <a:lvl7pPr marL="3962104" indent="-304776" algn="l" defTabSz="1219110" rtl="0" eaLnBrk="1" latinLnBrk="0" hangingPunct="1">
        <a:spcBef>
          <a:spcPct val="20000"/>
        </a:spcBef>
        <a:buFont typeface="Arial" pitchFamily="34" charset="0"/>
        <a:buChar char="•"/>
        <a:defRPr kumimoji="1" sz="2667" kern="1200">
          <a:solidFill>
            <a:schemeClr val="tx1"/>
          </a:solidFill>
          <a:latin typeface="+mn-lt"/>
          <a:ea typeface="+mn-ea"/>
          <a:cs typeface="+mn-cs"/>
        </a:defRPr>
      </a:lvl7pPr>
      <a:lvl8pPr marL="4571658" indent="-304776" algn="l" defTabSz="1219110" rtl="0" eaLnBrk="1" latinLnBrk="0" hangingPunct="1">
        <a:spcBef>
          <a:spcPct val="20000"/>
        </a:spcBef>
        <a:buFont typeface="Arial" pitchFamily="34" charset="0"/>
        <a:buChar char="•"/>
        <a:defRPr kumimoji="1" sz="2667" kern="1200">
          <a:solidFill>
            <a:schemeClr val="tx1"/>
          </a:solidFill>
          <a:latin typeface="+mn-lt"/>
          <a:ea typeface="+mn-ea"/>
          <a:cs typeface="+mn-cs"/>
        </a:defRPr>
      </a:lvl8pPr>
      <a:lvl9pPr marL="5181212" indent="-304776" algn="l" defTabSz="1219110" rtl="0" eaLnBrk="1" latinLnBrk="0" hangingPunct="1">
        <a:spcBef>
          <a:spcPct val="20000"/>
        </a:spcBef>
        <a:buFont typeface="Arial" pitchFamily="34" charset="0"/>
        <a:buChar char="•"/>
        <a:defRPr kumimoji="1" sz="2667" kern="1200">
          <a:solidFill>
            <a:schemeClr val="tx1"/>
          </a:solidFill>
          <a:latin typeface="+mn-lt"/>
          <a:ea typeface="+mn-ea"/>
          <a:cs typeface="+mn-cs"/>
        </a:defRPr>
      </a:lvl9pPr>
    </p:bodyStyle>
    <p:otherStyle>
      <a:defPPr>
        <a:defRPr lang="ja-JP"/>
      </a:defPPr>
      <a:lvl1pPr marL="0" algn="l" defTabSz="1219110" rtl="0" eaLnBrk="1" latinLnBrk="0" hangingPunct="1">
        <a:defRPr kumimoji="1" sz="2400" kern="1200">
          <a:solidFill>
            <a:schemeClr val="tx1"/>
          </a:solidFill>
          <a:latin typeface="+mn-lt"/>
          <a:ea typeface="+mn-ea"/>
          <a:cs typeface="+mn-cs"/>
        </a:defRPr>
      </a:lvl1pPr>
      <a:lvl2pPr marL="609555" algn="l" defTabSz="1219110" rtl="0" eaLnBrk="1" latinLnBrk="0" hangingPunct="1">
        <a:defRPr kumimoji="1" sz="2400" kern="1200">
          <a:solidFill>
            <a:schemeClr val="tx1"/>
          </a:solidFill>
          <a:latin typeface="+mn-lt"/>
          <a:ea typeface="+mn-ea"/>
          <a:cs typeface="+mn-cs"/>
        </a:defRPr>
      </a:lvl2pPr>
      <a:lvl3pPr marL="1219110" algn="l" defTabSz="1219110" rtl="0" eaLnBrk="1" latinLnBrk="0" hangingPunct="1">
        <a:defRPr kumimoji="1" sz="2400" kern="1200">
          <a:solidFill>
            <a:schemeClr val="tx1"/>
          </a:solidFill>
          <a:latin typeface="+mn-lt"/>
          <a:ea typeface="+mn-ea"/>
          <a:cs typeface="+mn-cs"/>
        </a:defRPr>
      </a:lvl3pPr>
      <a:lvl4pPr marL="1828664" algn="l" defTabSz="1219110" rtl="0" eaLnBrk="1" latinLnBrk="0" hangingPunct="1">
        <a:defRPr kumimoji="1" sz="2400" kern="1200">
          <a:solidFill>
            <a:schemeClr val="tx1"/>
          </a:solidFill>
          <a:latin typeface="+mn-lt"/>
          <a:ea typeface="+mn-ea"/>
          <a:cs typeface="+mn-cs"/>
        </a:defRPr>
      </a:lvl4pPr>
      <a:lvl5pPr marL="2438218" algn="l" defTabSz="1219110" rtl="0" eaLnBrk="1" latinLnBrk="0" hangingPunct="1">
        <a:defRPr kumimoji="1" sz="2400" kern="1200">
          <a:solidFill>
            <a:schemeClr val="tx1"/>
          </a:solidFill>
          <a:latin typeface="+mn-lt"/>
          <a:ea typeface="+mn-ea"/>
          <a:cs typeface="+mn-cs"/>
        </a:defRPr>
      </a:lvl5pPr>
      <a:lvl6pPr marL="3047772" algn="l" defTabSz="1219110" rtl="0" eaLnBrk="1" latinLnBrk="0" hangingPunct="1">
        <a:defRPr kumimoji="1" sz="2400" kern="1200">
          <a:solidFill>
            <a:schemeClr val="tx1"/>
          </a:solidFill>
          <a:latin typeface="+mn-lt"/>
          <a:ea typeface="+mn-ea"/>
          <a:cs typeface="+mn-cs"/>
        </a:defRPr>
      </a:lvl6pPr>
      <a:lvl7pPr marL="3657327" algn="l" defTabSz="1219110" rtl="0" eaLnBrk="1" latinLnBrk="0" hangingPunct="1">
        <a:defRPr kumimoji="1" sz="2400" kern="1200">
          <a:solidFill>
            <a:schemeClr val="tx1"/>
          </a:solidFill>
          <a:latin typeface="+mn-lt"/>
          <a:ea typeface="+mn-ea"/>
          <a:cs typeface="+mn-cs"/>
        </a:defRPr>
      </a:lvl7pPr>
      <a:lvl8pPr marL="4266880" algn="l" defTabSz="1219110" rtl="0" eaLnBrk="1" latinLnBrk="0" hangingPunct="1">
        <a:defRPr kumimoji="1" sz="2400" kern="1200">
          <a:solidFill>
            <a:schemeClr val="tx1"/>
          </a:solidFill>
          <a:latin typeface="+mn-lt"/>
          <a:ea typeface="+mn-ea"/>
          <a:cs typeface="+mn-cs"/>
        </a:defRPr>
      </a:lvl8pPr>
      <a:lvl9pPr marL="4876435" algn="l" defTabSz="1219110" rtl="0" eaLnBrk="1" latinLnBrk="0" hangingPunct="1">
        <a:defRPr kumimoji="1"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3314" name="Picture 2" descr="\\storage\home\nakajima\jobs\wdupt\OWL_contentsDIR\PWPテンプレート\Ring\jpg_temp_files\header_temp.jpg">
            <a:extLst>
              <a:ext uri="{FF2B5EF4-FFF2-40B4-BE49-F238E27FC236}">
                <a16:creationId xmlns:a16="http://schemas.microsoft.com/office/drawing/2014/main" id="{A2B5B6D5-4E14-2DFD-8FB0-19A4DC39BD21}"/>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r="63"/>
          <a:stretch>
            <a:fillRect/>
          </a:stretch>
        </p:blipFill>
        <p:spPr bwMode="auto">
          <a:xfrm>
            <a:off x="4" y="5253570"/>
            <a:ext cx="11713633" cy="1604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タイトル プレースホルダー 1">
            <a:extLst>
              <a:ext uri="{FF2B5EF4-FFF2-40B4-BE49-F238E27FC236}">
                <a16:creationId xmlns:a16="http://schemas.microsoft.com/office/drawing/2014/main" id="{005A49E3-B4B0-368E-4165-19ADCAD67E5A}"/>
              </a:ext>
            </a:extLst>
          </p:cNvPr>
          <p:cNvSpPr>
            <a:spLocks noGrp="1"/>
          </p:cNvSpPr>
          <p:nvPr>
            <p:ph type="title"/>
          </p:nvPr>
        </p:nvSpPr>
        <p:spPr bwMode="auto">
          <a:xfrm>
            <a:off x="609600" y="275167"/>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マスター タイトルの書式設定</a:t>
            </a:r>
          </a:p>
        </p:txBody>
      </p:sp>
      <p:sp>
        <p:nvSpPr>
          <p:cNvPr id="13316" name="テキスト プレースホルダー 2">
            <a:extLst>
              <a:ext uri="{FF2B5EF4-FFF2-40B4-BE49-F238E27FC236}">
                <a16:creationId xmlns:a16="http://schemas.microsoft.com/office/drawing/2014/main" id="{40E6646C-9E31-25D6-2853-C1FD72BCA7FB}"/>
              </a:ext>
            </a:extLst>
          </p:cNvPr>
          <p:cNvSpPr>
            <a:spLocks noGrp="1"/>
          </p:cNvSpPr>
          <p:nvPr>
            <p:ph type="body" idx="1"/>
          </p:nvPr>
        </p:nvSpPr>
        <p:spPr bwMode="auto">
          <a:xfrm>
            <a:off x="609600" y="1600204"/>
            <a:ext cx="10972800" cy="4525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a:extLst>
              <a:ext uri="{FF2B5EF4-FFF2-40B4-BE49-F238E27FC236}">
                <a16:creationId xmlns:a16="http://schemas.microsoft.com/office/drawing/2014/main" id="{FAF76118-3BAD-57C1-F06A-4D32ADA465FB}"/>
              </a:ext>
            </a:extLst>
          </p:cNvPr>
          <p:cNvSpPr>
            <a:spLocks noGrp="1"/>
          </p:cNvSpPr>
          <p:nvPr>
            <p:ph type="dt" sz="half" idx="2"/>
          </p:nvPr>
        </p:nvSpPr>
        <p:spPr>
          <a:xfrm>
            <a:off x="2063751" y="6356354"/>
            <a:ext cx="1981200" cy="366183"/>
          </a:xfrm>
          <a:prstGeom prst="rect">
            <a:avLst/>
          </a:prstGeom>
        </p:spPr>
        <p:txBody>
          <a:bodyPr vert="horz" wrap="square" lIns="91440" tIns="45720" rIns="91440" bIns="45720" numCol="1" anchor="ctr" anchorCtr="0" compatLnSpc="1">
            <a:prstTxWarp prst="textNoShape">
              <a:avLst/>
            </a:prstTxWarp>
          </a:bodyPr>
          <a:lstStyle>
            <a:lvl1pPr>
              <a:defRPr sz="1600" smtClean="0">
                <a:solidFill>
                  <a:srgbClr val="898989"/>
                </a:solidFill>
                <a:latin typeface="ヒラギノ角ゴ Pro W3" panose="020B0300000000000000" pitchFamily="34" charset="-128"/>
                <a:ea typeface="ヒラギノ角ゴ Pro W3" panose="020B0300000000000000" pitchFamily="34" charset="-128"/>
              </a:defRPr>
            </a:lvl1pPr>
          </a:lstStyle>
          <a:p>
            <a:pPr>
              <a:defRPr/>
            </a:pPr>
            <a:fld id="{F23B6B48-4E84-B346-8D91-FF97FB57452F}" type="datetimeFigureOut">
              <a:rPr lang="ja-JP" altLang="en-US"/>
              <a:pPr>
                <a:defRPr/>
              </a:pPr>
              <a:t>2025/4/8</a:t>
            </a:fld>
            <a:endParaRPr lang="ja-JP" altLang="en-US"/>
          </a:p>
        </p:txBody>
      </p:sp>
      <p:sp>
        <p:nvSpPr>
          <p:cNvPr id="5" name="フッター プレースホルダー 4">
            <a:extLst>
              <a:ext uri="{FF2B5EF4-FFF2-40B4-BE49-F238E27FC236}">
                <a16:creationId xmlns:a16="http://schemas.microsoft.com/office/drawing/2014/main" id="{CFA00C91-BB0C-246F-D2B5-425B5F28C373}"/>
              </a:ext>
            </a:extLst>
          </p:cNvPr>
          <p:cNvSpPr>
            <a:spLocks noGrp="1"/>
          </p:cNvSpPr>
          <p:nvPr>
            <p:ph type="ftr" sz="quarter" idx="3"/>
          </p:nvPr>
        </p:nvSpPr>
        <p:spPr>
          <a:xfrm>
            <a:off x="4165600" y="6356354"/>
            <a:ext cx="3860800" cy="366183"/>
          </a:xfrm>
          <a:prstGeom prst="rect">
            <a:avLst/>
          </a:prstGeom>
        </p:spPr>
        <p:txBody>
          <a:bodyPr vert="horz" lIns="91440" tIns="45720" rIns="91440" bIns="45720" rtlCol="0" anchor="ctr"/>
          <a:lstStyle>
            <a:lvl1pPr algn="ctr" fontAlgn="auto">
              <a:spcBef>
                <a:spcPts val="0"/>
              </a:spcBef>
              <a:spcAft>
                <a:spcPts val="0"/>
              </a:spcAft>
              <a:defRPr sz="1600">
                <a:solidFill>
                  <a:schemeClr val="tx1">
                    <a:tint val="75000"/>
                  </a:schemeClr>
                </a:solidFill>
                <a:latin typeface="ヒラギノ角ゴ Pro W3"/>
                <a:ea typeface="ヒラギノ角ゴ Pro W3"/>
                <a:cs typeface="ヒラギノ角ゴ Pro W3"/>
              </a:defRPr>
            </a:lvl1pPr>
          </a:lstStyle>
          <a:p>
            <a:pPr>
              <a:defRPr/>
            </a:pPr>
            <a:endParaRPr lang="ja-JP" altLang="en-US"/>
          </a:p>
        </p:txBody>
      </p:sp>
      <p:sp>
        <p:nvSpPr>
          <p:cNvPr id="6" name="スライド番号プレースホルダー 5">
            <a:extLst>
              <a:ext uri="{FF2B5EF4-FFF2-40B4-BE49-F238E27FC236}">
                <a16:creationId xmlns:a16="http://schemas.microsoft.com/office/drawing/2014/main" id="{55E3DEED-C1D5-890D-DE13-DA10473A97DB}"/>
              </a:ext>
            </a:extLst>
          </p:cNvPr>
          <p:cNvSpPr>
            <a:spLocks noGrp="1"/>
          </p:cNvSpPr>
          <p:nvPr>
            <p:ph type="sldNum" sz="quarter" idx="4"/>
          </p:nvPr>
        </p:nvSpPr>
        <p:spPr>
          <a:xfrm>
            <a:off x="8737600" y="6356354"/>
            <a:ext cx="2844800" cy="366183"/>
          </a:xfrm>
          <a:prstGeom prst="rect">
            <a:avLst/>
          </a:prstGeom>
        </p:spPr>
        <p:txBody>
          <a:bodyPr vert="horz" wrap="square" lIns="91440" tIns="45720" rIns="91440" bIns="45720" numCol="1" anchor="ctr" anchorCtr="0" compatLnSpc="1">
            <a:prstTxWarp prst="textNoShape">
              <a:avLst/>
            </a:prstTxWarp>
          </a:bodyPr>
          <a:lstStyle>
            <a:lvl1pPr algn="r">
              <a:defRPr sz="1600" smtClean="0">
                <a:solidFill>
                  <a:srgbClr val="898989"/>
                </a:solidFill>
                <a:latin typeface="ヒラギノ角ゴ Pro W3" panose="020B0300000000000000" pitchFamily="34" charset="-128"/>
                <a:ea typeface="ヒラギノ角ゴ Pro W3" panose="020B0300000000000000" pitchFamily="34" charset="-128"/>
              </a:defRPr>
            </a:lvl1pPr>
          </a:lstStyle>
          <a:p>
            <a:pPr>
              <a:defRPr/>
            </a:pPr>
            <a:fld id="{88B61245-4C5F-6F40-AF43-A9D149F640AB}" type="slidenum">
              <a:rPr lang="ja-JP" altLang="en-US"/>
              <a:pPr>
                <a:defRPr/>
              </a:pPr>
              <a:t>‹#›</a:t>
            </a:fld>
            <a:endParaRPr lang="ja-JP" altLang="en-US"/>
          </a:p>
        </p:txBody>
      </p:sp>
    </p:spTree>
    <p:extLst>
      <p:ext uri="{BB962C8B-B14F-4D97-AF65-F5344CB8AC3E}">
        <p14:creationId xmlns:p14="http://schemas.microsoft.com/office/powerpoint/2010/main" val="3537025789"/>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Lst>
  <p:txStyles>
    <p:titleStyle>
      <a:lvl1pPr algn="ctr" rtl="0" eaLnBrk="0" fontAlgn="base" hangingPunct="0">
        <a:spcBef>
          <a:spcPct val="0"/>
        </a:spcBef>
        <a:spcAft>
          <a:spcPct val="0"/>
        </a:spcAft>
        <a:defRPr kumimoji="1" sz="4800" kern="1200">
          <a:solidFill>
            <a:schemeClr val="tx1"/>
          </a:solidFill>
          <a:latin typeface="ヒラギノ角ゴ Pro W6"/>
          <a:ea typeface="ヒラギノ角ゴ Pro W6"/>
          <a:cs typeface="ヒラギノ角ゴ Pro W6"/>
        </a:defRPr>
      </a:lvl1pPr>
      <a:lvl2pPr algn="ctr" rtl="0" eaLnBrk="0" fontAlgn="base" hangingPunct="0">
        <a:spcBef>
          <a:spcPct val="0"/>
        </a:spcBef>
        <a:spcAft>
          <a:spcPct val="0"/>
        </a:spcAft>
        <a:defRPr kumimoji="1" sz="4800">
          <a:solidFill>
            <a:schemeClr val="tx1"/>
          </a:solidFill>
          <a:latin typeface="ヒラギノ角ゴ Pro W6" charset="0"/>
          <a:ea typeface="ヒラギノ角ゴ Pro W6" charset="0"/>
          <a:cs typeface="ヒラギノ角ゴ Pro W6" charset="0"/>
        </a:defRPr>
      </a:lvl2pPr>
      <a:lvl3pPr algn="ctr" rtl="0" eaLnBrk="0" fontAlgn="base" hangingPunct="0">
        <a:spcBef>
          <a:spcPct val="0"/>
        </a:spcBef>
        <a:spcAft>
          <a:spcPct val="0"/>
        </a:spcAft>
        <a:defRPr kumimoji="1" sz="4800">
          <a:solidFill>
            <a:schemeClr val="tx1"/>
          </a:solidFill>
          <a:latin typeface="ヒラギノ角ゴ Pro W6" charset="0"/>
          <a:ea typeface="ヒラギノ角ゴ Pro W6" charset="0"/>
          <a:cs typeface="ヒラギノ角ゴ Pro W6" charset="0"/>
        </a:defRPr>
      </a:lvl3pPr>
      <a:lvl4pPr algn="ctr" rtl="0" eaLnBrk="0" fontAlgn="base" hangingPunct="0">
        <a:spcBef>
          <a:spcPct val="0"/>
        </a:spcBef>
        <a:spcAft>
          <a:spcPct val="0"/>
        </a:spcAft>
        <a:defRPr kumimoji="1" sz="4800">
          <a:solidFill>
            <a:schemeClr val="tx1"/>
          </a:solidFill>
          <a:latin typeface="ヒラギノ角ゴ Pro W6" charset="0"/>
          <a:ea typeface="ヒラギノ角ゴ Pro W6" charset="0"/>
          <a:cs typeface="ヒラギノ角ゴ Pro W6" charset="0"/>
        </a:defRPr>
      </a:lvl4pPr>
      <a:lvl5pPr algn="ctr" rtl="0" eaLnBrk="0" fontAlgn="base" hangingPunct="0">
        <a:spcBef>
          <a:spcPct val="0"/>
        </a:spcBef>
        <a:spcAft>
          <a:spcPct val="0"/>
        </a:spcAft>
        <a:defRPr kumimoji="1" sz="4800">
          <a:solidFill>
            <a:schemeClr val="tx1"/>
          </a:solidFill>
          <a:latin typeface="ヒラギノ角ゴ Pro W6" charset="0"/>
          <a:ea typeface="ヒラギノ角ゴ Pro W6" charset="0"/>
          <a:cs typeface="ヒラギノ角ゴ Pro W6" charset="0"/>
        </a:defRPr>
      </a:lvl5pPr>
      <a:lvl6pPr marL="609555" algn="ctr" rtl="0" fontAlgn="base">
        <a:spcBef>
          <a:spcPct val="0"/>
        </a:spcBef>
        <a:spcAft>
          <a:spcPct val="0"/>
        </a:spcAft>
        <a:defRPr kumimoji="1" sz="5867">
          <a:solidFill>
            <a:schemeClr val="tx1"/>
          </a:solidFill>
          <a:latin typeface="Calibri" pitchFamily="34" charset="0"/>
          <a:ea typeface="ＭＳ Ｐゴシック" charset="-128"/>
        </a:defRPr>
      </a:lvl6pPr>
      <a:lvl7pPr marL="1219110" algn="ctr" rtl="0" fontAlgn="base">
        <a:spcBef>
          <a:spcPct val="0"/>
        </a:spcBef>
        <a:spcAft>
          <a:spcPct val="0"/>
        </a:spcAft>
        <a:defRPr kumimoji="1" sz="5867">
          <a:solidFill>
            <a:schemeClr val="tx1"/>
          </a:solidFill>
          <a:latin typeface="Calibri" pitchFamily="34" charset="0"/>
          <a:ea typeface="ＭＳ Ｐゴシック" charset="-128"/>
        </a:defRPr>
      </a:lvl7pPr>
      <a:lvl8pPr marL="1828664" algn="ctr" rtl="0" fontAlgn="base">
        <a:spcBef>
          <a:spcPct val="0"/>
        </a:spcBef>
        <a:spcAft>
          <a:spcPct val="0"/>
        </a:spcAft>
        <a:defRPr kumimoji="1" sz="5867">
          <a:solidFill>
            <a:schemeClr val="tx1"/>
          </a:solidFill>
          <a:latin typeface="Calibri" pitchFamily="34" charset="0"/>
          <a:ea typeface="ＭＳ Ｐゴシック" charset="-128"/>
        </a:defRPr>
      </a:lvl8pPr>
      <a:lvl9pPr marL="2438218" algn="ctr" rtl="0" fontAlgn="base">
        <a:spcBef>
          <a:spcPct val="0"/>
        </a:spcBef>
        <a:spcAft>
          <a:spcPct val="0"/>
        </a:spcAft>
        <a:defRPr kumimoji="1" sz="5867">
          <a:solidFill>
            <a:schemeClr val="tx1"/>
          </a:solidFill>
          <a:latin typeface="Calibri" pitchFamily="34" charset="0"/>
          <a:ea typeface="ＭＳ Ｐゴシック" charset="-128"/>
        </a:defRPr>
      </a:lvl9pPr>
    </p:titleStyle>
    <p:bodyStyle>
      <a:lvl1pPr marL="457167" indent="-457167" algn="l" rtl="0" eaLnBrk="0" fontAlgn="base" hangingPunct="0">
        <a:spcBef>
          <a:spcPct val="20000"/>
        </a:spcBef>
        <a:spcAft>
          <a:spcPct val="0"/>
        </a:spcAft>
        <a:buFont typeface="Arial" panose="020B0604020202020204" pitchFamily="34" charset="0"/>
        <a:buChar char="•"/>
        <a:defRPr kumimoji="1" sz="4267" kern="1200">
          <a:solidFill>
            <a:schemeClr val="tx1"/>
          </a:solidFill>
          <a:latin typeface="ヒラギノ角ゴ Pro W3"/>
          <a:ea typeface="ヒラギノ角ゴ Pro W3"/>
          <a:cs typeface="ヒラギノ角ゴ Pro W3"/>
        </a:defRPr>
      </a:lvl1pPr>
      <a:lvl2pPr marL="990526" indent="-380972" algn="l" rtl="0" eaLnBrk="0" fontAlgn="base" hangingPunct="0">
        <a:spcBef>
          <a:spcPct val="20000"/>
        </a:spcBef>
        <a:spcAft>
          <a:spcPct val="0"/>
        </a:spcAft>
        <a:buFont typeface="Arial" panose="020B0604020202020204" pitchFamily="34" charset="0"/>
        <a:buChar char="–"/>
        <a:defRPr kumimoji="1" sz="3733" kern="1200">
          <a:solidFill>
            <a:schemeClr val="tx1"/>
          </a:solidFill>
          <a:latin typeface="ヒラギノ角ゴ Pro W3"/>
          <a:ea typeface="ヒラギノ角ゴ Pro W3"/>
          <a:cs typeface="ヒラギノ角ゴ Pro W3"/>
        </a:defRPr>
      </a:lvl2pPr>
      <a:lvl3pPr marL="1523887" indent="-304776"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ヒラギノ角ゴ Pro W3"/>
          <a:ea typeface="ヒラギノ角ゴ Pro W3"/>
          <a:cs typeface="ヒラギノ角ゴ Pro W3"/>
        </a:defRPr>
      </a:lvl3pPr>
      <a:lvl4pPr marL="2133440" indent="-304776" algn="l" rtl="0" eaLnBrk="0" fontAlgn="base" hangingPunct="0">
        <a:spcBef>
          <a:spcPct val="20000"/>
        </a:spcBef>
        <a:spcAft>
          <a:spcPct val="0"/>
        </a:spcAft>
        <a:buFont typeface="Arial" panose="020B0604020202020204" pitchFamily="34" charset="0"/>
        <a:buChar char="–"/>
        <a:defRPr kumimoji="1" sz="2667" kern="1200">
          <a:solidFill>
            <a:schemeClr val="tx1"/>
          </a:solidFill>
          <a:latin typeface="ヒラギノ角ゴ Pro W3"/>
          <a:ea typeface="ヒラギノ角ゴ Pro W3"/>
          <a:cs typeface="ヒラギノ角ゴ Pro W3"/>
        </a:defRPr>
      </a:lvl4pPr>
      <a:lvl5pPr marL="2742994" indent="-304776" algn="l" rtl="0" eaLnBrk="0" fontAlgn="base" hangingPunct="0">
        <a:spcBef>
          <a:spcPct val="20000"/>
        </a:spcBef>
        <a:spcAft>
          <a:spcPct val="0"/>
        </a:spcAft>
        <a:buFont typeface="Arial" panose="020B0604020202020204" pitchFamily="34" charset="0"/>
        <a:buChar char="»"/>
        <a:defRPr kumimoji="1" sz="2667" kern="1200">
          <a:solidFill>
            <a:schemeClr val="tx1"/>
          </a:solidFill>
          <a:latin typeface="ヒラギノ角ゴ Pro W3"/>
          <a:ea typeface="ヒラギノ角ゴ Pro W3"/>
          <a:cs typeface="ヒラギノ角ゴ Pro W3"/>
        </a:defRPr>
      </a:lvl5pPr>
      <a:lvl6pPr marL="3352548" indent="-304776" algn="l" defTabSz="1219110" rtl="0" eaLnBrk="1" latinLnBrk="0" hangingPunct="1">
        <a:spcBef>
          <a:spcPct val="20000"/>
        </a:spcBef>
        <a:buFont typeface="Arial" pitchFamily="34" charset="0"/>
        <a:buChar char="•"/>
        <a:defRPr kumimoji="1" sz="2667" kern="1200">
          <a:solidFill>
            <a:schemeClr val="tx1"/>
          </a:solidFill>
          <a:latin typeface="+mn-lt"/>
          <a:ea typeface="+mn-ea"/>
          <a:cs typeface="+mn-cs"/>
        </a:defRPr>
      </a:lvl6pPr>
      <a:lvl7pPr marL="3962104" indent="-304776" algn="l" defTabSz="1219110" rtl="0" eaLnBrk="1" latinLnBrk="0" hangingPunct="1">
        <a:spcBef>
          <a:spcPct val="20000"/>
        </a:spcBef>
        <a:buFont typeface="Arial" pitchFamily="34" charset="0"/>
        <a:buChar char="•"/>
        <a:defRPr kumimoji="1" sz="2667" kern="1200">
          <a:solidFill>
            <a:schemeClr val="tx1"/>
          </a:solidFill>
          <a:latin typeface="+mn-lt"/>
          <a:ea typeface="+mn-ea"/>
          <a:cs typeface="+mn-cs"/>
        </a:defRPr>
      </a:lvl7pPr>
      <a:lvl8pPr marL="4571658" indent="-304776" algn="l" defTabSz="1219110" rtl="0" eaLnBrk="1" latinLnBrk="0" hangingPunct="1">
        <a:spcBef>
          <a:spcPct val="20000"/>
        </a:spcBef>
        <a:buFont typeface="Arial" pitchFamily="34" charset="0"/>
        <a:buChar char="•"/>
        <a:defRPr kumimoji="1" sz="2667" kern="1200">
          <a:solidFill>
            <a:schemeClr val="tx1"/>
          </a:solidFill>
          <a:latin typeface="+mn-lt"/>
          <a:ea typeface="+mn-ea"/>
          <a:cs typeface="+mn-cs"/>
        </a:defRPr>
      </a:lvl8pPr>
      <a:lvl9pPr marL="5181212" indent="-304776" algn="l" defTabSz="1219110" rtl="0" eaLnBrk="1" latinLnBrk="0" hangingPunct="1">
        <a:spcBef>
          <a:spcPct val="20000"/>
        </a:spcBef>
        <a:buFont typeface="Arial" pitchFamily="34" charset="0"/>
        <a:buChar char="•"/>
        <a:defRPr kumimoji="1" sz="2667" kern="1200">
          <a:solidFill>
            <a:schemeClr val="tx1"/>
          </a:solidFill>
          <a:latin typeface="+mn-lt"/>
          <a:ea typeface="+mn-ea"/>
          <a:cs typeface="+mn-cs"/>
        </a:defRPr>
      </a:lvl9pPr>
    </p:bodyStyle>
    <p:otherStyle>
      <a:defPPr>
        <a:defRPr lang="ja-JP"/>
      </a:defPPr>
      <a:lvl1pPr marL="0" algn="l" defTabSz="1219110" rtl="0" eaLnBrk="1" latinLnBrk="0" hangingPunct="1">
        <a:defRPr kumimoji="1" sz="2400" kern="1200">
          <a:solidFill>
            <a:schemeClr val="tx1"/>
          </a:solidFill>
          <a:latin typeface="+mn-lt"/>
          <a:ea typeface="+mn-ea"/>
          <a:cs typeface="+mn-cs"/>
        </a:defRPr>
      </a:lvl1pPr>
      <a:lvl2pPr marL="609555" algn="l" defTabSz="1219110" rtl="0" eaLnBrk="1" latinLnBrk="0" hangingPunct="1">
        <a:defRPr kumimoji="1" sz="2400" kern="1200">
          <a:solidFill>
            <a:schemeClr val="tx1"/>
          </a:solidFill>
          <a:latin typeface="+mn-lt"/>
          <a:ea typeface="+mn-ea"/>
          <a:cs typeface="+mn-cs"/>
        </a:defRPr>
      </a:lvl2pPr>
      <a:lvl3pPr marL="1219110" algn="l" defTabSz="1219110" rtl="0" eaLnBrk="1" latinLnBrk="0" hangingPunct="1">
        <a:defRPr kumimoji="1" sz="2400" kern="1200">
          <a:solidFill>
            <a:schemeClr val="tx1"/>
          </a:solidFill>
          <a:latin typeface="+mn-lt"/>
          <a:ea typeface="+mn-ea"/>
          <a:cs typeface="+mn-cs"/>
        </a:defRPr>
      </a:lvl3pPr>
      <a:lvl4pPr marL="1828664" algn="l" defTabSz="1219110" rtl="0" eaLnBrk="1" latinLnBrk="0" hangingPunct="1">
        <a:defRPr kumimoji="1" sz="2400" kern="1200">
          <a:solidFill>
            <a:schemeClr val="tx1"/>
          </a:solidFill>
          <a:latin typeface="+mn-lt"/>
          <a:ea typeface="+mn-ea"/>
          <a:cs typeface="+mn-cs"/>
        </a:defRPr>
      </a:lvl4pPr>
      <a:lvl5pPr marL="2438218" algn="l" defTabSz="1219110" rtl="0" eaLnBrk="1" latinLnBrk="0" hangingPunct="1">
        <a:defRPr kumimoji="1" sz="2400" kern="1200">
          <a:solidFill>
            <a:schemeClr val="tx1"/>
          </a:solidFill>
          <a:latin typeface="+mn-lt"/>
          <a:ea typeface="+mn-ea"/>
          <a:cs typeface="+mn-cs"/>
        </a:defRPr>
      </a:lvl5pPr>
      <a:lvl6pPr marL="3047772" algn="l" defTabSz="1219110" rtl="0" eaLnBrk="1" latinLnBrk="0" hangingPunct="1">
        <a:defRPr kumimoji="1" sz="2400" kern="1200">
          <a:solidFill>
            <a:schemeClr val="tx1"/>
          </a:solidFill>
          <a:latin typeface="+mn-lt"/>
          <a:ea typeface="+mn-ea"/>
          <a:cs typeface="+mn-cs"/>
        </a:defRPr>
      </a:lvl6pPr>
      <a:lvl7pPr marL="3657327" algn="l" defTabSz="1219110" rtl="0" eaLnBrk="1" latinLnBrk="0" hangingPunct="1">
        <a:defRPr kumimoji="1" sz="2400" kern="1200">
          <a:solidFill>
            <a:schemeClr val="tx1"/>
          </a:solidFill>
          <a:latin typeface="+mn-lt"/>
          <a:ea typeface="+mn-ea"/>
          <a:cs typeface="+mn-cs"/>
        </a:defRPr>
      </a:lvl7pPr>
      <a:lvl8pPr marL="4266880" algn="l" defTabSz="1219110" rtl="0" eaLnBrk="1" latinLnBrk="0" hangingPunct="1">
        <a:defRPr kumimoji="1" sz="2400" kern="1200">
          <a:solidFill>
            <a:schemeClr val="tx1"/>
          </a:solidFill>
          <a:latin typeface="+mn-lt"/>
          <a:ea typeface="+mn-ea"/>
          <a:cs typeface="+mn-cs"/>
        </a:defRPr>
      </a:lvl8pPr>
      <a:lvl9pPr marL="4876435" algn="l" defTabSz="1219110" rtl="0" eaLnBrk="1" latinLnBrk="0" hangingPunct="1">
        <a:defRPr kumimoji="1"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586A7FE8-6E7E-AF82-6203-11360482CB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48AA114-6875-E728-EBDA-FC4EAE26FA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D5DE0F8-A4A7-3676-380D-E598B244BF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pPr>
              <a:defRPr/>
            </a:pPr>
            <a:fld id="{7A74ED48-1642-C14E-B9F3-EAE3F42C85AA}" type="datetimeFigureOut">
              <a:rPr lang="ja-JP" altLang="en-US" smtClean="0"/>
              <a:pPr>
                <a:defRPr/>
              </a:pPr>
              <a:t>2025/4/8</a:t>
            </a:fld>
            <a:endParaRPr lang="ja-JP" altLang="en-US"/>
          </a:p>
        </p:txBody>
      </p:sp>
      <p:sp>
        <p:nvSpPr>
          <p:cNvPr id="5" name="フッター プレースホルダー 4">
            <a:extLst>
              <a:ext uri="{FF2B5EF4-FFF2-40B4-BE49-F238E27FC236}">
                <a16:creationId xmlns:a16="http://schemas.microsoft.com/office/drawing/2014/main" id="{3EFBD885-2D3A-C3BF-3690-0CA1C9B7BA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pPr>
              <a:defRPr/>
            </a:pPr>
            <a:endParaRPr lang="ja-JP" altLang="en-US"/>
          </a:p>
        </p:txBody>
      </p:sp>
      <p:sp>
        <p:nvSpPr>
          <p:cNvPr id="6" name="スライド番号プレースホルダー 5">
            <a:extLst>
              <a:ext uri="{FF2B5EF4-FFF2-40B4-BE49-F238E27FC236}">
                <a16:creationId xmlns:a16="http://schemas.microsoft.com/office/drawing/2014/main" id="{61121EAC-0CA3-1CCE-7AD9-7FE5AB839E4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pPr>
              <a:defRPr/>
            </a:pPr>
            <a:fld id="{FC035DE6-35F6-6344-B62F-3A6D059A0F02}" type="slidenum">
              <a:rPr lang="ja-JP" altLang="en-US" smtClean="0"/>
              <a:pPr>
                <a:defRPr/>
              </a:pPr>
              <a:t>‹#›</a:t>
            </a:fld>
            <a:endParaRPr lang="ja-JP" altLang="en-US"/>
          </a:p>
        </p:txBody>
      </p:sp>
      <p:sp>
        <p:nvSpPr>
          <p:cNvPr id="7" name="Slide Number Placeholder 5">
            <a:extLst>
              <a:ext uri="{FF2B5EF4-FFF2-40B4-BE49-F238E27FC236}">
                <a16:creationId xmlns:a16="http://schemas.microsoft.com/office/drawing/2014/main" id="{4A27E06D-C400-1E48-8B4B-F3C3293C230B}"/>
              </a:ext>
            </a:extLst>
          </p:cNvPr>
          <p:cNvSpPr txBox="1">
            <a:spLocks/>
          </p:cNvSpPr>
          <p:nvPr userDrawn="1"/>
        </p:nvSpPr>
        <p:spPr>
          <a:xfrm>
            <a:off x="9273465" y="6356351"/>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E7D4452B-26E9-4C9F-ABB2-FD64CED57217}" type="slidenum">
              <a:rPr kumimoji="1" lang="ja-JP" altLang="en-US" sz="1200" b="0" i="0" u="none" strike="noStrike" kern="1200" cap="none" spc="0" normalizeH="0" baseline="0" noProof="0" smtClean="0">
                <a:ln>
                  <a:noFill/>
                </a:ln>
                <a:solidFill>
                  <a:prstClr val="black">
                    <a:tint val="75000"/>
                  </a:prstClr>
                </a:solidFill>
                <a:effectLst/>
                <a:uLnTx/>
                <a:uFillTx/>
                <a:latin typeface="Segoe UI"/>
                <a:ea typeface="BIZ UDPゴシック"/>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Segoe UI"/>
              <a:ea typeface="BIZ UDPゴシック"/>
              <a:cs typeface="+mn-cs"/>
            </a:endParaRPr>
          </a:p>
        </p:txBody>
      </p:sp>
    </p:spTree>
    <p:extLst>
      <p:ext uri="{BB962C8B-B14F-4D97-AF65-F5344CB8AC3E}">
        <p14:creationId xmlns:p14="http://schemas.microsoft.com/office/powerpoint/2010/main" val="2198098219"/>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 id="2147483822" r:id="rId12"/>
    <p:sldLayoutId id="2147483809" r:id="rId13"/>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www.kulib.kyoto-u.ac.jp/uploads/RDM_leaflet_ja_A4.pdf"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kulib.kyoto-u.ac.jp/uploads/RDM_leaflet_ja_A4.pdf"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kulib.kyoto-u.ac.jp/uploads/RDM_leaflet_ja_A4.pdf"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kulib.kyoto-u.ac.jp/uploads/RDM_leaflet_ja_A4.pdf"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kulib.kyoto-u.ac.jp/uploads/RDM_leaflet_ja_A4.pdf"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kulib.kyoto-u.ac.jp/uploads/RDM_leaflet_ja_A4.pdf"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kulib.kyoto-u.ac.jp/uploads/RDM_leaflet_ja_A4.pdf"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kulib.kyoto-u.ac.jp/uploads/RDM_leaflet_ja_A4.pdf"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kulib.kyoto-u.ac.jp/uploads/RDM_leaflet_ja_A4.pdf"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chart" Target="../charts/chart1.xml"/><Relationship Id="rId7" Type="http://schemas.openxmlformats.org/officeDocument/2006/relationships/diagramColors" Target="../diagrams/colors9.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QuickStyle" Target="../diagrams/quickStyle9.xml"/><Relationship Id="rId11" Type="http://schemas.openxmlformats.org/officeDocument/2006/relationships/hyperlink" Target="https://jpcoar.repo.nii.ac.jp/records/607" TargetMode="External"/><Relationship Id="rId5" Type="http://schemas.openxmlformats.org/officeDocument/2006/relationships/diagramLayout" Target="../diagrams/layout9.xml"/><Relationship Id="rId10" Type="http://schemas.openxmlformats.org/officeDocument/2006/relationships/hyperlink" Target="https://doi.org/10.6084/m9.figshare.1285313.v1" TargetMode="External"/><Relationship Id="rId4" Type="http://schemas.openxmlformats.org/officeDocument/2006/relationships/diagramData" Target="../diagrams/data9.xml"/><Relationship Id="rId9" Type="http://schemas.openxmlformats.org/officeDocument/2006/relationships/hyperlink" Target="https://www.ukdataservice.ac.uk/manage-data/lifecycle.aspx"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8" Type="http://schemas.openxmlformats.org/officeDocument/2006/relationships/diagramQuickStyle" Target="../diagrams/quickStyle10.xml"/><Relationship Id="rId3" Type="http://schemas.openxmlformats.org/officeDocument/2006/relationships/chart" Target="../charts/chart2.xml"/><Relationship Id="rId7" Type="http://schemas.openxmlformats.org/officeDocument/2006/relationships/diagramLayout" Target="../diagrams/layout10.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Data" Target="../diagrams/data10.xml"/><Relationship Id="rId11" Type="http://schemas.openxmlformats.org/officeDocument/2006/relationships/hyperlink" Target="https://jpcoar.repo.nii.ac.jp/records/607" TargetMode="External"/><Relationship Id="rId5" Type="http://schemas.openxmlformats.org/officeDocument/2006/relationships/chart" Target="../charts/chart4.xml"/><Relationship Id="rId10" Type="http://schemas.microsoft.com/office/2007/relationships/diagramDrawing" Target="../diagrams/drawing10.xml"/><Relationship Id="rId4" Type="http://schemas.openxmlformats.org/officeDocument/2006/relationships/chart" Target="../charts/chart3.xml"/><Relationship Id="rId9" Type="http://schemas.openxmlformats.org/officeDocument/2006/relationships/diagramColors" Target="../diagrams/colors10.xml"/></Relationships>
</file>

<file path=ppt/slides/_rels/slide21.xml.rels><?xml version="1.0" encoding="UTF-8" standalone="yes"?>
<Relationships xmlns="http://schemas.openxmlformats.org/package/2006/relationships"><Relationship Id="rId8" Type="http://schemas.openxmlformats.org/officeDocument/2006/relationships/diagramQuickStyle" Target="../diagrams/quickStyle11.xml"/><Relationship Id="rId3" Type="http://schemas.openxmlformats.org/officeDocument/2006/relationships/chart" Target="../charts/chart5.xml"/><Relationship Id="rId7" Type="http://schemas.openxmlformats.org/officeDocument/2006/relationships/diagramLayout" Target="../diagrams/layout11.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Data" Target="../diagrams/data11.xml"/><Relationship Id="rId11" Type="http://schemas.openxmlformats.org/officeDocument/2006/relationships/hyperlink" Target="https://jpcoar.repo.nii.ac.jp/records/607" TargetMode="External"/><Relationship Id="rId5" Type="http://schemas.openxmlformats.org/officeDocument/2006/relationships/chart" Target="../charts/chart7.xml"/><Relationship Id="rId10" Type="http://schemas.microsoft.com/office/2007/relationships/diagramDrawing" Target="../diagrams/drawing11.xml"/><Relationship Id="rId4" Type="http://schemas.openxmlformats.org/officeDocument/2006/relationships/chart" Target="../charts/chart6.xml"/><Relationship Id="rId9" Type="http://schemas.openxmlformats.org/officeDocument/2006/relationships/diagramColors" Target="../diagrams/colors11.xml"/></Relationships>
</file>

<file path=ppt/slides/_rels/slide22.xml.rels><?xml version="1.0" encoding="UTF-8" standalone="yes"?>
<Relationships xmlns="http://schemas.openxmlformats.org/package/2006/relationships"><Relationship Id="rId8" Type="http://schemas.openxmlformats.org/officeDocument/2006/relationships/diagramQuickStyle" Target="../diagrams/quickStyle12.xml"/><Relationship Id="rId3" Type="http://schemas.openxmlformats.org/officeDocument/2006/relationships/chart" Target="../charts/chart8.xml"/><Relationship Id="rId7" Type="http://schemas.openxmlformats.org/officeDocument/2006/relationships/diagramLayout" Target="../diagrams/layout12.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Data" Target="../diagrams/data12.xml"/><Relationship Id="rId11" Type="http://schemas.openxmlformats.org/officeDocument/2006/relationships/hyperlink" Target="https://jpcoar.repo.nii.ac.jp/records/607" TargetMode="External"/><Relationship Id="rId5" Type="http://schemas.openxmlformats.org/officeDocument/2006/relationships/chart" Target="../charts/chart10.xml"/><Relationship Id="rId10" Type="http://schemas.microsoft.com/office/2007/relationships/diagramDrawing" Target="../diagrams/drawing12.xml"/><Relationship Id="rId4" Type="http://schemas.openxmlformats.org/officeDocument/2006/relationships/chart" Target="../charts/chart9.xml"/><Relationship Id="rId9" Type="http://schemas.openxmlformats.org/officeDocument/2006/relationships/diagramColors" Target="../diagrams/colors12.xml"/></Relationships>
</file>

<file path=ppt/slides/_rels/slide23.xml.rels><?xml version="1.0" encoding="UTF-8" standalone="yes"?>
<Relationships xmlns="http://schemas.openxmlformats.org/package/2006/relationships"><Relationship Id="rId8" Type="http://schemas.openxmlformats.org/officeDocument/2006/relationships/diagramQuickStyle" Target="../diagrams/quickStyle13.xml"/><Relationship Id="rId3" Type="http://schemas.openxmlformats.org/officeDocument/2006/relationships/chart" Target="../charts/chart11.xml"/><Relationship Id="rId7" Type="http://schemas.openxmlformats.org/officeDocument/2006/relationships/diagramLayout" Target="../diagrams/layout13.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Data" Target="../diagrams/data13.xml"/><Relationship Id="rId11" Type="http://schemas.openxmlformats.org/officeDocument/2006/relationships/hyperlink" Target="https://jpcoar.repo.nii.ac.jp/records/607" TargetMode="External"/><Relationship Id="rId5" Type="http://schemas.openxmlformats.org/officeDocument/2006/relationships/chart" Target="../charts/chart13.xml"/><Relationship Id="rId10" Type="http://schemas.microsoft.com/office/2007/relationships/diagramDrawing" Target="../diagrams/drawing13.xml"/><Relationship Id="rId4" Type="http://schemas.openxmlformats.org/officeDocument/2006/relationships/chart" Target="../charts/chart12.xml"/><Relationship Id="rId9" Type="http://schemas.openxmlformats.org/officeDocument/2006/relationships/diagramColors" Target="../diagrams/colors13.xml"/></Relationships>
</file>

<file path=ppt/slides/_rels/slide24.xml.rels><?xml version="1.0" encoding="UTF-8" standalone="yes"?>
<Relationships xmlns="http://schemas.openxmlformats.org/package/2006/relationships"><Relationship Id="rId8" Type="http://schemas.openxmlformats.org/officeDocument/2006/relationships/diagramQuickStyle" Target="../diagrams/quickStyle14.xml"/><Relationship Id="rId3" Type="http://schemas.openxmlformats.org/officeDocument/2006/relationships/chart" Target="../charts/chart14.xml"/><Relationship Id="rId7" Type="http://schemas.openxmlformats.org/officeDocument/2006/relationships/diagramLayout" Target="../diagrams/layout14.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Data" Target="../diagrams/data14.xml"/><Relationship Id="rId11" Type="http://schemas.openxmlformats.org/officeDocument/2006/relationships/hyperlink" Target="https://jpcoar.repo.nii.ac.jp/records/607" TargetMode="External"/><Relationship Id="rId5" Type="http://schemas.openxmlformats.org/officeDocument/2006/relationships/chart" Target="../charts/chart16.xml"/><Relationship Id="rId10" Type="http://schemas.microsoft.com/office/2007/relationships/diagramDrawing" Target="../diagrams/drawing14.xml"/><Relationship Id="rId4" Type="http://schemas.openxmlformats.org/officeDocument/2006/relationships/chart" Target="../charts/chart15.xml"/><Relationship Id="rId9" Type="http://schemas.openxmlformats.org/officeDocument/2006/relationships/diagramColors" Target="../diagrams/colors14.xml"/></Relationships>
</file>

<file path=ppt/slides/_rels/slide25.xml.rels><?xml version="1.0" encoding="UTF-8" standalone="yes"?>
<Relationships xmlns="http://schemas.openxmlformats.org/package/2006/relationships"><Relationship Id="rId8" Type="http://schemas.openxmlformats.org/officeDocument/2006/relationships/diagramQuickStyle" Target="../diagrams/quickStyle15.xml"/><Relationship Id="rId3" Type="http://schemas.openxmlformats.org/officeDocument/2006/relationships/chart" Target="../charts/chart17.xml"/><Relationship Id="rId7" Type="http://schemas.openxmlformats.org/officeDocument/2006/relationships/diagramLayout" Target="../diagrams/layout15.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Data" Target="../diagrams/data15.xml"/><Relationship Id="rId11" Type="http://schemas.openxmlformats.org/officeDocument/2006/relationships/hyperlink" Target="https://jpcoar.repo.nii.ac.jp/records/607" TargetMode="External"/><Relationship Id="rId5" Type="http://schemas.openxmlformats.org/officeDocument/2006/relationships/chart" Target="../charts/chart19.xml"/><Relationship Id="rId10" Type="http://schemas.microsoft.com/office/2007/relationships/diagramDrawing" Target="../diagrams/drawing15.xml"/><Relationship Id="rId4" Type="http://schemas.openxmlformats.org/officeDocument/2006/relationships/chart" Target="../charts/chart18.xml"/><Relationship Id="rId9" Type="http://schemas.openxmlformats.org/officeDocument/2006/relationships/diagramColors" Target="../diagrams/colors15.xml"/></Relationships>
</file>

<file path=ppt/slides/_rels/slide26.xml.rels><?xml version="1.0" encoding="UTF-8" standalone="yes"?>
<Relationships xmlns="http://schemas.openxmlformats.org/package/2006/relationships"><Relationship Id="rId8" Type="http://schemas.openxmlformats.org/officeDocument/2006/relationships/diagramQuickStyle" Target="../diagrams/quickStyle16.xml"/><Relationship Id="rId3" Type="http://schemas.openxmlformats.org/officeDocument/2006/relationships/chart" Target="../charts/chart20.xml"/><Relationship Id="rId7" Type="http://schemas.openxmlformats.org/officeDocument/2006/relationships/diagramLayout" Target="../diagrams/layout16.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Data" Target="../diagrams/data16.xml"/><Relationship Id="rId11" Type="http://schemas.openxmlformats.org/officeDocument/2006/relationships/hyperlink" Target="https://jpcoar.repo.nii.ac.jp/records/607" TargetMode="External"/><Relationship Id="rId5" Type="http://schemas.openxmlformats.org/officeDocument/2006/relationships/chart" Target="../charts/chart22.xml"/><Relationship Id="rId10" Type="http://schemas.microsoft.com/office/2007/relationships/diagramDrawing" Target="../diagrams/drawing16.xml"/><Relationship Id="rId4" Type="http://schemas.openxmlformats.org/officeDocument/2006/relationships/chart" Target="../charts/chart21.xml"/><Relationship Id="rId9" Type="http://schemas.openxmlformats.org/officeDocument/2006/relationships/diagramColors" Target="../diagrams/colors16.xml"/></Relationships>
</file>

<file path=ppt/slides/_rels/slide27.xml.rels><?xml version="1.0" encoding="UTF-8" standalone="yes"?>
<Relationships xmlns="http://schemas.openxmlformats.org/package/2006/relationships"><Relationship Id="rId8" Type="http://schemas.openxmlformats.org/officeDocument/2006/relationships/diagramQuickStyle" Target="../diagrams/quickStyle17.xml"/><Relationship Id="rId3" Type="http://schemas.openxmlformats.org/officeDocument/2006/relationships/chart" Target="../charts/chart23.xml"/><Relationship Id="rId7" Type="http://schemas.openxmlformats.org/officeDocument/2006/relationships/diagramLayout" Target="../diagrams/layout17.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Data" Target="../diagrams/data17.xml"/><Relationship Id="rId11" Type="http://schemas.openxmlformats.org/officeDocument/2006/relationships/hyperlink" Target="https://jpcoar.repo.nii.ac.jp/records/607" TargetMode="External"/><Relationship Id="rId5" Type="http://schemas.openxmlformats.org/officeDocument/2006/relationships/chart" Target="../charts/chart25.xml"/><Relationship Id="rId10" Type="http://schemas.microsoft.com/office/2007/relationships/diagramDrawing" Target="../diagrams/drawing17.xml"/><Relationship Id="rId4" Type="http://schemas.openxmlformats.org/officeDocument/2006/relationships/chart" Target="../charts/chart24.xml"/><Relationship Id="rId9" Type="http://schemas.openxmlformats.org/officeDocument/2006/relationships/diagramColors" Target="../diagrams/colors1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hyperlink" Target="https://rcos.nii.ac.jp/service/" TargetMode="External"/><Relationship Id="rId4" Type="http://schemas.openxmlformats.org/officeDocument/2006/relationships/image" Target="../media/image12.png"/></Relationships>
</file>

<file path=ppt/slides/_rels/slide32.xml.rels><?xml version="1.0" encoding="UTF-8" standalone="yes"?>
<Relationships xmlns="http://schemas.openxmlformats.org/package/2006/relationships"><Relationship Id="rId8" Type="http://schemas.openxmlformats.org/officeDocument/2006/relationships/hyperlink" Target="https://doi.org/10.6084/m9.figshare.1285313.v1" TargetMode="External"/><Relationship Id="rId3" Type="http://schemas.openxmlformats.org/officeDocument/2006/relationships/hyperlink" Target="https://www.kulib.kyoto-u.ac.jp/uploads/RDM_leaflet_ja_A4.pdf" TargetMode="External"/><Relationship Id="rId7" Type="http://schemas.openxmlformats.org/officeDocument/2006/relationships/hyperlink" Target="https://www.ukdataservice.ac.uk/manage-data/lifecycle.aspx"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hyperlink" Target="https://jpcoar.repo.nii.ac.jp/records/607" TargetMode="External"/><Relationship Id="rId5" Type="http://schemas.openxmlformats.org/officeDocument/2006/relationships/hyperlink" Target="https://rcos.nii.ac.jp/service/" TargetMode="External"/><Relationship Id="rId4" Type="http://schemas.openxmlformats.org/officeDocument/2006/relationships/hyperlink" Target="https://doi.org/10.15017/7217541" TargetMode="Externa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1.xml"/><Relationship Id="rId13" Type="http://schemas.openxmlformats.org/officeDocument/2006/relationships/diagramLayout" Target="../diagrams/layout2.xml"/><Relationship Id="rId3" Type="http://schemas.openxmlformats.org/officeDocument/2006/relationships/image" Target="../media/image3.png"/><Relationship Id="rId7" Type="http://schemas.openxmlformats.org/officeDocument/2006/relationships/diagramData" Target="../diagrams/data1.xml"/><Relationship Id="rId12" Type="http://schemas.openxmlformats.org/officeDocument/2006/relationships/diagramData" Target="../diagrams/data2.xml"/><Relationship Id="rId2" Type="http://schemas.openxmlformats.org/officeDocument/2006/relationships/notesSlide" Target="../notesSlides/notesSlide4.xml"/><Relationship Id="rId16" Type="http://schemas.microsoft.com/office/2007/relationships/diagramDrawing" Target="../diagrams/drawing2.xml"/><Relationship Id="rId1" Type="http://schemas.openxmlformats.org/officeDocument/2006/relationships/slideLayout" Target="../slideLayouts/slideLayout2.xml"/><Relationship Id="rId6" Type="http://schemas.openxmlformats.org/officeDocument/2006/relationships/image" Target="../media/image6.png"/><Relationship Id="rId11" Type="http://schemas.microsoft.com/office/2007/relationships/diagramDrawing" Target="../diagrams/drawing1.xml"/><Relationship Id="rId5" Type="http://schemas.openxmlformats.org/officeDocument/2006/relationships/image" Target="../media/image5.png"/><Relationship Id="rId15" Type="http://schemas.openxmlformats.org/officeDocument/2006/relationships/diagramColors" Target="../diagrams/colors2.xml"/><Relationship Id="rId10" Type="http://schemas.openxmlformats.org/officeDocument/2006/relationships/diagramColors" Target="../diagrams/colors1.xml"/><Relationship Id="rId4" Type="http://schemas.openxmlformats.org/officeDocument/2006/relationships/image" Target="../media/image4.png"/><Relationship Id="rId9" Type="http://schemas.openxmlformats.org/officeDocument/2006/relationships/diagramQuickStyle" Target="../diagrams/quickStyle1.xml"/><Relationship Id="rId1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image" Target="../media/image3.png"/><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5.xml"/><Relationship Id="rId16"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5" Type="http://schemas.openxmlformats.org/officeDocument/2006/relationships/image" Target="../media/image4.png"/><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 Id="rId1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hyperlink" Target="https://doi.org/10.15017/7217541" TargetMode="External"/><Relationship Id="rId2" Type="http://schemas.openxmlformats.org/officeDocument/2006/relationships/notesSlide" Target="../notesSlides/notesSlide6.xml"/><Relationship Id="rId1" Type="http://schemas.openxmlformats.org/officeDocument/2006/relationships/slideLayout" Target="../slideLayouts/slideLayout36.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6.xml"/><Relationship Id="rId13" Type="http://schemas.openxmlformats.org/officeDocument/2006/relationships/image" Target="../media/image8.png"/><Relationship Id="rId18" Type="http://schemas.openxmlformats.org/officeDocument/2006/relationships/image" Target="../media/image6.png"/><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17" Type="http://schemas.openxmlformats.org/officeDocument/2006/relationships/image" Target="../media/image4.png"/><Relationship Id="rId2" Type="http://schemas.openxmlformats.org/officeDocument/2006/relationships/notesSlide" Target="../notesSlides/notesSlide7.xml"/><Relationship Id="rId16" Type="http://schemas.microsoft.com/office/2007/relationships/hdphoto" Target="../media/hdphoto2.wdp"/><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5" Type="http://schemas.openxmlformats.org/officeDocument/2006/relationships/image" Target="../media/image9.png"/><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 Id="rId1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hyperlink" Target="https://doi.org/10.15017/7217541" TargetMode="External"/><Relationship Id="rId2" Type="http://schemas.openxmlformats.org/officeDocument/2006/relationships/notesSlide" Target="../notesSlides/notesSlide8.xml"/><Relationship Id="rId1" Type="http://schemas.openxmlformats.org/officeDocument/2006/relationships/slideLayout" Target="../slideLayouts/slideLayout36.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8.xml"/><Relationship Id="rId13" Type="http://schemas.openxmlformats.org/officeDocument/2006/relationships/image" Target="../media/image4.png"/><Relationship Id="rId18" Type="http://schemas.microsoft.com/office/2007/relationships/hdphoto" Target="../media/hdphoto4.wdp"/><Relationship Id="rId3" Type="http://schemas.openxmlformats.org/officeDocument/2006/relationships/diagramData" Target="../diagrams/data7.xml"/><Relationship Id="rId7" Type="http://schemas.microsoft.com/office/2007/relationships/diagramDrawing" Target="../diagrams/drawing7.xml"/><Relationship Id="rId12" Type="http://schemas.microsoft.com/office/2007/relationships/diagramDrawing" Target="../diagrams/drawing8.xml"/><Relationship Id="rId17" Type="http://schemas.openxmlformats.org/officeDocument/2006/relationships/image" Target="../media/image9.png"/><Relationship Id="rId2" Type="http://schemas.openxmlformats.org/officeDocument/2006/relationships/notesSlide" Target="../notesSlides/notesSlide9.xml"/><Relationship Id="rId16" Type="http://schemas.microsoft.com/office/2007/relationships/hdphoto" Target="../media/hdphoto3.wdp"/><Relationship Id="rId1" Type="http://schemas.openxmlformats.org/officeDocument/2006/relationships/slideLayout" Target="../slideLayouts/slideLayout2.xml"/><Relationship Id="rId6" Type="http://schemas.openxmlformats.org/officeDocument/2006/relationships/diagramColors" Target="../diagrams/colors7.xml"/><Relationship Id="rId11" Type="http://schemas.openxmlformats.org/officeDocument/2006/relationships/diagramColors" Target="../diagrams/colors8.xml"/><Relationship Id="rId5" Type="http://schemas.openxmlformats.org/officeDocument/2006/relationships/diagramQuickStyle" Target="../diagrams/quickStyle7.xml"/><Relationship Id="rId15" Type="http://schemas.openxmlformats.org/officeDocument/2006/relationships/image" Target="../media/image8.png"/><Relationship Id="rId10" Type="http://schemas.openxmlformats.org/officeDocument/2006/relationships/diagramQuickStyle" Target="../diagrams/quickStyle8.xml"/><Relationship Id="rId4" Type="http://schemas.openxmlformats.org/officeDocument/2006/relationships/diagramLayout" Target="../diagrams/layout7.xml"/><Relationship Id="rId9" Type="http://schemas.openxmlformats.org/officeDocument/2006/relationships/diagramLayout" Target="../diagrams/layout8.xml"/><Relationship Id="rId1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62CE0C-9EF8-67B5-5D49-F594BFEAD19A}"/>
            </a:ext>
          </a:extLst>
        </p:cNvPr>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A6C8F6E0-0D23-E721-4D57-75617771D945}"/>
              </a:ext>
            </a:extLst>
          </p:cNvPr>
          <p:cNvSpPr txBox="1">
            <a:spLocks/>
          </p:cNvSpPr>
          <p:nvPr/>
        </p:nvSpPr>
        <p:spPr bwMode="auto">
          <a:xfrm>
            <a:off x="10950340" y="4150930"/>
            <a:ext cx="5239585" cy="436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nSpc>
                <a:spcPct val="100000"/>
              </a:lnSpc>
            </a:pPr>
            <a:r>
              <a:rPr lang="en-GB" altLang="ja-JP" sz="1800" dirty="0">
                <a:solidFill>
                  <a:schemeClr val="bg1">
                    <a:lumMod val="50000"/>
                  </a:schemeClr>
                </a:solidFill>
                <a:latin typeface="Calibri" panose="020F0502020204030204" pitchFamily="34" charset="0"/>
                <a:ea typeface="BIZ UDPGothic" panose="020B0400000000000000" pitchFamily="34" charset="-128"/>
                <a:cs typeface="Calibri" panose="020F0502020204030204" pitchFamily="34" charset="0"/>
              </a:rPr>
              <a:t>May 2025</a:t>
            </a:r>
            <a:r>
              <a:rPr lang="ja-JP" altLang="en-US" sz="1800">
                <a:solidFill>
                  <a:schemeClr val="bg1">
                    <a:lumMod val="50000"/>
                  </a:schemeClr>
                </a:solidFill>
                <a:latin typeface="Calibri" panose="020F0502020204030204" pitchFamily="34" charset="0"/>
                <a:ea typeface="BIZ UDPGothic" panose="020B0400000000000000" pitchFamily="34" charset="-128"/>
                <a:cs typeface="Calibri" panose="020F0502020204030204" pitchFamily="34" charset="0"/>
              </a:rPr>
              <a:t>　</a:t>
            </a:r>
            <a:endParaRPr lang="ja-JP" altLang="en-US" sz="1800" u="sng" dirty="0">
              <a:solidFill>
                <a:schemeClr val="bg1">
                  <a:lumMod val="50000"/>
                </a:schemeClr>
              </a:solidFill>
              <a:latin typeface="Calibri" panose="020F0502020204030204" pitchFamily="34" charset="0"/>
              <a:ea typeface="BIZ UDPGothic" panose="020B0400000000000000" pitchFamily="34" charset="-128"/>
              <a:cs typeface="Calibri" panose="020F0502020204030204" pitchFamily="34" charset="0"/>
            </a:endParaRPr>
          </a:p>
        </p:txBody>
      </p:sp>
      <p:sp>
        <p:nvSpPr>
          <p:cNvPr id="4" name="タイトル 3">
            <a:extLst>
              <a:ext uri="{FF2B5EF4-FFF2-40B4-BE49-F238E27FC236}">
                <a16:creationId xmlns:a16="http://schemas.microsoft.com/office/drawing/2014/main" id="{A80CF726-7F13-12AA-06A1-21F24E923797}"/>
              </a:ext>
            </a:extLst>
          </p:cNvPr>
          <p:cNvSpPr>
            <a:spLocks noGrp="1"/>
          </p:cNvSpPr>
          <p:nvPr>
            <p:ph type="title"/>
          </p:nvPr>
        </p:nvSpPr>
        <p:spPr>
          <a:xfrm>
            <a:off x="0" y="1721568"/>
            <a:ext cx="12192000" cy="2429362"/>
          </a:xfrm>
        </p:spPr>
        <p:txBody>
          <a:bodyPr/>
          <a:lstStyle/>
          <a:p>
            <a:r>
              <a:rPr lang="en-GB" altLang="ja-JP" dirty="0">
                <a:latin typeface="Calibri" panose="020F0502020204030204" pitchFamily="34" charset="0"/>
                <a:ea typeface="BIZ UDPGothic" panose="020B0400000000000000" pitchFamily="34" charset="-128"/>
                <a:cs typeface="Calibri" panose="020F0502020204030204" pitchFamily="34" charset="0"/>
              </a:rPr>
              <a:t>Fundamentals of </a:t>
            </a:r>
            <a:br>
              <a:rPr lang="en-GB" altLang="ja-JP" dirty="0">
                <a:latin typeface="Calibri" panose="020F0502020204030204" pitchFamily="34" charset="0"/>
                <a:ea typeface="BIZ UDPGothic" panose="020B0400000000000000" pitchFamily="34" charset="-128"/>
                <a:cs typeface="Calibri" panose="020F0502020204030204" pitchFamily="34" charset="0"/>
              </a:rPr>
            </a:br>
            <a:r>
              <a:rPr lang="en-GB" altLang="ja-JP" dirty="0">
                <a:latin typeface="Calibri" panose="020F0502020204030204" pitchFamily="34" charset="0"/>
                <a:ea typeface="BIZ UDPGothic" panose="020B0400000000000000" pitchFamily="34" charset="-128"/>
                <a:cs typeface="Calibri" panose="020F0502020204030204" pitchFamily="34" charset="0"/>
              </a:rPr>
              <a:t>Research Data Management</a:t>
            </a:r>
            <a:br>
              <a:rPr lang="en-GB" altLang="ja-JP" dirty="0">
                <a:latin typeface="Calibri" panose="020F0502020204030204" pitchFamily="34" charset="0"/>
                <a:ea typeface="BIZ UDPGothic" panose="020B0400000000000000" pitchFamily="34" charset="-128"/>
                <a:cs typeface="Calibri" panose="020F0502020204030204" pitchFamily="34" charset="0"/>
              </a:rPr>
            </a:br>
            <a:r>
              <a:rPr lang="en-GB" altLang="ja-JP" dirty="0">
                <a:latin typeface="Calibri" panose="020F0502020204030204" pitchFamily="34" charset="0"/>
                <a:ea typeface="BIZ UDPGothic" panose="020B0400000000000000" pitchFamily="34" charset="-128"/>
                <a:cs typeface="Calibri" panose="020F0502020204030204" pitchFamily="34" charset="0"/>
              </a:rPr>
              <a:t> in the Open Science Era</a:t>
            </a:r>
            <a:endParaRPr lang="ja-JP" altLang="en-US"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03212E8C-AE74-2579-C165-16ACE7D586BC}"/>
              </a:ext>
            </a:extLst>
          </p:cNvPr>
          <p:cNvSpPr txBox="1"/>
          <p:nvPr/>
        </p:nvSpPr>
        <p:spPr>
          <a:xfrm>
            <a:off x="0" y="6119336"/>
            <a:ext cx="12067504" cy="738664"/>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en-US" sz="1400" b="0" i="1"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Calibri" panose="020F0502020204030204" pitchFamily="34" charset="0"/>
              </a:rPr>
              <a:t>This content is based on the University of Osaka‘s research data management material” Learning the Fundamentals of Research Data Management in the Open Science Era”</a:t>
            </a:r>
            <a:r>
              <a:rPr kumimoji="1" lang="en-US" sz="1400" b="0" i="1" u="none" strike="noStrike" kern="1200" cap="none" spc="0" normalizeH="0" baseline="0" noProof="0" dirty="0">
                <a:ln>
                  <a:noFill/>
                </a:ln>
                <a:solidFill>
                  <a:srgbClr val="000000"/>
                </a:solidFill>
                <a:effectLst/>
                <a:uLnTx/>
                <a:uFillTx/>
                <a:latin typeface="Calibri" panose="020F0502020204030204" pitchFamily="34" charset="0"/>
                <a:ea typeface="BIZ UDPゴシック" panose="020B0400000000000000" pitchFamily="50" charset="-128"/>
                <a:cs typeface="Calibri" panose="020F0502020204030204" pitchFamily="34" charset="0"/>
              </a:rPr>
              <a:t> </a:t>
            </a:r>
            <a:r>
              <a:rPr kumimoji="1" lang="en-US" sz="1400" b="0" i="1"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Calibri" panose="020F0502020204030204" pitchFamily="34" charset="0"/>
              </a:rPr>
              <a:t>developed as part of the ”Research Data Ecosystem Development Project to Promote AI Utilization”. It has been revised in collaboration with the University of Osaka, Kyushu University, and the Japan Consortium for Open Access Repositories.</a:t>
            </a:r>
            <a:endParaRPr kumimoji="1" lang="ja-JP" altLang="en-US" sz="1400" b="0" i="1" u="none" strike="noStrike" kern="1200" cap="none" spc="0" normalizeH="0" baseline="0" noProof="0" dirty="0">
              <a:ln>
                <a:noFill/>
              </a:ln>
              <a:solidFill>
                <a:prstClr val="black"/>
              </a:solidFill>
              <a:effectLst/>
              <a:uLnTx/>
              <a:uFillTx/>
              <a:latin typeface="Calibri" panose="020F0502020204030204" pitchFamily="34" charset="0"/>
              <a:ea typeface="BIZ UDPゴシック" panose="020B0400000000000000" pitchFamily="50" charset="-128"/>
              <a:cs typeface="Calibri" panose="020F0502020204030204" pitchFamily="34" charset="0"/>
            </a:endParaRPr>
          </a:p>
        </p:txBody>
      </p:sp>
    </p:spTree>
    <p:extLst>
      <p:ext uri="{BB962C8B-B14F-4D97-AF65-F5344CB8AC3E}">
        <p14:creationId xmlns:p14="http://schemas.microsoft.com/office/powerpoint/2010/main" val="2756356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546A72E9-F325-EEA9-EA14-D2A142142670}"/>
              </a:ext>
            </a:extLst>
          </p:cNvPr>
          <p:cNvSpPr txBox="1"/>
          <p:nvPr/>
        </p:nvSpPr>
        <p:spPr>
          <a:xfrm>
            <a:off x="-160" y="6323173"/>
            <a:ext cx="12192000" cy="584775"/>
          </a:xfrm>
          <a:prstGeom prst="rect">
            <a:avLst/>
          </a:prstGeom>
          <a:solidFill>
            <a:srgbClr val="EAEAEA"/>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ja-JP" sz="1600" dirty="0">
                <a:latin typeface="+mn-lt"/>
                <a:ea typeface="BIZ UDPGothic" panose="020B0400000000000000" pitchFamily="34" charset="-128"/>
              </a:rPr>
              <a:t>Kyoto University Library Network</a:t>
            </a:r>
            <a:r>
              <a:rPr lang="en-US" altLang="ja-JP" sz="1600" dirty="0">
                <a:latin typeface="+mn-lt"/>
                <a:ea typeface="BIZ UDPGothic" panose="020B0400000000000000" pitchFamily="34" charset="-128"/>
              </a:rPr>
              <a:t> </a:t>
            </a:r>
            <a:r>
              <a:rPr lang="en-GB" altLang="ja-JP" sz="1600" dirty="0">
                <a:latin typeface="+mn-lt"/>
                <a:ea typeface="BIZ UDPGothic" panose="020B0400000000000000" pitchFamily="34" charset="-128"/>
              </a:rPr>
              <a:t>(2023</a:t>
            </a:r>
            <a:r>
              <a:rPr lang="el-GR" altLang="ja-JP" sz="1600" dirty="0">
                <a:latin typeface="+mn-lt"/>
                <a:ea typeface="BIZ UDPGothic" panose="020B0400000000000000" pitchFamily="34" charset="-128"/>
              </a:rPr>
              <a:t>,</a:t>
            </a:r>
            <a:r>
              <a:rPr lang="en-GB" altLang="ja-JP" sz="1600" dirty="0">
                <a:latin typeface="+mn-lt"/>
                <a:ea typeface="BIZ UDPGothic" panose="020B0400000000000000" pitchFamily="34" charset="-128"/>
              </a:rPr>
              <a:t> April)</a:t>
            </a:r>
            <a:r>
              <a:rPr lang="en-US" altLang="ja-JP" sz="1600" dirty="0">
                <a:latin typeface="+mn-lt"/>
                <a:ea typeface="BIZ UDPGothic" panose="020B0400000000000000" pitchFamily="34" charset="-128"/>
              </a:rPr>
              <a:t> </a:t>
            </a:r>
            <a:r>
              <a:rPr lang="en-GB" altLang="ja-JP" sz="1600" dirty="0">
                <a:latin typeface="+mn-lt"/>
                <a:ea typeface="BIZ UDPGothic" panose="020B0400000000000000" pitchFamily="34" charset="-128"/>
              </a:rPr>
              <a:t>”Future Research Data Management (RDM), p.2”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600" dirty="0">
                <a:latin typeface="+mn-lt"/>
                <a:ea typeface="BIZ UDPGothic" panose="020B0400000000000000" pitchFamily="34" charset="-128"/>
                <a:hlinkClick r:id="rId3"/>
              </a:rPr>
              <a:t> https://www.kulib.Kyoto-u.ac.jp/uploads/RDM_leaflet_ja_A4.pdf</a:t>
            </a:r>
            <a:r>
              <a:rPr lang="en-US" altLang="ja-JP" sz="1600" dirty="0">
                <a:latin typeface="+mn-lt"/>
                <a:ea typeface="BIZ UDPGothic" panose="020B0400000000000000" pitchFamily="34" charset="-128"/>
              </a:rPr>
              <a:t> (in Japanese)</a:t>
            </a:r>
            <a:endParaRPr lang="ja-JP" altLang="en-US" sz="1600">
              <a:latin typeface="+mn-lt"/>
              <a:ea typeface="BIZ UDPGothic" panose="020B0400000000000000" pitchFamily="34" charset="-128"/>
            </a:endParaRPr>
          </a:p>
        </p:txBody>
      </p:sp>
      <p:sp>
        <p:nvSpPr>
          <p:cNvPr id="3" name="コンテンツ プレースホルダー 2">
            <a:extLst>
              <a:ext uri="{FF2B5EF4-FFF2-40B4-BE49-F238E27FC236}">
                <a16:creationId xmlns:a16="http://schemas.microsoft.com/office/drawing/2014/main" id="{955084DA-5B0F-8079-2C49-FB7AA448FBA7}"/>
              </a:ext>
            </a:extLst>
          </p:cNvPr>
          <p:cNvSpPr txBox="1">
            <a:spLocks/>
          </p:cNvSpPr>
          <p:nvPr/>
        </p:nvSpPr>
        <p:spPr bwMode="auto">
          <a:xfrm>
            <a:off x="183295" y="1069392"/>
            <a:ext cx="10971649" cy="578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34"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34"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9pPr>
          </a:lstStyle>
          <a:p>
            <a:pPr marL="228584" indent="-228584" defTabSz="1219050">
              <a:lnSpc>
                <a:spcPct val="100000"/>
              </a:lnSpc>
              <a:buFont typeface="Wingdings" panose="05000000000000000000" pitchFamily="2" charset="2"/>
              <a:buChar char="u"/>
            </a:pPr>
            <a:r>
              <a:rPr lang="en-GB" altLang="ja-JP" b="1" dirty="0">
                <a:latin typeface="+mn-lt"/>
                <a:ea typeface="BIZ UDPGothic" panose="020B0400000000000000" pitchFamily="34" charset="-128"/>
              </a:rPr>
              <a:t>Benefits for Researchers:</a:t>
            </a:r>
            <a:endParaRPr lang="en-US" altLang="ja-JP" sz="2000" b="1" dirty="0">
              <a:latin typeface="+mn-lt"/>
              <a:ea typeface="BIZ UDPGothic" panose="020B0400000000000000" pitchFamily="34" charset="-128"/>
            </a:endParaRPr>
          </a:p>
        </p:txBody>
      </p:sp>
      <p:sp>
        <p:nvSpPr>
          <p:cNvPr id="5" name="テキスト ボックス 4">
            <a:extLst>
              <a:ext uri="{FF2B5EF4-FFF2-40B4-BE49-F238E27FC236}">
                <a16:creationId xmlns:a16="http://schemas.microsoft.com/office/drawing/2014/main" id="{C341BAD2-8515-0398-1D6D-08926BA9F5C9}"/>
              </a:ext>
            </a:extLst>
          </p:cNvPr>
          <p:cNvSpPr txBox="1"/>
          <p:nvPr/>
        </p:nvSpPr>
        <p:spPr>
          <a:xfrm>
            <a:off x="488095" y="1648047"/>
            <a:ext cx="11703745" cy="4275658"/>
          </a:xfrm>
          <a:prstGeom prst="rect">
            <a:avLst/>
          </a:prstGeom>
          <a:noFill/>
        </p:spPr>
        <p:txBody>
          <a:bodyPr wrap="square">
            <a:spAutoFit/>
          </a:bodyPr>
          <a:lstStyle/>
          <a:p>
            <a:pPr algn="l"/>
            <a:r>
              <a:rPr lang="en-US" sz="2200" i="0" u="none" strike="noStrike" dirty="0">
                <a:solidFill>
                  <a:srgbClr val="000000"/>
                </a:solidFill>
                <a:effectLst/>
                <a:latin typeface="+mn-lt"/>
              </a:rPr>
              <a:t>Benefits of Research Data Management (RDM) Highlighted by Leading International Academic Institutions:</a:t>
            </a:r>
          </a:p>
          <a:p>
            <a:pPr>
              <a:lnSpc>
                <a:spcPct val="150000"/>
              </a:lnSpc>
            </a:pPr>
            <a:r>
              <a:rPr lang="ja-JP" altLang="en-US" sz="2200">
                <a:latin typeface="+mn-lt"/>
                <a:ea typeface="BIZ UDPGothic" panose="020B0400000000000000" pitchFamily="34" charset="-128"/>
              </a:rPr>
              <a:t>　</a:t>
            </a:r>
            <a:r>
              <a:rPr lang="en-US" altLang="ja-JP" sz="2200" dirty="0">
                <a:latin typeface="+mn-lt"/>
                <a:ea typeface="BIZ UDPGothic" panose="020B0400000000000000" pitchFamily="34" charset="-128"/>
              </a:rPr>
              <a:t>○ </a:t>
            </a:r>
            <a:r>
              <a:rPr lang="en-US" sz="2200" b="0" i="0" u="none" strike="noStrike" dirty="0">
                <a:solidFill>
                  <a:srgbClr val="000000"/>
                </a:solidFill>
                <a:effectLst/>
                <a:latin typeface="+mn-lt"/>
              </a:rPr>
              <a:t>Increases the impact of one's own research</a:t>
            </a:r>
            <a:endParaRPr lang="ja-JP" altLang="en-US" sz="2200">
              <a:latin typeface="+mn-lt"/>
              <a:ea typeface="BIZ UDPGothic" panose="020B0400000000000000" pitchFamily="34" charset="-128"/>
            </a:endParaRPr>
          </a:p>
          <a:p>
            <a:pPr>
              <a:lnSpc>
                <a:spcPct val="150000"/>
              </a:lnSpc>
            </a:pPr>
            <a:r>
              <a:rPr lang="ja-JP" altLang="en-US" sz="2200">
                <a:latin typeface="+mn-lt"/>
                <a:ea typeface="BIZ UDPGothic" panose="020B0400000000000000" pitchFamily="34" charset="-128"/>
              </a:rPr>
              <a:t>　○</a:t>
            </a:r>
            <a:r>
              <a:rPr lang="en-US" altLang="ja-JP" sz="2200" dirty="0">
                <a:latin typeface="+mn-lt"/>
                <a:ea typeface="BIZ UDPGothic" panose="020B0400000000000000" pitchFamily="34" charset="-128"/>
              </a:rPr>
              <a:t> Reduces data analysis time through effective data management</a:t>
            </a:r>
            <a:endParaRPr lang="ja-JP" altLang="en-US" sz="2200">
              <a:latin typeface="+mn-lt"/>
              <a:ea typeface="BIZ UDPGothic" panose="020B0400000000000000" pitchFamily="34" charset="-128"/>
            </a:endParaRPr>
          </a:p>
          <a:p>
            <a:pPr>
              <a:lnSpc>
                <a:spcPct val="150000"/>
              </a:lnSpc>
            </a:pPr>
            <a:r>
              <a:rPr lang="ja-JP" altLang="en-US" sz="2200">
                <a:latin typeface="+mn-lt"/>
                <a:ea typeface="BIZ UDPGothic" panose="020B0400000000000000" pitchFamily="34" charset="-128"/>
              </a:rPr>
              <a:t>　○ </a:t>
            </a:r>
            <a:r>
              <a:rPr lang="en-US" sz="2200" b="0" i="0" u="none" strike="noStrike" dirty="0">
                <a:solidFill>
                  <a:srgbClr val="000000"/>
                </a:solidFill>
                <a:effectLst/>
                <a:latin typeface="+mn-lt"/>
              </a:rPr>
              <a:t>Ensures long-term (permanent) data preservation and integrity</a:t>
            </a:r>
            <a:endParaRPr lang="ja-JP" altLang="en-US" sz="2200">
              <a:latin typeface="+mn-lt"/>
              <a:ea typeface="BIZ UDPGothic" panose="020B0400000000000000" pitchFamily="34" charset="-128"/>
            </a:endParaRPr>
          </a:p>
          <a:p>
            <a:pPr>
              <a:lnSpc>
                <a:spcPct val="150000"/>
              </a:lnSpc>
            </a:pPr>
            <a:r>
              <a:rPr lang="ja-JP" altLang="en-US" sz="2200">
                <a:latin typeface="+mn-lt"/>
                <a:ea typeface="BIZ UDPGothic" panose="020B0400000000000000" pitchFamily="34" charset="-128"/>
              </a:rPr>
              <a:t>　○ </a:t>
            </a:r>
            <a:r>
              <a:rPr lang="en-US" sz="2200" b="0" i="0" u="none" strike="noStrike" dirty="0">
                <a:solidFill>
                  <a:srgbClr val="000000"/>
                </a:solidFill>
                <a:effectLst/>
                <a:latin typeface="-webkit-standard"/>
              </a:rPr>
              <a:t>Meeting funding requirements and securing grants strengthens research competitiveness </a:t>
            </a:r>
          </a:p>
          <a:p>
            <a:pPr>
              <a:lnSpc>
                <a:spcPct val="150000"/>
              </a:lnSpc>
            </a:pPr>
            <a:r>
              <a:rPr lang="ja-JP" altLang="en-US" sz="2200">
                <a:latin typeface="+mn-lt"/>
                <a:ea typeface="BIZ UDPGothic" panose="020B0400000000000000" pitchFamily="34" charset="-128"/>
              </a:rPr>
              <a:t>　○ </a:t>
            </a:r>
            <a:r>
              <a:rPr lang="en-US" sz="2200" b="0" i="0" u="none" strike="noStrike" dirty="0">
                <a:solidFill>
                  <a:srgbClr val="000000"/>
                </a:solidFill>
                <a:effectLst/>
                <a:latin typeface="+mn-lt"/>
              </a:rPr>
              <a:t>Facilitates scientific discoveries and promotes effective data sharing and reuse</a:t>
            </a:r>
          </a:p>
          <a:p>
            <a:pPr>
              <a:lnSpc>
                <a:spcPct val="150000"/>
              </a:lnSpc>
            </a:pPr>
            <a:r>
              <a:rPr lang="ja-JP" altLang="en-US" sz="2200">
                <a:latin typeface="+mn-lt"/>
                <a:ea typeface="BIZ UDPGothic" panose="020B0400000000000000" pitchFamily="34" charset="-128"/>
              </a:rPr>
              <a:t>　○ </a:t>
            </a:r>
            <a:r>
              <a:rPr lang="en-US" sz="2200" b="0" i="0" u="none" strike="noStrike" dirty="0">
                <a:solidFill>
                  <a:srgbClr val="000000"/>
                </a:solidFill>
                <a:effectLst/>
                <a:latin typeface="+mn-lt"/>
              </a:rPr>
              <a:t>Supports open access</a:t>
            </a:r>
            <a:endParaRPr lang="ja-JP" altLang="en-US" sz="2200">
              <a:latin typeface="+mn-lt"/>
              <a:ea typeface="BIZ UDPGothic" panose="020B0400000000000000" pitchFamily="34" charset="-128"/>
            </a:endParaRPr>
          </a:p>
          <a:p>
            <a:pPr>
              <a:lnSpc>
                <a:spcPct val="150000"/>
              </a:lnSpc>
            </a:pPr>
            <a:r>
              <a:rPr lang="ja-JP" altLang="en-US" sz="2200">
                <a:latin typeface="+mn-lt"/>
                <a:ea typeface="BIZ UDPGothic" panose="020B0400000000000000" pitchFamily="34" charset="-128"/>
              </a:rPr>
              <a:t>　○ </a:t>
            </a:r>
            <a:r>
              <a:rPr lang="en-GB" altLang="ja-JP" sz="2200" dirty="0">
                <a:latin typeface="+mn-lt"/>
                <a:ea typeface="BIZ UDPGothic" panose="020B0400000000000000" pitchFamily="34" charset="-128"/>
              </a:rPr>
              <a:t>Facilitates data access and use by future researchers</a:t>
            </a:r>
            <a:endParaRPr lang="ja-JP" altLang="en-US" sz="2200">
              <a:latin typeface="+mn-lt"/>
              <a:ea typeface="BIZ UDPGothic" panose="020B0400000000000000" pitchFamily="34" charset="-128"/>
            </a:endParaRPr>
          </a:p>
        </p:txBody>
      </p:sp>
      <p:sp>
        <p:nvSpPr>
          <p:cNvPr id="4" name="タイトル 3">
            <a:extLst>
              <a:ext uri="{FF2B5EF4-FFF2-40B4-BE49-F238E27FC236}">
                <a16:creationId xmlns:a16="http://schemas.microsoft.com/office/drawing/2014/main" id="{05585061-2CAC-EF37-5794-41011A38DFE4}"/>
              </a:ext>
            </a:extLst>
          </p:cNvPr>
          <p:cNvSpPr>
            <a:spLocks noGrp="1"/>
          </p:cNvSpPr>
          <p:nvPr>
            <p:ph type="title"/>
          </p:nvPr>
        </p:nvSpPr>
        <p:spPr/>
        <p:txBody>
          <a:bodyPr/>
          <a:lstStyle/>
          <a:p>
            <a:r>
              <a:rPr lang="en-GB" altLang="ja-JP" dirty="0">
                <a:latin typeface="+mj-lt"/>
              </a:rPr>
              <a:t>Significance of Research Data Management</a:t>
            </a:r>
            <a:endParaRPr lang="ja-JP" altLang="en-US">
              <a:latin typeface="+mj-lt"/>
            </a:endParaRPr>
          </a:p>
        </p:txBody>
      </p:sp>
    </p:spTree>
    <p:extLst>
      <p:ext uri="{BB962C8B-B14F-4D97-AF65-F5344CB8AC3E}">
        <p14:creationId xmlns:p14="http://schemas.microsoft.com/office/powerpoint/2010/main" val="188363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05585061-2CAC-EF37-5794-41011A38DFE4}"/>
              </a:ext>
            </a:extLst>
          </p:cNvPr>
          <p:cNvSpPr>
            <a:spLocks noGrp="1"/>
          </p:cNvSpPr>
          <p:nvPr>
            <p:ph type="title"/>
          </p:nvPr>
        </p:nvSpPr>
        <p:spPr/>
        <p:txBody>
          <a:bodyPr/>
          <a:lstStyle/>
          <a:p>
            <a:r>
              <a:rPr lang="en-GB" altLang="ja-JP" dirty="0">
                <a:latin typeface="+mj-lt"/>
              </a:rPr>
              <a:t>Significance of Research Data Management</a:t>
            </a:r>
            <a:endParaRPr lang="ja-JP" altLang="en-US"/>
          </a:p>
        </p:txBody>
      </p:sp>
      <p:sp>
        <p:nvSpPr>
          <p:cNvPr id="7" name="テキスト ボックス 8">
            <a:extLst>
              <a:ext uri="{FF2B5EF4-FFF2-40B4-BE49-F238E27FC236}">
                <a16:creationId xmlns:a16="http://schemas.microsoft.com/office/drawing/2014/main" id="{908904DF-5FFB-320B-BD5F-192B023E4678}"/>
              </a:ext>
            </a:extLst>
          </p:cNvPr>
          <p:cNvSpPr txBox="1"/>
          <p:nvPr/>
        </p:nvSpPr>
        <p:spPr>
          <a:xfrm>
            <a:off x="-160" y="6323173"/>
            <a:ext cx="12192000" cy="584775"/>
          </a:xfrm>
          <a:prstGeom prst="rect">
            <a:avLst/>
          </a:prstGeom>
          <a:solidFill>
            <a:srgbClr val="EAEAEA"/>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ja-JP" sz="1600" dirty="0">
                <a:latin typeface="+mn-lt"/>
                <a:ea typeface="BIZ UDPGothic" panose="020B0400000000000000" pitchFamily="34" charset="-128"/>
              </a:rPr>
              <a:t>Kyoto University Library Network</a:t>
            </a:r>
            <a:r>
              <a:rPr lang="en-US" altLang="ja-JP" sz="1600" dirty="0">
                <a:latin typeface="+mn-lt"/>
                <a:ea typeface="BIZ UDPGothic" panose="020B0400000000000000" pitchFamily="34" charset="-128"/>
              </a:rPr>
              <a:t> </a:t>
            </a:r>
            <a:r>
              <a:rPr lang="en-GB" altLang="ja-JP" sz="1600" dirty="0">
                <a:latin typeface="+mn-lt"/>
                <a:ea typeface="BIZ UDPGothic" panose="020B0400000000000000" pitchFamily="34" charset="-128"/>
              </a:rPr>
              <a:t>(2023</a:t>
            </a:r>
            <a:r>
              <a:rPr lang="el-GR" altLang="ja-JP" sz="1600" dirty="0">
                <a:latin typeface="+mn-lt"/>
                <a:ea typeface="BIZ UDPGothic" panose="020B0400000000000000" pitchFamily="34" charset="-128"/>
              </a:rPr>
              <a:t>,</a:t>
            </a:r>
            <a:r>
              <a:rPr lang="en-GB" altLang="ja-JP" sz="1600" dirty="0">
                <a:latin typeface="+mn-lt"/>
                <a:ea typeface="BIZ UDPGothic" panose="020B0400000000000000" pitchFamily="34" charset="-128"/>
              </a:rPr>
              <a:t> April)</a:t>
            </a:r>
            <a:r>
              <a:rPr lang="en-US" altLang="ja-JP" sz="1600" dirty="0">
                <a:latin typeface="+mn-lt"/>
                <a:ea typeface="BIZ UDPGothic" panose="020B0400000000000000" pitchFamily="34" charset="-128"/>
              </a:rPr>
              <a:t> </a:t>
            </a:r>
            <a:r>
              <a:rPr lang="en-GB" altLang="ja-JP" sz="1600" dirty="0">
                <a:latin typeface="+mn-lt"/>
                <a:ea typeface="BIZ UDPGothic" panose="020B0400000000000000" pitchFamily="34" charset="-128"/>
              </a:rPr>
              <a:t>”Future Research Data Management (RDM), p.2”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600" dirty="0">
                <a:latin typeface="+mn-lt"/>
                <a:ea typeface="BIZ UDPGothic" panose="020B0400000000000000" pitchFamily="34" charset="-128"/>
                <a:hlinkClick r:id="rId3"/>
              </a:rPr>
              <a:t> https://www.kulib.Kyoto-u.ac.jp/uploads/RDM_leaflet_ja_A4.pdf</a:t>
            </a:r>
            <a:r>
              <a:rPr lang="en-US" altLang="ja-JP" sz="1600" dirty="0">
                <a:latin typeface="+mn-lt"/>
                <a:ea typeface="BIZ UDPGothic" panose="020B0400000000000000" pitchFamily="34" charset="-128"/>
              </a:rPr>
              <a:t> (in Japanese)</a:t>
            </a:r>
            <a:endParaRPr lang="ja-JP" altLang="en-US" sz="1600">
              <a:latin typeface="+mn-lt"/>
              <a:ea typeface="BIZ UDPGothic" panose="020B0400000000000000" pitchFamily="34" charset="-128"/>
            </a:endParaRPr>
          </a:p>
        </p:txBody>
      </p:sp>
      <p:sp>
        <p:nvSpPr>
          <p:cNvPr id="8" name="コンテンツ プレースホルダー 2">
            <a:extLst>
              <a:ext uri="{FF2B5EF4-FFF2-40B4-BE49-F238E27FC236}">
                <a16:creationId xmlns:a16="http://schemas.microsoft.com/office/drawing/2014/main" id="{2E43B311-4CC4-0D29-0C79-AA5C4CE2243F}"/>
              </a:ext>
            </a:extLst>
          </p:cNvPr>
          <p:cNvSpPr txBox="1">
            <a:spLocks/>
          </p:cNvSpPr>
          <p:nvPr/>
        </p:nvSpPr>
        <p:spPr bwMode="auto">
          <a:xfrm>
            <a:off x="183295" y="1069392"/>
            <a:ext cx="10971649" cy="578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34"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34"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9pPr>
          </a:lstStyle>
          <a:p>
            <a:pPr marL="228584" indent="-228584" defTabSz="1219050">
              <a:lnSpc>
                <a:spcPct val="100000"/>
              </a:lnSpc>
              <a:buFont typeface="Wingdings" panose="05000000000000000000" pitchFamily="2" charset="2"/>
              <a:buChar char="u"/>
            </a:pPr>
            <a:r>
              <a:rPr lang="en-GB" altLang="ja-JP" b="1" dirty="0">
                <a:latin typeface="+mn-lt"/>
                <a:ea typeface="BIZ UDPGothic" panose="020B0400000000000000" pitchFamily="34" charset="-128"/>
              </a:rPr>
              <a:t>Benefits for Researchers:</a:t>
            </a:r>
            <a:endParaRPr lang="en-US" altLang="ja-JP" sz="2000" b="1" dirty="0">
              <a:latin typeface="+mn-lt"/>
              <a:ea typeface="BIZ UDPGothic" panose="020B0400000000000000" pitchFamily="34" charset="-128"/>
            </a:endParaRPr>
          </a:p>
        </p:txBody>
      </p:sp>
      <p:sp>
        <p:nvSpPr>
          <p:cNvPr id="10" name="テキスト ボックス 4">
            <a:extLst>
              <a:ext uri="{FF2B5EF4-FFF2-40B4-BE49-F238E27FC236}">
                <a16:creationId xmlns:a16="http://schemas.microsoft.com/office/drawing/2014/main" id="{654EECE9-AB90-34F9-9FF8-EA1F3D3F9B5E}"/>
              </a:ext>
            </a:extLst>
          </p:cNvPr>
          <p:cNvSpPr txBox="1"/>
          <p:nvPr/>
        </p:nvSpPr>
        <p:spPr>
          <a:xfrm>
            <a:off x="488095" y="1648047"/>
            <a:ext cx="11703745" cy="4275658"/>
          </a:xfrm>
          <a:prstGeom prst="rect">
            <a:avLst/>
          </a:prstGeom>
          <a:noFill/>
        </p:spPr>
        <p:txBody>
          <a:bodyPr wrap="square">
            <a:spAutoFit/>
          </a:bodyPr>
          <a:lstStyle/>
          <a:p>
            <a:pPr algn="l"/>
            <a:r>
              <a:rPr lang="en-US" sz="2200" i="0" u="none" strike="noStrike" dirty="0">
                <a:solidFill>
                  <a:srgbClr val="000000"/>
                </a:solidFill>
                <a:effectLst/>
                <a:latin typeface="+mn-lt"/>
              </a:rPr>
              <a:t>Benefits of Research Data Management (RDM) Highlighted by Leading International Academic Institutions:</a:t>
            </a:r>
          </a:p>
          <a:p>
            <a:pPr>
              <a:lnSpc>
                <a:spcPct val="150000"/>
              </a:lnSpc>
            </a:pPr>
            <a:r>
              <a:rPr lang="ja-JP" altLang="en-US" sz="2200" b="1">
                <a:latin typeface="+mn-lt"/>
                <a:ea typeface="BIZ UDPGothic" panose="020B0400000000000000" pitchFamily="34" charset="-128"/>
              </a:rPr>
              <a:t>　</a:t>
            </a:r>
            <a:r>
              <a:rPr lang="en-US" altLang="ja-JP" sz="2200" b="1" dirty="0">
                <a:latin typeface="+mn-lt"/>
                <a:ea typeface="BIZ UDPGothic" panose="020B0400000000000000" pitchFamily="34" charset="-128"/>
              </a:rPr>
              <a:t>○ </a:t>
            </a:r>
            <a:r>
              <a:rPr lang="en-US" sz="2200" b="1" i="0" u="none" strike="noStrike" dirty="0">
                <a:solidFill>
                  <a:srgbClr val="000000"/>
                </a:solidFill>
                <a:effectLst/>
                <a:latin typeface="+mn-lt"/>
              </a:rPr>
              <a:t>Increases the impact of one's own research</a:t>
            </a:r>
            <a:endParaRPr lang="ja-JP" altLang="en-US" sz="2200" b="1">
              <a:latin typeface="+mn-lt"/>
              <a:ea typeface="BIZ UDPGothic" panose="020B0400000000000000" pitchFamily="34" charset="-128"/>
            </a:endParaRPr>
          </a:p>
          <a:p>
            <a:pPr>
              <a:lnSpc>
                <a:spcPct val="150000"/>
              </a:lnSpc>
            </a:pPr>
            <a:r>
              <a:rPr lang="ja-JP" altLang="en-US" sz="2200">
                <a:latin typeface="+mn-lt"/>
                <a:ea typeface="BIZ UDPGothic" panose="020B0400000000000000" pitchFamily="34" charset="-128"/>
              </a:rPr>
              <a:t>　○</a:t>
            </a:r>
            <a:r>
              <a:rPr lang="en-US" altLang="ja-JP" sz="2200" dirty="0">
                <a:latin typeface="+mn-lt"/>
                <a:ea typeface="BIZ UDPGothic" panose="020B0400000000000000" pitchFamily="34" charset="-128"/>
              </a:rPr>
              <a:t> Reduces data analysis time through effective data management</a:t>
            </a:r>
            <a:endParaRPr lang="ja-JP" altLang="en-US" sz="2200">
              <a:latin typeface="+mn-lt"/>
              <a:ea typeface="BIZ UDPGothic" panose="020B0400000000000000" pitchFamily="34" charset="-128"/>
            </a:endParaRPr>
          </a:p>
          <a:p>
            <a:pPr>
              <a:lnSpc>
                <a:spcPct val="150000"/>
              </a:lnSpc>
            </a:pPr>
            <a:r>
              <a:rPr lang="ja-JP" altLang="en-US" sz="2200">
                <a:latin typeface="+mn-lt"/>
                <a:ea typeface="BIZ UDPGothic" panose="020B0400000000000000" pitchFamily="34" charset="-128"/>
              </a:rPr>
              <a:t>　○ </a:t>
            </a:r>
            <a:r>
              <a:rPr lang="en-US" sz="2200" b="0" i="0" u="none" strike="noStrike" dirty="0">
                <a:solidFill>
                  <a:srgbClr val="000000"/>
                </a:solidFill>
                <a:effectLst/>
                <a:latin typeface="+mn-lt"/>
              </a:rPr>
              <a:t>Ensures long-term (permanent) data preservation and integrity</a:t>
            </a:r>
            <a:endParaRPr lang="ja-JP" altLang="en-US" sz="2200">
              <a:latin typeface="+mn-lt"/>
              <a:ea typeface="BIZ UDPGothic" panose="020B0400000000000000" pitchFamily="34" charset="-128"/>
            </a:endParaRPr>
          </a:p>
          <a:p>
            <a:pPr>
              <a:lnSpc>
                <a:spcPct val="150000"/>
              </a:lnSpc>
            </a:pPr>
            <a:r>
              <a:rPr lang="ja-JP" altLang="en-US" sz="2200">
                <a:latin typeface="+mn-lt"/>
                <a:ea typeface="BIZ UDPGothic" panose="020B0400000000000000" pitchFamily="34" charset="-128"/>
              </a:rPr>
              <a:t>　○ </a:t>
            </a:r>
            <a:r>
              <a:rPr lang="en-US" sz="2200" b="0" i="0" u="none" strike="noStrike" dirty="0">
                <a:solidFill>
                  <a:srgbClr val="000000"/>
                </a:solidFill>
                <a:effectLst/>
                <a:latin typeface="-webkit-standard"/>
              </a:rPr>
              <a:t>Meeting funding requirements and securing grants strengthens research competitiveness </a:t>
            </a:r>
          </a:p>
          <a:p>
            <a:pPr>
              <a:lnSpc>
                <a:spcPct val="150000"/>
              </a:lnSpc>
            </a:pPr>
            <a:r>
              <a:rPr lang="ja-JP" altLang="en-US" sz="2200">
                <a:latin typeface="+mn-lt"/>
                <a:ea typeface="BIZ UDPGothic" panose="020B0400000000000000" pitchFamily="34" charset="-128"/>
              </a:rPr>
              <a:t>　○ </a:t>
            </a:r>
            <a:r>
              <a:rPr lang="en-US" sz="2200" b="0" i="0" u="none" strike="noStrike" dirty="0">
                <a:solidFill>
                  <a:srgbClr val="000000"/>
                </a:solidFill>
                <a:effectLst/>
                <a:latin typeface="+mn-lt"/>
              </a:rPr>
              <a:t>Facilitates scientific discoveries and promotes effective data sharing and reuse</a:t>
            </a:r>
          </a:p>
          <a:p>
            <a:pPr>
              <a:lnSpc>
                <a:spcPct val="150000"/>
              </a:lnSpc>
            </a:pPr>
            <a:r>
              <a:rPr lang="ja-JP" altLang="en-US" sz="2200">
                <a:latin typeface="+mn-lt"/>
                <a:ea typeface="BIZ UDPGothic" panose="020B0400000000000000" pitchFamily="34" charset="-128"/>
              </a:rPr>
              <a:t>　○ </a:t>
            </a:r>
            <a:r>
              <a:rPr lang="en-US" sz="2200" b="0" i="0" u="none" strike="noStrike" dirty="0">
                <a:solidFill>
                  <a:srgbClr val="000000"/>
                </a:solidFill>
                <a:effectLst/>
                <a:latin typeface="+mn-lt"/>
              </a:rPr>
              <a:t>Supports open access</a:t>
            </a:r>
            <a:endParaRPr lang="ja-JP" altLang="en-US" sz="2200">
              <a:latin typeface="+mn-lt"/>
              <a:ea typeface="BIZ UDPGothic" panose="020B0400000000000000" pitchFamily="34" charset="-128"/>
            </a:endParaRPr>
          </a:p>
          <a:p>
            <a:pPr>
              <a:lnSpc>
                <a:spcPct val="150000"/>
              </a:lnSpc>
            </a:pPr>
            <a:r>
              <a:rPr lang="ja-JP" altLang="en-US" sz="2200">
                <a:latin typeface="+mn-lt"/>
                <a:ea typeface="BIZ UDPGothic" panose="020B0400000000000000" pitchFamily="34" charset="-128"/>
              </a:rPr>
              <a:t>　○ </a:t>
            </a:r>
            <a:r>
              <a:rPr lang="en-GB" altLang="ja-JP" sz="2200" dirty="0">
                <a:latin typeface="+mn-lt"/>
                <a:ea typeface="BIZ UDPGothic" panose="020B0400000000000000" pitchFamily="34" charset="-128"/>
              </a:rPr>
              <a:t>Facilitates data access and use by future researchers</a:t>
            </a:r>
            <a:endParaRPr lang="ja-JP" altLang="en-US" sz="2200">
              <a:latin typeface="+mn-lt"/>
              <a:ea typeface="BIZ UDPGothic" panose="020B0400000000000000" pitchFamily="34" charset="-128"/>
            </a:endParaRPr>
          </a:p>
        </p:txBody>
      </p:sp>
    </p:spTree>
    <p:extLst>
      <p:ext uri="{BB962C8B-B14F-4D97-AF65-F5344CB8AC3E}">
        <p14:creationId xmlns:p14="http://schemas.microsoft.com/office/powerpoint/2010/main" val="11317579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05585061-2CAC-EF37-5794-41011A38DFE4}"/>
              </a:ext>
            </a:extLst>
          </p:cNvPr>
          <p:cNvSpPr>
            <a:spLocks noGrp="1"/>
          </p:cNvSpPr>
          <p:nvPr>
            <p:ph type="title"/>
          </p:nvPr>
        </p:nvSpPr>
        <p:spPr/>
        <p:txBody>
          <a:bodyPr/>
          <a:lstStyle/>
          <a:p>
            <a:r>
              <a:rPr lang="en-GB" altLang="ja-JP" dirty="0">
                <a:latin typeface="+mj-lt"/>
              </a:rPr>
              <a:t>Significance of Research Data Management</a:t>
            </a:r>
            <a:endParaRPr lang="ja-JP" altLang="en-US"/>
          </a:p>
        </p:txBody>
      </p:sp>
      <p:sp>
        <p:nvSpPr>
          <p:cNvPr id="7" name="テキスト ボックス 8">
            <a:extLst>
              <a:ext uri="{FF2B5EF4-FFF2-40B4-BE49-F238E27FC236}">
                <a16:creationId xmlns:a16="http://schemas.microsoft.com/office/drawing/2014/main" id="{6396374F-BB9C-1CD4-051D-191BD8395E0C}"/>
              </a:ext>
            </a:extLst>
          </p:cNvPr>
          <p:cNvSpPr txBox="1"/>
          <p:nvPr/>
        </p:nvSpPr>
        <p:spPr>
          <a:xfrm>
            <a:off x="-160" y="6323173"/>
            <a:ext cx="12192000" cy="584775"/>
          </a:xfrm>
          <a:prstGeom prst="rect">
            <a:avLst/>
          </a:prstGeom>
          <a:solidFill>
            <a:srgbClr val="EAEAEA"/>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ja-JP" sz="1600" dirty="0">
                <a:latin typeface="+mn-lt"/>
                <a:ea typeface="BIZ UDPGothic" panose="020B0400000000000000" pitchFamily="34" charset="-128"/>
              </a:rPr>
              <a:t>Kyoto University Library Network</a:t>
            </a:r>
            <a:r>
              <a:rPr lang="en-US" altLang="ja-JP" sz="1600" dirty="0">
                <a:latin typeface="+mn-lt"/>
                <a:ea typeface="BIZ UDPGothic" panose="020B0400000000000000" pitchFamily="34" charset="-128"/>
              </a:rPr>
              <a:t> </a:t>
            </a:r>
            <a:r>
              <a:rPr lang="en-GB" altLang="ja-JP" sz="1600" dirty="0">
                <a:latin typeface="+mn-lt"/>
                <a:ea typeface="BIZ UDPGothic" panose="020B0400000000000000" pitchFamily="34" charset="-128"/>
              </a:rPr>
              <a:t>(2023</a:t>
            </a:r>
            <a:r>
              <a:rPr lang="el-GR" altLang="ja-JP" sz="1600" dirty="0">
                <a:latin typeface="+mn-lt"/>
                <a:ea typeface="BIZ UDPGothic" panose="020B0400000000000000" pitchFamily="34" charset="-128"/>
              </a:rPr>
              <a:t>,</a:t>
            </a:r>
            <a:r>
              <a:rPr lang="en-GB" altLang="ja-JP" sz="1600" dirty="0">
                <a:latin typeface="+mn-lt"/>
                <a:ea typeface="BIZ UDPGothic" panose="020B0400000000000000" pitchFamily="34" charset="-128"/>
              </a:rPr>
              <a:t> April)</a:t>
            </a:r>
            <a:r>
              <a:rPr lang="en-US" altLang="ja-JP" sz="1600" dirty="0">
                <a:latin typeface="+mn-lt"/>
                <a:ea typeface="BIZ UDPGothic" panose="020B0400000000000000" pitchFamily="34" charset="-128"/>
              </a:rPr>
              <a:t> </a:t>
            </a:r>
            <a:r>
              <a:rPr lang="en-GB" altLang="ja-JP" sz="1600" dirty="0">
                <a:latin typeface="+mn-lt"/>
                <a:ea typeface="BIZ UDPGothic" panose="020B0400000000000000" pitchFamily="34" charset="-128"/>
              </a:rPr>
              <a:t>”Future Research Data Management (RDM), p.2”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600" dirty="0">
                <a:latin typeface="+mn-lt"/>
                <a:ea typeface="BIZ UDPGothic" panose="020B0400000000000000" pitchFamily="34" charset="-128"/>
                <a:hlinkClick r:id="rId3"/>
              </a:rPr>
              <a:t> https://www.kulib.Kyoto-u.ac.jp/uploads/RDM_leaflet_ja_A4.pdf</a:t>
            </a:r>
            <a:r>
              <a:rPr lang="en-US" altLang="ja-JP" sz="1600" dirty="0">
                <a:latin typeface="+mn-lt"/>
                <a:ea typeface="BIZ UDPGothic" panose="020B0400000000000000" pitchFamily="34" charset="-128"/>
              </a:rPr>
              <a:t> (in Japanese)</a:t>
            </a:r>
            <a:endParaRPr lang="ja-JP" altLang="en-US" sz="1600">
              <a:latin typeface="+mn-lt"/>
              <a:ea typeface="BIZ UDPGothic" panose="020B0400000000000000" pitchFamily="34" charset="-128"/>
            </a:endParaRPr>
          </a:p>
        </p:txBody>
      </p:sp>
      <p:sp>
        <p:nvSpPr>
          <p:cNvPr id="8" name="コンテンツ プレースホルダー 2">
            <a:extLst>
              <a:ext uri="{FF2B5EF4-FFF2-40B4-BE49-F238E27FC236}">
                <a16:creationId xmlns:a16="http://schemas.microsoft.com/office/drawing/2014/main" id="{EF1E196D-2F5F-BA77-8B58-8BC69596261E}"/>
              </a:ext>
            </a:extLst>
          </p:cNvPr>
          <p:cNvSpPr txBox="1">
            <a:spLocks/>
          </p:cNvSpPr>
          <p:nvPr/>
        </p:nvSpPr>
        <p:spPr bwMode="auto">
          <a:xfrm>
            <a:off x="183295" y="1069392"/>
            <a:ext cx="10971649" cy="578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34"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34"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9pPr>
          </a:lstStyle>
          <a:p>
            <a:pPr marL="228584" indent="-228584" defTabSz="1219050">
              <a:lnSpc>
                <a:spcPct val="100000"/>
              </a:lnSpc>
              <a:buFont typeface="Wingdings" panose="05000000000000000000" pitchFamily="2" charset="2"/>
              <a:buChar char="u"/>
            </a:pPr>
            <a:r>
              <a:rPr lang="en-GB" altLang="ja-JP" b="1" dirty="0">
                <a:latin typeface="+mn-lt"/>
                <a:ea typeface="BIZ UDPGothic" panose="020B0400000000000000" pitchFamily="34" charset="-128"/>
              </a:rPr>
              <a:t>Benefits for Researchers:</a:t>
            </a:r>
            <a:endParaRPr lang="en-US" altLang="ja-JP" sz="2000" b="1" dirty="0">
              <a:latin typeface="+mn-lt"/>
              <a:ea typeface="BIZ UDPGothic" panose="020B0400000000000000" pitchFamily="34" charset="-128"/>
            </a:endParaRPr>
          </a:p>
        </p:txBody>
      </p:sp>
      <p:sp>
        <p:nvSpPr>
          <p:cNvPr id="10" name="テキスト ボックス 4">
            <a:extLst>
              <a:ext uri="{FF2B5EF4-FFF2-40B4-BE49-F238E27FC236}">
                <a16:creationId xmlns:a16="http://schemas.microsoft.com/office/drawing/2014/main" id="{41BA72A1-6CBA-3791-072F-972A1F34AEA6}"/>
              </a:ext>
            </a:extLst>
          </p:cNvPr>
          <p:cNvSpPr txBox="1"/>
          <p:nvPr/>
        </p:nvSpPr>
        <p:spPr>
          <a:xfrm>
            <a:off x="488095" y="1648047"/>
            <a:ext cx="11703745" cy="4275658"/>
          </a:xfrm>
          <a:prstGeom prst="rect">
            <a:avLst/>
          </a:prstGeom>
          <a:noFill/>
        </p:spPr>
        <p:txBody>
          <a:bodyPr wrap="square">
            <a:spAutoFit/>
          </a:bodyPr>
          <a:lstStyle/>
          <a:p>
            <a:pPr algn="l"/>
            <a:r>
              <a:rPr lang="en-US" sz="2200" i="0" u="none" strike="noStrike" dirty="0">
                <a:solidFill>
                  <a:srgbClr val="000000"/>
                </a:solidFill>
                <a:effectLst/>
                <a:latin typeface="+mn-lt"/>
              </a:rPr>
              <a:t>Benefits of Research Data Management (RDM) Highlighted by Leading International Academic Institutions:</a:t>
            </a:r>
          </a:p>
          <a:p>
            <a:pPr>
              <a:lnSpc>
                <a:spcPct val="150000"/>
              </a:lnSpc>
            </a:pPr>
            <a:r>
              <a:rPr lang="ja-JP" altLang="en-US" sz="2200">
                <a:latin typeface="+mn-lt"/>
                <a:ea typeface="BIZ UDPGothic" panose="020B0400000000000000" pitchFamily="34" charset="-128"/>
              </a:rPr>
              <a:t>　</a:t>
            </a:r>
            <a:r>
              <a:rPr lang="en-US" altLang="ja-JP" sz="2200" dirty="0">
                <a:latin typeface="+mn-lt"/>
                <a:ea typeface="BIZ UDPGothic" panose="020B0400000000000000" pitchFamily="34" charset="-128"/>
              </a:rPr>
              <a:t>○ </a:t>
            </a:r>
            <a:r>
              <a:rPr lang="en-US" sz="2200" b="0" i="0" u="none" strike="noStrike" dirty="0">
                <a:solidFill>
                  <a:srgbClr val="000000"/>
                </a:solidFill>
                <a:effectLst/>
                <a:latin typeface="+mn-lt"/>
              </a:rPr>
              <a:t>Increases the impact of one's own research</a:t>
            </a:r>
            <a:endParaRPr lang="ja-JP" altLang="en-US" sz="2200">
              <a:latin typeface="+mn-lt"/>
              <a:ea typeface="BIZ UDPGothic" panose="020B0400000000000000" pitchFamily="34" charset="-128"/>
            </a:endParaRPr>
          </a:p>
          <a:p>
            <a:pPr>
              <a:lnSpc>
                <a:spcPct val="150000"/>
              </a:lnSpc>
            </a:pPr>
            <a:r>
              <a:rPr lang="ja-JP" altLang="en-US" sz="2200" b="1">
                <a:latin typeface="+mn-lt"/>
                <a:ea typeface="BIZ UDPGothic" panose="020B0400000000000000" pitchFamily="34" charset="-128"/>
              </a:rPr>
              <a:t>　○</a:t>
            </a:r>
            <a:r>
              <a:rPr lang="en-US" altLang="ja-JP" sz="2200" b="1" dirty="0">
                <a:latin typeface="+mn-lt"/>
                <a:ea typeface="BIZ UDPGothic" panose="020B0400000000000000" pitchFamily="34" charset="-128"/>
              </a:rPr>
              <a:t> Reduces data analysis time through effective data management</a:t>
            </a:r>
            <a:endParaRPr lang="ja-JP" altLang="en-US" sz="2200" b="1">
              <a:latin typeface="+mn-lt"/>
              <a:ea typeface="BIZ UDPGothic" panose="020B0400000000000000" pitchFamily="34" charset="-128"/>
            </a:endParaRPr>
          </a:p>
          <a:p>
            <a:pPr>
              <a:lnSpc>
                <a:spcPct val="150000"/>
              </a:lnSpc>
            </a:pPr>
            <a:r>
              <a:rPr lang="ja-JP" altLang="en-US" sz="2200">
                <a:latin typeface="+mn-lt"/>
                <a:ea typeface="BIZ UDPGothic" panose="020B0400000000000000" pitchFamily="34" charset="-128"/>
              </a:rPr>
              <a:t>　○ </a:t>
            </a:r>
            <a:r>
              <a:rPr lang="en-US" sz="2200" b="0" i="0" u="none" strike="noStrike" dirty="0">
                <a:solidFill>
                  <a:srgbClr val="000000"/>
                </a:solidFill>
                <a:effectLst/>
                <a:latin typeface="+mn-lt"/>
              </a:rPr>
              <a:t>Ensures long-term (permanent) data preservation and integrity</a:t>
            </a:r>
            <a:endParaRPr lang="ja-JP" altLang="en-US" sz="2200">
              <a:latin typeface="+mn-lt"/>
              <a:ea typeface="BIZ UDPGothic" panose="020B0400000000000000" pitchFamily="34" charset="-128"/>
            </a:endParaRPr>
          </a:p>
          <a:p>
            <a:pPr>
              <a:lnSpc>
                <a:spcPct val="150000"/>
              </a:lnSpc>
            </a:pPr>
            <a:r>
              <a:rPr lang="ja-JP" altLang="en-US" sz="2200">
                <a:latin typeface="+mn-lt"/>
                <a:ea typeface="BIZ UDPGothic" panose="020B0400000000000000" pitchFamily="34" charset="-128"/>
              </a:rPr>
              <a:t>　○ </a:t>
            </a:r>
            <a:r>
              <a:rPr lang="en-US" sz="2200" b="0" i="0" u="none" strike="noStrike" dirty="0">
                <a:solidFill>
                  <a:srgbClr val="000000"/>
                </a:solidFill>
                <a:effectLst/>
                <a:latin typeface="-webkit-standard"/>
              </a:rPr>
              <a:t>Meeting funding requirements and securing grants strengthens research competitiveness </a:t>
            </a:r>
          </a:p>
          <a:p>
            <a:pPr>
              <a:lnSpc>
                <a:spcPct val="150000"/>
              </a:lnSpc>
            </a:pPr>
            <a:r>
              <a:rPr lang="ja-JP" altLang="en-US" sz="2200">
                <a:latin typeface="+mn-lt"/>
                <a:ea typeface="BIZ UDPGothic" panose="020B0400000000000000" pitchFamily="34" charset="-128"/>
              </a:rPr>
              <a:t>　○ </a:t>
            </a:r>
            <a:r>
              <a:rPr lang="en-US" sz="2200" b="0" i="0" u="none" strike="noStrike" dirty="0">
                <a:solidFill>
                  <a:srgbClr val="000000"/>
                </a:solidFill>
                <a:effectLst/>
                <a:latin typeface="+mn-lt"/>
              </a:rPr>
              <a:t>Facilitates scientific discoveries and promotes effective data sharing and reuse</a:t>
            </a:r>
          </a:p>
          <a:p>
            <a:pPr>
              <a:lnSpc>
                <a:spcPct val="150000"/>
              </a:lnSpc>
            </a:pPr>
            <a:r>
              <a:rPr lang="ja-JP" altLang="en-US" sz="2200">
                <a:latin typeface="+mn-lt"/>
                <a:ea typeface="BIZ UDPGothic" panose="020B0400000000000000" pitchFamily="34" charset="-128"/>
              </a:rPr>
              <a:t>　○ </a:t>
            </a:r>
            <a:r>
              <a:rPr lang="en-US" sz="2200" b="0" i="0" u="none" strike="noStrike" dirty="0">
                <a:solidFill>
                  <a:srgbClr val="000000"/>
                </a:solidFill>
                <a:effectLst/>
                <a:latin typeface="+mn-lt"/>
              </a:rPr>
              <a:t>Supports open access</a:t>
            </a:r>
            <a:endParaRPr lang="ja-JP" altLang="en-US" sz="2200">
              <a:latin typeface="+mn-lt"/>
              <a:ea typeface="BIZ UDPGothic" panose="020B0400000000000000" pitchFamily="34" charset="-128"/>
            </a:endParaRPr>
          </a:p>
          <a:p>
            <a:pPr>
              <a:lnSpc>
                <a:spcPct val="150000"/>
              </a:lnSpc>
            </a:pPr>
            <a:r>
              <a:rPr lang="ja-JP" altLang="en-US" sz="2200">
                <a:latin typeface="+mn-lt"/>
                <a:ea typeface="BIZ UDPGothic" panose="020B0400000000000000" pitchFamily="34" charset="-128"/>
              </a:rPr>
              <a:t>　○ </a:t>
            </a:r>
            <a:r>
              <a:rPr lang="en-GB" altLang="ja-JP" sz="2200" dirty="0">
                <a:latin typeface="+mn-lt"/>
                <a:ea typeface="BIZ UDPGothic" panose="020B0400000000000000" pitchFamily="34" charset="-128"/>
              </a:rPr>
              <a:t>Facilitates data access and use by future researchers</a:t>
            </a:r>
            <a:endParaRPr lang="ja-JP" altLang="en-US" sz="2200">
              <a:latin typeface="+mn-lt"/>
              <a:ea typeface="BIZ UDPGothic" panose="020B0400000000000000" pitchFamily="34" charset="-128"/>
            </a:endParaRPr>
          </a:p>
        </p:txBody>
      </p:sp>
    </p:spTree>
    <p:extLst>
      <p:ext uri="{BB962C8B-B14F-4D97-AF65-F5344CB8AC3E}">
        <p14:creationId xmlns:p14="http://schemas.microsoft.com/office/powerpoint/2010/main" val="25473849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05585061-2CAC-EF37-5794-41011A38DFE4}"/>
              </a:ext>
            </a:extLst>
          </p:cNvPr>
          <p:cNvSpPr>
            <a:spLocks noGrp="1"/>
          </p:cNvSpPr>
          <p:nvPr>
            <p:ph type="title"/>
          </p:nvPr>
        </p:nvSpPr>
        <p:spPr/>
        <p:txBody>
          <a:bodyPr/>
          <a:lstStyle/>
          <a:p>
            <a:r>
              <a:rPr lang="en-GB" altLang="ja-JP" dirty="0">
                <a:latin typeface="+mj-lt"/>
              </a:rPr>
              <a:t>Significance of Research Data Management</a:t>
            </a:r>
            <a:endParaRPr lang="ja-JP" altLang="en-US"/>
          </a:p>
        </p:txBody>
      </p:sp>
      <p:sp>
        <p:nvSpPr>
          <p:cNvPr id="7" name="テキスト ボックス 8">
            <a:extLst>
              <a:ext uri="{FF2B5EF4-FFF2-40B4-BE49-F238E27FC236}">
                <a16:creationId xmlns:a16="http://schemas.microsoft.com/office/drawing/2014/main" id="{E67CAEC0-0BA5-ED49-D2E1-A0805510EA89}"/>
              </a:ext>
            </a:extLst>
          </p:cNvPr>
          <p:cNvSpPr txBox="1"/>
          <p:nvPr/>
        </p:nvSpPr>
        <p:spPr>
          <a:xfrm>
            <a:off x="-160" y="6323173"/>
            <a:ext cx="12192000" cy="584775"/>
          </a:xfrm>
          <a:prstGeom prst="rect">
            <a:avLst/>
          </a:prstGeom>
          <a:solidFill>
            <a:srgbClr val="EAEAEA"/>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ja-JP" sz="1600" dirty="0">
                <a:latin typeface="+mn-lt"/>
                <a:ea typeface="BIZ UDPGothic" panose="020B0400000000000000" pitchFamily="34" charset="-128"/>
              </a:rPr>
              <a:t>Kyoto University Library Network</a:t>
            </a:r>
            <a:r>
              <a:rPr lang="en-US" altLang="ja-JP" sz="1600" dirty="0">
                <a:latin typeface="+mn-lt"/>
                <a:ea typeface="BIZ UDPGothic" panose="020B0400000000000000" pitchFamily="34" charset="-128"/>
              </a:rPr>
              <a:t> </a:t>
            </a:r>
            <a:r>
              <a:rPr lang="en-GB" altLang="ja-JP" sz="1600" dirty="0">
                <a:latin typeface="+mn-lt"/>
                <a:ea typeface="BIZ UDPGothic" panose="020B0400000000000000" pitchFamily="34" charset="-128"/>
              </a:rPr>
              <a:t>(2023</a:t>
            </a:r>
            <a:r>
              <a:rPr lang="el-GR" altLang="ja-JP" sz="1600" dirty="0">
                <a:latin typeface="+mn-lt"/>
                <a:ea typeface="BIZ UDPGothic" panose="020B0400000000000000" pitchFamily="34" charset="-128"/>
              </a:rPr>
              <a:t>,</a:t>
            </a:r>
            <a:r>
              <a:rPr lang="en-GB" altLang="ja-JP" sz="1600" dirty="0">
                <a:latin typeface="+mn-lt"/>
                <a:ea typeface="BIZ UDPGothic" panose="020B0400000000000000" pitchFamily="34" charset="-128"/>
              </a:rPr>
              <a:t> April)</a:t>
            </a:r>
            <a:r>
              <a:rPr lang="en-US" altLang="ja-JP" sz="1600" dirty="0">
                <a:latin typeface="+mn-lt"/>
                <a:ea typeface="BIZ UDPGothic" panose="020B0400000000000000" pitchFamily="34" charset="-128"/>
              </a:rPr>
              <a:t> </a:t>
            </a:r>
            <a:r>
              <a:rPr lang="en-GB" altLang="ja-JP" sz="1600" dirty="0">
                <a:latin typeface="+mn-lt"/>
                <a:ea typeface="BIZ UDPGothic" panose="020B0400000000000000" pitchFamily="34" charset="-128"/>
              </a:rPr>
              <a:t>”Future Research Data Management (RDM), p.2”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600" dirty="0">
                <a:latin typeface="+mn-lt"/>
                <a:ea typeface="BIZ UDPGothic" panose="020B0400000000000000" pitchFamily="34" charset="-128"/>
                <a:hlinkClick r:id="rId3"/>
              </a:rPr>
              <a:t> https://www.kulib.Kyoto-u.ac.jp/uploads/RDM_leaflet_ja_A4.pdf</a:t>
            </a:r>
            <a:r>
              <a:rPr lang="en-US" altLang="ja-JP" sz="1600" dirty="0">
                <a:latin typeface="+mn-lt"/>
                <a:ea typeface="BIZ UDPGothic" panose="020B0400000000000000" pitchFamily="34" charset="-128"/>
              </a:rPr>
              <a:t> (in Japanese)</a:t>
            </a:r>
            <a:endParaRPr lang="ja-JP" altLang="en-US" sz="1600">
              <a:latin typeface="+mn-lt"/>
              <a:ea typeface="BIZ UDPGothic" panose="020B0400000000000000" pitchFamily="34" charset="-128"/>
            </a:endParaRPr>
          </a:p>
        </p:txBody>
      </p:sp>
      <p:sp>
        <p:nvSpPr>
          <p:cNvPr id="8" name="コンテンツ プレースホルダー 2">
            <a:extLst>
              <a:ext uri="{FF2B5EF4-FFF2-40B4-BE49-F238E27FC236}">
                <a16:creationId xmlns:a16="http://schemas.microsoft.com/office/drawing/2014/main" id="{83F43354-4E11-E57C-9614-A53F729C6A44}"/>
              </a:ext>
            </a:extLst>
          </p:cNvPr>
          <p:cNvSpPr txBox="1">
            <a:spLocks/>
          </p:cNvSpPr>
          <p:nvPr/>
        </p:nvSpPr>
        <p:spPr bwMode="auto">
          <a:xfrm>
            <a:off x="183295" y="1069392"/>
            <a:ext cx="10971649" cy="578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34"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34"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9pPr>
          </a:lstStyle>
          <a:p>
            <a:pPr marL="228584" indent="-228584" defTabSz="1219050">
              <a:lnSpc>
                <a:spcPct val="100000"/>
              </a:lnSpc>
              <a:buFont typeface="Wingdings" panose="05000000000000000000" pitchFamily="2" charset="2"/>
              <a:buChar char="u"/>
            </a:pPr>
            <a:r>
              <a:rPr lang="en-GB" altLang="ja-JP" b="1" dirty="0">
                <a:latin typeface="+mn-lt"/>
                <a:ea typeface="BIZ UDPGothic" panose="020B0400000000000000" pitchFamily="34" charset="-128"/>
              </a:rPr>
              <a:t>Benefits for Researchers:</a:t>
            </a:r>
            <a:endParaRPr lang="en-US" altLang="ja-JP" sz="2000" b="1" dirty="0">
              <a:latin typeface="+mn-lt"/>
              <a:ea typeface="BIZ UDPGothic" panose="020B0400000000000000" pitchFamily="34" charset="-128"/>
            </a:endParaRPr>
          </a:p>
        </p:txBody>
      </p:sp>
      <p:sp>
        <p:nvSpPr>
          <p:cNvPr id="10" name="テキスト ボックス 4">
            <a:extLst>
              <a:ext uri="{FF2B5EF4-FFF2-40B4-BE49-F238E27FC236}">
                <a16:creationId xmlns:a16="http://schemas.microsoft.com/office/drawing/2014/main" id="{FB0D304E-4F6C-FD35-2A65-A13576BA8893}"/>
              </a:ext>
            </a:extLst>
          </p:cNvPr>
          <p:cNvSpPr txBox="1"/>
          <p:nvPr/>
        </p:nvSpPr>
        <p:spPr>
          <a:xfrm>
            <a:off x="488095" y="1648047"/>
            <a:ext cx="11703745" cy="4275658"/>
          </a:xfrm>
          <a:prstGeom prst="rect">
            <a:avLst/>
          </a:prstGeom>
          <a:noFill/>
        </p:spPr>
        <p:txBody>
          <a:bodyPr wrap="square">
            <a:spAutoFit/>
          </a:bodyPr>
          <a:lstStyle/>
          <a:p>
            <a:pPr algn="l"/>
            <a:r>
              <a:rPr lang="en-US" sz="2200" i="0" u="none" strike="noStrike" dirty="0">
                <a:solidFill>
                  <a:srgbClr val="000000"/>
                </a:solidFill>
                <a:effectLst/>
                <a:latin typeface="+mn-lt"/>
              </a:rPr>
              <a:t>Benefits of Research Data Management (RDM) Highlighted by Leading International Academic Institutions:</a:t>
            </a:r>
          </a:p>
          <a:p>
            <a:pPr>
              <a:lnSpc>
                <a:spcPct val="150000"/>
              </a:lnSpc>
            </a:pPr>
            <a:r>
              <a:rPr lang="ja-JP" altLang="en-US" sz="2200">
                <a:latin typeface="+mn-lt"/>
                <a:ea typeface="BIZ UDPGothic" panose="020B0400000000000000" pitchFamily="34" charset="-128"/>
              </a:rPr>
              <a:t>　</a:t>
            </a:r>
            <a:r>
              <a:rPr lang="en-US" altLang="ja-JP" sz="2200" dirty="0">
                <a:latin typeface="+mn-lt"/>
                <a:ea typeface="BIZ UDPGothic" panose="020B0400000000000000" pitchFamily="34" charset="-128"/>
              </a:rPr>
              <a:t>○ </a:t>
            </a:r>
            <a:r>
              <a:rPr lang="en-US" sz="2200" b="0" i="0" u="none" strike="noStrike" dirty="0">
                <a:solidFill>
                  <a:srgbClr val="000000"/>
                </a:solidFill>
                <a:effectLst/>
                <a:latin typeface="+mn-lt"/>
              </a:rPr>
              <a:t>Increases the impact of one's own research</a:t>
            </a:r>
            <a:endParaRPr lang="ja-JP" altLang="en-US" sz="2200">
              <a:latin typeface="+mn-lt"/>
              <a:ea typeface="BIZ UDPGothic" panose="020B0400000000000000" pitchFamily="34" charset="-128"/>
            </a:endParaRPr>
          </a:p>
          <a:p>
            <a:pPr>
              <a:lnSpc>
                <a:spcPct val="150000"/>
              </a:lnSpc>
            </a:pPr>
            <a:r>
              <a:rPr lang="ja-JP" altLang="en-US" sz="2200">
                <a:latin typeface="+mn-lt"/>
                <a:ea typeface="BIZ UDPGothic" panose="020B0400000000000000" pitchFamily="34" charset="-128"/>
              </a:rPr>
              <a:t>　○</a:t>
            </a:r>
            <a:r>
              <a:rPr lang="en-US" altLang="ja-JP" sz="2200" dirty="0">
                <a:latin typeface="+mn-lt"/>
                <a:ea typeface="BIZ UDPGothic" panose="020B0400000000000000" pitchFamily="34" charset="-128"/>
              </a:rPr>
              <a:t> Reduces data analysis time through effective data management</a:t>
            </a:r>
            <a:endParaRPr lang="ja-JP" altLang="en-US" sz="2200">
              <a:latin typeface="+mn-lt"/>
              <a:ea typeface="BIZ UDPGothic" panose="020B0400000000000000" pitchFamily="34" charset="-128"/>
            </a:endParaRPr>
          </a:p>
          <a:p>
            <a:pPr>
              <a:lnSpc>
                <a:spcPct val="150000"/>
              </a:lnSpc>
            </a:pPr>
            <a:r>
              <a:rPr lang="ja-JP" altLang="en-US" sz="2200" b="1">
                <a:latin typeface="+mn-lt"/>
                <a:ea typeface="BIZ UDPGothic" panose="020B0400000000000000" pitchFamily="34" charset="-128"/>
              </a:rPr>
              <a:t>　○ </a:t>
            </a:r>
            <a:r>
              <a:rPr lang="en-US" sz="2200" b="1" i="0" u="none" strike="noStrike" dirty="0">
                <a:solidFill>
                  <a:srgbClr val="000000"/>
                </a:solidFill>
                <a:effectLst/>
                <a:latin typeface="+mn-lt"/>
              </a:rPr>
              <a:t>Ensures long-term (permanent) data preservation and integrity</a:t>
            </a:r>
            <a:endParaRPr lang="ja-JP" altLang="en-US" sz="2200" b="1">
              <a:latin typeface="+mn-lt"/>
              <a:ea typeface="BIZ UDPGothic" panose="020B0400000000000000" pitchFamily="34" charset="-128"/>
            </a:endParaRPr>
          </a:p>
          <a:p>
            <a:pPr>
              <a:lnSpc>
                <a:spcPct val="150000"/>
              </a:lnSpc>
            </a:pPr>
            <a:r>
              <a:rPr lang="ja-JP" altLang="en-US" sz="2200">
                <a:latin typeface="+mn-lt"/>
                <a:ea typeface="BIZ UDPGothic" panose="020B0400000000000000" pitchFamily="34" charset="-128"/>
              </a:rPr>
              <a:t>　○ </a:t>
            </a:r>
            <a:r>
              <a:rPr lang="en-US" sz="2200" b="0" i="0" u="none" strike="noStrike" dirty="0">
                <a:solidFill>
                  <a:srgbClr val="000000"/>
                </a:solidFill>
                <a:effectLst/>
                <a:latin typeface="-webkit-standard"/>
              </a:rPr>
              <a:t>Meeting funding requirements and securing grants strengthens research competitiveness </a:t>
            </a:r>
          </a:p>
          <a:p>
            <a:pPr>
              <a:lnSpc>
                <a:spcPct val="150000"/>
              </a:lnSpc>
            </a:pPr>
            <a:r>
              <a:rPr lang="ja-JP" altLang="en-US" sz="2200">
                <a:latin typeface="+mn-lt"/>
                <a:ea typeface="BIZ UDPGothic" panose="020B0400000000000000" pitchFamily="34" charset="-128"/>
              </a:rPr>
              <a:t>　○ </a:t>
            </a:r>
            <a:r>
              <a:rPr lang="en-US" sz="2200" b="0" i="0" u="none" strike="noStrike" dirty="0">
                <a:solidFill>
                  <a:srgbClr val="000000"/>
                </a:solidFill>
                <a:effectLst/>
                <a:latin typeface="+mn-lt"/>
              </a:rPr>
              <a:t>Facilitates scientific discoveries and promotes effective data sharing and reuse</a:t>
            </a:r>
          </a:p>
          <a:p>
            <a:pPr>
              <a:lnSpc>
                <a:spcPct val="150000"/>
              </a:lnSpc>
            </a:pPr>
            <a:r>
              <a:rPr lang="ja-JP" altLang="en-US" sz="2200">
                <a:latin typeface="+mn-lt"/>
                <a:ea typeface="BIZ UDPGothic" panose="020B0400000000000000" pitchFamily="34" charset="-128"/>
              </a:rPr>
              <a:t>　○ </a:t>
            </a:r>
            <a:r>
              <a:rPr lang="en-US" sz="2200" b="0" i="0" u="none" strike="noStrike" dirty="0">
                <a:solidFill>
                  <a:srgbClr val="000000"/>
                </a:solidFill>
                <a:effectLst/>
                <a:latin typeface="+mn-lt"/>
              </a:rPr>
              <a:t>Supports open access</a:t>
            </a:r>
            <a:endParaRPr lang="ja-JP" altLang="en-US" sz="2200">
              <a:latin typeface="+mn-lt"/>
              <a:ea typeface="BIZ UDPGothic" panose="020B0400000000000000" pitchFamily="34" charset="-128"/>
            </a:endParaRPr>
          </a:p>
          <a:p>
            <a:pPr>
              <a:lnSpc>
                <a:spcPct val="150000"/>
              </a:lnSpc>
            </a:pPr>
            <a:r>
              <a:rPr lang="ja-JP" altLang="en-US" sz="2200">
                <a:latin typeface="+mn-lt"/>
                <a:ea typeface="BIZ UDPGothic" panose="020B0400000000000000" pitchFamily="34" charset="-128"/>
              </a:rPr>
              <a:t>　○ </a:t>
            </a:r>
            <a:r>
              <a:rPr lang="en-GB" altLang="ja-JP" sz="2200" dirty="0">
                <a:latin typeface="+mn-lt"/>
                <a:ea typeface="BIZ UDPGothic" panose="020B0400000000000000" pitchFamily="34" charset="-128"/>
              </a:rPr>
              <a:t>Facilitates data access and use by future researchers</a:t>
            </a:r>
            <a:endParaRPr lang="ja-JP" altLang="en-US" sz="2200">
              <a:latin typeface="+mn-lt"/>
              <a:ea typeface="BIZ UDPGothic" panose="020B0400000000000000" pitchFamily="34" charset="-128"/>
            </a:endParaRPr>
          </a:p>
        </p:txBody>
      </p:sp>
    </p:spTree>
    <p:extLst>
      <p:ext uri="{BB962C8B-B14F-4D97-AF65-F5344CB8AC3E}">
        <p14:creationId xmlns:p14="http://schemas.microsoft.com/office/powerpoint/2010/main" val="42901829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05585061-2CAC-EF37-5794-41011A38DFE4}"/>
              </a:ext>
            </a:extLst>
          </p:cNvPr>
          <p:cNvSpPr>
            <a:spLocks noGrp="1"/>
          </p:cNvSpPr>
          <p:nvPr>
            <p:ph type="title"/>
          </p:nvPr>
        </p:nvSpPr>
        <p:spPr/>
        <p:txBody>
          <a:bodyPr/>
          <a:lstStyle/>
          <a:p>
            <a:r>
              <a:rPr lang="en-GB" altLang="ja-JP" dirty="0">
                <a:latin typeface="+mj-lt"/>
              </a:rPr>
              <a:t>Significance of Research Data Management</a:t>
            </a:r>
            <a:endParaRPr lang="ja-JP" altLang="en-US"/>
          </a:p>
        </p:txBody>
      </p:sp>
      <p:sp>
        <p:nvSpPr>
          <p:cNvPr id="7" name="テキスト ボックス 8">
            <a:extLst>
              <a:ext uri="{FF2B5EF4-FFF2-40B4-BE49-F238E27FC236}">
                <a16:creationId xmlns:a16="http://schemas.microsoft.com/office/drawing/2014/main" id="{2854556C-891B-6D7B-B90E-6732B99A6621}"/>
              </a:ext>
            </a:extLst>
          </p:cNvPr>
          <p:cNvSpPr txBox="1"/>
          <p:nvPr/>
        </p:nvSpPr>
        <p:spPr>
          <a:xfrm>
            <a:off x="-160" y="6323173"/>
            <a:ext cx="12192000" cy="584775"/>
          </a:xfrm>
          <a:prstGeom prst="rect">
            <a:avLst/>
          </a:prstGeom>
          <a:solidFill>
            <a:srgbClr val="EAEAEA"/>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ja-JP" sz="1600" dirty="0">
                <a:latin typeface="+mn-lt"/>
                <a:ea typeface="BIZ UDPGothic" panose="020B0400000000000000" pitchFamily="34" charset="-128"/>
              </a:rPr>
              <a:t>Kyoto University Library Network</a:t>
            </a:r>
            <a:r>
              <a:rPr lang="en-US" altLang="ja-JP" sz="1600" dirty="0">
                <a:latin typeface="+mn-lt"/>
                <a:ea typeface="BIZ UDPGothic" panose="020B0400000000000000" pitchFamily="34" charset="-128"/>
              </a:rPr>
              <a:t> </a:t>
            </a:r>
            <a:r>
              <a:rPr lang="en-GB" altLang="ja-JP" sz="1600" dirty="0">
                <a:latin typeface="+mn-lt"/>
                <a:ea typeface="BIZ UDPGothic" panose="020B0400000000000000" pitchFamily="34" charset="-128"/>
              </a:rPr>
              <a:t>(2023</a:t>
            </a:r>
            <a:r>
              <a:rPr lang="el-GR" altLang="ja-JP" sz="1600" dirty="0">
                <a:latin typeface="+mn-lt"/>
                <a:ea typeface="BIZ UDPGothic" panose="020B0400000000000000" pitchFamily="34" charset="-128"/>
              </a:rPr>
              <a:t>,</a:t>
            </a:r>
            <a:r>
              <a:rPr lang="en-GB" altLang="ja-JP" sz="1600" dirty="0">
                <a:latin typeface="+mn-lt"/>
                <a:ea typeface="BIZ UDPGothic" panose="020B0400000000000000" pitchFamily="34" charset="-128"/>
              </a:rPr>
              <a:t> April)</a:t>
            </a:r>
            <a:r>
              <a:rPr lang="en-US" altLang="ja-JP" sz="1600" dirty="0">
                <a:latin typeface="+mn-lt"/>
                <a:ea typeface="BIZ UDPGothic" panose="020B0400000000000000" pitchFamily="34" charset="-128"/>
              </a:rPr>
              <a:t> </a:t>
            </a:r>
            <a:r>
              <a:rPr lang="en-GB" altLang="ja-JP" sz="1600" dirty="0">
                <a:latin typeface="+mn-lt"/>
                <a:ea typeface="BIZ UDPGothic" panose="020B0400000000000000" pitchFamily="34" charset="-128"/>
              </a:rPr>
              <a:t>”Future Research Data Management (RDM), p.2”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600" dirty="0">
                <a:latin typeface="+mn-lt"/>
                <a:ea typeface="BIZ UDPGothic" panose="020B0400000000000000" pitchFamily="34" charset="-128"/>
                <a:hlinkClick r:id="rId3"/>
              </a:rPr>
              <a:t> https://www.kulib.Kyoto-u.ac.jp/uploads/RDM_leaflet_ja_A4.pdf</a:t>
            </a:r>
            <a:r>
              <a:rPr lang="en-US" altLang="ja-JP" sz="1600" dirty="0">
                <a:latin typeface="+mn-lt"/>
                <a:ea typeface="BIZ UDPGothic" panose="020B0400000000000000" pitchFamily="34" charset="-128"/>
              </a:rPr>
              <a:t> (in Japanese)</a:t>
            </a:r>
            <a:endParaRPr lang="ja-JP" altLang="en-US" sz="1600">
              <a:latin typeface="+mn-lt"/>
              <a:ea typeface="BIZ UDPGothic" panose="020B0400000000000000" pitchFamily="34" charset="-128"/>
            </a:endParaRPr>
          </a:p>
        </p:txBody>
      </p:sp>
      <p:sp>
        <p:nvSpPr>
          <p:cNvPr id="8" name="コンテンツ プレースホルダー 2">
            <a:extLst>
              <a:ext uri="{FF2B5EF4-FFF2-40B4-BE49-F238E27FC236}">
                <a16:creationId xmlns:a16="http://schemas.microsoft.com/office/drawing/2014/main" id="{6629D5FC-793C-04CD-5EE7-1E1BAD04B45B}"/>
              </a:ext>
            </a:extLst>
          </p:cNvPr>
          <p:cNvSpPr txBox="1">
            <a:spLocks/>
          </p:cNvSpPr>
          <p:nvPr/>
        </p:nvSpPr>
        <p:spPr bwMode="auto">
          <a:xfrm>
            <a:off x="183295" y="1069392"/>
            <a:ext cx="10971649" cy="578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34"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34"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9pPr>
          </a:lstStyle>
          <a:p>
            <a:pPr marL="228584" indent="-228584" defTabSz="1219050">
              <a:lnSpc>
                <a:spcPct val="100000"/>
              </a:lnSpc>
              <a:buFont typeface="Wingdings" panose="05000000000000000000" pitchFamily="2" charset="2"/>
              <a:buChar char="u"/>
            </a:pPr>
            <a:r>
              <a:rPr lang="en-GB" altLang="ja-JP" b="1" dirty="0">
                <a:latin typeface="+mn-lt"/>
                <a:ea typeface="BIZ UDPGothic" panose="020B0400000000000000" pitchFamily="34" charset="-128"/>
              </a:rPr>
              <a:t>Benefits for Researchers:</a:t>
            </a:r>
            <a:endParaRPr lang="en-US" altLang="ja-JP" sz="2000" b="1" dirty="0">
              <a:latin typeface="+mn-lt"/>
              <a:ea typeface="BIZ UDPGothic" panose="020B0400000000000000" pitchFamily="34" charset="-128"/>
            </a:endParaRPr>
          </a:p>
        </p:txBody>
      </p:sp>
      <p:sp>
        <p:nvSpPr>
          <p:cNvPr id="10" name="テキスト ボックス 4">
            <a:extLst>
              <a:ext uri="{FF2B5EF4-FFF2-40B4-BE49-F238E27FC236}">
                <a16:creationId xmlns:a16="http://schemas.microsoft.com/office/drawing/2014/main" id="{B3439D30-55A1-728A-FF22-6923326C8186}"/>
              </a:ext>
            </a:extLst>
          </p:cNvPr>
          <p:cNvSpPr txBox="1"/>
          <p:nvPr/>
        </p:nvSpPr>
        <p:spPr>
          <a:xfrm>
            <a:off x="488095" y="1648047"/>
            <a:ext cx="11703745" cy="4275658"/>
          </a:xfrm>
          <a:prstGeom prst="rect">
            <a:avLst/>
          </a:prstGeom>
          <a:noFill/>
        </p:spPr>
        <p:txBody>
          <a:bodyPr wrap="square">
            <a:spAutoFit/>
          </a:bodyPr>
          <a:lstStyle/>
          <a:p>
            <a:pPr algn="l"/>
            <a:r>
              <a:rPr lang="en-US" sz="2200" i="0" u="none" strike="noStrike" dirty="0">
                <a:solidFill>
                  <a:srgbClr val="000000"/>
                </a:solidFill>
                <a:effectLst/>
                <a:latin typeface="+mn-lt"/>
              </a:rPr>
              <a:t>Benefits of Research Data Management (RDM) Highlighted by Leading International Academic Institutions:</a:t>
            </a:r>
          </a:p>
          <a:p>
            <a:pPr>
              <a:lnSpc>
                <a:spcPct val="150000"/>
              </a:lnSpc>
            </a:pPr>
            <a:r>
              <a:rPr lang="ja-JP" altLang="en-US" sz="2200">
                <a:latin typeface="+mn-lt"/>
                <a:ea typeface="BIZ UDPGothic" panose="020B0400000000000000" pitchFamily="34" charset="-128"/>
              </a:rPr>
              <a:t>　</a:t>
            </a:r>
            <a:r>
              <a:rPr lang="en-US" altLang="ja-JP" sz="2200" dirty="0">
                <a:latin typeface="+mn-lt"/>
                <a:ea typeface="BIZ UDPGothic" panose="020B0400000000000000" pitchFamily="34" charset="-128"/>
              </a:rPr>
              <a:t>○ </a:t>
            </a:r>
            <a:r>
              <a:rPr lang="en-US" sz="2200" b="0" i="0" u="none" strike="noStrike" dirty="0">
                <a:solidFill>
                  <a:srgbClr val="000000"/>
                </a:solidFill>
                <a:effectLst/>
                <a:latin typeface="+mn-lt"/>
              </a:rPr>
              <a:t>Increases the impact of one's own research</a:t>
            </a:r>
            <a:endParaRPr lang="ja-JP" altLang="en-US" sz="2200">
              <a:latin typeface="+mn-lt"/>
              <a:ea typeface="BIZ UDPGothic" panose="020B0400000000000000" pitchFamily="34" charset="-128"/>
            </a:endParaRPr>
          </a:p>
          <a:p>
            <a:pPr>
              <a:lnSpc>
                <a:spcPct val="150000"/>
              </a:lnSpc>
            </a:pPr>
            <a:r>
              <a:rPr lang="ja-JP" altLang="en-US" sz="2200">
                <a:latin typeface="+mn-lt"/>
                <a:ea typeface="BIZ UDPGothic" panose="020B0400000000000000" pitchFamily="34" charset="-128"/>
              </a:rPr>
              <a:t>　○</a:t>
            </a:r>
            <a:r>
              <a:rPr lang="en-US" altLang="ja-JP" sz="2200" dirty="0">
                <a:latin typeface="+mn-lt"/>
                <a:ea typeface="BIZ UDPGothic" panose="020B0400000000000000" pitchFamily="34" charset="-128"/>
              </a:rPr>
              <a:t> Reduces data analysis time through effective data management</a:t>
            </a:r>
            <a:endParaRPr lang="ja-JP" altLang="en-US" sz="2200">
              <a:latin typeface="+mn-lt"/>
              <a:ea typeface="BIZ UDPGothic" panose="020B0400000000000000" pitchFamily="34" charset="-128"/>
            </a:endParaRPr>
          </a:p>
          <a:p>
            <a:pPr>
              <a:lnSpc>
                <a:spcPct val="150000"/>
              </a:lnSpc>
            </a:pPr>
            <a:r>
              <a:rPr lang="ja-JP" altLang="en-US" sz="2200">
                <a:latin typeface="+mn-lt"/>
                <a:ea typeface="BIZ UDPGothic" panose="020B0400000000000000" pitchFamily="34" charset="-128"/>
              </a:rPr>
              <a:t>　○ </a:t>
            </a:r>
            <a:r>
              <a:rPr lang="en-US" sz="2200" b="0" i="0" u="none" strike="noStrike" dirty="0">
                <a:solidFill>
                  <a:srgbClr val="000000"/>
                </a:solidFill>
                <a:effectLst/>
                <a:latin typeface="+mn-lt"/>
              </a:rPr>
              <a:t>Ensures long-term (permanent) data preservation and integrity</a:t>
            </a:r>
            <a:endParaRPr lang="ja-JP" altLang="en-US" sz="2200">
              <a:latin typeface="+mn-lt"/>
              <a:ea typeface="BIZ UDPGothic" panose="020B0400000000000000" pitchFamily="34" charset="-128"/>
            </a:endParaRPr>
          </a:p>
          <a:p>
            <a:pPr>
              <a:lnSpc>
                <a:spcPct val="150000"/>
              </a:lnSpc>
            </a:pPr>
            <a:r>
              <a:rPr lang="ja-JP" altLang="en-US" sz="2200" b="1">
                <a:latin typeface="+mn-lt"/>
                <a:ea typeface="BIZ UDPGothic" panose="020B0400000000000000" pitchFamily="34" charset="-128"/>
              </a:rPr>
              <a:t>　○ </a:t>
            </a:r>
            <a:r>
              <a:rPr lang="en-US" sz="2200" b="1" i="0" u="none" strike="noStrike" dirty="0">
                <a:solidFill>
                  <a:srgbClr val="000000"/>
                </a:solidFill>
                <a:effectLst/>
                <a:latin typeface="-webkit-standard"/>
              </a:rPr>
              <a:t>Meeting funding requirements and securing grants strengthens research competitiveness </a:t>
            </a:r>
          </a:p>
          <a:p>
            <a:pPr>
              <a:lnSpc>
                <a:spcPct val="150000"/>
              </a:lnSpc>
            </a:pPr>
            <a:r>
              <a:rPr lang="ja-JP" altLang="en-US" sz="2200">
                <a:latin typeface="+mn-lt"/>
                <a:ea typeface="BIZ UDPGothic" panose="020B0400000000000000" pitchFamily="34" charset="-128"/>
              </a:rPr>
              <a:t>　○ </a:t>
            </a:r>
            <a:r>
              <a:rPr lang="en-US" sz="2200" b="0" i="0" u="none" strike="noStrike" dirty="0">
                <a:solidFill>
                  <a:srgbClr val="000000"/>
                </a:solidFill>
                <a:effectLst/>
                <a:latin typeface="+mn-lt"/>
              </a:rPr>
              <a:t>Facilitates scientific discoveries and promotes effective data sharing and reuse</a:t>
            </a:r>
          </a:p>
          <a:p>
            <a:pPr>
              <a:lnSpc>
                <a:spcPct val="150000"/>
              </a:lnSpc>
            </a:pPr>
            <a:r>
              <a:rPr lang="ja-JP" altLang="en-US" sz="2200">
                <a:latin typeface="+mn-lt"/>
                <a:ea typeface="BIZ UDPGothic" panose="020B0400000000000000" pitchFamily="34" charset="-128"/>
              </a:rPr>
              <a:t>　○ </a:t>
            </a:r>
            <a:r>
              <a:rPr lang="en-US" sz="2200" b="0" i="0" u="none" strike="noStrike" dirty="0">
                <a:solidFill>
                  <a:srgbClr val="000000"/>
                </a:solidFill>
                <a:effectLst/>
                <a:latin typeface="+mn-lt"/>
              </a:rPr>
              <a:t>Supports open access</a:t>
            </a:r>
            <a:endParaRPr lang="ja-JP" altLang="en-US" sz="2200">
              <a:latin typeface="+mn-lt"/>
              <a:ea typeface="BIZ UDPGothic" panose="020B0400000000000000" pitchFamily="34" charset="-128"/>
            </a:endParaRPr>
          </a:p>
          <a:p>
            <a:pPr>
              <a:lnSpc>
                <a:spcPct val="150000"/>
              </a:lnSpc>
            </a:pPr>
            <a:r>
              <a:rPr lang="ja-JP" altLang="en-US" sz="2200">
                <a:latin typeface="+mn-lt"/>
                <a:ea typeface="BIZ UDPGothic" panose="020B0400000000000000" pitchFamily="34" charset="-128"/>
              </a:rPr>
              <a:t>　○ </a:t>
            </a:r>
            <a:r>
              <a:rPr lang="en-GB" altLang="ja-JP" sz="2200" dirty="0">
                <a:latin typeface="+mn-lt"/>
                <a:ea typeface="BIZ UDPGothic" panose="020B0400000000000000" pitchFamily="34" charset="-128"/>
              </a:rPr>
              <a:t>Facilitates data access and use by future researchers</a:t>
            </a:r>
            <a:endParaRPr lang="ja-JP" altLang="en-US" sz="2200">
              <a:latin typeface="+mn-lt"/>
              <a:ea typeface="BIZ UDPGothic" panose="020B0400000000000000" pitchFamily="34" charset="-128"/>
            </a:endParaRPr>
          </a:p>
        </p:txBody>
      </p:sp>
    </p:spTree>
    <p:extLst>
      <p:ext uri="{BB962C8B-B14F-4D97-AF65-F5344CB8AC3E}">
        <p14:creationId xmlns:p14="http://schemas.microsoft.com/office/powerpoint/2010/main" val="19174890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05585061-2CAC-EF37-5794-41011A38DFE4}"/>
              </a:ext>
            </a:extLst>
          </p:cNvPr>
          <p:cNvSpPr>
            <a:spLocks noGrp="1"/>
          </p:cNvSpPr>
          <p:nvPr>
            <p:ph type="title"/>
          </p:nvPr>
        </p:nvSpPr>
        <p:spPr/>
        <p:txBody>
          <a:bodyPr/>
          <a:lstStyle/>
          <a:p>
            <a:r>
              <a:rPr lang="en-GB" altLang="ja-JP" dirty="0">
                <a:latin typeface="+mj-lt"/>
              </a:rPr>
              <a:t>Significance of Research Data Management</a:t>
            </a:r>
            <a:endParaRPr lang="ja-JP" altLang="en-US"/>
          </a:p>
        </p:txBody>
      </p:sp>
      <p:sp>
        <p:nvSpPr>
          <p:cNvPr id="8" name="テキスト ボックス 8">
            <a:extLst>
              <a:ext uri="{FF2B5EF4-FFF2-40B4-BE49-F238E27FC236}">
                <a16:creationId xmlns:a16="http://schemas.microsoft.com/office/drawing/2014/main" id="{878C6744-778F-76AF-AEA2-8461AD15DCE0}"/>
              </a:ext>
            </a:extLst>
          </p:cNvPr>
          <p:cNvSpPr txBox="1"/>
          <p:nvPr/>
        </p:nvSpPr>
        <p:spPr>
          <a:xfrm>
            <a:off x="-160" y="6323173"/>
            <a:ext cx="12192000" cy="584775"/>
          </a:xfrm>
          <a:prstGeom prst="rect">
            <a:avLst/>
          </a:prstGeom>
          <a:solidFill>
            <a:srgbClr val="EAEAEA"/>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ja-JP" sz="1600" dirty="0">
                <a:latin typeface="+mn-lt"/>
                <a:ea typeface="BIZ UDPGothic" panose="020B0400000000000000" pitchFamily="34" charset="-128"/>
              </a:rPr>
              <a:t>Kyoto University Library Network</a:t>
            </a:r>
            <a:r>
              <a:rPr lang="en-US" altLang="ja-JP" sz="1600" dirty="0">
                <a:latin typeface="+mn-lt"/>
                <a:ea typeface="BIZ UDPGothic" panose="020B0400000000000000" pitchFamily="34" charset="-128"/>
              </a:rPr>
              <a:t> </a:t>
            </a:r>
            <a:r>
              <a:rPr lang="en-GB" altLang="ja-JP" sz="1600" dirty="0">
                <a:latin typeface="+mn-lt"/>
                <a:ea typeface="BIZ UDPGothic" panose="020B0400000000000000" pitchFamily="34" charset="-128"/>
              </a:rPr>
              <a:t>(2023</a:t>
            </a:r>
            <a:r>
              <a:rPr lang="el-GR" altLang="ja-JP" sz="1600" dirty="0">
                <a:latin typeface="+mn-lt"/>
                <a:ea typeface="BIZ UDPGothic" panose="020B0400000000000000" pitchFamily="34" charset="-128"/>
              </a:rPr>
              <a:t>,</a:t>
            </a:r>
            <a:r>
              <a:rPr lang="en-GB" altLang="ja-JP" sz="1600" dirty="0">
                <a:latin typeface="+mn-lt"/>
                <a:ea typeface="BIZ UDPGothic" panose="020B0400000000000000" pitchFamily="34" charset="-128"/>
              </a:rPr>
              <a:t> April)</a:t>
            </a:r>
            <a:r>
              <a:rPr lang="en-US" altLang="ja-JP" sz="1600" dirty="0">
                <a:latin typeface="+mn-lt"/>
                <a:ea typeface="BIZ UDPGothic" panose="020B0400000000000000" pitchFamily="34" charset="-128"/>
              </a:rPr>
              <a:t> </a:t>
            </a:r>
            <a:r>
              <a:rPr lang="en-GB" altLang="ja-JP" sz="1600" dirty="0">
                <a:latin typeface="+mn-lt"/>
                <a:ea typeface="BIZ UDPGothic" panose="020B0400000000000000" pitchFamily="34" charset="-128"/>
              </a:rPr>
              <a:t>”Future Research Data Management (RDM), p.2”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600" dirty="0">
                <a:latin typeface="+mn-lt"/>
                <a:ea typeface="BIZ UDPGothic" panose="020B0400000000000000" pitchFamily="34" charset="-128"/>
                <a:hlinkClick r:id="rId3"/>
              </a:rPr>
              <a:t> https://www.kulib.Kyoto-u.ac.jp/uploads/RDM_leaflet_ja_A4.pdf</a:t>
            </a:r>
            <a:r>
              <a:rPr lang="en-US" altLang="ja-JP" sz="1600" dirty="0">
                <a:latin typeface="+mn-lt"/>
                <a:ea typeface="BIZ UDPGothic" panose="020B0400000000000000" pitchFamily="34" charset="-128"/>
              </a:rPr>
              <a:t> (in Japanese)</a:t>
            </a:r>
            <a:endParaRPr lang="ja-JP" altLang="en-US" sz="1600">
              <a:latin typeface="+mn-lt"/>
              <a:ea typeface="BIZ UDPGothic" panose="020B0400000000000000" pitchFamily="34" charset="-128"/>
            </a:endParaRPr>
          </a:p>
        </p:txBody>
      </p:sp>
      <p:sp>
        <p:nvSpPr>
          <p:cNvPr id="10" name="コンテンツ プレースホルダー 2">
            <a:extLst>
              <a:ext uri="{FF2B5EF4-FFF2-40B4-BE49-F238E27FC236}">
                <a16:creationId xmlns:a16="http://schemas.microsoft.com/office/drawing/2014/main" id="{053FDCAC-BC33-D7BE-C5D4-94332DBBAAC6}"/>
              </a:ext>
            </a:extLst>
          </p:cNvPr>
          <p:cNvSpPr txBox="1">
            <a:spLocks/>
          </p:cNvSpPr>
          <p:nvPr/>
        </p:nvSpPr>
        <p:spPr bwMode="auto">
          <a:xfrm>
            <a:off x="183295" y="1069392"/>
            <a:ext cx="10971649" cy="578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34"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34"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9pPr>
          </a:lstStyle>
          <a:p>
            <a:pPr marL="228584" indent="-228584" defTabSz="1219050">
              <a:lnSpc>
                <a:spcPct val="100000"/>
              </a:lnSpc>
              <a:buFont typeface="Wingdings" panose="05000000000000000000" pitchFamily="2" charset="2"/>
              <a:buChar char="u"/>
            </a:pPr>
            <a:r>
              <a:rPr lang="en-GB" altLang="ja-JP" b="1" dirty="0">
                <a:latin typeface="+mn-lt"/>
                <a:ea typeface="BIZ UDPGothic" panose="020B0400000000000000" pitchFamily="34" charset="-128"/>
              </a:rPr>
              <a:t>Benefits for Researchers:</a:t>
            </a:r>
            <a:endParaRPr lang="en-US" altLang="ja-JP" sz="2000" b="1" dirty="0">
              <a:latin typeface="+mn-lt"/>
              <a:ea typeface="BIZ UDPGothic" panose="020B0400000000000000" pitchFamily="34" charset="-128"/>
            </a:endParaRPr>
          </a:p>
        </p:txBody>
      </p:sp>
      <p:sp>
        <p:nvSpPr>
          <p:cNvPr id="11" name="テキスト ボックス 4">
            <a:extLst>
              <a:ext uri="{FF2B5EF4-FFF2-40B4-BE49-F238E27FC236}">
                <a16:creationId xmlns:a16="http://schemas.microsoft.com/office/drawing/2014/main" id="{49F85DEE-727C-A8BB-53DF-9986FED4D7EB}"/>
              </a:ext>
            </a:extLst>
          </p:cNvPr>
          <p:cNvSpPr txBox="1"/>
          <p:nvPr/>
        </p:nvSpPr>
        <p:spPr>
          <a:xfrm>
            <a:off x="488095" y="1648047"/>
            <a:ext cx="11703745" cy="4275658"/>
          </a:xfrm>
          <a:prstGeom prst="rect">
            <a:avLst/>
          </a:prstGeom>
          <a:noFill/>
        </p:spPr>
        <p:txBody>
          <a:bodyPr wrap="square">
            <a:spAutoFit/>
          </a:bodyPr>
          <a:lstStyle/>
          <a:p>
            <a:pPr algn="l"/>
            <a:r>
              <a:rPr lang="en-US" sz="2200" i="0" u="none" strike="noStrike" dirty="0">
                <a:solidFill>
                  <a:srgbClr val="000000"/>
                </a:solidFill>
                <a:effectLst/>
                <a:latin typeface="+mn-lt"/>
              </a:rPr>
              <a:t>Benefits of Research Data Management (RDM) Highlighted by Leading International Academic Institutions:</a:t>
            </a:r>
          </a:p>
          <a:p>
            <a:pPr>
              <a:lnSpc>
                <a:spcPct val="150000"/>
              </a:lnSpc>
            </a:pPr>
            <a:r>
              <a:rPr lang="ja-JP" altLang="en-US" sz="2200">
                <a:latin typeface="+mn-lt"/>
                <a:ea typeface="BIZ UDPGothic" panose="020B0400000000000000" pitchFamily="34" charset="-128"/>
              </a:rPr>
              <a:t>　</a:t>
            </a:r>
            <a:r>
              <a:rPr lang="en-US" altLang="ja-JP" sz="2200" dirty="0">
                <a:latin typeface="+mn-lt"/>
                <a:ea typeface="BIZ UDPGothic" panose="020B0400000000000000" pitchFamily="34" charset="-128"/>
              </a:rPr>
              <a:t>○ </a:t>
            </a:r>
            <a:r>
              <a:rPr lang="en-US" sz="2200" b="0" i="0" u="none" strike="noStrike" dirty="0">
                <a:solidFill>
                  <a:srgbClr val="000000"/>
                </a:solidFill>
                <a:effectLst/>
                <a:latin typeface="+mn-lt"/>
              </a:rPr>
              <a:t>Increases the impact of one's own research</a:t>
            </a:r>
            <a:endParaRPr lang="ja-JP" altLang="en-US" sz="2200">
              <a:latin typeface="+mn-lt"/>
              <a:ea typeface="BIZ UDPGothic" panose="020B0400000000000000" pitchFamily="34" charset="-128"/>
            </a:endParaRPr>
          </a:p>
          <a:p>
            <a:pPr>
              <a:lnSpc>
                <a:spcPct val="150000"/>
              </a:lnSpc>
            </a:pPr>
            <a:r>
              <a:rPr lang="ja-JP" altLang="en-US" sz="2200">
                <a:latin typeface="+mn-lt"/>
                <a:ea typeface="BIZ UDPGothic" panose="020B0400000000000000" pitchFamily="34" charset="-128"/>
              </a:rPr>
              <a:t>　○</a:t>
            </a:r>
            <a:r>
              <a:rPr lang="en-US" altLang="ja-JP" sz="2200" dirty="0">
                <a:latin typeface="+mn-lt"/>
                <a:ea typeface="BIZ UDPGothic" panose="020B0400000000000000" pitchFamily="34" charset="-128"/>
              </a:rPr>
              <a:t> Reduces data analysis time through effective data management</a:t>
            </a:r>
            <a:endParaRPr lang="ja-JP" altLang="en-US" sz="2200">
              <a:latin typeface="+mn-lt"/>
              <a:ea typeface="BIZ UDPGothic" panose="020B0400000000000000" pitchFamily="34" charset="-128"/>
            </a:endParaRPr>
          </a:p>
          <a:p>
            <a:pPr>
              <a:lnSpc>
                <a:spcPct val="150000"/>
              </a:lnSpc>
            </a:pPr>
            <a:r>
              <a:rPr lang="ja-JP" altLang="en-US" sz="2200">
                <a:latin typeface="+mn-lt"/>
                <a:ea typeface="BIZ UDPGothic" panose="020B0400000000000000" pitchFamily="34" charset="-128"/>
              </a:rPr>
              <a:t>　○ </a:t>
            </a:r>
            <a:r>
              <a:rPr lang="en-US" sz="2200" b="0" i="0" u="none" strike="noStrike" dirty="0">
                <a:solidFill>
                  <a:srgbClr val="000000"/>
                </a:solidFill>
                <a:effectLst/>
                <a:latin typeface="+mn-lt"/>
              </a:rPr>
              <a:t>Ensures long-term (permanent) data preservation and integrity</a:t>
            </a:r>
            <a:endParaRPr lang="ja-JP" altLang="en-US" sz="2200">
              <a:latin typeface="+mn-lt"/>
              <a:ea typeface="BIZ UDPGothic" panose="020B0400000000000000" pitchFamily="34" charset="-128"/>
            </a:endParaRPr>
          </a:p>
          <a:p>
            <a:pPr>
              <a:lnSpc>
                <a:spcPct val="150000"/>
              </a:lnSpc>
            </a:pPr>
            <a:r>
              <a:rPr lang="ja-JP" altLang="en-US" sz="2200">
                <a:latin typeface="+mn-lt"/>
                <a:ea typeface="BIZ UDPGothic" panose="020B0400000000000000" pitchFamily="34" charset="-128"/>
              </a:rPr>
              <a:t>　○ </a:t>
            </a:r>
            <a:r>
              <a:rPr lang="en-US" sz="2200" i="0" u="none" strike="noStrike" dirty="0">
                <a:solidFill>
                  <a:srgbClr val="000000"/>
                </a:solidFill>
                <a:effectLst/>
                <a:latin typeface="-webkit-standard"/>
              </a:rPr>
              <a:t>Meeting funding requirements and securing grants strengthens research competitiveness </a:t>
            </a:r>
          </a:p>
          <a:p>
            <a:pPr>
              <a:lnSpc>
                <a:spcPct val="150000"/>
              </a:lnSpc>
            </a:pPr>
            <a:r>
              <a:rPr lang="ja-JP" altLang="en-US" sz="2200" b="1">
                <a:latin typeface="+mn-lt"/>
                <a:ea typeface="BIZ UDPGothic" panose="020B0400000000000000" pitchFamily="34" charset="-128"/>
              </a:rPr>
              <a:t>　○ </a:t>
            </a:r>
            <a:r>
              <a:rPr lang="en-US" sz="2200" b="1" i="0" u="none" strike="noStrike" dirty="0">
                <a:solidFill>
                  <a:srgbClr val="000000"/>
                </a:solidFill>
                <a:effectLst/>
                <a:latin typeface="+mn-lt"/>
              </a:rPr>
              <a:t>Facilitates scientific discoveries and promotes effective data sharing and reuse</a:t>
            </a:r>
          </a:p>
          <a:p>
            <a:pPr>
              <a:lnSpc>
                <a:spcPct val="150000"/>
              </a:lnSpc>
            </a:pPr>
            <a:r>
              <a:rPr lang="ja-JP" altLang="en-US" sz="2200">
                <a:latin typeface="+mn-lt"/>
                <a:ea typeface="BIZ UDPGothic" panose="020B0400000000000000" pitchFamily="34" charset="-128"/>
              </a:rPr>
              <a:t>　○ </a:t>
            </a:r>
            <a:r>
              <a:rPr lang="en-US" sz="2200" b="0" i="0" u="none" strike="noStrike" dirty="0">
                <a:solidFill>
                  <a:srgbClr val="000000"/>
                </a:solidFill>
                <a:effectLst/>
                <a:latin typeface="+mn-lt"/>
              </a:rPr>
              <a:t>Supports open access</a:t>
            </a:r>
            <a:endParaRPr lang="ja-JP" altLang="en-US" sz="2200">
              <a:latin typeface="+mn-lt"/>
              <a:ea typeface="BIZ UDPGothic" panose="020B0400000000000000" pitchFamily="34" charset="-128"/>
            </a:endParaRPr>
          </a:p>
          <a:p>
            <a:pPr>
              <a:lnSpc>
                <a:spcPct val="150000"/>
              </a:lnSpc>
            </a:pPr>
            <a:r>
              <a:rPr lang="ja-JP" altLang="en-US" sz="2200">
                <a:latin typeface="+mn-lt"/>
                <a:ea typeface="BIZ UDPGothic" panose="020B0400000000000000" pitchFamily="34" charset="-128"/>
              </a:rPr>
              <a:t>　○ </a:t>
            </a:r>
            <a:r>
              <a:rPr lang="en-GB" altLang="ja-JP" sz="2200" dirty="0">
                <a:latin typeface="+mn-lt"/>
                <a:ea typeface="BIZ UDPGothic" panose="020B0400000000000000" pitchFamily="34" charset="-128"/>
              </a:rPr>
              <a:t>Facilitates data access and use by future researchers</a:t>
            </a:r>
            <a:endParaRPr lang="ja-JP" altLang="en-US" sz="2200">
              <a:latin typeface="+mn-lt"/>
              <a:ea typeface="BIZ UDPGothic" panose="020B0400000000000000" pitchFamily="34" charset="-128"/>
            </a:endParaRPr>
          </a:p>
        </p:txBody>
      </p:sp>
    </p:spTree>
    <p:extLst>
      <p:ext uri="{BB962C8B-B14F-4D97-AF65-F5344CB8AC3E}">
        <p14:creationId xmlns:p14="http://schemas.microsoft.com/office/powerpoint/2010/main" val="26369466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05585061-2CAC-EF37-5794-41011A38DFE4}"/>
              </a:ext>
            </a:extLst>
          </p:cNvPr>
          <p:cNvSpPr>
            <a:spLocks noGrp="1"/>
          </p:cNvSpPr>
          <p:nvPr>
            <p:ph type="title"/>
          </p:nvPr>
        </p:nvSpPr>
        <p:spPr/>
        <p:txBody>
          <a:bodyPr/>
          <a:lstStyle/>
          <a:p>
            <a:r>
              <a:rPr lang="en-GB" altLang="ja-JP" dirty="0">
                <a:latin typeface="+mj-lt"/>
              </a:rPr>
              <a:t>Significance of Research Data Management</a:t>
            </a:r>
            <a:endParaRPr lang="ja-JP" altLang="en-US"/>
          </a:p>
        </p:txBody>
      </p:sp>
      <p:sp>
        <p:nvSpPr>
          <p:cNvPr id="8" name="テキスト ボックス 8">
            <a:extLst>
              <a:ext uri="{FF2B5EF4-FFF2-40B4-BE49-F238E27FC236}">
                <a16:creationId xmlns:a16="http://schemas.microsoft.com/office/drawing/2014/main" id="{C5FC26B3-69B7-2484-DFF9-DF655B046D18}"/>
              </a:ext>
            </a:extLst>
          </p:cNvPr>
          <p:cNvSpPr txBox="1"/>
          <p:nvPr/>
        </p:nvSpPr>
        <p:spPr>
          <a:xfrm>
            <a:off x="-160" y="6323173"/>
            <a:ext cx="12192000" cy="584775"/>
          </a:xfrm>
          <a:prstGeom prst="rect">
            <a:avLst/>
          </a:prstGeom>
          <a:solidFill>
            <a:srgbClr val="EAEAEA"/>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ja-JP" sz="1600" dirty="0">
                <a:latin typeface="+mn-lt"/>
                <a:ea typeface="BIZ UDPGothic" panose="020B0400000000000000" pitchFamily="34" charset="-128"/>
              </a:rPr>
              <a:t>Kyoto University Library Network</a:t>
            </a:r>
            <a:r>
              <a:rPr lang="en-US" altLang="ja-JP" sz="1600" dirty="0">
                <a:latin typeface="+mn-lt"/>
                <a:ea typeface="BIZ UDPGothic" panose="020B0400000000000000" pitchFamily="34" charset="-128"/>
              </a:rPr>
              <a:t> </a:t>
            </a:r>
            <a:r>
              <a:rPr lang="en-GB" altLang="ja-JP" sz="1600" dirty="0">
                <a:latin typeface="+mn-lt"/>
                <a:ea typeface="BIZ UDPGothic" panose="020B0400000000000000" pitchFamily="34" charset="-128"/>
              </a:rPr>
              <a:t>(2023</a:t>
            </a:r>
            <a:r>
              <a:rPr lang="el-GR" altLang="ja-JP" sz="1600" dirty="0">
                <a:latin typeface="+mn-lt"/>
                <a:ea typeface="BIZ UDPGothic" panose="020B0400000000000000" pitchFamily="34" charset="-128"/>
              </a:rPr>
              <a:t>,</a:t>
            </a:r>
            <a:r>
              <a:rPr lang="en-GB" altLang="ja-JP" sz="1600" dirty="0">
                <a:latin typeface="+mn-lt"/>
                <a:ea typeface="BIZ UDPGothic" panose="020B0400000000000000" pitchFamily="34" charset="-128"/>
              </a:rPr>
              <a:t> April)</a:t>
            </a:r>
            <a:r>
              <a:rPr lang="en-US" altLang="ja-JP" sz="1600" dirty="0">
                <a:latin typeface="+mn-lt"/>
                <a:ea typeface="BIZ UDPGothic" panose="020B0400000000000000" pitchFamily="34" charset="-128"/>
              </a:rPr>
              <a:t> </a:t>
            </a:r>
            <a:r>
              <a:rPr lang="en-GB" altLang="ja-JP" sz="1600" dirty="0">
                <a:latin typeface="+mn-lt"/>
                <a:ea typeface="BIZ UDPGothic" panose="020B0400000000000000" pitchFamily="34" charset="-128"/>
              </a:rPr>
              <a:t>”Future Research Data Management (RDM), p.2”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600" dirty="0">
                <a:latin typeface="+mn-lt"/>
                <a:ea typeface="BIZ UDPGothic" panose="020B0400000000000000" pitchFamily="34" charset="-128"/>
                <a:hlinkClick r:id="rId3"/>
              </a:rPr>
              <a:t> https://www.kulib.Kyoto-u.ac.jp/uploads/RDM_leaflet_ja_A4.pdf</a:t>
            </a:r>
            <a:r>
              <a:rPr lang="en-US" altLang="ja-JP" sz="1600" dirty="0">
                <a:latin typeface="+mn-lt"/>
                <a:ea typeface="BIZ UDPGothic" panose="020B0400000000000000" pitchFamily="34" charset="-128"/>
              </a:rPr>
              <a:t> (in Japanese)</a:t>
            </a:r>
            <a:endParaRPr lang="ja-JP" altLang="en-US" sz="1600">
              <a:latin typeface="+mn-lt"/>
              <a:ea typeface="BIZ UDPGothic" panose="020B0400000000000000" pitchFamily="34" charset="-128"/>
            </a:endParaRPr>
          </a:p>
        </p:txBody>
      </p:sp>
      <p:sp>
        <p:nvSpPr>
          <p:cNvPr id="10" name="コンテンツ プレースホルダー 2">
            <a:extLst>
              <a:ext uri="{FF2B5EF4-FFF2-40B4-BE49-F238E27FC236}">
                <a16:creationId xmlns:a16="http://schemas.microsoft.com/office/drawing/2014/main" id="{08F3C25F-E096-708B-5F79-7EB1DF2C4A17}"/>
              </a:ext>
            </a:extLst>
          </p:cNvPr>
          <p:cNvSpPr txBox="1">
            <a:spLocks/>
          </p:cNvSpPr>
          <p:nvPr/>
        </p:nvSpPr>
        <p:spPr bwMode="auto">
          <a:xfrm>
            <a:off x="183295" y="1069392"/>
            <a:ext cx="10971649" cy="578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34"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34"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9pPr>
          </a:lstStyle>
          <a:p>
            <a:pPr marL="228584" indent="-228584" defTabSz="1219050">
              <a:lnSpc>
                <a:spcPct val="100000"/>
              </a:lnSpc>
              <a:buFont typeface="Wingdings" panose="05000000000000000000" pitchFamily="2" charset="2"/>
              <a:buChar char="u"/>
            </a:pPr>
            <a:r>
              <a:rPr lang="en-GB" altLang="ja-JP" b="1" dirty="0">
                <a:latin typeface="+mn-lt"/>
                <a:ea typeface="BIZ UDPGothic" panose="020B0400000000000000" pitchFamily="34" charset="-128"/>
              </a:rPr>
              <a:t>Benefits for Researchers:</a:t>
            </a:r>
            <a:endParaRPr lang="en-US" altLang="ja-JP" sz="2000" b="1" dirty="0">
              <a:latin typeface="+mn-lt"/>
              <a:ea typeface="BIZ UDPGothic" panose="020B0400000000000000" pitchFamily="34" charset="-128"/>
            </a:endParaRPr>
          </a:p>
        </p:txBody>
      </p:sp>
      <p:sp>
        <p:nvSpPr>
          <p:cNvPr id="11" name="テキスト ボックス 4">
            <a:extLst>
              <a:ext uri="{FF2B5EF4-FFF2-40B4-BE49-F238E27FC236}">
                <a16:creationId xmlns:a16="http://schemas.microsoft.com/office/drawing/2014/main" id="{0A5625D8-805E-4B61-9977-FC6412C3F31F}"/>
              </a:ext>
            </a:extLst>
          </p:cNvPr>
          <p:cNvSpPr txBox="1"/>
          <p:nvPr/>
        </p:nvSpPr>
        <p:spPr>
          <a:xfrm>
            <a:off x="488095" y="1648047"/>
            <a:ext cx="11703745" cy="4275658"/>
          </a:xfrm>
          <a:prstGeom prst="rect">
            <a:avLst/>
          </a:prstGeom>
          <a:noFill/>
        </p:spPr>
        <p:txBody>
          <a:bodyPr wrap="square">
            <a:spAutoFit/>
          </a:bodyPr>
          <a:lstStyle/>
          <a:p>
            <a:pPr algn="l"/>
            <a:r>
              <a:rPr lang="en-US" sz="2200" i="0" u="none" strike="noStrike" dirty="0">
                <a:solidFill>
                  <a:srgbClr val="000000"/>
                </a:solidFill>
                <a:effectLst/>
                <a:latin typeface="+mn-lt"/>
              </a:rPr>
              <a:t>Benefits of Research Data Management (RDM) Highlighted by Leading International Academic Institutions:</a:t>
            </a:r>
          </a:p>
          <a:p>
            <a:pPr>
              <a:lnSpc>
                <a:spcPct val="150000"/>
              </a:lnSpc>
            </a:pPr>
            <a:r>
              <a:rPr lang="ja-JP" altLang="en-US" sz="2200">
                <a:latin typeface="+mn-lt"/>
                <a:ea typeface="BIZ UDPGothic" panose="020B0400000000000000" pitchFamily="34" charset="-128"/>
              </a:rPr>
              <a:t>　</a:t>
            </a:r>
            <a:r>
              <a:rPr lang="en-US" altLang="ja-JP" sz="2200" dirty="0">
                <a:latin typeface="+mn-lt"/>
                <a:ea typeface="BIZ UDPGothic" panose="020B0400000000000000" pitchFamily="34" charset="-128"/>
              </a:rPr>
              <a:t>○ </a:t>
            </a:r>
            <a:r>
              <a:rPr lang="en-US" sz="2200" b="0" i="0" u="none" strike="noStrike" dirty="0">
                <a:solidFill>
                  <a:srgbClr val="000000"/>
                </a:solidFill>
                <a:effectLst/>
                <a:latin typeface="+mn-lt"/>
              </a:rPr>
              <a:t>Increases the impact of one's own research</a:t>
            </a:r>
            <a:endParaRPr lang="ja-JP" altLang="en-US" sz="2200">
              <a:latin typeface="+mn-lt"/>
              <a:ea typeface="BIZ UDPGothic" panose="020B0400000000000000" pitchFamily="34" charset="-128"/>
            </a:endParaRPr>
          </a:p>
          <a:p>
            <a:pPr>
              <a:lnSpc>
                <a:spcPct val="150000"/>
              </a:lnSpc>
            </a:pPr>
            <a:r>
              <a:rPr lang="ja-JP" altLang="en-US" sz="2200">
                <a:latin typeface="+mn-lt"/>
                <a:ea typeface="BIZ UDPGothic" panose="020B0400000000000000" pitchFamily="34" charset="-128"/>
              </a:rPr>
              <a:t>　○</a:t>
            </a:r>
            <a:r>
              <a:rPr lang="en-US" altLang="ja-JP" sz="2200" dirty="0">
                <a:latin typeface="+mn-lt"/>
                <a:ea typeface="BIZ UDPGothic" panose="020B0400000000000000" pitchFamily="34" charset="-128"/>
              </a:rPr>
              <a:t> Reduces data analysis time through effective data management</a:t>
            </a:r>
            <a:endParaRPr lang="ja-JP" altLang="en-US" sz="2200">
              <a:latin typeface="+mn-lt"/>
              <a:ea typeface="BIZ UDPGothic" panose="020B0400000000000000" pitchFamily="34" charset="-128"/>
            </a:endParaRPr>
          </a:p>
          <a:p>
            <a:pPr>
              <a:lnSpc>
                <a:spcPct val="150000"/>
              </a:lnSpc>
            </a:pPr>
            <a:r>
              <a:rPr lang="ja-JP" altLang="en-US" sz="2200">
                <a:latin typeface="+mn-lt"/>
                <a:ea typeface="BIZ UDPGothic" panose="020B0400000000000000" pitchFamily="34" charset="-128"/>
              </a:rPr>
              <a:t>　○ </a:t>
            </a:r>
            <a:r>
              <a:rPr lang="en-US" sz="2200" b="0" i="0" u="none" strike="noStrike" dirty="0">
                <a:solidFill>
                  <a:srgbClr val="000000"/>
                </a:solidFill>
                <a:effectLst/>
                <a:latin typeface="+mn-lt"/>
              </a:rPr>
              <a:t>Ensures long-term (permanent) data preservation and integrity</a:t>
            </a:r>
            <a:endParaRPr lang="ja-JP" altLang="en-US" sz="2200">
              <a:latin typeface="+mn-lt"/>
              <a:ea typeface="BIZ UDPGothic" panose="020B0400000000000000" pitchFamily="34" charset="-128"/>
            </a:endParaRPr>
          </a:p>
          <a:p>
            <a:pPr>
              <a:lnSpc>
                <a:spcPct val="150000"/>
              </a:lnSpc>
            </a:pPr>
            <a:r>
              <a:rPr lang="ja-JP" altLang="en-US" sz="2200">
                <a:latin typeface="+mn-lt"/>
                <a:ea typeface="BIZ UDPGothic" panose="020B0400000000000000" pitchFamily="34" charset="-128"/>
              </a:rPr>
              <a:t>　○ </a:t>
            </a:r>
            <a:r>
              <a:rPr lang="en-US" sz="2200" i="0" u="none" strike="noStrike" dirty="0">
                <a:solidFill>
                  <a:srgbClr val="000000"/>
                </a:solidFill>
                <a:effectLst/>
                <a:latin typeface="-webkit-standard"/>
              </a:rPr>
              <a:t>Meeting funding requirements and securing grants strengthens research competitiveness </a:t>
            </a:r>
          </a:p>
          <a:p>
            <a:pPr>
              <a:lnSpc>
                <a:spcPct val="150000"/>
              </a:lnSpc>
            </a:pPr>
            <a:r>
              <a:rPr lang="ja-JP" altLang="en-US" sz="2200">
                <a:latin typeface="+mn-lt"/>
                <a:ea typeface="BIZ UDPGothic" panose="020B0400000000000000" pitchFamily="34" charset="-128"/>
              </a:rPr>
              <a:t>　○ </a:t>
            </a:r>
            <a:r>
              <a:rPr lang="en-US" sz="2200" b="0" i="0" u="none" strike="noStrike" dirty="0">
                <a:solidFill>
                  <a:srgbClr val="000000"/>
                </a:solidFill>
                <a:effectLst/>
                <a:latin typeface="+mn-lt"/>
              </a:rPr>
              <a:t>Facilitates scientific discoveries and promotes effective data sharing and reuse</a:t>
            </a:r>
          </a:p>
          <a:p>
            <a:pPr>
              <a:lnSpc>
                <a:spcPct val="150000"/>
              </a:lnSpc>
            </a:pPr>
            <a:r>
              <a:rPr lang="ja-JP" altLang="en-US" sz="2200" b="1">
                <a:latin typeface="+mn-lt"/>
                <a:ea typeface="BIZ UDPGothic" panose="020B0400000000000000" pitchFamily="34" charset="-128"/>
              </a:rPr>
              <a:t>　○ </a:t>
            </a:r>
            <a:r>
              <a:rPr lang="en-US" sz="2200" b="1" i="0" u="none" strike="noStrike" dirty="0">
                <a:solidFill>
                  <a:srgbClr val="000000"/>
                </a:solidFill>
                <a:effectLst/>
                <a:latin typeface="+mn-lt"/>
              </a:rPr>
              <a:t>Supports open access</a:t>
            </a:r>
            <a:endParaRPr lang="ja-JP" altLang="en-US" sz="2200" b="1">
              <a:latin typeface="+mn-lt"/>
              <a:ea typeface="BIZ UDPGothic" panose="020B0400000000000000" pitchFamily="34" charset="-128"/>
            </a:endParaRPr>
          </a:p>
          <a:p>
            <a:pPr>
              <a:lnSpc>
                <a:spcPct val="150000"/>
              </a:lnSpc>
            </a:pPr>
            <a:r>
              <a:rPr lang="ja-JP" altLang="en-US" sz="2200">
                <a:latin typeface="+mn-lt"/>
                <a:ea typeface="BIZ UDPGothic" panose="020B0400000000000000" pitchFamily="34" charset="-128"/>
              </a:rPr>
              <a:t>　○ </a:t>
            </a:r>
            <a:r>
              <a:rPr lang="en-GB" altLang="ja-JP" sz="2200" dirty="0">
                <a:latin typeface="+mn-lt"/>
                <a:ea typeface="BIZ UDPGothic" panose="020B0400000000000000" pitchFamily="34" charset="-128"/>
              </a:rPr>
              <a:t>Facilitates data access and use by future researchers</a:t>
            </a:r>
            <a:endParaRPr lang="ja-JP" altLang="en-US" sz="2200">
              <a:latin typeface="+mn-lt"/>
              <a:ea typeface="BIZ UDPGothic" panose="020B0400000000000000" pitchFamily="34" charset="-128"/>
            </a:endParaRPr>
          </a:p>
        </p:txBody>
      </p:sp>
    </p:spTree>
    <p:extLst>
      <p:ext uri="{BB962C8B-B14F-4D97-AF65-F5344CB8AC3E}">
        <p14:creationId xmlns:p14="http://schemas.microsoft.com/office/powerpoint/2010/main" val="1463147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05585061-2CAC-EF37-5794-41011A38DFE4}"/>
              </a:ext>
            </a:extLst>
          </p:cNvPr>
          <p:cNvSpPr>
            <a:spLocks noGrp="1"/>
          </p:cNvSpPr>
          <p:nvPr>
            <p:ph type="title"/>
          </p:nvPr>
        </p:nvSpPr>
        <p:spPr/>
        <p:txBody>
          <a:bodyPr/>
          <a:lstStyle/>
          <a:p>
            <a:r>
              <a:rPr lang="en-GB" altLang="ja-JP" dirty="0">
                <a:latin typeface="+mj-lt"/>
              </a:rPr>
              <a:t>Significance of Research Data Management</a:t>
            </a:r>
            <a:endParaRPr lang="ja-JP" altLang="en-US"/>
          </a:p>
        </p:txBody>
      </p:sp>
      <p:sp>
        <p:nvSpPr>
          <p:cNvPr id="8" name="テキスト ボックス 8">
            <a:extLst>
              <a:ext uri="{FF2B5EF4-FFF2-40B4-BE49-F238E27FC236}">
                <a16:creationId xmlns:a16="http://schemas.microsoft.com/office/drawing/2014/main" id="{C52494BE-DE95-66B4-C780-DAE299B26645}"/>
              </a:ext>
            </a:extLst>
          </p:cNvPr>
          <p:cNvSpPr txBox="1"/>
          <p:nvPr/>
        </p:nvSpPr>
        <p:spPr>
          <a:xfrm>
            <a:off x="-160" y="6323173"/>
            <a:ext cx="12192000" cy="584775"/>
          </a:xfrm>
          <a:prstGeom prst="rect">
            <a:avLst/>
          </a:prstGeom>
          <a:solidFill>
            <a:srgbClr val="EAEAEA"/>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ja-JP" sz="1600" dirty="0">
                <a:latin typeface="+mn-lt"/>
                <a:ea typeface="BIZ UDPGothic" panose="020B0400000000000000" pitchFamily="34" charset="-128"/>
              </a:rPr>
              <a:t>Kyoto University Library Network</a:t>
            </a:r>
            <a:r>
              <a:rPr lang="en-US" altLang="ja-JP" sz="1600" dirty="0">
                <a:latin typeface="+mn-lt"/>
                <a:ea typeface="BIZ UDPGothic" panose="020B0400000000000000" pitchFamily="34" charset="-128"/>
              </a:rPr>
              <a:t> </a:t>
            </a:r>
            <a:r>
              <a:rPr lang="en-GB" altLang="ja-JP" sz="1600" dirty="0">
                <a:latin typeface="+mn-lt"/>
                <a:ea typeface="BIZ UDPGothic" panose="020B0400000000000000" pitchFamily="34" charset="-128"/>
              </a:rPr>
              <a:t>(2023</a:t>
            </a:r>
            <a:r>
              <a:rPr lang="el-GR" altLang="ja-JP" sz="1600" dirty="0">
                <a:latin typeface="+mn-lt"/>
                <a:ea typeface="BIZ UDPGothic" panose="020B0400000000000000" pitchFamily="34" charset="-128"/>
              </a:rPr>
              <a:t>,</a:t>
            </a:r>
            <a:r>
              <a:rPr lang="en-GB" altLang="ja-JP" sz="1600" dirty="0">
                <a:latin typeface="+mn-lt"/>
                <a:ea typeface="BIZ UDPGothic" panose="020B0400000000000000" pitchFamily="34" charset="-128"/>
              </a:rPr>
              <a:t> April)</a:t>
            </a:r>
            <a:r>
              <a:rPr lang="en-US" altLang="ja-JP" sz="1600" dirty="0">
                <a:latin typeface="+mn-lt"/>
                <a:ea typeface="BIZ UDPGothic" panose="020B0400000000000000" pitchFamily="34" charset="-128"/>
              </a:rPr>
              <a:t> </a:t>
            </a:r>
            <a:r>
              <a:rPr lang="en-GB" altLang="ja-JP" sz="1600" dirty="0">
                <a:latin typeface="+mn-lt"/>
                <a:ea typeface="BIZ UDPGothic" panose="020B0400000000000000" pitchFamily="34" charset="-128"/>
              </a:rPr>
              <a:t>”Future Research Data Management (RDM), p.2”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600" dirty="0">
                <a:latin typeface="+mn-lt"/>
                <a:ea typeface="BIZ UDPGothic" panose="020B0400000000000000" pitchFamily="34" charset="-128"/>
                <a:hlinkClick r:id="rId3"/>
              </a:rPr>
              <a:t> https://www.kulib.Kyoto-u.ac.jp/uploads/RDM_leaflet_ja_A4.pdf</a:t>
            </a:r>
            <a:r>
              <a:rPr lang="en-US" altLang="ja-JP" sz="1600" dirty="0">
                <a:latin typeface="+mn-lt"/>
                <a:ea typeface="BIZ UDPGothic" panose="020B0400000000000000" pitchFamily="34" charset="-128"/>
              </a:rPr>
              <a:t> (in Japanese)</a:t>
            </a:r>
            <a:endParaRPr lang="ja-JP" altLang="en-US" sz="1600">
              <a:latin typeface="+mn-lt"/>
              <a:ea typeface="BIZ UDPGothic" panose="020B0400000000000000" pitchFamily="34" charset="-128"/>
            </a:endParaRPr>
          </a:p>
        </p:txBody>
      </p:sp>
      <p:sp>
        <p:nvSpPr>
          <p:cNvPr id="10" name="コンテンツ プレースホルダー 2">
            <a:extLst>
              <a:ext uri="{FF2B5EF4-FFF2-40B4-BE49-F238E27FC236}">
                <a16:creationId xmlns:a16="http://schemas.microsoft.com/office/drawing/2014/main" id="{57463462-FE36-C79D-5BAB-6AD5DE24F41D}"/>
              </a:ext>
            </a:extLst>
          </p:cNvPr>
          <p:cNvSpPr txBox="1">
            <a:spLocks/>
          </p:cNvSpPr>
          <p:nvPr/>
        </p:nvSpPr>
        <p:spPr bwMode="auto">
          <a:xfrm>
            <a:off x="183295" y="1069392"/>
            <a:ext cx="10971649" cy="578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34"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34"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9pPr>
          </a:lstStyle>
          <a:p>
            <a:pPr marL="228584" indent="-228584" defTabSz="1219050">
              <a:lnSpc>
                <a:spcPct val="100000"/>
              </a:lnSpc>
              <a:buFont typeface="Wingdings" panose="05000000000000000000" pitchFamily="2" charset="2"/>
              <a:buChar char="u"/>
            </a:pPr>
            <a:r>
              <a:rPr lang="en-GB" altLang="ja-JP" b="1" dirty="0">
                <a:latin typeface="+mn-lt"/>
                <a:ea typeface="BIZ UDPGothic" panose="020B0400000000000000" pitchFamily="34" charset="-128"/>
              </a:rPr>
              <a:t>Benefits for Researchers:</a:t>
            </a:r>
            <a:endParaRPr lang="en-US" altLang="ja-JP" sz="2000" b="1" dirty="0">
              <a:latin typeface="+mn-lt"/>
              <a:ea typeface="BIZ UDPGothic" panose="020B0400000000000000" pitchFamily="34" charset="-128"/>
            </a:endParaRPr>
          </a:p>
        </p:txBody>
      </p:sp>
      <p:sp>
        <p:nvSpPr>
          <p:cNvPr id="11" name="テキスト ボックス 4">
            <a:extLst>
              <a:ext uri="{FF2B5EF4-FFF2-40B4-BE49-F238E27FC236}">
                <a16:creationId xmlns:a16="http://schemas.microsoft.com/office/drawing/2014/main" id="{574D8196-891A-72EF-6784-116CFCE23FF7}"/>
              </a:ext>
            </a:extLst>
          </p:cNvPr>
          <p:cNvSpPr txBox="1"/>
          <p:nvPr/>
        </p:nvSpPr>
        <p:spPr>
          <a:xfrm>
            <a:off x="488095" y="1648047"/>
            <a:ext cx="11703745" cy="4275658"/>
          </a:xfrm>
          <a:prstGeom prst="rect">
            <a:avLst/>
          </a:prstGeom>
          <a:noFill/>
        </p:spPr>
        <p:txBody>
          <a:bodyPr wrap="square">
            <a:spAutoFit/>
          </a:bodyPr>
          <a:lstStyle/>
          <a:p>
            <a:pPr algn="l"/>
            <a:r>
              <a:rPr lang="en-US" sz="2200" i="0" u="none" strike="noStrike" dirty="0">
                <a:solidFill>
                  <a:srgbClr val="000000"/>
                </a:solidFill>
                <a:effectLst/>
                <a:latin typeface="+mn-lt"/>
              </a:rPr>
              <a:t>Benefits of Research Data Management (RDM) Highlighted by Leading International Academic Institutions:</a:t>
            </a:r>
          </a:p>
          <a:p>
            <a:pPr>
              <a:lnSpc>
                <a:spcPct val="150000"/>
              </a:lnSpc>
            </a:pPr>
            <a:r>
              <a:rPr lang="ja-JP" altLang="en-US" sz="2200">
                <a:latin typeface="+mn-lt"/>
                <a:ea typeface="BIZ UDPGothic" panose="020B0400000000000000" pitchFamily="34" charset="-128"/>
              </a:rPr>
              <a:t>　</a:t>
            </a:r>
            <a:r>
              <a:rPr lang="en-US" altLang="ja-JP" sz="2200" dirty="0">
                <a:latin typeface="+mn-lt"/>
                <a:ea typeface="BIZ UDPGothic" panose="020B0400000000000000" pitchFamily="34" charset="-128"/>
              </a:rPr>
              <a:t>○ </a:t>
            </a:r>
            <a:r>
              <a:rPr lang="en-US" sz="2200" b="0" i="0" u="none" strike="noStrike" dirty="0">
                <a:solidFill>
                  <a:srgbClr val="000000"/>
                </a:solidFill>
                <a:effectLst/>
                <a:latin typeface="+mn-lt"/>
              </a:rPr>
              <a:t>Increases the impact of one's own research</a:t>
            </a:r>
            <a:endParaRPr lang="ja-JP" altLang="en-US" sz="2200">
              <a:latin typeface="+mn-lt"/>
              <a:ea typeface="BIZ UDPGothic" panose="020B0400000000000000" pitchFamily="34" charset="-128"/>
            </a:endParaRPr>
          </a:p>
          <a:p>
            <a:pPr>
              <a:lnSpc>
                <a:spcPct val="150000"/>
              </a:lnSpc>
            </a:pPr>
            <a:r>
              <a:rPr lang="ja-JP" altLang="en-US" sz="2200">
                <a:latin typeface="+mn-lt"/>
                <a:ea typeface="BIZ UDPGothic" panose="020B0400000000000000" pitchFamily="34" charset="-128"/>
              </a:rPr>
              <a:t>　○</a:t>
            </a:r>
            <a:r>
              <a:rPr lang="en-US" altLang="ja-JP" sz="2200" dirty="0">
                <a:latin typeface="+mn-lt"/>
                <a:ea typeface="BIZ UDPGothic" panose="020B0400000000000000" pitchFamily="34" charset="-128"/>
              </a:rPr>
              <a:t> Reduces data analysis time through effective data management</a:t>
            </a:r>
            <a:endParaRPr lang="ja-JP" altLang="en-US" sz="2200">
              <a:latin typeface="+mn-lt"/>
              <a:ea typeface="BIZ UDPGothic" panose="020B0400000000000000" pitchFamily="34" charset="-128"/>
            </a:endParaRPr>
          </a:p>
          <a:p>
            <a:pPr>
              <a:lnSpc>
                <a:spcPct val="150000"/>
              </a:lnSpc>
            </a:pPr>
            <a:r>
              <a:rPr lang="ja-JP" altLang="en-US" sz="2200">
                <a:latin typeface="+mn-lt"/>
                <a:ea typeface="BIZ UDPGothic" panose="020B0400000000000000" pitchFamily="34" charset="-128"/>
              </a:rPr>
              <a:t>　○ </a:t>
            </a:r>
            <a:r>
              <a:rPr lang="en-US" sz="2200" b="0" i="0" u="none" strike="noStrike" dirty="0">
                <a:solidFill>
                  <a:srgbClr val="000000"/>
                </a:solidFill>
                <a:effectLst/>
                <a:latin typeface="+mn-lt"/>
              </a:rPr>
              <a:t>Ensures long-term (permanent) data preservation and integrity</a:t>
            </a:r>
            <a:endParaRPr lang="ja-JP" altLang="en-US" sz="2200">
              <a:latin typeface="+mn-lt"/>
              <a:ea typeface="BIZ UDPGothic" panose="020B0400000000000000" pitchFamily="34" charset="-128"/>
            </a:endParaRPr>
          </a:p>
          <a:p>
            <a:pPr>
              <a:lnSpc>
                <a:spcPct val="150000"/>
              </a:lnSpc>
            </a:pPr>
            <a:r>
              <a:rPr lang="ja-JP" altLang="en-US" sz="2200">
                <a:latin typeface="+mn-lt"/>
                <a:ea typeface="BIZ UDPGothic" panose="020B0400000000000000" pitchFamily="34" charset="-128"/>
              </a:rPr>
              <a:t>　○ </a:t>
            </a:r>
            <a:r>
              <a:rPr lang="en-US" sz="2200" i="0" u="none" strike="noStrike" dirty="0">
                <a:solidFill>
                  <a:srgbClr val="000000"/>
                </a:solidFill>
                <a:effectLst/>
                <a:latin typeface="-webkit-standard"/>
              </a:rPr>
              <a:t>Meeting funding requirements and securing grants strengthens research competitiveness </a:t>
            </a:r>
          </a:p>
          <a:p>
            <a:pPr>
              <a:lnSpc>
                <a:spcPct val="150000"/>
              </a:lnSpc>
            </a:pPr>
            <a:r>
              <a:rPr lang="ja-JP" altLang="en-US" sz="2200">
                <a:latin typeface="+mn-lt"/>
                <a:ea typeface="BIZ UDPGothic" panose="020B0400000000000000" pitchFamily="34" charset="-128"/>
              </a:rPr>
              <a:t>　○ </a:t>
            </a:r>
            <a:r>
              <a:rPr lang="en-US" sz="2200" b="0" i="0" u="none" strike="noStrike" dirty="0">
                <a:solidFill>
                  <a:srgbClr val="000000"/>
                </a:solidFill>
                <a:effectLst/>
                <a:latin typeface="+mn-lt"/>
              </a:rPr>
              <a:t>Facilitates scientific discoveries and promotes effective data sharing and reuse</a:t>
            </a:r>
          </a:p>
          <a:p>
            <a:pPr>
              <a:lnSpc>
                <a:spcPct val="150000"/>
              </a:lnSpc>
            </a:pPr>
            <a:r>
              <a:rPr lang="ja-JP" altLang="en-US" sz="2200">
                <a:latin typeface="+mn-lt"/>
                <a:ea typeface="BIZ UDPGothic" panose="020B0400000000000000" pitchFamily="34" charset="-128"/>
              </a:rPr>
              <a:t>　○ </a:t>
            </a:r>
            <a:r>
              <a:rPr lang="en-US" sz="2200" b="0" i="0" u="none" strike="noStrike" dirty="0">
                <a:solidFill>
                  <a:srgbClr val="000000"/>
                </a:solidFill>
                <a:effectLst/>
                <a:latin typeface="+mn-lt"/>
              </a:rPr>
              <a:t>Supports open access</a:t>
            </a:r>
            <a:endParaRPr lang="ja-JP" altLang="en-US" sz="2200">
              <a:latin typeface="+mn-lt"/>
              <a:ea typeface="BIZ UDPGothic" panose="020B0400000000000000" pitchFamily="34" charset="-128"/>
            </a:endParaRPr>
          </a:p>
          <a:p>
            <a:pPr>
              <a:lnSpc>
                <a:spcPct val="150000"/>
              </a:lnSpc>
            </a:pPr>
            <a:r>
              <a:rPr lang="ja-JP" altLang="en-US" sz="2200" b="1">
                <a:latin typeface="+mn-lt"/>
                <a:ea typeface="BIZ UDPGothic" panose="020B0400000000000000" pitchFamily="34" charset="-128"/>
              </a:rPr>
              <a:t>　○ </a:t>
            </a:r>
            <a:r>
              <a:rPr lang="en-GB" altLang="ja-JP" sz="2200" b="1" dirty="0">
                <a:latin typeface="+mn-lt"/>
                <a:ea typeface="BIZ UDPGothic" panose="020B0400000000000000" pitchFamily="34" charset="-128"/>
              </a:rPr>
              <a:t>Facilitates data access and use by future researchers</a:t>
            </a:r>
            <a:endParaRPr lang="ja-JP" altLang="en-US" sz="2200" b="1">
              <a:latin typeface="+mn-lt"/>
              <a:ea typeface="BIZ UDPGothic" panose="020B0400000000000000" pitchFamily="34" charset="-128"/>
            </a:endParaRPr>
          </a:p>
        </p:txBody>
      </p:sp>
    </p:spTree>
    <p:extLst>
      <p:ext uri="{BB962C8B-B14F-4D97-AF65-F5344CB8AC3E}">
        <p14:creationId xmlns:p14="http://schemas.microsoft.com/office/powerpoint/2010/main" val="7374335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05585061-2CAC-EF37-5794-41011A38DFE4}"/>
              </a:ext>
            </a:extLst>
          </p:cNvPr>
          <p:cNvSpPr>
            <a:spLocks noGrp="1"/>
          </p:cNvSpPr>
          <p:nvPr>
            <p:ph type="title"/>
          </p:nvPr>
        </p:nvSpPr>
        <p:spPr/>
        <p:txBody>
          <a:bodyPr/>
          <a:lstStyle/>
          <a:p>
            <a:r>
              <a:rPr lang="en-GB" altLang="ja-JP" dirty="0">
                <a:latin typeface="+mj-lt"/>
              </a:rPr>
              <a:t>Significance of Research Data Management</a:t>
            </a:r>
            <a:endParaRPr lang="ja-JP" altLang="en-US"/>
          </a:p>
        </p:txBody>
      </p:sp>
      <p:sp>
        <p:nvSpPr>
          <p:cNvPr id="8" name="テキスト ボックス 8">
            <a:extLst>
              <a:ext uri="{FF2B5EF4-FFF2-40B4-BE49-F238E27FC236}">
                <a16:creationId xmlns:a16="http://schemas.microsoft.com/office/drawing/2014/main" id="{47ED2F53-D0D5-0B01-E656-D4F9476A7379}"/>
              </a:ext>
            </a:extLst>
          </p:cNvPr>
          <p:cNvSpPr txBox="1"/>
          <p:nvPr/>
        </p:nvSpPr>
        <p:spPr>
          <a:xfrm>
            <a:off x="-160" y="6323173"/>
            <a:ext cx="12192000" cy="584775"/>
          </a:xfrm>
          <a:prstGeom prst="rect">
            <a:avLst/>
          </a:prstGeom>
          <a:solidFill>
            <a:srgbClr val="EAEAEA"/>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ja-JP" sz="1600" dirty="0">
                <a:latin typeface="+mn-lt"/>
                <a:ea typeface="BIZ UDPGothic" panose="020B0400000000000000" pitchFamily="34" charset="-128"/>
              </a:rPr>
              <a:t>Kyoto University Library Network</a:t>
            </a:r>
            <a:r>
              <a:rPr lang="en-US" altLang="ja-JP" sz="1600" dirty="0">
                <a:latin typeface="+mn-lt"/>
                <a:ea typeface="BIZ UDPGothic" panose="020B0400000000000000" pitchFamily="34" charset="-128"/>
              </a:rPr>
              <a:t> </a:t>
            </a:r>
            <a:r>
              <a:rPr lang="en-GB" altLang="ja-JP" sz="1600" dirty="0">
                <a:latin typeface="+mn-lt"/>
                <a:ea typeface="BIZ UDPGothic" panose="020B0400000000000000" pitchFamily="34" charset="-128"/>
              </a:rPr>
              <a:t>(2023</a:t>
            </a:r>
            <a:r>
              <a:rPr lang="el-GR" altLang="ja-JP" sz="1600" dirty="0">
                <a:latin typeface="+mn-lt"/>
                <a:ea typeface="BIZ UDPGothic" panose="020B0400000000000000" pitchFamily="34" charset="-128"/>
              </a:rPr>
              <a:t>,</a:t>
            </a:r>
            <a:r>
              <a:rPr lang="en-GB" altLang="ja-JP" sz="1600" dirty="0">
                <a:latin typeface="+mn-lt"/>
                <a:ea typeface="BIZ UDPGothic" panose="020B0400000000000000" pitchFamily="34" charset="-128"/>
              </a:rPr>
              <a:t> April)</a:t>
            </a:r>
            <a:r>
              <a:rPr lang="en-US" altLang="ja-JP" sz="1600" dirty="0">
                <a:latin typeface="+mn-lt"/>
                <a:ea typeface="BIZ UDPGothic" panose="020B0400000000000000" pitchFamily="34" charset="-128"/>
              </a:rPr>
              <a:t> </a:t>
            </a:r>
            <a:r>
              <a:rPr lang="en-GB" altLang="ja-JP" sz="1600" dirty="0">
                <a:latin typeface="+mn-lt"/>
                <a:ea typeface="BIZ UDPGothic" panose="020B0400000000000000" pitchFamily="34" charset="-128"/>
              </a:rPr>
              <a:t>”Future Research Data Management (RDM), p.2”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600" dirty="0">
                <a:latin typeface="+mn-lt"/>
                <a:ea typeface="BIZ UDPGothic" panose="020B0400000000000000" pitchFamily="34" charset="-128"/>
                <a:hlinkClick r:id="rId3"/>
              </a:rPr>
              <a:t> https://www.kulib.Kyoto-u.ac.jp/uploads/RDM_leaflet_ja_A4.pdf</a:t>
            </a:r>
            <a:r>
              <a:rPr lang="en-US" altLang="ja-JP" sz="1600" dirty="0">
                <a:latin typeface="+mn-lt"/>
                <a:ea typeface="BIZ UDPGothic" panose="020B0400000000000000" pitchFamily="34" charset="-128"/>
              </a:rPr>
              <a:t> (in Japanese)</a:t>
            </a:r>
            <a:endParaRPr lang="ja-JP" altLang="en-US" sz="1600">
              <a:latin typeface="+mn-lt"/>
              <a:ea typeface="BIZ UDPGothic" panose="020B0400000000000000" pitchFamily="34" charset="-128"/>
            </a:endParaRPr>
          </a:p>
        </p:txBody>
      </p:sp>
      <p:sp>
        <p:nvSpPr>
          <p:cNvPr id="10" name="コンテンツ プレースホルダー 2">
            <a:extLst>
              <a:ext uri="{FF2B5EF4-FFF2-40B4-BE49-F238E27FC236}">
                <a16:creationId xmlns:a16="http://schemas.microsoft.com/office/drawing/2014/main" id="{F6CA4528-34DE-A507-BA16-444897C3817C}"/>
              </a:ext>
            </a:extLst>
          </p:cNvPr>
          <p:cNvSpPr txBox="1">
            <a:spLocks/>
          </p:cNvSpPr>
          <p:nvPr/>
        </p:nvSpPr>
        <p:spPr bwMode="auto">
          <a:xfrm>
            <a:off x="183295" y="1069392"/>
            <a:ext cx="10971649" cy="578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34"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34"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9pPr>
          </a:lstStyle>
          <a:p>
            <a:pPr marL="228584" indent="-228584" defTabSz="1219050">
              <a:lnSpc>
                <a:spcPct val="100000"/>
              </a:lnSpc>
              <a:buFont typeface="Wingdings" panose="05000000000000000000" pitchFamily="2" charset="2"/>
              <a:buChar char="u"/>
            </a:pPr>
            <a:r>
              <a:rPr lang="en-GB" altLang="ja-JP" b="1" dirty="0">
                <a:latin typeface="+mn-lt"/>
                <a:ea typeface="BIZ UDPGothic" panose="020B0400000000000000" pitchFamily="34" charset="-128"/>
              </a:rPr>
              <a:t>Benefits for Researchers:</a:t>
            </a:r>
            <a:endParaRPr lang="en-US" altLang="ja-JP" sz="2000" b="1" dirty="0">
              <a:latin typeface="+mn-lt"/>
              <a:ea typeface="BIZ UDPGothic" panose="020B0400000000000000" pitchFamily="34" charset="-128"/>
            </a:endParaRPr>
          </a:p>
        </p:txBody>
      </p:sp>
      <p:sp>
        <p:nvSpPr>
          <p:cNvPr id="11" name="テキスト ボックス 4">
            <a:extLst>
              <a:ext uri="{FF2B5EF4-FFF2-40B4-BE49-F238E27FC236}">
                <a16:creationId xmlns:a16="http://schemas.microsoft.com/office/drawing/2014/main" id="{BEFF80FE-EF56-08B1-7F5C-B0B7F71BDE2D}"/>
              </a:ext>
            </a:extLst>
          </p:cNvPr>
          <p:cNvSpPr txBox="1"/>
          <p:nvPr/>
        </p:nvSpPr>
        <p:spPr>
          <a:xfrm>
            <a:off x="488095" y="1648047"/>
            <a:ext cx="11703745" cy="4275658"/>
          </a:xfrm>
          <a:prstGeom prst="rect">
            <a:avLst/>
          </a:prstGeom>
          <a:noFill/>
        </p:spPr>
        <p:txBody>
          <a:bodyPr wrap="square">
            <a:spAutoFit/>
          </a:bodyPr>
          <a:lstStyle/>
          <a:p>
            <a:pPr algn="l"/>
            <a:r>
              <a:rPr lang="en-US" sz="2200" i="0" u="none" strike="noStrike" dirty="0">
                <a:solidFill>
                  <a:srgbClr val="000000"/>
                </a:solidFill>
                <a:effectLst/>
                <a:latin typeface="+mn-lt"/>
              </a:rPr>
              <a:t>Benefits of Research Data Management (RDM) Highlighted by Leading International Academic Institutions:</a:t>
            </a:r>
          </a:p>
          <a:p>
            <a:pPr>
              <a:lnSpc>
                <a:spcPct val="150000"/>
              </a:lnSpc>
            </a:pPr>
            <a:r>
              <a:rPr lang="ja-JP" altLang="en-US" sz="2200">
                <a:latin typeface="+mn-lt"/>
                <a:ea typeface="BIZ UDPGothic" panose="020B0400000000000000" pitchFamily="34" charset="-128"/>
              </a:rPr>
              <a:t>　</a:t>
            </a:r>
            <a:r>
              <a:rPr lang="en-US" altLang="ja-JP" sz="2200" dirty="0">
                <a:latin typeface="+mn-lt"/>
                <a:ea typeface="BIZ UDPGothic" panose="020B0400000000000000" pitchFamily="34" charset="-128"/>
              </a:rPr>
              <a:t>○ </a:t>
            </a:r>
            <a:r>
              <a:rPr lang="en-US" sz="2200" b="0" i="0" u="none" strike="noStrike" dirty="0">
                <a:solidFill>
                  <a:srgbClr val="000000"/>
                </a:solidFill>
                <a:effectLst/>
                <a:latin typeface="+mn-lt"/>
              </a:rPr>
              <a:t>Increases the impact of one's own research</a:t>
            </a:r>
            <a:endParaRPr lang="ja-JP" altLang="en-US" sz="2200">
              <a:latin typeface="+mn-lt"/>
              <a:ea typeface="BIZ UDPGothic" panose="020B0400000000000000" pitchFamily="34" charset="-128"/>
            </a:endParaRPr>
          </a:p>
          <a:p>
            <a:pPr>
              <a:lnSpc>
                <a:spcPct val="150000"/>
              </a:lnSpc>
            </a:pPr>
            <a:r>
              <a:rPr lang="ja-JP" altLang="en-US" sz="2200">
                <a:latin typeface="+mn-lt"/>
                <a:ea typeface="BIZ UDPGothic" panose="020B0400000000000000" pitchFamily="34" charset="-128"/>
              </a:rPr>
              <a:t>　○</a:t>
            </a:r>
            <a:r>
              <a:rPr lang="en-US" altLang="ja-JP" sz="2200" dirty="0">
                <a:latin typeface="+mn-lt"/>
                <a:ea typeface="BIZ UDPGothic" panose="020B0400000000000000" pitchFamily="34" charset="-128"/>
              </a:rPr>
              <a:t> Reduces data analysis time through effective data management</a:t>
            </a:r>
            <a:endParaRPr lang="ja-JP" altLang="en-US" sz="2200">
              <a:latin typeface="+mn-lt"/>
              <a:ea typeface="BIZ UDPGothic" panose="020B0400000000000000" pitchFamily="34" charset="-128"/>
            </a:endParaRPr>
          </a:p>
          <a:p>
            <a:pPr>
              <a:lnSpc>
                <a:spcPct val="150000"/>
              </a:lnSpc>
            </a:pPr>
            <a:r>
              <a:rPr lang="ja-JP" altLang="en-US" sz="2200">
                <a:latin typeface="+mn-lt"/>
                <a:ea typeface="BIZ UDPGothic" panose="020B0400000000000000" pitchFamily="34" charset="-128"/>
              </a:rPr>
              <a:t>　○ </a:t>
            </a:r>
            <a:r>
              <a:rPr lang="en-US" sz="2200" b="0" i="0" u="none" strike="noStrike" dirty="0">
                <a:solidFill>
                  <a:srgbClr val="000000"/>
                </a:solidFill>
                <a:effectLst/>
                <a:latin typeface="+mn-lt"/>
              </a:rPr>
              <a:t>Ensures long-term (permanent) data preservation and integrity</a:t>
            </a:r>
            <a:endParaRPr lang="ja-JP" altLang="en-US" sz="2200">
              <a:latin typeface="+mn-lt"/>
              <a:ea typeface="BIZ UDPGothic" panose="020B0400000000000000" pitchFamily="34" charset="-128"/>
            </a:endParaRPr>
          </a:p>
          <a:p>
            <a:pPr>
              <a:lnSpc>
                <a:spcPct val="150000"/>
              </a:lnSpc>
            </a:pPr>
            <a:r>
              <a:rPr lang="ja-JP" altLang="en-US" sz="2200">
                <a:latin typeface="+mn-lt"/>
                <a:ea typeface="BIZ UDPGothic" panose="020B0400000000000000" pitchFamily="34" charset="-128"/>
              </a:rPr>
              <a:t>　○ </a:t>
            </a:r>
            <a:r>
              <a:rPr lang="en-US" sz="2200" i="0" u="none" strike="noStrike" dirty="0">
                <a:solidFill>
                  <a:srgbClr val="000000"/>
                </a:solidFill>
                <a:effectLst/>
                <a:latin typeface="-webkit-standard"/>
              </a:rPr>
              <a:t>Meeting funding requirements and securing grants strengthens research competitiveness </a:t>
            </a:r>
          </a:p>
          <a:p>
            <a:pPr>
              <a:lnSpc>
                <a:spcPct val="150000"/>
              </a:lnSpc>
            </a:pPr>
            <a:r>
              <a:rPr lang="ja-JP" altLang="en-US" sz="2200">
                <a:latin typeface="+mn-lt"/>
                <a:ea typeface="BIZ UDPGothic" panose="020B0400000000000000" pitchFamily="34" charset="-128"/>
              </a:rPr>
              <a:t>　○ </a:t>
            </a:r>
            <a:r>
              <a:rPr lang="en-US" sz="2200" b="0" i="0" u="none" strike="noStrike" dirty="0">
                <a:solidFill>
                  <a:srgbClr val="000000"/>
                </a:solidFill>
                <a:effectLst/>
                <a:latin typeface="+mn-lt"/>
              </a:rPr>
              <a:t>Facilitates scientific discoveries and promotes effective data sharing and reuse</a:t>
            </a:r>
          </a:p>
          <a:p>
            <a:pPr>
              <a:lnSpc>
                <a:spcPct val="150000"/>
              </a:lnSpc>
            </a:pPr>
            <a:r>
              <a:rPr lang="ja-JP" altLang="en-US" sz="2200">
                <a:latin typeface="+mn-lt"/>
                <a:ea typeface="BIZ UDPGothic" panose="020B0400000000000000" pitchFamily="34" charset="-128"/>
              </a:rPr>
              <a:t>　○ </a:t>
            </a:r>
            <a:r>
              <a:rPr lang="en-US" sz="2200" b="0" i="0" u="none" strike="noStrike" dirty="0">
                <a:solidFill>
                  <a:srgbClr val="000000"/>
                </a:solidFill>
                <a:effectLst/>
                <a:latin typeface="+mn-lt"/>
              </a:rPr>
              <a:t>Supports open access</a:t>
            </a:r>
            <a:endParaRPr lang="ja-JP" altLang="en-US" sz="2200">
              <a:latin typeface="+mn-lt"/>
              <a:ea typeface="BIZ UDPGothic" panose="020B0400000000000000" pitchFamily="34" charset="-128"/>
            </a:endParaRPr>
          </a:p>
          <a:p>
            <a:pPr>
              <a:lnSpc>
                <a:spcPct val="150000"/>
              </a:lnSpc>
            </a:pPr>
            <a:r>
              <a:rPr lang="ja-JP" altLang="en-US" sz="2200">
                <a:latin typeface="+mn-lt"/>
                <a:ea typeface="BIZ UDPGothic" panose="020B0400000000000000" pitchFamily="34" charset="-128"/>
              </a:rPr>
              <a:t>　○ </a:t>
            </a:r>
            <a:r>
              <a:rPr lang="en-GB" altLang="ja-JP" sz="2200" dirty="0">
                <a:latin typeface="+mn-lt"/>
                <a:ea typeface="BIZ UDPGothic" panose="020B0400000000000000" pitchFamily="34" charset="-128"/>
              </a:rPr>
              <a:t>Facilitates data access and use by future researchers</a:t>
            </a:r>
            <a:endParaRPr lang="ja-JP" altLang="en-US" sz="2200">
              <a:latin typeface="+mn-lt"/>
              <a:ea typeface="BIZ UDPGothic" panose="020B0400000000000000" pitchFamily="34" charset="-128"/>
            </a:endParaRPr>
          </a:p>
        </p:txBody>
      </p:sp>
    </p:spTree>
    <p:extLst>
      <p:ext uri="{BB962C8B-B14F-4D97-AF65-F5344CB8AC3E}">
        <p14:creationId xmlns:p14="http://schemas.microsoft.com/office/powerpoint/2010/main" val="40327316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ボックス 12">
            <a:extLst>
              <a:ext uri="{FF2B5EF4-FFF2-40B4-BE49-F238E27FC236}">
                <a16:creationId xmlns:a16="http://schemas.microsoft.com/office/drawing/2014/main" id="{2A08990F-5C65-10C7-CD08-7FA72E81AA78}"/>
              </a:ext>
            </a:extLst>
          </p:cNvPr>
          <p:cNvSpPr txBox="1"/>
          <p:nvPr/>
        </p:nvSpPr>
        <p:spPr>
          <a:xfrm>
            <a:off x="1182395" y="1416240"/>
            <a:ext cx="9697571" cy="923330"/>
          </a:xfrm>
          <a:prstGeom prst="rect">
            <a:avLst/>
          </a:prstGeom>
          <a:noFill/>
        </p:spPr>
        <p:txBody>
          <a:bodyPr wrap="square">
            <a:spAutoFit/>
          </a:bodyPr>
          <a:lstStyle/>
          <a:p>
            <a:pPr algn="l"/>
            <a:r>
              <a:rPr lang="en-US" b="1" i="0" u="none" strike="noStrike" dirty="0">
                <a:solidFill>
                  <a:srgbClr val="000000"/>
                </a:solidFill>
                <a:effectLst/>
              </a:rPr>
              <a:t>Information used or generated in a research project is organized, structured, stored, and managed within the following cycle:</a:t>
            </a:r>
            <a:endParaRPr lang="en-US" b="0" i="0" u="none" strike="noStrike" dirty="0">
              <a:solidFill>
                <a:srgbClr val="000000"/>
              </a:solidFill>
              <a:effectLst/>
            </a:endParaRPr>
          </a:p>
          <a:p>
            <a:endParaRPr lang="ja-JP" altLang="en-US" dirty="0">
              <a:latin typeface="BIZ UDPGothic" panose="020B0400000000000000" pitchFamily="34" charset="-128"/>
              <a:ea typeface="BIZ UDPGothic" panose="020B0400000000000000" pitchFamily="34" charset="-128"/>
            </a:endParaRPr>
          </a:p>
        </p:txBody>
      </p:sp>
      <p:graphicFrame>
        <p:nvGraphicFramePr>
          <p:cNvPr id="36" name="グラフ 35"/>
          <p:cNvGraphicFramePr>
            <a:graphicFrameLocks/>
          </p:cNvGraphicFramePr>
          <p:nvPr>
            <p:extLst>
              <p:ext uri="{D42A27DB-BD31-4B8C-83A1-F6EECF244321}">
                <p14:modId xmlns:p14="http://schemas.microsoft.com/office/powerpoint/2010/main" val="2577902726"/>
              </p:ext>
            </p:extLst>
          </p:nvPr>
        </p:nvGraphicFramePr>
        <p:xfrm>
          <a:off x="3058085" y="1879529"/>
          <a:ext cx="5548539" cy="360727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Diagram 1"/>
          <p:cNvGraphicFramePr/>
          <p:nvPr>
            <p:extLst>
              <p:ext uri="{D42A27DB-BD31-4B8C-83A1-F6EECF244321}">
                <p14:modId xmlns:p14="http://schemas.microsoft.com/office/powerpoint/2010/main" val="1728789429"/>
              </p:ext>
            </p:extLst>
          </p:nvPr>
        </p:nvGraphicFramePr>
        <p:xfrm>
          <a:off x="4063310" y="1930030"/>
          <a:ext cx="3911221" cy="351736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テキスト ボックス 4">
            <a:extLst>
              <a:ext uri="{FF2B5EF4-FFF2-40B4-BE49-F238E27FC236}">
                <a16:creationId xmlns:a16="http://schemas.microsoft.com/office/drawing/2014/main" id="{03615362-45A7-8D33-B995-18F97E3DB40D}"/>
              </a:ext>
            </a:extLst>
          </p:cNvPr>
          <p:cNvSpPr txBox="1"/>
          <p:nvPr/>
        </p:nvSpPr>
        <p:spPr>
          <a:xfrm>
            <a:off x="922007" y="2572979"/>
            <a:ext cx="2874460" cy="707886"/>
          </a:xfrm>
          <a:prstGeom prst="rect">
            <a:avLst/>
          </a:prstGeom>
          <a:noFill/>
          <a:ln w="19050">
            <a:solidFill>
              <a:srgbClr val="0070C0"/>
            </a:solidFill>
          </a:ln>
        </p:spPr>
        <p:txBody>
          <a:bodyPr wrap="square" rtlCol="0" anchor="ctr">
            <a:spAutoFit/>
          </a:bodyPr>
          <a:lstStyle/>
          <a:p>
            <a:r>
              <a:rPr lang="en-US" altLang="ja-JP" sz="2000" dirty="0">
                <a:ea typeface="BIZ UDPGothic" panose="020B0400000000000000" pitchFamily="34" charset="-128"/>
                <a:cs typeface="Calibri" panose="020F0502020204030204" pitchFamily="34" charset="0"/>
              </a:rPr>
              <a:t>Formulating a Research Data Management plan</a:t>
            </a:r>
            <a:endParaRPr lang="ja-JP" altLang="en-US" sz="2000" dirty="0">
              <a:ea typeface="BIZ UDPGothic" panose="020B0400000000000000" pitchFamily="34" charset="-128"/>
              <a:cs typeface="Calibri" panose="020F0502020204030204" pitchFamily="34" charset="0"/>
            </a:endParaRPr>
          </a:p>
        </p:txBody>
      </p:sp>
      <p:sp>
        <p:nvSpPr>
          <p:cNvPr id="6" name="テキスト ボックス 5">
            <a:extLst>
              <a:ext uri="{FF2B5EF4-FFF2-40B4-BE49-F238E27FC236}">
                <a16:creationId xmlns:a16="http://schemas.microsoft.com/office/drawing/2014/main" id="{B80C0484-4A91-A41C-070D-387742D75761}"/>
              </a:ext>
            </a:extLst>
          </p:cNvPr>
          <p:cNvSpPr txBox="1"/>
          <p:nvPr/>
        </p:nvSpPr>
        <p:spPr>
          <a:xfrm>
            <a:off x="7835496" y="3104646"/>
            <a:ext cx="3911221" cy="1323439"/>
          </a:xfrm>
          <a:prstGeom prst="rect">
            <a:avLst/>
          </a:prstGeom>
          <a:noFill/>
          <a:ln w="19050">
            <a:solidFill>
              <a:srgbClr val="FF0000"/>
            </a:solidFill>
          </a:ln>
        </p:spPr>
        <p:txBody>
          <a:bodyPr wrap="square" rtlCol="0">
            <a:spAutoFit/>
          </a:bodyPr>
          <a:lstStyle/>
          <a:p>
            <a:r>
              <a:rPr lang="en-US" sz="2000" b="0" i="0" u="none" strike="noStrike" dirty="0">
                <a:solidFill>
                  <a:srgbClr val="000000"/>
                </a:solidFill>
                <a:effectLst/>
                <a:latin typeface="-webkit-standard"/>
              </a:rPr>
              <a:t>Managing research data</a:t>
            </a:r>
            <a:br>
              <a:rPr lang="en-US" sz="2000" b="0" i="0" u="none" strike="noStrike" dirty="0">
                <a:solidFill>
                  <a:srgbClr val="000000"/>
                </a:solidFill>
                <a:effectLst/>
                <a:latin typeface="-webkit-standard"/>
              </a:rPr>
            </a:br>
            <a:r>
              <a:rPr lang="en-US" sz="2000" b="0" i="0" u="none" strike="noStrike" dirty="0">
                <a:solidFill>
                  <a:srgbClr val="000000"/>
                </a:solidFill>
                <a:effectLst/>
                <a:latin typeface="-webkit-standard"/>
              </a:rPr>
              <a:t>throughout the entire lifecycle</a:t>
            </a:r>
            <a:br>
              <a:rPr lang="en-US" sz="2000" b="0" i="0" u="none" strike="noStrike" dirty="0">
                <a:solidFill>
                  <a:srgbClr val="000000"/>
                </a:solidFill>
                <a:effectLst/>
                <a:latin typeface="-webkit-standard"/>
              </a:rPr>
            </a:br>
            <a:r>
              <a:rPr lang="en-US" sz="2000" b="0" i="0" u="none" strike="noStrike" dirty="0">
                <a:solidFill>
                  <a:srgbClr val="000000"/>
                </a:solidFill>
                <a:effectLst/>
                <a:latin typeface="-webkit-standard"/>
              </a:rPr>
              <a:t>and </a:t>
            </a:r>
          </a:p>
          <a:p>
            <a:r>
              <a:rPr lang="en-US" sz="2000" b="0" i="0" u="none" strike="noStrike" dirty="0">
                <a:solidFill>
                  <a:srgbClr val="000000"/>
                </a:solidFill>
                <a:effectLst/>
                <a:latin typeface="-webkit-standard"/>
              </a:rPr>
              <a:t>considering every stage individually</a:t>
            </a:r>
            <a:endParaRPr lang="en-US" altLang="ja-JP" sz="2000" dirty="0">
              <a:highlight>
                <a:srgbClr val="FF0000"/>
              </a:highlight>
              <a:ea typeface="BIZ UDPGothic" panose="020B0400000000000000" pitchFamily="34" charset="-128"/>
              <a:cs typeface="Calibri" panose="020F0502020204030204" pitchFamily="34" charset="0"/>
            </a:endParaRPr>
          </a:p>
        </p:txBody>
      </p:sp>
      <p:sp>
        <p:nvSpPr>
          <p:cNvPr id="7" name="テキスト ボックス 6">
            <a:extLst>
              <a:ext uri="{FF2B5EF4-FFF2-40B4-BE49-F238E27FC236}">
                <a16:creationId xmlns:a16="http://schemas.microsoft.com/office/drawing/2014/main" id="{6DCC0D44-4955-BDAA-7783-5C41C8D13557}"/>
              </a:ext>
            </a:extLst>
          </p:cNvPr>
          <p:cNvSpPr txBox="1"/>
          <p:nvPr/>
        </p:nvSpPr>
        <p:spPr>
          <a:xfrm>
            <a:off x="674521" y="4351858"/>
            <a:ext cx="3299841" cy="707886"/>
          </a:xfrm>
          <a:prstGeom prst="rect">
            <a:avLst/>
          </a:prstGeom>
          <a:noFill/>
          <a:ln w="19050">
            <a:solidFill>
              <a:srgbClr val="00B050"/>
            </a:solidFill>
          </a:ln>
        </p:spPr>
        <p:txBody>
          <a:bodyPr wrap="square" rtlCol="0" anchor="ctr">
            <a:spAutoFit/>
          </a:bodyPr>
          <a:lstStyle/>
          <a:p>
            <a:r>
              <a:rPr lang="en-JP" altLang="ja-JP" sz="2000" dirty="0">
                <a:ea typeface="BIZ UDPGothic" panose="020B0400000000000000" pitchFamily="34" charset="-128"/>
                <a:cs typeface="Calibri" panose="020F0502020204030204" pitchFamily="34" charset="0"/>
              </a:rPr>
              <a:t>Long-term data management after research completion</a:t>
            </a:r>
            <a:endParaRPr lang="en-US" altLang="ja-JP" sz="2000" dirty="0">
              <a:ea typeface="BIZ UDPGothic" panose="020B0400000000000000" pitchFamily="34" charset="-128"/>
              <a:cs typeface="Calibri" panose="020F0502020204030204" pitchFamily="34" charset="0"/>
            </a:endParaRPr>
          </a:p>
        </p:txBody>
      </p:sp>
      <p:sp>
        <p:nvSpPr>
          <p:cNvPr id="8" name="テキスト ボックス 7">
            <a:extLst>
              <a:ext uri="{FF2B5EF4-FFF2-40B4-BE49-F238E27FC236}">
                <a16:creationId xmlns:a16="http://schemas.microsoft.com/office/drawing/2014/main" id="{63CB1B24-2D64-3856-9BEE-08D797C11ADB}"/>
              </a:ext>
            </a:extLst>
          </p:cNvPr>
          <p:cNvSpPr txBox="1"/>
          <p:nvPr/>
        </p:nvSpPr>
        <p:spPr>
          <a:xfrm>
            <a:off x="0" y="6027003"/>
            <a:ext cx="12191421" cy="830997"/>
          </a:xfrm>
          <a:prstGeom prst="rect">
            <a:avLst/>
          </a:prstGeom>
          <a:solidFill>
            <a:srgbClr val="EAEAEA"/>
          </a:solidFill>
        </p:spPr>
        <p:txBody>
          <a:bodyPr wrap="square" rtlCol="0">
            <a:spAutoFit/>
          </a:bodyPr>
          <a:lstStyle/>
          <a:p>
            <a:pPr marL="228584" indent="-228584">
              <a:buFont typeface="Arial" panose="020B0604020202020204" pitchFamily="34" charset="0"/>
              <a:buChar char="•"/>
            </a:pPr>
            <a:r>
              <a:rPr lang="nl-NL" altLang="ja-JP" sz="1200" dirty="0">
                <a:solidFill>
                  <a:prstClr val="black"/>
                </a:solidFill>
                <a:latin typeface="+mn-lt"/>
                <a:ea typeface="BIZ UDPGothic" panose="020B0400000000000000" pitchFamily="34" charset="-128"/>
              </a:rPr>
              <a:t>The UK Data Service. (</a:t>
            </a:r>
            <a:r>
              <a:rPr lang="nl-NL" altLang="ja-JP" sz="1200" dirty="0" err="1">
                <a:solidFill>
                  <a:prstClr val="black"/>
                </a:solidFill>
                <a:latin typeface="+mn-lt"/>
                <a:ea typeface="BIZ UDPGothic" panose="020B0400000000000000" pitchFamily="34" charset="-128"/>
              </a:rPr>
              <a:t>n.d</a:t>
            </a:r>
            <a:r>
              <a:rPr lang="nl-NL" altLang="ja-JP" sz="1200" dirty="0">
                <a:solidFill>
                  <a:prstClr val="black"/>
                </a:solidFill>
                <a:latin typeface="+mn-lt"/>
                <a:ea typeface="BIZ UDPGothic" panose="020B0400000000000000" pitchFamily="34" charset="-128"/>
              </a:rPr>
              <a:t>.). Research data management.</a:t>
            </a:r>
            <a:r>
              <a:rPr lang="en-US" altLang="ja-JP" sz="1200" dirty="0">
                <a:solidFill>
                  <a:prstClr val="black"/>
                </a:solidFill>
                <a:latin typeface="+mn-lt"/>
                <a:ea typeface="BIZ UDPGothic" panose="020B0400000000000000" pitchFamily="34" charset="-128"/>
              </a:rPr>
              <a:t> </a:t>
            </a:r>
            <a:r>
              <a:rPr lang="en-US" altLang="ja-JP" sz="1200" dirty="0">
                <a:latin typeface="+mn-lt"/>
                <a:ea typeface="BIZ UDPGothic" panose="020B0400000000000000" pitchFamily="34" charset="-128"/>
                <a:hlinkClick r:id="rId9"/>
              </a:rPr>
              <a:t>https://www.ukdataservice.ac.uk/manage-data/lifecycle.aspx</a:t>
            </a:r>
            <a:endParaRPr lang="nl-NL" altLang="ja-JP" sz="1200" dirty="0">
              <a:latin typeface="+mn-lt"/>
              <a:ea typeface="BIZ UDPGothic" panose="020B0400000000000000" pitchFamily="34" charset="-128"/>
            </a:endParaRPr>
          </a:p>
          <a:p>
            <a:pPr marL="228584" indent="-228584">
              <a:buFont typeface="Arial" panose="020B0604020202020204" pitchFamily="34" charset="0"/>
              <a:buChar char="•"/>
            </a:pPr>
            <a:r>
              <a:rPr lang="en-GB" altLang="ja-JP" sz="1200" dirty="0">
                <a:solidFill>
                  <a:prstClr val="black"/>
                </a:solidFill>
                <a:latin typeface="+mn-lt"/>
                <a:ea typeface="BIZ UDPGothic" panose="020B0400000000000000" pitchFamily="34" charset="-128"/>
              </a:rPr>
              <a:t>Adapted from </a:t>
            </a:r>
            <a:r>
              <a:rPr lang="es-ES" altLang="ja-JP" sz="1200" dirty="0">
                <a:solidFill>
                  <a:prstClr val="black"/>
                </a:solidFill>
                <a:latin typeface="+mn-lt"/>
                <a:ea typeface="BIZ UDPGothic" panose="020B0400000000000000" pitchFamily="34" charset="-128"/>
              </a:rPr>
              <a:t>van </a:t>
            </a:r>
            <a:r>
              <a:rPr lang="es-ES" altLang="ja-JP" sz="1200" dirty="0" err="1">
                <a:solidFill>
                  <a:prstClr val="black"/>
                </a:solidFill>
                <a:latin typeface="+mn-lt"/>
                <a:ea typeface="BIZ UDPGothic" panose="020B0400000000000000" pitchFamily="34" charset="-128"/>
              </a:rPr>
              <a:t>Selm</a:t>
            </a:r>
            <a:r>
              <a:rPr lang="es-ES" altLang="ja-JP" sz="1200" dirty="0">
                <a:solidFill>
                  <a:prstClr val="black"/>
                </a:solidFill>
                <a:latin typeface="+mn-lt"/>
                <a:ea typeface="BIZ UDPGothic" panose="020B0400000000000000" pitchFamily="34" charset="-128"/>
              </a:rPr>
              <a:t>, M. (2015). RDM </a:t>
            </a:r>
            <a:r>
              <a:rPr lang="es-ES" altLang="ja-JP" sz="1200" dirty="0" err="1">
                <a:solidFill>
                  <a:prstClr val="black"/>
                </a:solidFill>
                <a:latin typeface="+mn-lt"/>
                <a:ea typeface="BIZ UDPGothic" panose="020B0400000000000000" pitchFamily="34" charset="-128"/>
              </a:rPr>
              <a:t>Support</a:t>
            </a:r>
            <a:r>
              <a:rPr lang="es-ES" altLang="ja-JP" sz="1200" dirty="0">
                <a:solidFill>
                  <a:prstClr val="black"/>
                </a:solidFill>
                <a:latin typeface="+mn-lt"/>
                <a:ea typeface="BIZ UDPGothic" panose="020B0400000000000000" pitchFamily="34" charset="-128"/>
              </a:rPr>
              <a:t> - </a:t>
            </a:r>
            <a:r>
              <a:rPr lang="es-ES" altLang="ja-JP" sz="1200" dirty="0" err="1">
                <a:solidFill>
                  <a:prstClr val="black"/>
                </a:solidFill>
                <a:latin typeface="+mn-lt"/>
                <a:ea typeface="BIZ UDPGothic" panose="020B0400000000000000" pitchFamily="34" charset="-128"/>
              </a:rPr>
              <a:t>basic</a:t>
            </a:r>
            <a:r>
              <a:rPr lang="es-ES" altLang="ja-JP" sz="1200" dirty="0">
                <a:solidFill>
                  <a:prstClr val="black"/>
                </a:solidFill>
                <a:latin typeface="+mn-lt"/>
                <a:ea typeface="BIZ UDPGothic" panose="020B0400000000000000" pitchFamily="34" charset="-128"/>
              </a:rPr>
              <a:t> training </a:t>
            </a:r>
            <a:r>
              <a:rPr lang="es-ES" altLang="ja-JP" sz="1200" dirty="0" err="1">
                <a:solidFill>
                  <a:prstClr val="black"/>
                </a:solidFill>
                <a:latin typeface="+mn-lt"/>
                <a:ea typeface="BIZ UDPGothic" panose="020B0400000000000000" pitchFamily="34" charset="-128"/>
              </a:rPr>
              <a:t>course</a:t>
            </a:r>
            <a:r>
              <a:rPr lang="es-ES" altLang="ja-JP" sz="1200" dirty="0">
                <a:solidFill>
                  <a:prstClr val="black"/>
                </a:solidFill>
                <a:latin typeface="+mn-lt"/>
                <a:ea typeface="BIZ UDPGothic" panose="020B0400000000000000" pitchFamily="34" charset="-128"/>
              </a:rPr>
              <a:t> </a:t>
            </a:r>
            <a:r>
              <a:rPr lang="es-ES" altLang="ja-JP" sz="1200" dirty="0" err="1">
                <a:solidFill>
                  <a:prstClr val="black"/>
                </a:solidFill>
                <a:latin typeface="+mn-lt"/>
                <a:ea typeface="BIZ UDPGothic" panose="020B0400000000000000" pitchFamily="34" charset="-128"/>
              </a:rPr>
              <a:t>for</a:t>
            </a:r>
            <a:r>
              <a:rPr lang="es-ES" altLang="ja-JP" sz="1200" dirty="0">
                <a:solidFill>
                  <a:prstClr val="black"/>
                </a:solidFill>
                <a:latin typeface="+mn-lt"/>
                <a:ea typeface="BIZ UDPGothic" panose="020B0400000000000000" pitchFamily="34" charset="-128"/>
              </a:rPr>
              <a:t> </a:t>
            </a:r>
            <a:r>
              <a:rPr lang="es-ES" altLang="ja-JP" sz="1200" dirty="0" err="1">
                <a:solidFill>
                  <a:prstClr val="black"/>
                </a:solidFill>
                <a:latin typeface="+mn-lt"/>
                <a:ea typeface="BIZ UDPGothic" panose="020B0400000000000000" pitchFamily="34" charset="-128"/>
              </a:rPr>
              <a:t>information</a:t>
            </a:r>
            <a:r>
              <a:rPr lang="es-ES" altLang="ja-JP" sz="1200" dirty="0">
                <a:solidFill>
                  <a:prstClr val="black"/>
                </a:solidFill>
                <a:latin typeface="+mn-lt"/>
                <a:ea typeface="BIZ UDPGothic" panose="020B0400000000000000" pitchFamily="34" charset="-128"/>
              </a:rPr>
              <a:t> </a:t>
            </a:r>
            <a:r>
              <a:rPr lang="es-ES" altLang="ja-JP" sz="1200" dirty="0" err="1">
                <a:solidFill>
                  <a:prstClr val="black"/>
                </a:solidFill>
                <a:latin typeface="+mn-lt"/>
                <a:ea typeface="BIZ UDPGothic" panose="020B0400000000000000" pitchFamily="34" charset="-128"/>
              </a:rPr>
              <a:t>specialists</a:t>
            </a:r>
            <a:r>
              <a:rPr lang="es-ES" altLang="ja-JP" sz="1200" dirty="0">
                <a:solidFill>
                  <a:prstClr val="black"/>
                </a:solidFill>
                <a:latin typeface="+mn-lt"/>
                <a:ea typeface="BIZ UDPGothic" panose="020B0400000000000000" pitchFamily="34" charset="-128"/>
              </a:rPr>
              <a:t>. </a:t>
            </a:r>
            <a:r>
              <a:rPr lang="es-ES" altLang="ja-JP" sz="1200" dirty="0" err="1">
                <a:solidFill>
                  <a:prstClr val="black"/>
                </a:solidFill>
                <a:latin typeface="+mn-lt"/>
                <a:ea typeface="BIZ UDPGothic" panose="020B0400000000000000" pitchFamily="34" charset="-128"/>
              </a:rPr>
              <a:t>figshare</a:t>
            </a:r>
            <a:r>
              <a:rPr lang="es-ES" altLang="ja-JP" sz="1200" dirty="0">
                <a:solidFill>
                  <a:prstClr val="black"/>
                </a:solidFill>
                <a:latin typeface="+mn-lt"/>
                <a:ea typeface="BIZ UDPGothic" panose="020B0400000000000000" pitchFamily="34" charset="-128"/>
              </a:rPr>
              <a:t>. </a:t>
            </a:r>
            <a:r>
              <a:rPr lang="es-ES" altLang="ja-JP" sz="1200" dirty="0" err="1">
                <a:solidFill>
                  <a:prstClr val="black"/>
                </a:solidFill>
                <a:latin typeface="+mn-lt"/>
                <a:ea typeface="BIZ UDPGothic" panose="020B0400000000000000" pitchFamily="34" charset="-128"/>
              </a:rPr>
              <a:t>Dataset</a:t>
            </a:r>
            <a:r>
              <a:rPr lang="es-ES" altLang="ja-JP" sz="1200" dirty="0">
                <a:solidFill>
                  <a:prstClr val="black"/>
                </a:solidFill>
                <a:latin typeface="+mn-lt"/>
                <a:ea typeface="BIZ UDPGothic" panose="020B0400000000000000" pitchFamily="34" charset="-128"/>
              </a:rPr>
              <a:t>. </a:t>
            </a:r>
            <a:r>
              <a:rPr lang="es-ES" altLang="ja-JP" sz="1200" dirty="0">
                <a:solidFill>
                  <a:prstClr val="black"/>
                </a:solidFill>
                <a:latin typeface="+mn-lt"/>
                <a:ea typeface="BIZ UDPGothic" panose="020B0400000000000000" pitchFamily="34" charset="-128"/>
                <a:hlinkClick r:id="rId10"/>
              </a:rPr>
              <a:t>https://doi.org/10.6084/m9.figshare.1285313.v1</a:t>
            </a:r>
            <a:r>
              <a:rPr lang="es-ES" altLang="ja-JP" sz="1200" dirty="0">
                <a:solidFill>
                  <a:prstClr val="black"/>
                </a:solidFill>
                <a:latin typeface="+mn-lt"/>
                <a:ea typeface="BIZ UDPGothic" panose="020B0400000000000000" pitchFamily="34" charset="-128"/>
              </a:rPr>
              <a:t> </a:t>
            </a:r>
            <a:endParaRPr lang="en-US" altLang="ja-JP" sz="1200" dirty="0">
              <a:latin typeface="+mn-lt"/>
              <a:ea typeface="BIZ UDPGothic" panose="020B0400000000000000" pitchFamily="34" charset="-128"/>
            </a:endParaRPr>
          </a:p>
          <a:p>
            <a:pPr marL="228584" indent="-228584">
              <a:buFont typeface="Arial" panose="020B0604020202020204" pitchFamily="34" charset="0"/>
              <a:buChar char="•"/>
            </a:pPr>
            <a:r>
              <a:rPr lang="en-GB" altLang="ja-JP" sz="1200" dirty="0">
                <a:latin typeface="+mn-lt"/>
                <a:ea typeface="BIZ UDPGothic" panose="020B0400000000000000" pitchFamily="34" charset="-128"/>
              </a:rPr>
              <a:t>Adapted from: </a:t>
            </a:r>
            <a:r>
              <a:rPr lang="en-US" sz="1200" b="0" i="0" u="none" strike="noStrike" dirty="0">
                <a:solidFill>
                  <a:srgbClr val="000000"/>
                </a:solidFill>
                <a:effectLst/>
                <a:latin typeface="+mn-lt"/>
              </a:rPr>
              <a:t>Yoshida et al. (2021</a:t>
            </a:r>
            <a:r>
              <a:rPr lang="el-GR" sz="1200" b="0" i="0" u="none" strike="noStrike" dirty="0">
                <a:solidFill>
                  <a:srgbClr val="000000"/>
                </a:solidFill>
                <a:effectLst/>
                <a:latin typeface="+mn-lt"/>
              </a:rPr>
              <a:t>, </a:t>
            </a:r>
            <a:r>
              <a:rPr lang="en-GB" sz="1200" b="0" i="0" u="none" strike="noStrike" dirty="0">
                <a:solidFill>
                  <a:srgbClr val="000000"/>
                </a:solidFill>
                <a:effectLst/>
                <a:latin typeface="+mn-lt"/>
              </a:rPr>
              <a:t>February</a:t>
            </a:r>
            <a:r>
              <a:rPr lang="en-US" sz="1200" b="0" i="0" u="none" strike="noStrike" dirty="0">
                <a:solidFill>
                  <a:srgbClr val="000000"/>
                </a:solidFill>
                <a:effectLst/>
                <a:latin typeface="+mn-lt"/>
              </a:rPr>
              <a:t>). </a:t>
            </a:r>
            <a:r>
              <a:rPr lang="en-US" sz="1200" b="0" i="1" u="none" strike="noStrike" dirty="0">
                <a:solidFill>
                  <a:srgbClr val="000000"/>
                </a:solidFill>
                <a:effectLst/>
                <a:latin typeface="+mn-lt"/>
              </a:rPr>
              <a:t>Design and Practice of Research Data Management Services – Chapter 1, 2nd Edition.</a:t>
            </a:r>
            <a:r>
              <a:rPr lang="en-US" sz="1200" b="0" i="0" u="none" strike="noStrike" dirty="0">
                <a:solidFill>
                  <a:srgbClr val="000000"/>
                </a:solidFill>
                <a:effectLst/>
                <a:latin typeface="+mn-lt"/>
              </a:rPr>
              <a:t> In </a:t>
            </a:r>
            <a:r>
              <a:rPr lang="en-US" sz="1200" b="0" i="1" u="none" strike="noStrike" dirty="0">
                <a:solidFill>
                  <a:srgbClr val="000000"/>
                </a:solidFill>
                <a:effectLst/>
                <a:latin typeface="+mn-lt"/>
              </a:rPr>
              <a:t>Educational Material: Design and Practice of Research Data Management Services</a:t>
            </a:r>
            <a:r>
              <a:rPr lang="en-US" sz="1200" b="0" i="0" u="none" strike="noStrike" dirty="0">
                <a:solidFill>
                  <a:srgbClr val="000000"/>
                </a:solidFill>
                <a:effectLst/>
                <a:latin typeface="+mn-lt"/>
              </a:rPr>
              <a:t>, p.6. Japan Consortium for Open Access Repositories (JPCOAR), Research Data Working Group.</a:t>
            </a:r>
            <a:r>
              <a:rPr lang="en-US" altLang="ja-JP" sz="1200" dirty="0">
                <a:latin typeface="+mn-lt"/>
                <a:ea typeface="BIZ UDPGothic" panose="020B0400000000000000" pitchFamily="34" charset="-128"/>
                <a:hlinkClick r:id="rId11"/>
              </a:rPr>
              <a:t> https://jpcoar.repo.nii.ac.jp/records/607</a:t>
            </a:r>
            <a:r>
              <a:rPr lang="en-US" altLang="ja-JP" sz="1200" dirty="0">
                <a:latin typeface="+mn-lt"/>
                <a:ea typeface="BIZ UDPGothic" panose="020B0400000000000000" pitchFamily="34" charset="-128"/>
              </a:rPr>
              <a:t> </a:t>
            </a:r>
            <a:endParaRPr lang="ja-JP" altLang="en-US" sz="1200">
              <a:latin typeface="+mn-lt"/>
              <a:ea typeface="BIZ UDPGothic" panose="020B0400000000000000" pitchFamily="34" charset="-128"/>
            </a:endParaRPr>
          </a:p>
        </p:txBody>
      </p:sp>
      <p:sp>
        <p:nvSpPr>
          <p:cNvPr id="2" name="テキスト ボックス 1">
            <a:extLst>
              <a:ext uri="{FF2B5EF4-FFF2-40B4-BE49-F238E27FC236}">
                <a16:creationId xmlns:a16="http://schemas.microsoft.com/office/drawing/2014/main" id="{8CE6E7D0-4591-2249-4E17-4B1BE0F66664}"/>
              </a:ext>
            </a:extLst>
          </p:cNvPr>
          <p:cNvSpPr txBox="1"/>
          <p:nvPr/>
        </p:nvSpPr>
        <p:spPr>
          <a:xfrm>
            <a:off x="1229534" y="2178783"/>
            <a:ext cx="2248216" cy="400110"/>
          </a:xfrm>
          <a:prstGeom prst="rect">
            <a:avLst/>
          </a:prstGeom>
          <a:noFill/>
        </p:spPr>
        <p:txBody>
          <a:bodyPr wrap="square" rtlCol="0" anchor="ctr">
            <a:spAutoFit/>
          </a:bodyPr>
          <a:lstStyle/>
          <a:p>
            <a:pPr algn="ctr"/>
            <a:r>
              <a:rPr lang="en-US" altLang="ja-JP" sz="2000" dirty="0">
                <a:solidFill>
                  <a:srgbClr val="0070C0"/>
                </a:solidFill>
                <a:ea typeface="BIZ UDPGothic" panose="020B0400000000000000" pitchFamily="34" charset="-128"/>
                <a:cs typeface="Calibri" panose="020F0502020204030204" pitchFamily="34" charset="0"/>
              </a:rPr>
              <a:t>Before Research</a:t>
            </a:r>
            <a:endParaRPr lang="ja-JP" altLang="en-US" sz="2000">
              <a:solidFill>
                <a:srgbClr val="0070C0"/>
              </a:solidFill>
              <a:ea typeface="BIZ UDPGothic" panose="020B0400000000000000" pitchFamily="34" charset="-128"/>
              <a:cs typeface="Calibri" panose="020F0502020204030204" pitchFamily="34" charset="0"/>
            </a:endParaRPr>
          </a:p>
        </p:txBody>
      </p:sp>
      <p:sp>
        <p:nvSpPr>
          <p:cNvPr id="9" name="テキスト ボックス 8">
            <a:extLst>
              <a:ext uri="{FF2B5EF4-FFF2-40B4-BE49-F238E27FC236}">
                <a16:creationId xmlns:a16="http://schemas.microsoft.com/office/drawing/2014/main" id="{854DB18C-ACA6-C5E5-6C58-B5E829EB6D4B}"/>
              </a:ext>
            </a:extLst>
          </p:cNvPr>
          <p:cNvSpPr txBox="1"/>
          <p:nvPr/>
        </p:nvSpPr>
        <p:spPr>
          <a:xfrm>
            <a:off x="8785635" y="2704536"/>
            <a:ext cx="2010941" cy="400110"/>
          </a:xfrm>
          <a:prstGeom prst="rect">
            <a:avLst/>
          </a:prstGeom>
          <a:noFill/>
        </p:spPr>
        <p:txBody>
          <a:bodyPr wrap="square" rtlCol="0">
            <a:spAutoFit/>
          </a:bodyPr>
          <a:lstStyle/>
          <a:p>
            <a:pPr algn="ctr"/>
            <a:r>
              <a:rPr lang="en-US" altLang="ja-JP" sz="2000" dirty="0">
                <a:solidFill>
                  <a:srgbClr val="FF0000"/>
                </a:solidFill>
                <a:ea typeface="BIZ UDPGothic" panose="020B0400000000000000" pitchFamily="34" charset="-128"/>
                <a:cs typeface="Calibri" panose="020F0502020204030204" pitchFamily="34" charset="0"/>
              </a:rPr>
              <a:t>During Research</a:t>
            </a:r>
            <a:endParaRPr lang="ja-JP" altLang="en-US" sz="2000">
              <a:solidFill>
                <a:srgbClr val="FF0000"/>
              </a:solidFill>
              <a:ea typeface="BIZ UDPGothic" panose="020B0400000000000000" pitchFamily="34" charset="-128"/>
              <a:cs typeface="Calibri" panose="020F0502020204030204" pitchFamily="34" charset="0"/>
            </a:endParaRPr>
          </a:p>
        </p:txBody>
      </p:sp>
      <p:sp>
        <p:nvSpPr>
          <p:cNvPr id="10" name="テキスト ボックス 9">
            <a:extLst>
              <a:ext uri="{FF2B5EF4-FFF2-40B4-BE49-F238E27FC236}">
                <a16:creationId xmlns:a16="http://schemas.microsoft.com/office/drawing/2014/main" id="{6FA602AB-7851-DDD1-3019-03F4E8A0598A}"/>
              </a:ext>
            </a:extLst>
          </p:cNvPr>
          <p:cNvSpPr txBox="1"/>
          <p:nvPr/>
        </p:nvSpPr>
        <p:spPr>
          <a:xfrm>
            <a:off x="1189922" y="3951748"/>
            <a:ext cx="2269037" cy="400110"/>
          </a:xfrm>
          <a:prstGeom prst="rect">
            <a:avLst/>
          </a:prstGeom>
          <a:noFill/>
        </p:spPr>
        <p:txBody>
          <a:bodyPr wrap="square" rtlCol="0">
            <a:spAutoFit/>
          </a:bodyPr>
          <a:lstStyle/>
          <a:p>
            <a:pPr algn="ctr"/>
            <a:r>
              <a:rPr lang="en-US" altLang="ja-JP" sz="2000" dirty="0">
                <a:solidFill>
                  <a:srgbClr val="00B050"/>
                </a:solidFill>
                <a:ea typeface="BIZ UDPGothic" panose="020B0400000000000000" pitchFamily="34" charset="-128"/>
                <a:cs typeface="Calibri" panose="020F0502020204030204" pitchFamily="34" charset="0"/>
              </a:rPr>
              <a:t>After Research</a:t>
            </a:r>
            <a:endParaRPr lang="ja-JP" altLang="en-US" sz="2000">
              <a:solidFill>
                <a:srgbClr val="00B050"/>
              </a:solidFill>
              <a:ea typeface="BIZ UDPGothic" panose="020B0400000000000000" pitchFamily="34" charset="-128"/>
              <a:cs typeface="Calibri" panose="020F0502020204030204" pitchFamily="34" charset="0"/>
            </a:endParaRPr>
          </a:p>
        </p:txBody>
      </p:sp>
      <p:sp>
        <p:nvSpPr>
          <p:cNvPr id="4" name="TextBox 2">
            <a:extLst>
              <a:ext uri="{FF2B5EF4-FFF2-40B4-BE49-F238E27FC236}">
                <a16:creationId xmlns:a16="http://schemas.microsoft.com/office/drawing/2014/main" id="{694F5CBB-8D18-89B9-4D2C-59060B113FD2}"/>
              </a:ext>
            </a:extLst>
          </p:cNvPr>
          <p:cNvSpPr txBox="1"/>
          <p:nvPr/>
        </p:nvSpPr>
        <p:spPr>
          <a:xfrm>
            <a:off x="389192" y="1051274"/>
            <a:ext cx="5825381" cy="400110"/>
          </a:xfrm>
          <a:prstGeom prst="rect">
            <a:avLst/>
          </a:prstGeom>
          <a:noFill/>
        </p:spPr>
        <p:txBody>
          <a:bodyPr wrap="square" rtlCol="0">
            <a:spAutoFit/>
          </a:bodyPr>
          <a:lstStyle/>
          <a:p>
            <a:pPr marL="380972" indent="-380972">
              <a:buFont typeface="Wingdings" panose="05000000000000000000" pitchFamily="2" charset="2"/>
              <a:buChar char="u"/>
            </a:pPr>
            <a:r>
              <a:rPr lang="en-GB" sz="2000" b="1" dirty="0">
                <a:solidFill>
                  <a:prstClr val="black"/>
                </a:solidFill>
                <a:ea typeface="BIZ UDPGothic" panose="020B0400000000000000" pitchFamily="34" charset="-128"/>
                <a:cs typeface="Calibri" panose="020F0502020204030204" pitchFamily="34" charset="0"/>
              </a:rPr>
              <a:t>Research Data Lifecycle</a:t>
            </a:r>
          </a:p>
        </p:txBody>
      </p:sp>
      <p:sp>
        <p:nvSpPr>
          <p:cNvPr id="3" name="タイトル 2">
            <a:extLst>
              <a:ext uri="{FF2B5EF4-FFF2-40B4-BE49-F238E27FC236}">
                <a16:creationId xmlns:a16="http://schemas.microsoft.com/office/drawing/2014/main" id="{8EF41711-5A70-62CC-4EA1-46D593559B2D}"/>
              </a:ext>
            </a:extLst>
          </p:cNvPr>
          <p:cNvSpPr>
            <a:spLocks noGrp="1"/>
          </p:cNvSpPr>
          <p:nvPr>
            <p:ph type="title"/>
          </p:nvPr>
        </p:nvSpPr>
        <p:spPr/>
        <p:txBody>
          <a:bodyPr/>
          <a:lstStyle/>
          <a:p>
            <a:r>
              <a:rPr lang="en-GB" altLang="ja-JP" dirty="0">
                <a:latin typeface="Calibri" panose="020F0502020204030204" pitchFamily="34" charset="0"/>
                <a:cs typeface="Calibri" panose="020F0502020204030204" pitchFamily="34" charset="0"/>
              </a:rPr>
              <a:t>Research Data Lifecycle</a:t>
            </a:r>
            <a:endParaRPr kumimoji="1" lang="ja-JP" altLang="en-US"/>
          </a:p>
        </p:txBody>
      </p:sp>
    </p:spTree>
    <p:extLst>
      <p:ext uri="{BB962C8B-B14F-4D97-AF65-F5344CB8AC3E}">
        <p14:creationId xmlns:p14="http://schemas.microsoft.com/office/powerpoint/2010/main" val="2041311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EA0822-0706-F5EF-A9C7-CBDDBA95DBDC}"/>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DB82A467-887A-3526-E56B-86755B4C67D1}"/>
              </a:ext>
            </a:extLst>
          </p:cNvPr>
          <p:cNvSpPr>
            <a:spLocks noGrp="1"/>
          </p:cNvSpPr>
          <p:nvPr>
            <p:ph type="title"/>
          </p:nvPr>
        </p:nvSpPr>
        <p:spPr/>
        <p:txBody>
          <a:bodyPr/>
          <a:lstStyle/>
          <a:p>
            <a:r>
              <a:rPr lang="en-GB" altLang="ja-JP" sz="4800" dirty="0">
                <a:latin typeface="Calibri" panose="020F0502020204030204" pitchFamily="34" charset="0"/>
                <a:cs typeface="Calibri" panose="020F0502020204030204" pitchFamily="34" charset="0"/>
              </a:rPr>
              <a:t>Contents</a:t>
            </a:r>
            <a:endParaRPr lang="ja-JP" altLang="en-US" sz="4800">
              <a:latin typeface="Calibri" panose="020F0502020204030204" pitchFamily="34" charset="0"/>
              <a:cs typeface="Calibri" panose="020F0502020204030204" pitchFamily="34" charset="0"/>
            </a:endParaRPr>
          </a:p>
        </p:txBody>
      </p:sp>
      <p:sp>
        <p:nvSpPr>
          <p:cNvPr id="4" name="スライド番号プレースホルダー 3">
            <a:extLst>
              <a:ext uri="{FF2B5EF4-FFF2-40B4-BE49-F238E27FC236}">
                <a16:creationId xmlns:a16="http://schemas.microsoft.com/office/drawing/2014/main" id="{6D1CF825-B00C-769E-0CFA-8257F95B4E83}"/>
              </a:ext>
            </a:extLst>
          </p:cNvPr>
          <p:cNvSpPr>
            <a:spLocks noGrp="1"/>
          </p:cNvSpPr>
          <p:nvPr>
            <p:ph type="sldNum" sz="quarter" idx="12"/>
          </p:nvPr>
        </p:nvSpPr>
        <p:spPr/>
        <p:txBody>
          <a:bodyPr/>
          <a:lstStyle/>
          <a:p>
            <a:r>
              <a:rPr lang="en-US" altLang="ja-JP" dirty="0">
                <a:latin typeface="Calibri" panose="020F0502020204030204" pitchFamily="34" charset="0"/>
                <a:cs typeface="Calibri" panose="020F0502020204030204" pitchFamily="34" charset="0"/>
              </a:rPr>
              <a:t>2</a:t>
            </a:r>
            <a:endParaRPr lang="ja-JP" altLang="en-US">
              <a:latin typeface="Calibri" panose="020F0502020204030204" pitchFamily="34" charset="0"/>
              <a:cs typeface="Calibri" panose="020F0502020204030204" pitchFamily="34" charset="0"/>
            </a:endParaRPr>
          </a:p>
        </p:txBody>
      </p:sp>
      <p:sp>
        <p:nvSpPr>
          <p:cNvPr id="3" name="コンテンツ プレースホルダー 2">
            <a:extLst>
              <a:ext uri="{FF2B5EF4-FFF2-40B4-BE49-F238E27FC236}">
                <a16:creationId xmlns:a16="http://schemas.microsoft.com/office/drawing/2014/main" id="{7BF30852-1B43-A5AB-6688-8083754E3555}"/>
              </a:ext>
            </a:extLst>
          </p:cNvPr>
          <p:cNvSpPr>
            <a:spLocks noGrp="1"/>
          </p:cNvSpPr>
          <p:nvPr>
            <p:ph idx="1"/>
          </p:nvPr>
        </p:nvSpPr>
        <p:spPr>
          <a:xfrm>
            <a:off x="762001" y="1883229"/>
            <a:ext cx="10651774" cy="4839308"/>
          </a:xfrm>
        </p:spPr>
        <p:txBody>
          <a:bodyPr/>
          <a:lstStyle/>
          <a:p>
            <a:pPr marL="514302" indent="-514302">
              <a:lnSpc>
                <a:spcPts val="3733"/>
              </a:lnSpc>
              <a:buAutoNum type="arabicPeriod"/>
            </a:pPr>
            <a:r>
              <a:rPr lang="en-GB" altLang="ja-JP" sz="3600" dirty="0">
                <a:latin typeface="Calibri" panose="020F0502020204030204" pitchFamily="34" charset="0"/>
                <a:cs typeface="Calibri" panose="020F0502020204030204" pitchFamily="34" charset="0"/>
              </a:rPr>
              <a:t>Understanding Research Data Management</a:t>
            </a:r>
            <a:endParaRPr lang="ja-JP" altLang="en-US" sz="3600">
              <a:latin typeface="Calibri" panose="020F0502020204030204" pitchFamily="34" charset="0"/>
              <a:cs typeface="Calibri" panose="020F0502020204030204" pitchFamily="34" charset="0"/>
            </a:endParaRPr>
          </a:p>
          <a:p>
            <a:pPr marL="514302" indent="-514302">
              <a:lnSpc>
                <a:spcPts val="3733"/>
              </a:lnSpc>
              <a:buAutoNum type="arabicPeriod"/>
            </a:pPr>
            <a:r>
              <a:rPr lang="en-US" altLang="ja-JP" sz="3600" dirty="0">
                <a:latin typeface="Calibri" panose="020F0502020204030204" pitchFamily="34" charset="0"/>
                <a:cs typeface="Calibri" panose="020F0502020204030204" pitchFamily="34" charset="0"/>
              </a:rPr>
              <a:t>Research Data Policies and Related Regulations</a:t>
            </a:r>
          </a:p>
          <a:p>
            <a:pPr marL="514302" indent="-514302">
              <a:lnSpc>
                <a:spcPts val="3733"/>
              </a:lnSpc>
              <a:buAutoNum type="arabicPeriod"/>
            </a:pPr>
            <a:r>
              <a:rPr lang="en-GB" altLang="ja-JP" sz="3600" dirty="0">
                <a:latin typeface="Calibri" panose="020F0502020204030204" pitchFamily="34" charset="0"/>
                <a:cs typeface="Calibri" panose="020F0502020204030204" pitchFamily="34" charset="0"/>
              </a:rPr>
              <a:t>Research Data Management Plan</a:t>
            </a:r>
            <a:endParaRPr lang="ja-JP" altLang="en-US" sz="3600">
              <a:latin typeface="Calibri" panose="020F0502020204030204" pitchFamily="34" charset="0"/>
              <a:cs typeface="Calibri" panose="020F0502020204030204" pitchFamily="34" charset="0"/>
            </a:endParaRPr>
          </a:p>
          <a:p>
            <a:pPr marL="514302" indent="-514302">
              <a:lnSpc>
                <a:spcPts val="3733"/>
              </a:lnSpc>
              <a:buAutoNum type="arabicPeriod"/>
            </a:pPr>
            <a:r>
              <a:rPr lang="en-US" altLang="ja-JP" sz="3600" dirty="0">
                <a:latin typeface="Calibri" panose="020F0502020204030204" pitchFamily="34" charset="0"/>
                <a:cs typeface="Calibri" panose="020F0502020204030204" pitchFamily="34" charset="0"/>
              </a:rPr>
              <a:t>Acquiring, Collecting, Storing and Sharing Research Data</a:t>
            </a:r>
          </a:p>
          <a:p>
            <a:pPr marL="514302" indent="-514302">
              <a:lnSpc>
                <a:spcPts val="3733"/>
              </a:lnSpc>
              <a:buAutoNum type="arabicPeriod"/>
            </a:pPr>
            <a:r>
              <a:rPr lang="en-GB" altLang="ja-JP" sz="3600" dirty="0">
                <a:latin typeface="Calibri" panose="020F0502020204030204" pitchFamily="34" charset="0"/>
                <a:cs typeface="Calibri" panose="020F0502020204030204" pitchFamily="34" charset="0"/>
              </a:rPr>
              <a:t>Publishing Research Data</a:t>
            </a:r>
            <a:endParaRPr lang="ja-JP" altLang="en-US" sz="3600">
              <a:latin typeface="Calibri" panose="020F0502020204030204" pitchFamily="34" charset="0"/>
              <a:cs typeface="Calibri" panose="020F0502020204030204" pitchFamily="34" charset="0"/>
            </a:endParaRPr>
          </a:p>
          <a:p>
            <a:pPr marL="514302" indent="-514302">
              <a:lnSpc>
                <a:spcPts val="3733"/>
              </a:lnSpc>
              <a:buAutoNum type="arabicPeriod"/>
            </a:pPr>
            <a:r>
              <a:rPr lang="en-GB" altLang="ja-JP" sz="3600" dirty="0">
                <a:latin typeface="Calibri" panose="020F0502020204030204" pitchFamily="34" charset="0"/>
                <a:cs typeface="Calibri" panose="020F0502020204030204" pitchFamily="34" charset="0"/>
              </a:rPr>
              <a:t>Utilizing Research Data</a:t>
            </a:r>
          </a:p>
          <a:p>
            <a:pPr marL="514302" indent="-514302">
              <a:lnSpc>
                <a:spcPts val="3733"/>
              </a:lnSpc>
              <a:buAutoNum type="arabicPeriod"/>
            </a:pPr>
            <a:r>
              <a:rPr lang="en-GB" altLang="ja-JP" sz="3600" dirty="0">
                <a:latin typeface="Calibri" panose="020F0502020204030204" pitchFamily="34" charset="0"/>
                <a:cs typeface="Calibri" panose="020F0502020204030204" pitchFamily="34" charset="0"/>
              </a:rPr>
              <a:t>Introduction to Research Data Infrastructure and Integration</a:t>
            </a:r>
            <a:endParaRPr lang="ja-JP" altLang="en-US" sz="36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577189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6" name="グラフ 35"/>
          <p:cNvGraphicFramePr>
            <a:graphicFrameLocks/>
          </p:cNvGraphicFramePr>
          <p:nvPr>
            <p:extLst>
              <p:ext uri="{D42A27DB-BD31-4B8C-83A1-F6EECF244321}">
                <p14:modId xmlns:p14="http://schemas.microsoft.com/office/powerpoint/2010/main" val="3059749464"/>
              </p:ext>
            </p:extLst>
          </p:nvPr>
        </p:nvGraphicFramePr>
        <p:xfrm>
          <a:off x="2284873" y="1576873"/>
          <a:ext cx="6112781" cy="4371513"/>
        </p:xfrm>
        <a:graphic>
          <a:graphicData uri="http://schemas.openxmlformats.org/drawingml/2006/chart">
            <c:chart xmlns:c="http://schemas.openxmlformats.org/drawingml/2006/chart" xmlns:r="http://schemas.openxmlformats.org/officeDocument/2006/relationships" r:id="rId3"/>
          </a:graphicData>
        </a:graphic>
      </p:graphicFrame>
      <p:sp>
        <p:nvSpPr>
          <p:cNvPr id="13" name="テキスト ボックス 12">
            <a:extLst>
              <a:ext uri="{FF2B5EF4-FFF2-40B4-BE49-F238E27FC236}">
                <a16:creationId xmlns:a16="http://schemas.microsoft.com/office/drawing/2014/main" id="{A8E0D555-DD9F-25D4-B962-7F7EA2273B1E}"/>
              </a:ext>
            </a:extLst>
          </p:cNvPr>
          <p:cNvSpPr txBox="1"/>
          <p:nvPr/>
        </p:nvSpPr>
        <p:spPr>
          <a:xfrm>
            <a:off x="7474087" y="2348375"/>
            <a:ext cx="4479101" cy="923330"/>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000000"/>
                </a:solidFill>
                <a:latin typeface="+mn-lt"/>
              </a:rPr>
              <a:t>D</a:t>
            </a:r>
            <a:r>
              <a:rPr lang="en-US" b="0" i="0" u="none" strike="noStrike" dirty="0">
                <a:solidFill>
                  <a:srgbClr val="000000"/>
                </a:solidFill>
                <a:effectLst/>
                <a:latin typeface="+mn-lt"/>
              </a:rPr>
              <a:t>igitization, format conversion, validation, verification, data cleaning</a:t>
            </a:r>
          </a:p>
          <a:p>
            <a:pPr marL="285750" indent="-285750">
              <a:buFont typeface="Arial" panose="020B0604020202020204" pitchFamily="34" charset="0"/>
              <a:buChar char="•"/>
            </a:pPr>
            <a:r>
              <a:rPr lang="en-US" dirty="0">
                <a:solidFill>
                  <a:srgbClr val="000000"/>
                </a:solidFill>
                <a:latin typeface="+mn-lt"/>
              </a:rPr>
              <a:t>Personal data anonymization</a:t>
            </a:r>
            <a:endParaRPr lang="en-US" b="0" i="0" u="none" strike="noStrike" dirty="0">
              <a:solidFill>
                <a:srgbClr val="000000"/>
              </a:solidFill>
              <a:effectLst/>
              <a:latin typeface="+mn-lt"/>
            </a:endParaRPr>
          </a:p>
        </p:txBody>
      </p:sp>
      <p:sp>
        <p:nvSpPr>
          <p:cNvPr id="14" name="テキスト ボックス 13">
            <a:extLst>
              <a:ext uri="{FF2B5EF4-FFF2-40B4-BE49-F238E27FC236}">
                <a16:creationId xmlns:a16="http://schemas.microsoft.com/office/drawing/2014/main" id="{06E45C91-399C-19BC-A041-E863EB0F851A}"/>
              </a:ext>
            </a:extLst>
          </p:cNvPr>
          <p:cNvSpPr txBox="1"/>
          <p:nvPr/>
        </p:nvSpPr>
        <p:spPr>
          <a:xfrm>
            <a:off x="7474087" y="3936269"/>
            <a:ext cx="4603613" cy="646331"/>
          </a:xfrm>
          <a:prstGeom prst="rect">
            <a:avLst/>
          </a:prstGeom>
          <a:noFill/>
        </p:spPr>
        <p:txBody>
          <a:bodyPr wrap="square" rtlCol="0">
            <a:spAutoFit/>
          </a:bodyPr>
          <a:lstStyle/>
          <a:p>
            <a:pPr marL="285750" indent="-285750">
              <a:buFont typeface="Arial" panose="020B0604020202020204" pitchFamily="34" charset="0"/>
              <a:buChar char="•"/>
            </a:pPr>
            <a:r>
              <a:rPr lang="en-US" b="0" i="0" u="none" strike="noStrike" dirty="0">
                <a:solidFill>
                  <a:srgbClr val="000000"/>
                </a:solidFill>
                <a:effectLst/>
                <a:latin typeface="+mn-lt"/>
              </a:rPr>
              <a:t>Data extraction, interpreting information</a:t>
            </a:r>
          </a:p>
          <a:p>
            <a:pPr marL="285750" indent="-285750">
              <a:buFont typeface="Arial" panose="020B0604020202020204" pitchFamily="34" charset="0"/>
              <a:buChar char="•"/>
            </a:pPr>
            <a:r>
              <a:rPr lang="en-GB" altLang="ja-JP" dirty="0">
                <a:latin typeface="+mn-lt"/>
                <a:ea typeface="BIZ UDPGothic" panose="020B0400000000000000" pitchFamily="34" charset="-128"/>
              </a:rPr>
              <a:t>Authoring papers, data storage preparation</a:t>
            </a:r>
            <a:endParaRPr lang="en-US" altLang="ja-JP" dirty="0">
              <a:latin typeface="+mn-lt"/>
              <a:ea typeface="BIZ UDPGothic" panose="020B0400000000000000" pitchFamily="34" charset="-128"/>
            </a:endParaRPr>
          </a:p>
        </p:txBody>
      </p:sp>
      <p:sp>
        <p:nvSpPr>
          <p:cNvPr id="17" name="テキスト ボックス 16">
            <a:extLst>
              <a:ext uri="{FF2B5EF4-FFF2-40B4-BE49-F238E27FC236}">
                <a16:creationId xmlns:a16="http://schemas.microsoft.com/office/drawing/2014/main" id="{1298452B-93FB-BE4C-2390-1D1EB781D065}"/>
              </a:ext>
            </a:extLst>
          </p:cNvPr>
          <p:cNvSpPr txBox="1"/>
          <p:nvPr/>
        </p:nvSpPr>
        <p:spPr>
          <a:xfrm>
            <a:off x="6434835" y="5062780"/>
            <a:ext cx="5548539" cy="646331"/>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000000"/>
                </a:solidFill>
                <a:latin typeface="+mn-lt"/>
              </a:rPr>
              <a:t>Format adjustments</a:t>
            </a:r>
            <a:r>
              <a:rPr lang="en-US" b="0" i="0" u="none" strike="noStrike" dirty="0">
                <a:solidFill>
                  <a:srgbClr val="000000"/>
                </a:solidFill>
                <a:effectLst/>
                <a:latin typeface="+mn-lt"/>
              </a:rPr>
              <a:t>, resizing, backup creation</a:t>
            </a:r>
          </a:p>
          <a:p>
            <a:pPr marL="285750" indent="-285750">
              <a:buFont typeface="Arial" panose="020B0604020202020204" pitchFamily="34" charset="0"/>
              <a:buChar char="•"/>
            </a:pPr>
            <a:r>
              <a:rPr lang="en-US" dirty="0">
                <a:solidFill>
                  <a:srgbClr val="000000"/>
                </a:solidFill>
                <a:latin typeface="+mn-lt"/>
              </a:rPr>
              <a:t>Metadata </a:t>
            </a:r>
            <a:r>
              <a:rPr lang="en-US" b="0" i="0" u="none" strike="noStrike" dirty="0">
                <a:solidFill>
                  <a:srgbClr val="000000"/>
                </a:solidFill>
                <a:effectLst/>
                <a:latin typeface="+mn-lt"/>
              </a:rPr>
              <a:t>and supporting documentation</a:t>
            </a:r>
            <a:endParaRPr lang="en-US" altLang="ja-JP" dirty="0">
              <a:latin typeface="+mn-lt"/>
              <a:ea typeface="BIZ UDPGothic" panose="020B0400000000000000" pitchFamily="34" charset="-128"/>
            </a:endParaRPr>
          </a:p>
        </p:txBody>
      </p:sp>
      <p:sp>
        <p:nvSpPr>
          <p:cNvPr id="18" name="テキスト ボックス 17">
            <a:extLst>
              <a:ext uri="{FF2B5EF4-FFF2-40B4-BE49-F238E27FC236}">
                <a16:creationId xmlns:a16="http://schemas.microsoft.com/office/drawing/2014/main" id="{AE9F5D22-DCD4-A564-B5E2-12CF345B28D3}"/>
              </a:ext>
            </a:extLst>
          </p:cNvPr>
          <p:cNvSpPr txBox="1"/>
          <p:nvPr/>
        </p:nvSpPr>
        <p:spPr>
          <a:xfrm>
            <a:off x="1189514" y="3728792"/>
            <a:ext cx="2453985" cy="1477328"/>
          </a:xfrm>
          <a:prstGeom prst="rect">
            <a:avLst/>
          </a:prstGeom>
          <a:noFill/>
        </p:spPr>
        <p:txBody>
          <a:bodyPr wrap="square" rtlCol="0">
            <a:spAutoFit/>
          </a:bodyPr>
          <a:lstStyle/>
          <a:p>
            <a:pPr marL="285750" indent="-285750">
              <a:buFont typeface="Arial" panose="020B0604020202020204" pitchFamily="34" charset="0"/>
              <a:buChar char="•"/>
            </a:pPr>
            <a:r>
              <a:rPr lang="en-US" b="0" i="0" u="none" strike="noStrike" dirty="0">
                <a:solidFill>
                  <a:srgbClr val="000000"/>
                </a:solidFill>
                <a:effectLst/>
                <a:latin typeface="+mn-lt"/>
              </a:rPr>
              <a:t>Data distribution and sharing</a:t>
            </a:r>
          </a:p>
          <a:p>
            <a:pPr marL="285750" indent="-285750">
              <a:buFont typeface="Arial" panose="020B0604020202020204" pitchFamily="34" charset="0"/>
              <a:buChar char="•"/>
            </a:pPr>
            <a:r>
              <a:rPr lang="en-GB" altLang="ja-JP" dirty="0">
                <a:latin typeface="+mn-lt"/>
                <a:ea typeface="BIZ UDPGothic" panose="020B0400000000000000" pitchFamily="34" charset="-128"/>
              </a:rPr>
              <a:t>Access control</a:t>
            </a:r>
            <a:endParaRPr lang="en-US" altLang="ja-JP" dirty="0">
              <a:latin typeface="+mn-lt"/>
              <a:ea typeface="BIZ UDPGothic" panose="020B0400000000000000" pitchFamily="34" charset="-128"/>
            </a:endParaRPr>
          </a:p>
          <a:p>
            <a:pPr marL="285750" indent="-285750">
              <a:buFont typeface="Arial" panose="020B0604020202020204" pitchFamily="34" charset="0"/>
              <a:buChar char="•"/>
            </a:pPr>
            <a:r>
              <a:rPr lang="en-GB" altLang="ja-JP" dirty="0">
                <a:latin typeface="+mn-lt"/>
                <a:ea typeface="BIZ UDPGothic" panose="020B0400000000000000" pitchFamily="34" charset="-128"/>
              </a:rPr>
              <a:t>Copyright management</a:t>
            </a:r>
            <a:endParaRPr lang="en-US" altLang="ja-JP" dirty="0">
              <a:latin typeface="+mn-lt"/>
              <a:ea typeface="BIZ UDPGothic" panose="020B0400000000000000" pitchFamily="34" charset="-128"/>
            </a:endParaRPr>
          </a:p>
        </p:txBody>
      </p:sp>
      <p:sp>
        <p:nvSpPr>
          <p:cNvPr id="19" name="テキスト ボックス 18">
            <a:extLst>
              <a:ext uri="{FF2B5EF4-FFF2-40B4-BE49-F238E27FC236}">
                <a16:creationId xmlns:a16="http://schemas.microsoft.com/office/drawing/2014/main" id="{1A5A513D-6754-6AC3-868E-7BC6F23D9BA7}"/>
              </a:ext>
            </a:extLst>
          </p:cNvPr>
          <p:cNvSpPr txBox="1"/>
          <p:nvPr/>
        </p:nvSpPr>
        <p:spPr>
          <a:xfrm>
            <a:off x="1539545" y="2248457"/>
            <a:ext cx="2245937" cy="646331"/>
          </a:xfrm>
          <a:prstGeom prst="rect">
            <a:avLst/>
          </a:prstGeom>
          <a:noFill/>
        </p:spPr>
        <p:txBody>
          <a:bodyPr wrap="square" rtlCol="0">
            <a:spAutoFit/>
          </a:bodyPr>
          <a:lstStyle/>
          <a:p>
            <a:pPr marL="285750" indent="-285750">
              <a:buFont typeface="Arial" panose="020B0604020202020204" pitchFamily="34" charset="0"/>
              <a:buChar char="•"/>
            </a:pPr>
            <a:r>
              <a:rPr lang="en-US" b="0" i="0" u="none" strike="noStrike" dirty="0">
                <a:solidFill>
                  <a:srgbClr val="000000"/>
                </a:solidFill>
                <a:effectLst/>
                <a:latin typeface="+mn-lt"/>
              </a:rPr>
              <a:t>Follow-up research</a:t>
            </a:r>
          </a:p>
          <a:p>
            <a:pPr marL="285750" indent="-285750">
              <a:buFont typeface="Arial" panose="020B0604020202020204" pitchFamily="34" charset="0"/>
              <a:buChar char="•"/>
            </a:pPr>
            <a:r>
              <a:rPr lang="en-GB" altLang="ja-JP" dirty="0">
                <a:latin typeface="+mn-lt"/>
                <a:ea typeface="BIZ UDPGothic" panose="020B0400000000000000" pitchFamily="34" charset="-128"/>
              </a:rPr>
              <a:t>New research</a:t>
            </a:r>
            <a:endParaRPr lang="en-US" altLang="ja-JP" dirty="0">
              <a:latin typeface="+mn-lt"/>
              <a:ea typeface="BIZ UDPGothic" panose="020B0400000000000000" pitchFamily="34" charset="-128"/>
            </a:endParaRPr>
          </a:p>
        </p:txBody>
      </p:sp>
      <p:sp>
        <p:nvSpPr>
          <p:cNvPr id="20" name="角丸四角形 15">
            <a:extLst>
              <a:ext uri="{FF2B5EF4-FFF2-40B4-BE49-F238E27FC236}">
                <a16:creationId xmlns:a16="http://schemas.microsoft.com/office/drawing/2014/main" id="{F4602962-691F-CCEB-F668-0DD9B27E6090}"/>
              </a:ext>
            </a:extLst>
          </p:cNvPr>
          <p:cNvSpPr/>
          <p:nvPr/>
        </p:nvSpPr>
        <p:spPr>
          <a:xfrm>
            <a:off x="623592" y="5849131"/>
            <a:ext cx="9698759" cy="502838"/>
          </a:xfrm>
          <a:prstGeom prst="roundRect">
            <a:avLst/>
          </a:prstGeom>
          <a:solidFill>
            <a:srgbClr val="FFFFFF"/>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0" i="0" u="none" strike="noStrike" dirty="0">
                <a:solidFill>
                  <a:srgbClr val="000000"/>
                </a:solidFill>
                <a:effectLst/>
              </a:rPr>
              <a:t>Well-organized, documented, stored, and shared data accelerates scientific research and creates more opportunities for learning and innovation</a:t>
            </a:r>
            <a:endParaRPr lang="ja-JP" altLang="en-US">
              <a:solidFill>
                <a:sysClr val="windowText" lastClr="000000"/>
              </a:solidFill>
              <a:ea typeface="BIZ UDPGothic" panose="020B0400000000000000" pitchFamily="34" charset="-128"/>
            </a:endParaRPr>
          </a:p>
        </p:txBody>
      </p:sp>
      <p:sp>
        <p:nvSpPr>
          <p:cNvPr id="3" name="タイトル 14">
            <a:extLst>
              <a:ext uri="{FF2B5EF4-FFF2-40B4-BE49-F238E27FC236}">
                <a16:creationId xmlns:a16="http://schemas.microsoft.com/office/drawing/2014/main" id="{64DA75F9-62A5-EC8D-643D-A0FF16C172EB}"/>
              </a:ext>
            </a:extLst>
          </p:cNvPr>
          <p:cNvSpPr txBox="1">
            <a:spLocks/>
          </p:cNvSpPr>
          <p:nvPr/>
        </p:nvSpPr>
        <p:spPr bwMode="auto">
          <a:xfrm>
            <a:off x="957937" y="410517"/>
            <a:ext cx="10515600" cy="701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ctr" anchorCtr="0" compatLnSpc="1">
            <a:prstTxWarp prst="textNoShape">
              <a:avLst/>
            </a:prstTxWarp>
            <a:normAutofit fontScale="97500" lnSpcReduction="10000"/>
          </a:bodyPr>
          <a:lstStyle>
            <a:lvl1pPr algn="ctr" rtl="0" eaLnBrk="1" fontAlgn="base" hangingPunct="1">
              <a:spcBef>
                <a:spcPct val="0"/>
              </a:spcBef>
              <a:spcAft>
                <a:spcPct val="0"/>
              </a:spcAft>
              <a:defRPr kumimoji="1" sz="3000" b="1" kern="1200">
                <a:solidFill>
                  <a:schemeClr val="bg1"/>
                </a:solidFill>
                <a:latin typeface="游ゴシック" panose="020B0400000000000000" pitchFamily="50" charset="-128"/>
                <a:ea typeface="游ゴシック" panose="020B0400000000000000" pitchFamily="50" charset="-128"/>
                <a:cs typeface="メイリオ" pitchFamily="50" charset="-128"/>
              </a:defRPr>
            </a:lvl1pPr>
            <a:lvl2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2pPr>
            <a:lvl3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3pPr>
            <a:lvl4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4pPr>
            <a:lvl5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5pPr>
            <a:lvl6pPr marL="342875" algn="ctr" rtl="0" eaLnBrk="1" fontAlgn="base" hangingPunct="1">
              <a:spcBef>
                <a:spcPct val="0"/>
              </a:spcBef>
              <a:spcAft>
                <a:spcPct val="0"/>
              </a:spcAft>
              <a:defRPr kumimoji="1" sz="3300">
                <a:solidFill>
                  <a:schemeClr val="tx1"/>
                </a:solidFill>
                <a:latin typeface="Calibri" pitchFamily="34" charset="0"/>
                <a:ea typeface="ＭＳ Ｐゴシック" charset="-128"/>
              </a:defRPr>
            </a:lvl6pPr>
            <a:lvl7pPr marL="685749" algn="ctr" rtl="0" eaLnBrk="1" fontAlgn="base" hangingPunct="1">
              <a:spcBef>
                <a:spcPct val="0"/>
              </a:spcBef>
              <a:spcAft>
                <a:spcPct val="0"/>
              </a:spcAft>
              <a:defRPr kumimoji="1" sz="3300">
                <a:solidFill>
                  <a:schemeClr val="tx1"/>
                </a:solidFill>
                <a:latin typeface="Calibri" pitchFamily="34" charset="0"/>
                <a:ea typeface="ＭＳ Ｐゴシック" charset="-128"/>
              </a:defRPr>
            </a:lvl7pPr>
            <a:lvl8pPr marL="1028624" algn="ctr" rtl="0" eaLnBrk="1" fontAlgn="base" hangingPunct="1">
              <a:spcBef>
                <a:spcPct val="0"/>
              </a:spcBef>
              <a:spcAft>
                <a:spcPct val="0"/>
              </a:spcAft>
              <a:defRPr kumimoji="1" sz="3300">
                <a:solidFill>
                  <a:schemeClr val="tx1"/>
                </a:solidFill>
                <a:latin typeface="Calibri" pitchFamily="34" charset="0"/>
                <a:ea typeface="ＭＳ Ｐゴシック" charset="-128"/>
              </a:defRPr>
            </a:lvl8pPr>
            <a:lvl9pPr marL="1371498" algn="ctr" rtl="0" eaLnBrk="1" fontAlgn="base" hangingPunct="1">
              <a:spcBef>
                <a:spcPct val="0"/>
              </a:spcBef>
              <a:spcAft>
                <a:spcPct val="0"/>
              </a:spcAft>
              <a:defRPr kumimoji="1" sz="3300">
                <a:solidFill>
                  <a:schemeClr val="tx1"/>
                </a:solidFill>
                <a:latin typeface="Calibri" pitchFamily="34" charset="0"/>
                <a:ea typeface="ＭＳ Ｐゴシック" charset="-128"/>
              </a:defRPr>
            </a:lvl9pPr>
          </a:lstStyle>
          <a:p>
            <a:r>
              <a:rPr lang="ja-JP" altLang="en-US" sz="4000" b="0">
                <a:latin typeface="BIZ UDPGothic" panose="020B0400000000000000" pitchFamily="34" charset="-128"/>
                <a:ea typeface="BIZ UDPGothic" panose="020B0400000000000000" pitchFamily="34" charset="-128"/>
              </a:rPr>
              <a:t>研究データのライフサイクル</a:t>
            </a:r>
          </a:p>
        </p:txBody>
      </p:sp>
      <p:graphicFrame>
        <p:nvGraphicFramePr>
          <p:cNvPr id="6" name="グラフ 5">
            <a:extLst>
              <a:ext uri="{FF2B5EF4-FFF2-40B4-BE49-F238E27FC236}">
                <a16:creationId xmlns:a16="http://schemas.microsoft.com/office/drawing/2014/main" id="{FB7D15A4-CBA6-DCE6-A714-B525E602B3F9}"/>
              </a:ext>
            </a:extLst>
          </p:cNvPr>
          <p:cNvGraphicFramePr>
            <a:graphicFrameLocks/>
          </p:cNvGraphicFramePr>
          <p:nvPr>
            <p:extLst>
              <p:ext uri="{D42A27DB-BD31-4B8C-83A1-F6EECF244321}">
                <p14:modId xmlns:p14="http://schemas.microsoft.com/office/powerpoint/2010/main" val="2283219540"/>
              </p:ext>
            </p:extLst>
          </p:nvPr>
        </p:nvGraphicFramePr>
        <p:xfrm>
          <a:off x="2809334" y="1807612"/>
          <a:ext cx="5548539" cy="3607272"/>
        </p:xfrm>
        <a:graphic>
          <a:graphicData uri="http://schemas.openxmlformats.org/drawingml/2006/chart">
            <c:chart xmlns:c="http://schemas.openxmlformats.org/drawingml/2006/chart" xmlns:r="http://schemas.openxmlformats.org/officeDocument/2006/relationships" r:id="rId4"/>
          </a:graphicData>
        </a:graphic>
      </p:graphicFrame>
      <p:sp>
        <p:nvSpPr>
          <p:cNvPr id="11" name="テキスト ボックス 10">
            <a:extLst>
              <a:ext uri="{FF2B5EF4-FFF2-40B4-BE49-F238E27FC236}">
                <a16:creationId xmlns:a16="http://schemas.microsoft.com/office/drawing/2014/main" id="{1A89063D-C252-6572-E686-EEB235409212}"/>
              </a:ext>
            </a:extLst>
          </p:cNvPr>
          <p:cNvSpPr txBox="1"/>
          <p:nvPr/>
        </p:nvSpPr>
        <p:spPr>
          <a:xfrm>
            <a:off x="6322679" y="1316293"/>
            <a:ext cx="5112446" cy="646331"/>
          </a:xfrm>
          <a:prstGeom prst="rect">
            <a:avLst/>
          </a:prstGeom>
          <a:noFill/>
        </p:spPr>
        <p:txBody>
          <a:bodyPr wrap="square" rtlCol="0">
            <a:spAutoFit/>
          </a:bodyPr>
          <a:lstStyle/>
          <a:p>
            <a:pPr marL="285750" indent="-285750">
              <a:buFont typeface="Arial" panose="020B0604020202020204" pitchFamily="34" charset="0"/>
              <a:buChar char="•"/>
            </a:pPr>
            <a:r>
              <a:rPr lang="en-GB" altLang="ja-JP" dirty="0">
                <a:latin typeface="+mn-lt"/>
                <a:ea typeface="BIZ UDPGothic" panose="020B0400000000000000" pitchFamily="34" charset="-128"/>
              </a:rPr>
              <a:t>Data</a:t>
            </a:r>
            <a:r>
              <a:rPr lang="en-US" altLang="ja-JP" dirty="0">
                <a:latin typeface="+mn-lt"/>
                <a:ea typeface="BIZ UDPGothic" panose="020B0400000000000000" pitchFamily="34" charset="-128"/>
              </a:rPr>
              <a:t> </a:t>
            </a:r>
            <a:r>
              <a:rPr lang="en-GB" altLang="ja-JP" dirty="0">
                <a:latin typeface="+mn-lt"/>
                <a:ea typeface="BIZ UDPGothic" panose="020B0400000000000000" pitchFamily="34" charset="-128"/>
              </a:rPr>
              <a:t>management plan</a:t>
            </a:r>
            <a:endParaRPr lang="en-US" altLang="ja-JP" dirty="0">
              <a:latin typeface="+mn-lt"/>
              <a:ea typeface="BIZ UDPGothic" panose="020B0400000000000000" pitchFamily="34" charset="-128"/>
            </a:endParaRPr>
          </a:p>
          <a:p>
            <a:pPr marL="285750" indent="-285750">
              <a:buFont typeface="Arial" panose="020B0604020202020204" pitchFamily="34" charset="0"/>
              <a:buChar char="•"/>
            </a:pPr>
            <a:r>
              <a:rPr lang="en-US" b="0" i="0" u="none" strike="noStrike" dirty="0">
                <a:solidFill>
                  <a:srgbClr val="000000"/>
                </a:solidFill>
                <a:effectLst/>
                <a:latin typeface="+mn-lt"/>
              </a:rPr>
              <a:t>Searching, acquiring, collecting, generating data</a:t>
            </a:r>
            <a:endParaRPr lang="ja-JP" altLang="en-US">
              <a:latin typeface="+mn-lt"/>
              <a:ea typeface="BIZ UDPGothic" panose="020B0400000000000000" pitchFamily="34" charset="-128"/>
            </a:endParaRPr>
          </a:p>
        </p:txBody>
      </p:sp>
      <p:sp>
        <p:nvSpPr>
          <p:cNvPr id="4" name="TextBox 2">
            <a:extLst>
              <a:ext uri="{FF2B5EF4-FFF2-40B4-BE49-F238E27FC236}">
                <a16:creationId xmlns:a16="http://schemas.microsoft.com/office/drawing/2014/main" id="{884D2C7F-8B3C-AB4E-EE68-BFAA857DFC89}"/>
              </a:ext>
            </a:extLst>
          </p:cNvPr>
          <p:cNvSpPr txBox="1"/>
          <p:nvPr/>
        </p:nvSpPr>
        <p:spPr>
          <a:xfrm>
            <a:off x="239474" y="982847"/>
            <a:ext cx="4987846" cy="369332"/>
          </a:xfrm>
          <a:prstGeom prst="rect">
            <a:avLst/>
          </a:prstGeom>
          <a:noFill/>
        </p:spPr>
        <p:txBody>
          <a:bodyPr wrap="square" rtlCol="0">
            <a:spAutoFit/>
          </a:bodyPr>
          <a:lstStyle/>
          <a:p>
            <a:pPr marL="380972" indent="-380972">
              <a:buFont typeface="Wingdings" panose="05000000000000000000" pitchFamily="2" charset="2"/>
              <a:buChar char="u"/>
            </a:pPr>
            <a:r>
              <a:rPr lang="en-GB" b="1" dirty="0">
                <a:solidFill>
                  <a:prstClr val="black"/>
                </a:solidFill>
                <a:latin typeface="+mn-lt"/>
                <a:ea typeface="BIZ UDPGothic" panose="020B0400000000000000" pitchFamily="34" charset="-128"/>
              </a:rPr>
              <a:t>Examples for Each Stage of the Cycle</a:t>
            </a:r>
          </a:p>
        </p:txBody>
      </p:sp>
      <p:sp>
        <p:nvSpPr>
          <p:cNvPr id="5" name="タイトル 4">
            <a:extLst>
              <a:ext uri="{FF2B5EF4-FFF2-40B4-BE49-F238E27FC236}">
                <a16:creationId xmlns:a16="http://schemas.microsoft.com/office/drawing/2014/main" id="{D56980A6-32DA-D3C3-15A0-53E1B5142F04}"/>
              </a:ext>
            </a:extLst>
          </p:cNvPr>
          <p:cNvSpPr>
            <a:spLocks noGrp="1"/>
          </p:cNvSpPr>
          <p:nvPr>
            <p:ph type="title"/>
          </p:nvPr>
        </p:nvSpPr>
        <p:spPr/>
        <p:txBody>
          <a:bodyPr/>
          <a:lstStyle/>
          <a:p>
            <a:r>
              <a:rPr lang="en-GB" altLang="ja-JP" dirty="0">
                <a:latin typeface="Calibri" panose="020F0502020204030204" pitchFamily="34" charset="0"/>
                <a:cs typeface="Calibri" panose="020F0502020204030204" pitchFamily="34" charset="0"/>
              </a:rPr>
              <a:t>Research Data Lifecycle</a:t>
            </a:r>
            <a:endParaRPr lang="ja-JP" altLang="en-US"/>
          </a:p>
        </p:txBody>
      </p:sp>
      <p:graphicFrame>
        <p:nvGraphicFramePr>
          <p:cNvPr id="2" name="グラフ 35">
            <a:extLst>
              <a:ext uri="{FF2B5EF4-FFF2-40B4-BE49-F238E27FC236}">
                <a16:creationId xmlns:a16="http://schemas.microsoft.com/office/drawing/2014/main" id="{6CF8142C-D73A-3A26-1CB4-3243243E97FF}"/>
              </a:ext>
            </a:extLst>
          </p:cNvPr>
          <p:cNvGraphicFramePr>
            <a:graphicFrameLocks/>
          </p:cNvGraphicFramePr>
          <p:nvPr>
            <p:extLst>
              <p:ext uri="{D42A27DB-BD31-4B8C-83A1-F6EECF244321}">
                <p14:modId xmlns:p14="http://schemas.microsoft.com/office/powerpoint/2010/main" val="2335680406"/>
              </p:ext>
            </p:extLst>
          </p:nvPr>
        </p:nvGraphicFramePr>
        <p:xfrm>
          <a:off x="2820038" y="1861806"/>
          <a:ext cx="5548539" cy="360727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9" name="Diagram 1">
            <a:extLst>
              <a:ext uri="{FF2B5EF4-FFF2-40B4-BE49-F238E27FC236}">
                <a16:creationId xmlns:a16="http://schemas.microsoft.com/office/drawing/2014/main" id="{D23A06B0-1FF8-6EBE-4A3F-D02A88643557}"/>
              </a:ext>
            </a:extLst>
          </p:cNvPr>
          <p:cNvGraphicFramePr/>
          <p:nvPr>
            <p:extLst>
              <p:ext uri="{D42A27DB-BD31-4B8C-83A1-F6EECF244321}">
                <p14:modId xmlns:p14="http://schemas.microsoft.com/office/powerpoint/2010/main" val="2670631405"/>
              </p:ext>
            </p:extLst>
          </p:nvPr>
        </p:nvGraphicFramePr>
        <p:xfrm>
          <a:off x="3825263" y="1912307"/>
          <a:ext cx="3911221" cy="351736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8" name="テキスト ボックス 7">
            <a:extLst>
              <a:ext uri="{FF2B5EF4-FFF2-40B4-BE49-F238E27FC236}">
                <a16:creationId xmlns:a16="http://schemas.microsoft.com/office/drawing/2014/main" id="{63CB1B24-2D64-3856-9BEE-08D797C11ADB}"/>
              </a:ext>
            </a:extLst>
          </p:cNvPr>
          <p:cNvSpPr txBox="1"/>
          <p:nvPr/>
        </p:nvSpPr>
        <p:spPr>
          <a:xfrm>
            <a:off x="0" y="6382632"/>
            <a:ext cx="12192000" cy="461665"/>
          </a:xfrm>
          <a:prstGeom prst="rect">
            <a:avLst/>
          </a:prstGeom>
          <a:solidFill>
            <a:srgbClr val="EAEAEA"/>
          </a:solidFill>
        </p:spPr>
        <p:txBody>
          <a:bodyPr wrap="square" rtlCol="0">
            <a:spAutoFit/>
          </a:bodyPr>
          <a:lstStyle/>
          <a:p>
            <a:r>
              <a:rPr lang="en-GB" altLang="ja-JP" sz="1200" dirty="0">
                <a:latin typeface="+mn-lt"/>
                <a:ea typeface="BIZ UDPGothic" panose="020B0400000000000000" pitchFamily="34" charset="-128"/>
              </a:rPr>
              <a:t>Adapted from: </a:t>
            </a:r>
            <a:r>
              <a:rPr lang="en-US" sz="1200" b="0" i="0" u="none" strike="noStrike" dirty="0">
                <a:solidFill>
                  <a:srgbClr val="000000"/>
                </a:solidFill>
                <a:effectLst/>
                <a:latin typeface="+mn-lt"/>
              </a:rPr>
              <a:t>Yoshida et al. (2021</a:t>
            </a:r>
            <a:r>
              <a:rPr lang="el-GR" sz="1200" b="0" i="0" u="none" strike="noStrike" dirty="0">
                <a:solidFill>
                  <a:srgbClr val="000000"/>
                </a:solidFill>
                <a:effectLst/>
                <a:latin typeface="+mn-lt"/>
              </a:rPr>
              <a:t>, </a:t>
            </a:r>
            <a:r>
              <a:rPr lang="en-GB" sz="1200" b="0" i="0" u="none" strike="noStrike" dirty="0">
                <a:solidFill>
                  <a:srgbClr val="000000"/>
                </a:solidFill>
                <a:effectLst/>
                <a:latin typeface="+mn-lt"/>
              </a:rPr>
              <a:t>February</a:t>
            </a:r>
            <a:r>
              <a:rPr lang="en-US" sz="1200" b="0" i="0" u="none" strike="noStrike" dirty="0">
                <a:solidFill>
                  <a:srgbClr val="000000"/>
                </a:solidFill>
                <a:effectLst/>
                <a:latin typeface="+mn-lt"/>
              </a:rPr>
              <a:t>). </a:t>
            </a:r>
            <a:r>
              <a:rPr lang="en-US" sz="1200" b="0" i="1" u="none" strike="noStrike" dirty="0">
                <a:solidFill>
                  <a:srgbClr val="000000"/>
                </a:solidFill>
                <a:effectLst/>
                <a:latin typeface="+mn-lt"/>
              </a:rPr>
              <a:t>Design and Practice of Research Data Management Services – Chapter 1, 2nd Edition.</a:t>
            </a:r>
            <a:r>
              <a:rPr lang="en-US" sz="1200" b="0" i="0" u="none" strike="noStrike" dirty="0">
                <a:solidFill>
                  <a:srgbClr val="000000"/>
                </a:solidFill>
                <a:effectLst/>
                <a:latin typeface="+mn-lt"/>
              </a:rPr>
              <a:t> In </a:t>
            </a:r>
            <a:r>
              <a:rPr lang="en-US" sz="1200" b="0" i="1" u="none" strike="noStrike" dirty="0">
                <a:solidFill>
                  <a:srgbClr val="000000"/>
                </a:solidFill>
                <a:effectLst/>
                <a:latin typeface="+mn-lt"/>
              </a:rPr>
              <a:t>Educational Material: Design and Practice of Research Data Management Services</a:t>
            </a:r>
            <a:r>
              <a:rPr lang="en-US" sz="1200" b="0" i="0" u="none" strike="noStrike" dirty="0">
                <a:solidFill>
                  <a:srgbClr val="000000"/>
                </a:solidFill>
                <a:effectLst/>
                <a:latin typeface="+mn-lt"/>
              </a:rPr>
              <a:t>, p.15. Japan Consortium for Open Access Repositories (JPCOAR), Research Data Working Group.</a:t>
            </a:r>
            <a:r>
              <a:rPr lang="en-US" altLang="ja-JP" sz="1200" dirty="0">
                <a:latin typeface="+mn-lt"/>
                <a:ea typeface="BIZ UDPGothic" panose="020B0400000000000000" pitchFamily="34" charset="-128"/>
                <a:hlinkClick r:id="rId11"/>
              </a:rPr>
              <a:t> https://jpcoar.repo.nii.ac.jp/records/607</a:t>
            </a:r>
            <a:r>
              <a:rPr lang="en-US" altLang="ja-JP" sz="1200" dirty="0">
                <a:latin typeface="+mn-lt"/>
                <a:ea typeface="BIZ UDPGothic" panose="020B0400000000000000" pitchFamily="34" charset="-128"/>
              </a:rPr>
              <a:t> </a:t>
            </a:r>
            <a:endParaRPr lang="ja-JP" altLang="en-US" sz="1200">
              <a:latin typeface="+mn-lt"/>
              <a:ea typeface="BIZ UDPGothic" panose="020B0400000000000000" pitchFamily="34" charset="-128"/>
            </a:endParaRPr>
          </a:p>
        </p:txBody>
      </p:sp>
    </p:spTree>
    <p:extLst>
      <p:ext uri="{BB962C8B-B14F-4D97-AF65-F5344CB8AC3E}">
        <p14:creationId xmlns:p14="http://schemas.microsoft.com/office/powerpoint/2010/main" val="6646605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4">
            <a:extLst>
              <a:ext uri="{FF2B5EF4-FFF2-40B4-BE49-F238E27FC236}">
                <a16:creationId xmlns:a16="http://schemas.microsoft.com/office/drawing/2014/main" id="{64DA75F9-62A5-EC8D-643D-A0FF16C172EB}"/>
              </a:ext>
            </a:extLst>
          </p:cNvPr>
          <p:cNvSpPr txBox="1">
            <a:spLocks/>
          </p:cNvSpPr>
          <p:nvPr/>
        </p:nvSpPr>
        <p:spPr bwMode="auto">
          <a:xfrm>
            <a:off x="957937" y="410517"/>
            <a:ext cx="10515600" cy="701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ctr" anchorCtr="0" compatLnSpc="1">
            <a:prstTxWarp prst="textNoShape">
              <a:avLst/>
            </a:prstTxWarp>
            <a:normAutofit fontScale="97500" lnSpcReduction="10000"/>
          </a:bodyPr>
          <a:lstStyle>
            <a:lvl1pPr algn="ctr" rtl="0" eaLnBrk="1" fontAlgn="base" hangingPunct="1">
              <a:spcBef>
                <a:spcPct val="0"/>
              </a:spcBef>
              <a:spcAft>
                <a:spcPct val="0"/>
              </a:spcAft>
              <a:defRPr kumimoji="1" sz="3000" b="1" kern="1200">
                <a:solidFill>
                  <a:schemeClr val="bg1"/>
                </a:solidFill>
                <a:latin typeface="游ゴシック" panose="020B0400000000000000" pitchFamily="50" charset="-128"/>
                <a:ea typeface="游ゴシック" panose="020B0400000000000000" pitchFamily="50" charset="-128"/>
                <a:cs typeface="メイリオ" pitchFamily="50" charset="-128"/>
              </a:defRPr>
            </a:lvl1pPr>
            <a:lvl2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2pPr>
            <a:lvl3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3pPr>
            <a:lvl4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4pPr>
            <a:lvl5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5pPr>
            <a:lvl6pPr marL="342875" algn="ctr" rtl="0" eaLnBrk="1" fontAlgn="base" hangingPunct="1">
              <a:spcBef>
                <a:spcPct val="0"/>
              </a:spcBef>
              <a:spcAft>
                <a:spcPct val="0"/>
              </a:spcAft>
              <a:defRPr kumimoji="1" sz="3300">
                <a:solidFill>
                  <a:schemeClr val="tx1"/>
                </a:solidFill>
                <a:latin typeface="Calibri" pitchFamily="34" charset="0"/>
                <a:ea typeface="ＭＳ Ｐゴシック" charset="-128"/>
              </a:defRPr>
            </a:lvl6pPr>
            <a:lvl7pPr marL="685749" algn="ctr" rtl="0" eaLnBrk="1" fontAlgn="base" hangingPunct="1">
              <a:spcBef>
                <a:spcPct val="0"/>
              </a:spcBef>
              <a:spcAft>
                <a:spcPct val="0"/>
              </a:spcAft>
              <a:defRPr kumimoji="1" sz="3300">
                <a:solidFill>
                  <a:schemeClr val="tx1"/>
                </a:solidFill>
                <a:latin typeface="Calibri" pitchFamily="34" charset="0"/>
                <a:ea typeface="ＭＳ Ｐゴシック" charset="-128"/>
              </a:defRPr>
            </a:lvl7pPr>
            <a:lvl8pPr marL="1028624" algn="ctr" rtl="0" eaLnBrk="1" fontAlgn="base" hangingPunct="1">
              <a:spcBef>
                <a:spcPct val="0"/>
              </a:spcBef>
              <a:spcAft>
                <a:spcPct val="0"/>
              </a:spcAft>
              <a:defRPr kumimoji="1" sz="3300">
                <a:solidFill>
                  <a:schemeClr val="tx1"/>
                </a:solidFill>
                <a:latin typeface="Calibri" pitchFamily="34" charset="0"/>
                <a:ea typeface="ＭＳ Ｐゴシック" charset="-128"/>
              </a:defRPr>
            </a:lvl8pPr>
            <a:lvl9pPr marL="1371498" algn="ctr" rtl="0" eaLnBrk="1" fontAlgn="base" hangingPunct="1">
              <a:spcBef>
                <a:spcPct val="0"/>
              </a:spcBef>
              <a:spcAft>
                <a:spcPct val="0"/>
              </a:spcAft>
              <a:defRPr kumimoji="1" sz="3300">
                <a:solidFill>
                  <a:schemeClr val="tx1"/>
                </a:solidFill>
                <a:latin typeface="Calibri" pitchFamily="34" charset="0"/>
                <a:ea typeface="ＭＳ Ｐゴシック" charset="-128"/>
              </a:defRPr>
            </a:lvl9pPr>
          </a:lstStyle>
          <a:p>
            <a:r>
              <a:rPr lang="ja-JP" altLang="en-US" sz="4000" b="0">
                <a:latin typeface="BIZ UDPGothic" panose="020B0400000000000000" pitchFamily="34" charset="-128"/>
                <a:ea typeface="BIZ UDPGothic" panose="020B0400000000000000" pitchFamily="34" charset="-128"/>
              </a:rPr>
              <a:t>研究データのライフサイクル</a:t>
            </a:r>
          </a:p>
        </p:txBody>
      </p:sp>
      <p:sp>
        <p:nvSpPr>
          <p:cNvPr id="5" name="タイトル 4">
            <a:extLst>
              <a:ext uri="{FF2B5EF4-FFF2-40B4-BE49-F238E27FC236}">
                <a16:creationId xmlns:a16="http://schemas.microsoft.com/office/drawing/2014/main" id="{D56980A6-32DA-D3C3-15A0-53E1B5142F04}"/>
              </a:ext>
            </a:extLst>
          </p:cNvPr>
          <p:cNvSpPr>
            <a:spLocks noGrp="1"/>
          </p:cNvSpPr>
          <p:nvPr>
            <p:ph type="title"/>
          </p:nvPr>
        </p:nvSpPr>
        <p:spPr/>
        <p:txBody>
          <a:bodyPr/>
          <a:lstStyle/>
          <a:p>
            <a:r>
              <a:rPr lang="en-GB" altLang="ja-JP" dirty="0">
                <a:latin typeface="Calibri" panose="020F0502020204030204" pitchFamily="34" charset="0"/>
                <a:cs typeface="Calibri" panose="020F0502020204030204" pitchFamily="34" charset="0"/>
              </a:rPr>
              <a:t>Research Data Lifecycle</a:t>
            </a:r>
            <a:endParaRPr lang="ja-JP" altLang="en-US"/>
          </a:p>
        </p:txBody>
      </p:sp>
      <p:graphicFrame>
        <p:nvGraphicFramePr>
          <p:cNvPr id="34" name="グラフ 35">
            <a:extLst>
              <a:ext uri="{FF2B5EF4-FFF2-40B4-BE49-F238E27FC236}">
                <a16:creationId xmlns:a16="http://schemas.microsoft.com/office/drawing/2014/main" id="{9C721454-26A7-5286-8043-851600AEDBB0}"/>
              </a:ext>
            </a:extLst>
          </p:cNvPr>
          <p:cNvGraphicFramePr>
            <a:graphicFrameLocks/>
          </p:cNvGraphicFramePr>
          <p:nvPr>
            <p:extLst>
              <p:ext uri="{D42A27DB-BD31-4B8C-83A1-F6EECF244321}">
                <p14:modId xmlns:p14="http://schemas.microsoft.com/office/powerpoint/2010/main" val="3534724810"/>
              </p:ext>
            </p:extLst>
          </p:nvPr>
        </p:nvGraphicFramePr>
        <p:xfrm>
          <a:off x="2284873" y="1576873"/>
          <a:ext cx="6112781" cy="4371513"/>
        </p:xfrm>
        <a:graphic>
          <a:graphicData uri="http://schemas.openxmlformats.org/drawingml/2006/chart">
            <c:chart xmlns:c="http://schemas.openxmlformats.org/drawingml/2006/chart" xmlns:r="http://schemas.openxmlformats.org/officeDocument/2006/relationships" r:id="rId3"/>
          </a:graphicData>
        </a:graphic>
      </p:graphicFrame>
      <p:sp>
        <p:nvSpPr>
          <p:cNvPr id="35" name="テキスト ボックス 12">
            <a:extLst>
              <a:ext uri="{FF2B5EF4-FFF2-40B4-BE49-F238E27FC236}">
                <a16:creationId xmlns:a16="http://schemas.microsoft.com/office/drawing/2014/main" id="{983BFFF4-9B5D-89F0-1190-BE92BBB60BA9}"/>
              </a:ext>
            </a:extLst>
          </p:cNvPr>
          <p:cNvSpPr txBox="1"/>
          <p:nvPr/>
        </p:nvSpPr>
        <p:spPr>
          <a:xfrm>
            <a:off x="7474087" y="2348375"/>
            <a:ext cx="4479101" cy="923330"/>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000000"/>
                </a:solidFill>
                <a:latin typeface="+mn-lt"/>
              </a:rPr>
              <a:t>D</a:t>
            </a:r>
            <a:r>
              <a:rPr lang="en-US" b="0" i="0" u="none" strike="noStrike" dirty="0">
                <a:solidFill>
                  <a:srgbClr val="000000"/>
                </a:solidFill>
                <a:effectLst/>
                <a:latin typeface="+mn-lt"/>
              </a:rPr>
              <a:t>igitization, format conversion, validation, verification, data cleaning</a:t>
            </a:r>
          </a:p>
          <a:p>
            <a:pPr marL="285750" indent="-285750">
              <a:buFont typeface="Arial" panose="020B0604020202020204" pitchFamily="34" charset="0"/>
              <a:buChar char="•"/>
            </a:pPr>
            <a:r>
              <a:rPr lang="en-US" dirty="0">
                <a:solidFill>
                  <a:srgbClr val="000000"/>
                </a:solidFill>
                <a:latin typeface="+mn-lt"/>
              </a:rPr>
              <a:t>Personal data anonymization</a:t>
            </a:r>
            <a:endParaRPr lang="en-US" b="0" i="0" u="none" strike="noStrike" dirty="0">
              <a:solidFill>
                <a:srgbClr val="000000"/>
              </a:solidFill>
              <a:effectLst/>
              <a:latin typeface="+mn-lt"/>
            </a:endParaRPr>
          </a:p>
        </p:txBody>
      </p:sp>
      <p:sp>
        <p:nvSpPr>
          <p:cNvPr id="37" name="テキスト ボックス 13">
            <a:extLst>
              <a:ext uri="{FF2B5EF4-FFF2-40B4-BE49-F238E27FC236}">
                <a16:creationId xmlns:a16="http://schemas.microsoft.com/office/drawing/2014/main" id="{D889C55B-B5E1-82D8-5D02-1108E9FC49F0}"/>
              </a:ext>
            </a:extLst>
          </p:cNvPr>
          <p:cNvSpPr txBox="1"/>
          <p:nvPr/>
        </p:nvSpPr>
        <p:spPr>
          <a:xfrm>
            <a:off x="7474087" y="3936269"/>
            <a:ext cx="4603613" cy="646331"/>
          </a:xfrm>
          <a:prstGeom prst="rect">
            <a:avLst/>
          </a:prstGeom>
          <a:noFill/>
        </p:spPr>
        <p:txBody>
          <a:bodyPr wrap="square" rtlCol="0">
            <a:spAutoFit/>
          </a:bodyPr>
          <a:lstStyle/>
          <a:p>
            <a:pPr marL="285750" indent="-285750">
              <a:buFont typeface="Arial" panose="020B0604020202020204" pitchFamily="34" charset="0"/>
              <a:buChar char="•"/>
            </a:pPr>
            <a:r>
              <a:rPr lang="en-US" b="0" i="0" u="none" strike="noStrike" dirty="0">
                <a:solidFill>
                  <a:srgbClr val="000000"/>
                </a:solidFill>
                <a:effectLst/>
                <a:latin typeface="+mn-lt"/>
              </a:rPr>
              <a:t>Data extraction, interpreting information</a:t>
            </a:r>
          </a:p>
          <a:p>
            <a:pPr marL="285750" indent="-285750">
              <a:buFont typeface="Arial" panose="020B0604020202020204" pitchFamily="34" charset="0"/>
              <a:buChar char="•"/>
            </a:pPr>
            <a:r>
              <a:rPr lang="en-GB" altLang="ja-JP" dirty="0">
                <a:latin typeface="+mn-lt"/>
                <a:ea typeface="BIZ UDPGothic" panose="020B0400000000000000" pitchFamily="34" charset="-128"/>
              </a:rPr>
              <a:t>Authoring papers, data storage preparation</a:t>
            </a:r>
            <a:endParaRPr lang="en-US" altLang="ja-JP" dirty="0">
              <a:latin typeface="+mn-lt"/>
              <a:ea typeface="BIZ UDPGothic" panose="020B0400000000000000" pitchFamily="34" charset="-128"/>
            </a:endParaRPr>
          </a:p>
        </p:txBody>
      </p:sp>
      <p:sp>
        <p:nvSpPr>
          <p:cNvPr id="38" name="テキスト ボックス 16">
            <a:extLst>
              <a:ext uri="{FF2B5EF4-FFF2-40B4-BE49-F238E27FC236}">
                <a16:creationId xmlns:a16="http://schemas.microsoft.com/office/drawing/2014/main" id="{601FF61D-5A83-01A6-3A75-B2B963EC54AA}"/>
              </a:ext>
            </a:extLst>
          </p:cNvPr>
          <p:cNvSpPr txBox="1"/>
          <p:nvPr/>
        </p:nvSpPr>
        <p:spPr>
          <a:xfrm>
            <a:off x="6434835" y="5062780"/>
            <a:ext cx="5548539" cy="646331"/>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000000"/>
                </a:solidFill>
                <a:latin typeface="+mn-lt"/>
              </a:rPr>
              <a:t>Format adjustments</a:t>
            </a:r>
            <a:r>
              <a:rPr lang="en-US" b="0" i="0" u="none" strike="noStrike" dirty="0">
                <a:solidFill>
                  <a:srgbClr val="000000"/>
                </a:solidFill>
                <a:effectLst/>
                <a:latin typeface="+mn-lt"/>
              </a:rPr>
              <a:t>, resizing, backup creation</a:t>
            </a:r>
          </a:p>
          <a:p>
            <a:pPr marL="285750" indent="-285750">
              <a:buFont typeface="Arial" panose="020B0604020202020204" pitchFamily="34" charset="0"/>
              <a:buChar char="•"/>
            </a:pPr>
            <a:r>
              <a:rPr lang="en-US" dirty="0">
                <a:solidFill>
                  <a:srgbClr val="000000"/>
                </a:solidFill>
                <a:latin typeface="+mn-lt"/>
              </a:rPr>
              <a:t>Metadata </a:t>
            </a:r>
            <a:r>
              <a:rPr lang="en-US" b="0" i="0" u="none" strike="noStrike" dirty="0">
                <a:solidFill>
                  <a:srgbClr val="000000"/>
                </a:solidFill>
                <a:effectLst/>
                <a:latin typeface="+mn-lt"/>
              </a:rPr>
              <a:t>and supporting documentation</a:t>
            </a:r>
            <a:endParaRPr lang="en-US" altLang="ja-JP" dirty="0">
              <a:latin typeface="+mn-lt"/>
              <a:ea typeface="BIZ UDPGothic" panose="020B0400000000000000" pitchFamily="34" charset="-128"/>
            </a:endParaRPr>
          </a:p>
        </p:txBody>
      </p:sp>
      <p:sp>
        <p:nvSpPr>
          <p:cNvPr id="39" name="テキスト ボックス 17">
            <a:extLst>
              <a:ext uri="{FF2B5EF4-FFF2-40B4-BE49-F238E27FC236}">
                <a16:creationId xmlns:a16="http://schemas.microsoft.com/office/drawing/2014/main" id="{07F96A74-8548-43F8-2B76-E5145E874036}"/>
              </a:ext>
            </a:extLst>
          </p:cNvPr>
          <p:cNvSpPr txBox="1"/>
          <p:nvPr/>
        </p:nvSpPr>
        <p:spPr>
          <a:xfrm>
            <a:off x="1189514" y="3728792"/>
            <a:ext cx="2453985" cy="1477328"/>
          </a:xfrm>
          <a:prstGeom prst="rect">
            <a:avLst/>
          </a:prstGeom>
          <a:noFill/>
        </p:spPr>
        <p:txBody>
          <a:bodyPr wrap="square" rtlCol="0">
            <a:spAutoFit/>
          </a:bodyPr>
          <a:lstStyle/>
          <a:p>
            <a:pPr marL="285750" indent="-285750">
              <a:buFont typeface="Arial" panose="020B0604020202020204" pitchFamily="34" charset="0"/>
              <a:buChar char="•"/>
            </a:pPr>
            <a:r>
              <a:rPr lang="en-US" b="0" i="0" u="none" strike="noStrike" dirty="0">
                <a:solidFill>
                  <a:srgbClr val="000000"/>
                </a:solidFill>
                <a:effectLst/>
                <a:latin typeface="+mn-lt"/>
              </a:rPr>
              <a:t>Data distribution and sharing</a:t>
            </a:r>
          </a:p>
          <a:p>
            <a:pPr marL="285750" indent="-285750">
              <a:buFont typeface="Arial" panose="020B0604020202020204" pitchFamily="34" charset="0"/>
              <a:buChar char="•"/>
            </a:pPr>
            <a:r>
              <a:rPr lang="en-GB" altLang="ja-JP" dirty="0">
                <a:latin typeface="+mn-lt"/>
                <a:ea typeface="BIZ UDPGothic" panose="020B0400000000000000" pitchFamily="34" charset="-128"/>
              </a:rPr>
              <a:t>Access control</a:t>
            </a:r>
            <a:endParaRPr lang="en-US" altLang="ja-JP" dirty="0">
              <a:latin typeface="+mn-lt"/>
              <a:ea typeface="BIZ UDPGothic" panose="020B0400000000000000" pitchFamily="34" charset="-128"/>
            </a:endParaRPr>
          </a:p>
          <a:p>
            <a:pPr marL="285750" indent="-285750">
              <a:buFont typeface="Arial" panose="020B0604020202020204" pitchFamily="34" charset="0"/>
              <a:buChar char="•"/>
            </a:pPr>
            <a:r>
              <a:rPr lang="en-GB" altLang="ja-JP" dirty="0">
                <a:latin typeface="+mn-lt"/>
                <a:ea typeface="BIZ UDPGothic" panose="020B0400000000000000" pitchFamily="34" charset="-128"/>
              </a:rPr>
              <a:t>Copyright management</a:t>
            </a:r>
            <a:endParaRPr lang="en-US" altLang="ja-JP" dirty="0">
              <a:latin typeface="+mn-lt"/>
              <a:ea typeface="BIZ UDPGothic" panose="020B0400000000000000" pitchFamily="34" charset="-128"/>
            </a:endParaRPr>
          </a:p>
        </p:txBody>
      </p:sp>
      <p:sp>
        <p:nvSpPr>
          <p:cNvPr id="40" name="テキスト ボックス 18">
            <a:extLst>
              <a:ext uri="{FF2B5EF4-FFF2-40B4-BE49-F238E27FC236}">
                <a16:creationId xmlns:a16="http://schemas.microsoft.com/office/drawing/2014/main" id="{1E61A22A-E6E9-0B14-5454-6529893C0294}"/>
              </a:ext>
            </a:extLst>
          </p:cNvPr>
          <p:cNvSpPr txBox="1"/>
          <p:nvPr/>
        </p:nvSpPr>
        <p:spPr>
          <a:xfrm>
            <a:off x="1539545" y="2248457"/>
            <a:ext cx="2245937" cy="646331"/>
          </a:xfrm>
          <a:prstGeom prst="rect">
            <a:avLst/>
          </a:prstGeom>
          <a:noFill/>
        </p:spPr>
        <p:txBody>
          <a:bodyPr wrap="square" rtlCol="0">
            <a:spAutoFit/>
          </a:bodyPr>
          <a:lstStyle/>
          <a:p>
            <a:pPr marL="285750" indent="-285750">
              <a:buFont typeface="Arial" panose="020B0604020202020204" pitchFamily="34" charset="0"/>
              <a:buChar char="•"/>
            </a:pPr>
            <a:r>
              <a:rPr lang="en-US" b="0" i="0" u="none" strike="noStrike" dirty="0">
                <a:solidFill>
                  <a:srgbClr val="000000"/>
                </a:solidFill>
                <a:effectLst/>
                <a:latin typeface="+mn-lt"/>
              </a:rPr>
              <a:t>Follow-up research</a:t>
            </a:r>
          </a:p>
          <a:p>
            <a:pPr marL="285750" indent="-285750">
              <a:buFont typeface="Arial" panose="020B0604020202020204" pitchFamily="34" charset="0"/>
              <a:buChar char="•"/>
            </a:pPr>
            <a:r>
              <a:rPr lang="en-GB" altLang="ja-JP" dirty="0">
                <a:latin typeface="+mn-lt"/>
                <a:ea typeface="BIZ UDPGothic" panose="020B0400000000000000" pitchFamily="34" charset="-128"/>
              </a:rPr>
              <a:t>New research</a:t>
            </a:r>
            <a:endParaRPr lang="en-US" altLang="ja-JP" dirty="0">
              <a:latin typeface="+mn-lt"/>
              <a:ea typeface="BIZ UDPGothic" panose="020B0400000000000000" pitchFamily="34" charset="-128"/>
            </a:endParaRPr>
          </a:p>
        </p:txBody>
      </p:sp>
      <p:sp>
        <p:nvSpPr>
          <p:cNvPr id="41" name="角丸四角形 15">
            <a:extLst>
              <a:ext uri="{FF2B5EF4-FFF2-40B4-BE49-F238E27FC236}">
                <a16:creationId xmlns:a16="http://schemas.microsoft.com/office/drawing/2014/main" id="{682B8ADF-5CB8-9733-8184-E538089A9AFA}"/>
              </a:ext>
            </a:extLst>
          </p:cNvPr>
          <p:cNvSpPr/>
          <p:nvPr/>
        </p:nvSpPr>
        <p:spPr>
          <a:xfrm>
            <a:off x="623592" y="5849131"/>
            <a:ext cx="9698759" cy="502838"/>
          </a:xfrm>
          <a:prstGeom prst="roundRect">
            <a:avLst/>
          </a:prstGeom>
          <a:solidFill>
            <a:srgbClr val="FFFFFF"/>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0" i="0" u="none" strike="noStrike" dirty="0">
                <a:solidFill>
                  <a:srgbClr val="000000"/>
                </a:solidFill>
                <a:effectLst/>
              </a:rPr>
              <a:t>Well-organized, documented, stored, and shared data accelerates scientific research and creates more opportunities for learning and innovation</a:t>
            </a:r>
            <a:endParaRPr lang="ja-JP" altLang="en-US">
              <a:solidFill>
                <a:sysClr val="windowText" lastClr="000000"/>
              </a:solidFill>
              <a:ea typeface="BIZ UDPGothic" panose="020B0400000000000000" pitchFamily="34" charset="-128"/>
            </a:endParaRPr>
          </a:p>
        </p:txBody>
      </p:sp>
      <p:graphicFrame>
        <p:nvGraphicFramePr>
          <p:cNvPr id="42" name="グラフ 5">
            <a:extLst>
              <a:ext uri="{FF2B5EF4-FFF2-40B4-BE49-F238E27FC236}">
                <a16:creationId xmlns:a16="http://schemas.microsoft.com/office/drawing/2014/main" id="{0C5E0727-7D5C-7E52-2814-5022EAB01BE6}"/>
              </a:ext>
            </a:extLst>
          </p:cNvPr>
          <p:cNvGraphicFramePr>
            <a:graphicFrameLocks/>
          </p:cNvGraphicFramePr>
          <p:nvPr>
            <p:extLst>
              <p:ext uri="{D42A27DB-BD31-4B8C-83A1-F6EECF244321}">
                <p14:modId xmlns:p14="http://schemas.microsoft.com/office/powerpoint/2010/main" val="4167236994"/>
              </p:ext>
            </p:extLst>
          </p:nvPr>
        </p:nvGraphicFramePr>
        <p:xfrm>
          <a:off x="2809334" y="1807612"/>
          <a:ext cx="5548539" cy="3607272"/>
        </p:xfrm>
        <a:graphic>
          <a:graphicData uri="http://schemas.openxmlformats.org/drawingml/2006/chart">
            <c:chart xmlns:c="http://schemas.openxmlformats.org/drawingml/2006/chart" xmlns:r="http://schemas.openxmlformats.org/officeDocument/2006/relationships" r:id="rId4"/>
          </a:graphicData>
        </a:graphic>
      </p:graphicFrame>
      <p:sp>
        <p:nvSpPr>
          <p:cNvPr id="43" name="テキスト ボックス 10">
            <a:extLst>
              <a:ext uri="{FF2B5EF4-FFF2-40B4-BE49-F238E27FC236}">
                <a16:creationId xmlns:a16="http://schemas.microsoft.com/office/drawing/2014/main" id="{6C3C4E91-734B-BB75-E5C1-E081A1D36AA6}"/>
              </a:ext>
            </a:extLst>
          </p:cNvPr>
          <p:cNvSpPr txBox="1"/>
          <p:nvPr/>
        </p:nvSpPr>
        <p:spPr>
          <a:xfrm>
            <a:off x="6322679" y="1316293"/>
            <a:ext cx="5548538" cy="707886"/>
          </a:xfrm>
          <a:prstGeom prst="rect">
            <a:avLst/>
          </a:prstGeom>
          <a:noFill/>
        </p:spPr>
        <p:txBody>
          <a:bodyPr wrap="square" rtlCol="0">
            <a:spAutoFit/>
          </a:bodyPr>
          <a:lstStyle/>
          <a:p>
            <a:pPr marL="285750" indent="-285750">
              <a:buFont typeface="Arial" panose="020B0604020202020204" pitchFamily="34" charset="0"/>
              <a:buChar char="•"/>
            </a:pPr>
            <a:r>
              <a:rPr lang="en-GB" altLang="ja-JP" sz="2000" b="1" dirty="0">
                <a:latin typeface="+mn-lt"/>
                <a:ea typeface="BIZ UDPGothic" panose="020B0400000000000000" pitchFamily="34" charset="-128"/>
              </a:rPr>
              <a:t>Data</a:t>
            </a:r>
            <a:r>
              <a:rPr lang="en-US" altLang="ja-JP" sz="2000" b="1" dirty="0">
                <a:latin typeface="+mn-lt"/>
                <a:ea typeface="BIZ UDPGothic" panose="020B0400000000000000" pitchFamily="34" charset="-128"/>
              </a:rPr>
              <a:t> </a:t>
            </a:r>
            <a:r>
              <a:rPr lang="en-GB" altLang="ja-JP" sz="2000" b="1" dirty="0">
                <a:latin typeface="+mn-lt"/>
                <a:ea typeface="BIZ UDPGothic" panose="020B0400000000000000" pitchFamily="34" charset="-128"/>
              </a:rPr>
              <a:t>management plan</a:t>
            </a:r>
            <a:endParaRPr lang="en-US" altLang="ja-JP" sz="2000" b="1" dirty="0">
              <a:latin typeface="+mn-lt"/>
              <a:ea typeface="BIZ UDPGothic" panose="020B0400000000000000" pitchFamily="34" charset="-128"/>
            </a:endParaRPr>
          </a:p>
          <a:p>
            <a:pPr marL="285750" indent="-285750">
              <a:buFont typeface="Arial" panose="020B0604020202020204" pitchFamily="34" charset="0"/>
              <a:buChar char="•"/>
            </a:pPr>
            <a:r>
              <a:rPr lang="en-US" sz="2000" b="1" i="0" u="none" strike="noStrike" dirty="0">
                <a:solidFill>
                  <a:srgbClr val="000000"/>
                </a:solidFill>
                <a:effectLst/>
                <a:latin typeface="+mn-lt"/>
              </a:rPr>
              <a:t>Searching, acquiring, collecting, generating data</a:t>
            </a:r>
            <a:endParaRPr lang="ja-JP" altLang="en-US" sz="2000" b="1">
              <a:latin typeface="+mn-lt"/>
              <a:ea typeface="BIZ UDPGothic" panose="020B0400000000000000" pitchFamily="34" charset="-128"/>
            </a:endParaRPr>
          </a:p>
        </p:txBody>
      </p:sp>
      <p:sp>
        <p:nvSpPr>
          <p:cNvPr id="44" name="TextBox 2">
            <a:extLst>
              <a:ext uri="{FF2B5EF4-FFF2-40B4-BE49-F238E27FC236}">
                <a16:creationId xmlns:a16="http://schemas.microsoft.com/office/drawing/2014/main" id="{DF872D81-8545-0E3F-362D-618A840642A0}"/>
              </a:ext>
            </a:extLst>
          </p:cNvPr>
          <p:cNvSpPr txBox="1"/>
          <p:nvPr/>
        </p:nvSpPr>
        <p:spPr>
          <a:xfrm>
            <a:off x="239474" y="982847"/>
            <a:ext cx="4987846" cy="369332"/>
          </a:xfrm>
          <a:prstGeom prst="rect">
            <a:avLst/>
          </a:prstGeom>
          <a:noFill/>
        </p:spPr>
        <p:txBody>
          <a:bodyPr wrap="square" rtlCol="0">
            <a:spAutoFit/>
          </a:bodyPr>
          <a:lstStyle/>
          <a:p>
            <a:pPr marL="380972" indent="-380972">
              <a:buFont typeface="Wingdings" panose="05000000000000000000" pitchFamily="2" charset="2"/>
              <a:buChar char="u"/>
            </a:pPr>
            <a:r>
              <a:rPr lang="en-GB" b="1" dirty="0">
                <a:solidFill>
                  <a:prstClr val="black"/>
                </a:solidFill>
                <a:latin typeface="+mn-lt"/>
                <a:ea typeface="BIZ UDPGothic" panose="020B0400000000000000" pitchFamily="34" charset="-128"/>
              </a:rPr>
              <a:t>Examples for Each Stage of the Cycle</a:t>
            </a:r>
          </a:p>
        </p:txBody>
      </p:sp>
      <p:graphicFrame>
        <p:nvGraphicFramePr>
          <p:cNvPr id="45" name="グラフ 35">
            <a:extLst>
              <a:ext uri="{FF2B5EF4-FFF2-40B4-BE49-F238E27FC236}">
                <a16:creationId xmlns:a16="http://schemas.microsoft.com/office/drawing/2014/main" id="{F481CBF6-5121-AC34-CA16-5BB7F214F3AF}"/>
              </a:ext>
            </a:extLst>
          </p:cNvPr>
          <p:cNvGraphicFramePr>
            <a:graphicFrameLocks/>
          </p:cNvGraphicFramePr>
          <p:nvPr>
            <p:extLst>
              <p:ext uri="{D42A27DB-BD31-4B8C-83A1-F6EECF244321}">
                <p14:modId xmlns:p14="http://schemas.microsoft.com/office/powerpoint/2010/main" val="1658953278"/>
              </p:ext>
            </p:extLst>
          </p:nvPr>
        </p:nvGraphicFramePr>
        <p:xfrm>
          <a:off x="2820038" y="1861806"/>
          <a:ext cx="5548539" cy="360727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6" name="Diagram 1">
            <a:extLst>
              <a:ext uri="{FF2B5EF4-FFF2-40B4-BE49-F238E27FC236}">
                <a16:creationId xmlns:a16="http://schemas.microsoft.com/office/drawing/2014/main" id="{55568454-D70C-A1D5-DB5D-A760E880167E}"/>
              </a:ext>
            </a:extLst>
          </p:cNvPr>
          <p:cNvGraphicFramePr/>
          <p:nvPr>
            <p:extLst>
              <p:ext uri="{D42A27DB-BD31-4B8C-83A1-F6EECF244321}">
                <p14:modId xmlns:p14="http://schemas.microsoft.com/office/powerpoint/2010/main" val="1638355227"/>
              </p:ext>
            </p:extLst>
          </p:nvPr>
        </p:nvGraphicFramePr>
        <p:xfrm>
          <a:off x="3825263" y="1912307"/>
          <a:ext cx="3911221" cy="351736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47" name="テキスト ボックス 7">
            <a:extLst>
              <a:ext uri="{FF2B5EF4-FFF2-40B4-BE49-F238E27FC236}">
                <a16:creationId xmlns:a16="http://schemas.microsoft.com/office/drawing/2014/main" id="{46C4D2E2-DAE0-FB9F-FE91-CF9A3A1A7493}"/>
              </a:ext>
            </a:extLst>
          </p:cNvPr>
          <p:cNvSpPr txBox="1"/>
          <p:nvPr/>
        </p:nvSpPr>
        <p:spPr>
          <a:xfrm>
            <a:off x="0" y="6382632"/>
            <a:ext cx="12192000" cy="461665"/>
          </a:xfrm>
          <a:prstGeom prst="rect">
            <a:avLst/>
          </a:prstGeom>
          <a:solidFill>
            <a:srgbClr val="EAEAEA"/>
          </a:solidFill>
        </p:spPr>
        <p:txBody>
          <a:bodyPr wrap="square" rtlCol="0">
            <a:spAutoFit/>
          </a:bodyPr>
          <a:lstStyle/>
          <a:p>
            <a:r>
              <a:rPr lang="en-GB" altLang="ja-JP" sz="1200" dirty="0">
                <a:latin typeface="+mn-lt"/>
                <a:ea typeface="BIZ UDPGothic" panose="020B0400000000000000" pitchFamily="34" charset="-128"/>
              </a:rPr>
              <a:t>Adapted from: </a:t>
            </a:r>
            <a:r>
              <a:rPr lang="en-US" sz="1200" b="0" i="0" u="none" strike="noStrike" dirty="0">
                <a:solidFill>
                  <a:srgbClr val="000000"/>
                </a:solidFill>
                <a:effectLst/>
                <a:latin typeface="+mn-lt"/>
              </a:rPr>
              <a:t>Yoshida et al. (2021</a:t>
            </a:r>
            <a:r>
              <a:rPr lang="el-GR" sz="1200" b="0" i="0" u="none" strike="noStrike" dirty="0">
                <a:solidFill>
                  <a:srgbClr val="000000"/>
                </a:solidFill>
                <a:effectLst/>
                <a:latin typeface="+mn-lt"/>
              </a:rPr>
              <a:t>, </a:t>
            </a:r>
            <a:r>
              <a:rPr lang="en-GB" sz="1200" b="0" i="0" u="none" strike="noStrike" dirty="0">
                <a:solidFill>
                  <a:srgbClr val="000000"/>
                </a:solidFill>
                <a:effectLst/>
                <a:latin typeface="+mn-lt"/>
              </a:rPr>
              <a:t>February</a:t>
            </a:r>
            <a:r>
              <a:rPr lang="en-US" sz="1200" b="0" i="0" u="none" strike="noStrike" dirty="0">
                <a:solidFill>
                  <a:srgbClr val="000000"/>
                </a:solidFill>
                <a:effectLst/>
                <a:latin typeface="+mn-lt"/>
              </a:rPr>
              <a:t>). </a:t>
            </a:r>
            <a:r>
              <a:rPr lang="en-US" sz="1200" b="0" i="1" u="none" strike="noStrike" dirty="0">
                <a:solidFill>
                  <a:srgbClr val="000000"/>
                </a:solidFill>
                <a:effectLst/>
                <a:latin typeface="+mn-lt"/>
              </a:rPr>
              <a:t>Design and Practice of Research Data Management Services – Chapter 1, 2nd Edition.</a:t>
            </a:r>
            <a:r>
              <a:rPr lang="en-US" sz="1200" b="0" i="0" u="none" strike="noStrike" dirty="0">
                <a:solidFill>
                  <a:srgbClr val="000000"/>
                </a:solidFill>
                <a:effectLst/>
                <a:latin typeface="+mn-lt"/>
              </a:rPr>
              <a:t> In </a:t>
            </a:r>
            <a:r>
              <a:rPr lang="en-US" sz="1200" b="0" i="1" u="none" strike="noStrike" dirty="0">
                <a:solidFill>
                  <a:srgbClr val="000000"/>
                </a:solidFill>
                <a:effectLst/>
                <a:latin typeface="+mn-lt"/>
              </a:rPr>
              <a:t>Educational Material: Design and Practice of Research Data Management Services</a:t>
            </a:r>
            <a:r>
              <a:rPr lang="en-US" sz="1200" b="0" i="0" u="none" strike="noStrike" dirty="0">
                <a:solidFill>
                  <a:srgbClr val="000000"/>
                </a:solidFill>
                <a:effectLst/>
                <a:latin typeface="+mn-lt"/>
              </a:rPr>
              <a:t>, p.15. Japan Consortium for Open Access Repositories (JPCOAR), Research Data Working Group.</a:t>
            </a:r>
            <a:r>
              <a:rPr lang="en-US" altLang="ja-JP" sz="1200" dirty="0">
                <a:latin typeface="+mn-lt"/>
                <a:ea typeface="BIZ UDPGothic" panose="020B0400000000000000" pitchFamily="34" charset="-128"/>
                <a:hlinkClick r:id="rId11"/>
              </a:rPr>
              <a:t> https://jpcoar.repo.nii.ac.jp/records/607</a:t>
            </a:r>
            <a:r>
              <a:rPr lang="en-US" altLang="ja-JP" sz="1200" dirty="0">
                <a:latin typeface="+mn-lt"/>
                <a:ea typeface="BIZ UDPGothic" panose="020B0400000000000000" pitchFamily="34" charset="-128"/>
              </a:rPr>
              <a:t> </a:t>
            </a:r>
            <a:endParaRPr lang="ja-JP" altLang="en-US" sz="1200">
              <a:latin typeface="+mn-lt"/>
              <a:ea typeface="BIZ UDPGothic" panose="020B0400000000000000" pitchFamily="34" charset="-128"/>
            </a:endParaRPr>
          </a:p>
        </p:txBody>
      </p:sp>
    </p:spTree>
    <p:extLst>
      <p:ext uri="{BB962C8B-B14F-4D97-AF65-F5344CB8AC3E}">
        <p14:creationId xmlns:p14="http://schemas.microsoft.com/office/powerpoint/2010/main" val="12989290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4">
            <a:extLst>
              <a:ext uri="{FF2B5EF4-FFF2-40B4-BE49-F238E27FC236}">
                <a16:creationId xmlns:a16="http://schemas.microsoft.com/office/drawing/2014/main" id="{64DA75F9-62A5-EC8D-643D-A0FF16C172EB}"/>
              </a:ext>
            </a:extLst>
          </p:cNvPr>
          <p:cNvSpPr txBox="1">
            <a:spLocks/>
          </p:cNvSpPr>
          <p:nvPr/>
        </p:nvSpPr>
        <p:spPr bwMode="auto">
          <a:xfrm>
            <a:off x="957937" y="410517"/>
            <a:ext cx="10515600" cy="701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ctr" anchorCtr="0" compatLnSpc="1">
            <a:prstTxWarp prst="textNoShape">
              <a:avLst/>
            </a:prstTxWarp>
            <a:normAutofit fontScale="97500" lnSpcReduction="10000"/>
          </a:bodyPr>
          <a:lstStyle>
            <a:lvl1pPr algn="ctr" rtl="0" eaLnBrk="1" fontAlgn="base" hangingPunct="1">
              <a:spcBef>
                <a:spcPct val="0"/>
              </a:spcBef>
              <a:spcAft>
                <a:spcPct val="0"/>
              </a:spcAft>
              <a:defRPr kumimoji="1" sz="3000" b="1" kern="1200">
                <a:solidFill>
                  <a:schemeClr val="bg1"/>
                </a:solidFill>
                <a:latin typeface="游ゴシック" panose="020B0400000000000000" pitchFamily="50" charset="-128"/>
                <a:ea typeface="游ゴシック" panose="020B0400000000000000" pitchFamily="50" charset="-128"/>
                <a:cs typeface="メイリオ" pitchFamily="50" charset="-128"/>
              </a:defRPr>
            </a:lvl1pPr>
            <a:lvl2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2pPr>
            <a:lvl3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3pPr>
            <a:lvl4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4pPr>
            <a:lvl5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5pPr>
            <a:lvl6pPr marL="342875" algn="ctr" rtl="0" eaLnBrk="1" fontAlgn="base" hangingPunct="1">
              <a:spcBef>
                <a:spcPct val="0"/>
              </a:spcBef>
              <a:spcAft>
                <a:spcPct val="0"/>
              </a:spcAft>
              <a:defRPr kumimoji="1" sz="3300">
                <a:solidFill>
                  <a:schemeClr val="tx1"/>
                </a:solidFill>
                <a:latin typeface="Calibri" pitchFamily="34" charset="0"/>
                <a:ea typeface="ＭＳ Ｐゴシック" charset="-128"/>
              </a:defRPr>
            </a:lvl6pPr>
            <a:lvl7pPr marL="685749" algn="ctr" rtl="0" eaLnBrk="1" fontAlgn="base" hangingPunct="1">
              <a:spcBef>
                <a:spcPct val="0"/>
              </a:spcBef>
              <a:spcAft>
                <a:spcPct val="0"/>
              </a:spcAft>
              <a:defRPr kumimoji="1" sz="3300">
                <a:solidFill>
                  <a:schemeClr val="tx1"/>
                </a:solidFill>
                <a:latin typeface="Calibri" pitchFamily="34" charset="0"/>
                <a:ea typeface="ＭＳ Ｐゴシック" charset="-128"/>
              </a:defRPr>
            </a:lvl7pPr>
            <a:lvl8pPr marL="1028624" algn="ctr" rtl="0" eaLnBrk="1" fontAlgn="base" hangingPunct="1">
              <a:spcBef>
                <a:spcPct val="0"/>
              </a:spcBef>
              <a:spcAft>
                <a:spcPct val="0"/>
              </a:spcAft>
              <a:defRPr kumimoji="1" sz="3300">
                <a:solidFill>
                  <a:schemeClr val="tx1"/>
                </a:solidFill>
                <a:latin typeface="Calibri" pitchFamily="34" charset="0"/>
                <a:ea typeface="ＭＳ Ｐゴシック" charset="-128"/>
              </a:defRPr>
            </a:lvl8pPr>
            <a:lvl9pPr marL="1371498" algn="ctr" rtl="0" eaLnBrk="1" fontAlgn="base" hangingPunct="1">
              <a:spcBef>
                <a:spcPct val="0"/>
              </a:spcBef>
              <a:spcAft>
                <a:spcPct val="0"/>
              </a:spcAft>
              <a:defRPr kumimoji="1" sz="3300">
                <a:solidFill>
                  <a:schemeClr val="tx1"/>
                </a:solidFill>
                <a:latin typeface="Calibri" pitchFamily="34" charset="0"/>
                <a:ea typeface="ＭＳ Ｐゴシック" charset="-128"/>
              </a:defRPr>
            </a:lvl9pPr>
          </a:lstStyle>
          <a:p>
            <a:r>
              <a:rPr lang="ja-JP" altLang="en-US" sz="4000" b="0">
                <a:latin typeface="BIZ UDPGothic" panose="020B0400000000000000" pitchFamily="34" charset="-128"/>
                <a:ea typeface="BIZ UDPGothic" panose="020B0400000000000000" pitchFamily="34" charset="-128"/>
              </a:rPr>
              <a:t>研究データのライフサイクル</a:t>
            </a:r>
          </a:p>
        </p:txBody>
      </p:sp>
      <p:sp>
        <p:nvSpPr>
          <p:cNvPr id="5" name="タイトル 4">
            <a:extLst>
              <a:ext uri="{FF2B5EF4-FFF2-40B4-BE49-F238E27FC236}">
                <a16:creationId xmlns:a16="http://schemas.microsoft.com/office/drawing/2014/main" id="{D56980A6-32DA-D3C3-15A0-53E1B5142F04}"/>
              </a:ext>
            </a:extLst>
          </p:cNvPr>
          <p:cNvSpPr>
            <a:spLocks noGrp="1"/>
          </p:cNvSpPr>
          <p:nvPr>
            <p:ph type="title"/>
          </p:nvPr>
        </p:nvSpPr>
        <p:spPr/>
        <p:txBody>
          <a:bodyPr/>
          <a:lstStyle/>
          <a:p>
            <a:r>
              <a:rPr lang="en-GB" altLang="ja-JP" dirty="0">
                <a:latin typeface="Calibri" panose="020F0502020204030204" pitchFamily="34" charset="0"/>
                <a:cs typeface="Calibri" panose="020F0502020204030204" pitchFamily="34" charset="0"/>
              </a:rPr>
              <a:t>Research Data Lifecycle</a:t>
            </a:r>
            <a:endParaRPr lang="ja-JP" altLang="en-US"/>
          </a:p>
        </p:txBody>
      </p:sp>
      <p:graphicFrame>
        <p:nvGraphicFramePr>
          <p:cNvPr id="12" name="グラフ 35">
            <a:extLst>
              <a:ext uri="{FF2B5EF4-FFF2-40B4-BE49-F238E27FC236}">
                <a16:creationId xmlns:a16="http://schemas.microsoft.com/office/drawing/2014/main" id="{954ED809-1850-49A3-9A1C-7D290C5BC144}"/>
              </a:ext>
            </a:extLst>
          </p:cNvPr>
          <p:cNvGraphicFramePr>
            <a:graphicFrameLocks/>
          </p:cNvGraphicFramePr>
          <p:nvPr>
            <p:extLst>
              <p:ext uri="{D42A27DB-BD31-4B8C-83A1-F6EECF244321}">
                <p14:modId xmlns:p14="http://schemas.microsoft.com/office/powerpoint/2010/main" val="3534724810"/>
              </p:ext>
            </p:extLst>
          </p:nvPr>
        </p:nvGraphicFramePr>
        <p:xfrm>
          <a:off x="2284873" y="1576873"/>
          <a:ext cx="6112781" cy="4371513"/>
        </p:xfrm>
        <a:graphic>
          <a:graphicData uri="http://schemas.openxmlformats.org/drawingml/2006/chart">
            <c:chart xmlns:c="http://schemas.openxmlformats.org/drawingml/2006/chart" xmlns:r="http://schemas.openxmlformats.org/officeDocument/2006/relationships" r:id="rId3"/>
          </a:graphicData>
        </a:graphic>
      </p:graphicFrame>
      <p:sp>
        <p:nvSpPr>
          <p:cNvPr id="15" name="テキスト ボックス 12">
            <a:extLst>
              <a:ext uri="{FF2B5EF4-FFF2-40B4-BE49-F238E27FC236}">
                <a16:creationId xmlns:a16="http://schemas.microsoft.com/office/drawing/2014/main" id="{76085E14-6E98-7931-A7B4-1C0368A08F70}"/>
              </a:ext>
            </a:extLst>
          </p:cNvPr>
          <p:cNvSpPr txBox="1"/>
          <p:nvPr/>
        </p:nvSpPr>
        <p:spPr>
          <a:xfrm>
            <a:off x="7474087" y="2348375"/>
            <a:ext cx="4479101" cy="1015663"/>
          </a:xfrm>
          <a:prstGeom prst="rect">
            <a:avLst/>
          </a:prstGeom>
          <a:noFill/>
        </p:spPr>
        <p:txBody>
          <a:bodyPr wrap="square" rtlCol="0">
            <a:spAutoFit/>
          </a:bodyPr>
          <a:lstStyle/>
          <a:p>
            <a:pPr marL="285750" indent="-285750">
              <a:buFont typeface="Arial" panose="020B0604020202020204" pitchFamily="34" charset="0"/>
              <a:buChar char="•"/>
            </a:pPr>
            <a:r>
              <a:rPr lang="en-US" sz="2000" b="1" dirty="0">
                <a:solidFill>
                  <a:srgbClr val="000000"/>
                </a:solidFill>
                <a:latin typeface="+mn-lt"/>
              </a:rPr>
              <a:t>D</a:t>
            </a:r>
            <a:r>
              <a:rPr lang="en-US" sz="2000" b="1" i="0" u="none" strike="noStrike" dirty="0">
                <a:solidFill>
                  <a:srgbClr val="000000"/>
                </a:solidFill>
                <a:effectLst/>
                <a:latin typeface="+mn-lt"/>
              </a:rPr>
              <a:t>igitization, format conversion, validation, verification, data cleaning</a:t>
            </a:r>
          </a:p>
          <a:p>
            <a:pPr marL="285750" indent="-285750">
              <a:buFont typeface="Arial" panose="020B0604020202020204" pitchFamily="34" charset="0"/>
              <a:buChar char="•"/>
            </a:pPr>
            <a:r>
              <a:rPr lang="en-US" sz="2000" b="1" dirty="0">
                <a:solidFill>
                  <a:srgbClr val="000000"/>
                </a:solidFill>
                <a:latin typeface="+mn-lt"/>
              </a:rPr>
              <a:t>Personal data anonymization</a:t>
            </a:r>
            <a:endParaRPr lang="en-US" sz="2000" b="1" i="0" u="none" strike="noStrike" dirty="0">
              <a:solidFill>
                <a:srgbClr val="000000"/>
              </a:solidFill>
              <a:effectLst/>
              <a:latin typeface="+mn-lt"/>
            </a:endParaRPr>
          </a:p>
        </p:txBody>
      </p:sp>
      <p:sp>
        <p:nvSpPr>
          <p:cNvPr id="16" name="テキスト ボックス 13">
            <a:extLst>
              <a:ext uri="{FF2B5EF4-FFF2-40B4-BE49-F238E27FC236}">
                <a16:creationId xmlns:a16="http://schemas.microsoft.com/office/drawing/2014/main" id="{B033FB4C-EDEA-1708-291C-0B4628AC91DC}"/>
              </a:ext>
            </a:extLst>
          </p:cNvPr>
          <p:cNvSpPr txBox="1"/>
          <p:nvPr/>
        </p:nvSpPr>
        <p:spPr>
          <a:xfrm>
            <a:off x="7474087" y="3936269"/>
            <a:ext cx="4603613" cy="646331"/>
          </a:xfrm>
          <a:prstGeom prst="rect">
            <a:avLst/>
          </a:prstGeom>
          <a:noFill/>
        </p:spPr>
        <p:txBody>
          <a:bodyPr wrap="square" rtlCol="0">
            <a:spAutoFit/>
          </a:bodyPr>
          <a:lstStyle/>
          <a:p>
            <a:pPr marL="285750" indent="-285750">
              <a:buFont typeface="Arial" panose="020B0604020202020204" pitchFamily="34" charset="0"/>
              <a:buChar char="•"/>
            </a:pPr>
            <a:r>
              <a:rPr lang="en-US" b="0" i="0" u="none" strike="noStrike" dirty="0">
                <a:solidFill>
                  <a:srgbClr val="000000"/>
                </a:solidFill>
                <a:effectLst/>
                <a:latin typeface="+mn-lt"/>
              </a:rPr>
              <a:t>Data extraction, interpreting information</a:t>
            </a:r>
          </a:p>
          <a:p>
            <a:pPr marL="285750" indent="-285750">
              <a:buFont typeface="Arial" panose="020B0604020202020204" pitchFamily="34" charset="0"/>
              <a:buChar char="•"/>
            </a:pPr>
            <a:r>
              <a:rPr lang="en-GB" altLang="ja-JP" dirty="0">
                <a:latin typeface="+mn-lt"/>
                <a:ea typeface="BIZ UDPGothic" panose="020B0400000000000000" pitchFamily="34" charset="-128"/>
              </a:rPr>
              <a:t>Authoring papers, data storage preparation</a:t>
            </a:r>
            <a:endParaRPr lang="en-US" altLang="ja-JP" dirty="0">
              <a:latin typeface="+mn-lt"/>
              <a:ea typeface="BIZ UDPGothic" panose="020B0400000000000000" pitchFamily="34" charset="-128"/>
            </a:endParaRPr>
          </a:p>
        </p:txBody>
      </p:sp>
      <p:sp>
        <p:nvSpPr>
          <p:cNvPr id="21" name="テキスト ボックス 16">
            <a:extLst>
              <a:ext uri="{FF2B5EF4-FFF2-40B4-BE49-F238E27FC236}">
                <a16:creationId xmlns:a16="http://schemas.microsoft.com/office/drawing/2014/main" id="{A853B32D-9768-FF26-4EEE-FA88EB51AC70}"/>
              </a:ext>
            </a:extLst>
          </p:cNvPr>
          <p:cNvSpPr txBox="1"/>
          <p:nvPr/>
        </p:nvSpPr>
        <p:spPr>
          <a:xfrm>
            <a:off x="6434835" y="5062780"/>
            <a:ext cx="5548539" cy="646331"/>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000000"/>
                </a:solidFill>
                <a:latin typeface="+mn-lt"/>
              </a:rPr>
              <a:t>Format adjustments</a:t>
            </a:r>
            <a:r>
              <a:rPr lang="en-US" b="0" i="0" u="none" strike="noStrike" dirty="0">
                <a:solidFill>
                  <a:srgbClr val="000000"/>
                </a:solidFill>
                <a:effectLst/>
                <a:latin typeface="+mn-lt"/>
              </a:rPr>
              <a:t>, resizing, backup creation</a:t>
            </a:r>
          </a:p>
          <a:p>
            <a:pPr marL="285750" indent="-285750">
              <a:buFont typeface="Arial" panose="020B0604020202020204" pitchFamily="34" charset="0"/>
              <a:buChar char="•"/>
            </a:pPr>
            <a:r>
              <a:rPr lang="en-US" dirty="0">
                <a:solidFill>
                  <a:srgbClr val="000000"/>
                </a:solidFill>
                <a:latin typeface="+mn-lt"/>
              </a:rPr>
              <a:t>Metadata </a:t>
            </a:r>
            <a:r>
              <a:rPr lang="en-US" b="0" i="0" u="none" strike="noStrike" dirty="0">
                <a:solidFill>
                  <a:srgbClr val="000000"/>
                </a:solidFill>
                <a:effectLst/>
                <a:latin typeface="+mn-lt"/>
              </a:rPr>
              <a:t>and supporting documentation</a:t>
            </a:r>
            <a:endParaRPr lang="en-US" altLang="ja-JP" dirty="0">
              <a:latin typeface="+mn-lt"/>
              <a:ea typeface="BIZ UDPGothic" panose="020B0400000000000000" pitchFamily="34" charset="-128"/>
            </a:endParaRPr>
          </a:p>
        </p:txBody>
      </p:sp>
      <p:sp>
        <p:nvSpPr>
          <p:cNvPr id="22" name="テキスト ボックス 17">
            <a:extLst>
              <a:ext uri="{FF2B5EF4-FFF2-40B4-BE49-F238E27FC236}">
                <a16:creationId xmlns:a16="http://schemas.microsoft.com/office/drawing/2014/main" id="{7D9EA3B0-7360-EEC5-4102-5125EB38A974}"/>
              </a:ext>
            </a:extLst>
          </p:cNvPr>
          <p:cNvSpPr txBox="1"/>
          <p:nvPr/>
        </p:nvSpPr>
        <p:spPr>
          <a:xfrm>
            <a:off x="1189514" y="3728792"/>
            <a:ext cx="2453985" cy="1477328"/>
          </a:xfrm>
          <a:prstGeom prst="rect">
            <a:avLst/>
          </a:prstGeom>
          <a:noFill/>
        </p:spPr>
        <p:txBody>
          <a:bodyPr wrap="square" rtlCol="0">
            <a:spAutoFit/>
          </a:bodyPr>
          <a:lstStyle/>
          <a:p>
            <a:pPr marL="285750" indent="-285750">
              <a:buFont typeface="Arial" panose="020B0604020202020204" pitchFamily="34" charset="0"/>
              <a:buChar char="•"/>
            </a:pPr>
            <a:r>
              <a:rPr lang="en-US" b="0" i="0" u="none" strike="noStrike" dirty="0">
                <a:solidFill>
                  <a:srgbClr val="000000"/>
                </a:solidFill>
                <a:effectLst/>
                <a:latin typeface="+mn-lt"/>
              </a:rPr>
              <a:t>Data distribution and sharing</a:t>
            </a:r>
          </a:p>
          <a:p>
            <a:pPr marL="285750" indent="-285750">
              <a:buFont typeface="Arial" panose="020B0604020202020204" pitchFamily="34" charset="0"/>
              <a:buChar char="•"/>
            </a:pPr>
            <a:r>
              <a:rPr lang="en-GB" altLang="ja-JP" dirty="0">
                <a:latin typeface="+mn-lt"/>
                <a:ea typeface="BIZ UDPGothic" panose="020B0400000000000000" pitchFamily="34" charset="-128"/>
              </a:rPr>
              <a:t>Access control</a:t>
            </a:r>
            <a:endParaRPr lang="en-US" altLang="ja-JP" dirty="0">
              <a:latin typeface="+mn-lt"/>
              <a:ea typeface="BIZ UDPGothic" panose="020B0400000000000000" pitchFamily="34" charset="-128"/>
            </a:endParaRPr>
          </a:p>
          <a:p>
            <a:pPr marL="285750" indent="-285750">
              <a:buFont typeface="Arial" panose="020B0604020202020204" pitchFamily="34" charset="0"/>
              <a:buChar char="•"/>
            </a:pPr>
            <a:r>
              <a:rPr lang="en-GB" altLang="ja-JP" dirty="0">
                <a:latin typeface="+mn-lt"/>
                <a:ea typeface="BIZ UDPGothic" panose="020B0400000000000000" pitchFamily="34" charset="-128"/>
              </a:rPr>
              <a:t>Copyright management</a:t>
            </a:r>
            <a:endParaRPr lang="en-US" altLang="ja-JP" dirty="0">
              <a:latin typeface="+mn-lt"/>
              <a:ea typeface="BIZ UDPGothic" panose="020B0400000000000000" pitchFamily="34" charset="-128"/>
            </a:endParaRPr>
          </a:p>
        </p:txBody>
      </p:sp>
      <p:sp>
        <p:nvSpPr>
          <p:cNvPr id="23" name="テキスト ボックス 18">
            <a:extLst>
              <a:ext uri="{FF2B5EF4-FFF2-40B4-BE49-F238E27FC236}">
                <a16:creationId xmlns:a16="http://schemas.microsoft.com/office/drawing/2014/main" id="{778F6E25-AFEB-4620-7ADC-E5A56B642A6D}"/>
              </a:ext>
            </a:extLst>
          </p:cNvPr>
          <p:cNvSpPr txBox="1"/>
          <p:nvPr/>
        </p:nvSpPr>
        <p:spPr>
          <a:xfrm>
            <a:off x="1539545" y="2248457"/>
            <a:ext cx="2245937" cy="646331"/>
          </a:xfrm>
          <a:prstGeom prst="rect">
            <a:avLst/>
          </a:prstGeom>
          <a:noFill/>
        </p:spPr>
        <p:txBody>
          <a:bodyPr wrap="square" rtlCol="0">
            <a:spAutoFit/>
          </a:bodyPr>
          <a:lstStyle/>
          <a:p>
            <a:pPr marL="285750" indent="-285750">
              <a:buFont typeface="Arial" panose="020B0604020202020204" pitchFamily="34" charset="0"/>
              <a:buChar char="•"/>
            </a:pPr>
            <a:r>
              <a:rPr lang="en-US" b="0" i="0" u="none" strike="noStrike" dirty="0">
                <a:solidFill>
                  <a:srgbClr val="000000"/>
                </a:solidFill>
                <a:effectLst/>
                <a:latin typeface="+mn-lt"/>
              </a:rPr>
              <a:t>Follow-up research</a:t>
            </a:r>
          </a:p>
          <a:p>
            <a:pPr marL="285750" indent="-285750">
              <a:buFont typeface="Arial" panose="020B0604020202020204" pitchFamily="34" charset="0"/>
              <a:buChar char="•"/>
            </a:pPr>
            <a:r>
              <a:rPr lang="en-GB" altLang="ja-JP" dirty="0">
                <a:latin typeface="+mn-lt"/>
                <a:ea typeface="BIZ UDPGothic" panose="020B0400000000000000" pitchFamily="34" charset="-128"/>
              </a:rPr>
              <a:t>New research</a:t>
            </a:r>
            <a:endParaRPr lang="en-US" altLang="ja-JP" dirty="0">
              <a:latin typeface="+mn-lt"/>
              <a:ea typeface="BIZ UDPGothic" panose="020B0400000000000000" pitchFamily="34" charset="-128"/>
            </a:endParaRPr>
          </a:p>
        </p:txBody>
      </p:sp>
      <p:sp>
        <p:nvSpPr>
          <p:cNvPr id="24" name="角丸四角形 15">
            <a:extLst>
              <a:ext uri="{FF2B5EF4-FFF2-40B4-BE49-F238E27FC236}">
                <a16:creationId xmlns:a16="http://schemas.microsoft.com/office/drawing/2014/main" id="{560A547B-12EE-91E3-958F-0AB961747F07}"/>
              </a:ext>
            </a:extLst>
          </p:cNvPr>
          <p:cNvSpPr/>
          <p:nvPr/>
        </p:nvSpPr>
        <p:spPr>
          <a:xfrm>
            <a:off x="623592" y="5849131"/>
            <a:ext cx="9698759" cy="502838"/>
          </a:xfrm>
          <a:prstGeom prst="roundRect">
            <a:avLst/>
          </a:prstGeom>
          <a:solidFill>
            <a:srgbClr val="FFFFFF"/>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0" i="0" u="none" strike="noStrike" dirty="0">
                <a:solidFill>
                  <a:srgbClr val="000000"/>
                </a:solidFill>
                <a:effectLst/>
              </a:rPr>
              <a:t>Well-organized, documented, stored, and shared data accelerates scientific research and creates more opportunities for learning and innovation</a:t>
            </a:r>
            <a:endParaRPr lang="ja-JP" altLang="en-US">
              <a:solidFill>
                <a:sysClr val="windowText" lastClr="000000"/>
              </a:solidFill>
              <a:ea typeface="BIZ UDPGothic" panose="020B0400000000000000" pitchFamily="34" charset="-128"/>
            </a:endParaRPr>
          </a:p>
        </p:txBody>
      </p:sp>
      <p:graphicFrame>
        <p:nvGraphicFramePr>
          <p:cNvPr id="25" name="グラフ 5">
            <a:extLst>
              <a:ext uri="{FF2B5EF4-FFF2-40B4-BE49-F238E27FC236}">
                <a16:creationId xmlns:a16="http://schemas.microsoft.com/office/drawing/2014/main" id="{9E8908D0-9F43-4D9E-FE22-78E80DC352CD}"/>
              </a:ext>
            </a:extLst>
          </p:cNvPr>
          <p:cNvGraphicFramePr>
            <a:graphicFrameLocks/>
          </p:cNvGraphicFramePr>
          <p:nvPr>
            <p:extLst>
              <p:ext uri="{D42A27DB-BD31-4B8C-83A1-F6EECF244321}">
                <p14:modId xmlns:p14="http://schemas.microsoft.com/office/powerpoint/2010/main" val="4167236994"/>
              </p:ext>
            </p:extLst>
          </p:nvPr>
        </p:nvGraphicFramePr>
        <p:xfrm>
          <a:off x="2809334" y="1807612"/>
          <a:ext cx="5548539" cy="3607272"/>
        </p:xfrm>
        <a:graphic>
          <a:graphicData uri="http://schemas.openxmlformats.org/drawingml/2006/chart">
            <c:chart xmlns:c="http://schemas.openxmlformats.org/drawingml/2006/chart" xmlns:r="http://schemas.openxmlformats.org/officeDocument/2006/relationships" r:id="rId4"/>
          </a:graphicData>
        </a:graphic>
      </p:graphicFrame>
      <p:sp>
        <p:nvSpPr>
          <p:cNvPr id="26" name="テキスト ボックス 10">
            <a:extLst>
              <a:ext uri="{FF2B5EF4-FFF2-40B4-BE49-F238E27FC236}">
                <a16:creationId xmlns:a16="http://schemas.microsoft.com/office/drawing/2014/main" id="{504B6596-7F0C-1B68-B2B1-98AA065D2A3F}"/>
              </a:ext>
            </a:extLst>
          </p:cNvPr>
          <p:cNvSpPr txBox="1"/>
          <p:nvPr/>
        </p:nvSpPr>
        <p:spPr>
          <a:xfrm>
            <a:off x="6322679" y="1316293"/>
            <a:ext cx="5112446" cy="646331"/>
          </a:xfrm>
          <a:prstGeom prst="rect">
            <a:avLst/>
          </a:prstGeom>
          <a:noFill/>
        </p:spPr>
        <p:txBody>
          <a:bodyPr wrap="square" rtlCol="0">
            <a:spAutoFit/>
          </a:bodyPr>
          <a:lstStyle/>
          <a:p>
            <a:pPr marL="285750" indent="-285750">
              <a:buFont typeface="Arial" panose="020B0604020202020204" pitchFamily="34" charset="0"/>
              <a:buChar char="•"/>
            </a:pPr>
            <a:r>
              <a:rPr lang="en-GB" altLang="ja-JP" dirty="0">
                <a:latin typeface="+mn-lt"/>
                <a:ea typeface="BIZ UDPGothic" panose="020B0400000000000000" pitchFamily="34" charset="-128"/>
              </a:rPr>
              <a:t>Data</a:t>
            </a:r>
            <a:r>
              <a:rPr lang="en-US" altLang="ja-JP" dirty="0">
                <a:latin typeface="+mn-lt"/>
                <a:ea typeface="BIZ UDPGothic" panose="020B0400000000000000" pitchFamily="34" charset="-128"/>
              </a:rPr>
              <a:t> </a:t>
            </a:r>
            <a:r>
              <a:rPr lang="en-GB" altLang="ja-JP" dirty="0">
                <a:latin typeface="+mn-lt"/>
                <a:ea typeface="BIZ UDPGothic" panose="020B0400000000000000" pitchFamily="34" charset="-128"/>
              </a:rPr>
              <a:t>management plan</a:t>
            </a:r>
            <a:endParaRPr lang="en-US" altLang="ja-JP" dirty="0">
              <a:latin typeface="+mn-lt"/>
              <a:ea typeface="BIZ UDPGothic" panose="020B0400000000000000" pitchFamily="34" charset="-128"/>
            </a:endParaRPr>
          </a:p>
          <a:p>
            <a:pPr marL="285750" indent="-285750">
              <a:buFont typeface="Arial" panose="020B0604020202020204" pitchFamily="34" charset="0"/>
              <a:buChar char="•"/>
            </a:pPr>
            <a:r>
              <a:rPr lang="en-US" b="0" i="0" u="none" strike="noStrike" dirty="0">
                <a:solidFill>
                  <a:srgbClr val="000000"/>
                </a:solidFill>
                <a:effectLst/>
                <a:latin typeface="+mn-lt"/>
              </a:rPr>
              <a:t>Searching, acquiring, collecting, generating data</a:t>
            </a:r>
            <a:endParaRPr lang="ja-JP" altLang="en-US">
              <a:latin typeface="+mn-lt"/>
              <a:ea typeface="BIZ UDPGothic" panose="020B0400000000000000" pitchFamily="34" charset="-128"/>
            </a:endParaRPr>
          </a:p>
        </p:txBody>
      </p:sp>
      <p:sp>
        <p:nvSpPr>
          <p:cNvPr id="27" name="TextBox 2">
            <a:extLst>
              <a:ext uri="{FF2B5EF4-FFF2-40B4-BE49-F238E27FC236}">
                <a16:creationId xmlns:a16="http://schemas.microsoft.com/office/drawing/2014/main" id="{0D1E5836-6307-706B-ACE8-9BA115DD6E1A}"/>
              </a:ext>
            </a:extLst>
          </p:cNvPr>
          <p:cNvSpPr txBox="1"/>
          <p:nvPr/>
        </p:nvSpPr>
        <p:spPr>
          <a:xfrm>
            <a:off x="239474" y="982847"/>
            <a:ext cx="4987846" cy="369332"/>
          </a:xfrm>
          <a:prstGeom prst="rect">
            <a:avLst/>
          </a:prstGeom>
          <a:noFill/>
        </p:spPr>
        <p:txBody>
          <a:bodyPr wrap="square" rtlCol="0">
            <a:spAutoFit/>
          </a:bodyPr>
          <a:lstStyle/>
          <a:p>
            <a:pPr marL="380972" indent="-380972">
              <a:buFont typeface="Wingdings" panose="05000000000000000000" pitchFamily="2" charset="2"/>
              <a:buChar char="u"/>
            </a:pPr>
            <a:r>
              <a:rPr lang="en-GB" b="1" dirty="0">
                <a:solidFill>
                  <a:prstClr val="black"/>
                </a:solidFill>
                <a:latin typeface="+mn-lt"/>
                <a:ea typeface="BIZ UDPGothic" panose="020B0400000000000000" pitchFamily="34" charset="-128"/>
              </a:rPr>
              <a:t>Examples for Each Stage of the Cycle</a:t>
            </a:r>
          </a:p>
        </p:txBody>
      </p:sp>
      <p:graphicFrame>
        <p:nvGraphicFramePr>
          <p:cNvPr id="28" name="グラフ 35">
            <a:extLst>
              <a:ext uri="{FF2B5EF4-FFF2-40B4-BE49-F238E27FC236}">
                <a16:creationId xmlns:a16="http://schemas.microsoft.com/office/drawing/2014/main" id="{10F1C5F0-BB5B-39E3-60AC-366D1A34C6BC}"/>
              </a:ext>
            </a:extLst>
          </p:cNvPr>
          <p:cNvGraphicFramePr>
            <a:graphicFrameLocks/>
          </p:cNvGraphicFramePr>
          <p:nvPr>
            <p:extLst>
              <p:ext uri="{D42A27DB-BD31-4B8C-83A1-F6EECF244321}">
                <p14:modId xmlns:p14="http://schemas.microsoft.com/office/powerpoint/2010/main" val="1658953278"/>
              </p:ext>
            </p:extLst>
          </p:nvPr>
        </p:nvGraphicFramePr>
        <p:xfrm>
          <a:off x="2820038" y="1861806"/>
          <a:ext cx="5548539" cy="360727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9" name="Diagram 1">
            <a:extLst>
              <a:ext uri="{FF2B5EF4-FFF2-40B4-BE49-F238E27FC236}">
                <a16:creationId xmlns:a16="http://schemas.microsoft.com/office/drawing/2014/main" id="{46565E65-D323-1135-E52F-34EE5BE937E1}"/>
              </a:ext>
            </a:extLst>
          </p:cNvPr>
          <p:cNvGraphicFramePr/>
          <p:nvPr>
            <p:extLst>
              <p:ext uri="{D42A27DB-BD31-4B8C-83A1-F6EECF244321}">
                <p14:modId xmlns:p14="http://schemas.microsoft.com/office/powerpoint/2010/main" val="1638355227"/>
              </p:ext>
            </p:extLst>
          </p:nvPr>
        </p:nvGraphicFramePr>
        <p:xfrm>
          <a:off x="3825263" y="1912307"/>
          <a:ext cx="3911221" cy="351736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30" name="テキスト ボックス 7">
            <a:extLst>
              <a:ext uri="{FF2B5EF4-FFF2-40B4-BE49-F238E27FC236}">
                <a16:creationId xmlns:a16="http://schemas.microsoft.com/office/drawing/2014/main" id="{3DA2E5CD-3B08-0B28-3AC0-AA8303D6E3E9}"/>
              </a:ext>
            </a:extLst>
          </p:cNvPr>
          <p:cNvSpPr txBox="1"/>
          <p:nvPr/>
        </p:nvSpPr>
        <p:spPr>
          <a:xfrm>
            <a:off x="0" y="6382632"/>
            <a:ext cx="12192000" cy="461665"/>
          </a:xfrm>
          <a:prstGeom prst="rect">
            <a:avLst/>
          </a:prstGeom>
          <a:solidFill>
            <a:srgbClr val="EAEAEA"/>
          </a:solidFill>
        </p:spPr>
        <p:txBody>
          <a:bodyPr wrap="square" rtlCol="0">
            <a:spAutoFit/>
          </a:bodyPr>
          <a:lstStyle/>
          <a:p>
            <a:r>
              <a:rPr lang="en-GB" altLang="ja-JP" sz="1200" dirty="0">
                <a:latin typeface="+mn-lt"/>
                <a:ea typeface="BIZ UDPGothic" panose="020B0400000000000000" pitchFamily="34" charset="-128"/>
              </a:rPr>
              <a:t>Adapted from: </a:t>
            </a:r>
            <a:r>
              <a:rPr lang="en-US" sz="1200" b="0" i="0" u="none" strike="noStrike" dirty="0">
                <a:solidFill>
                  <a:srgbClr val="000000"/>
                </a:solidFill>
                <a:effectLst/>
                <a:latin typeface="+mn-lt"/>
              </a:rPr>
              <a:t>Yoshida et al. (2021</a:t>
            </a:r>
            <a:r>
              <a:rPr lang="el-GR" sz="1200" b="0" i="0" u="none" strike="noStrike" dirty="0">
                <a:solidFill>
                  <a:srgbClr val="000000"/>
                </a:solidFill>
                <a:effectLst/>
                <a:latin typeface="+mn-lt"/>
              </a:rPr>
              <a:t>, </a:t>
            </a:r>
            <a:r>
              <a:rPr lang="en-GB" sz="1200" b="0" i="0" u="none" strike="noStrike" dirty="0">
                <a:solidFill>
                  <a:srgbClr val="000000"/>
                </a:solidFill>
                <a:effectLst/>
                <a:latin typeface="+mn-lt"/>
              </a:rPr>
              <a:t>February</a:t>
            </a:r>
            <a:r>
              <a:rPr lang="en-US" sz="1200" b="0" i="0" u="none" strike="noStrike" dirty="0">
                <a:solidFill>
                  <a:srgbClr val="000000"/>
                </a:solidFill>
                <a:effectLst/>
                <a:latin typeface="+mn-lt"/>
              </a:rPr>
              <a:t>). </a:t>
            </a:r>
            <a:r>
              <a:rPr lang="en-US" sz="1200" b="0" i="1" u="none" strike="noStrike" dirty="0">
                <a:solidFill>
                  <a:srgbClr val="000000"/>
                </a:solidFill>
                <a:effectLst/>
                <a:latin typeface="+mn-lt"/>
              </a:rPr>
              <a:t>Design and Practice of Research Data Management Services – Chapter 1, 2nd Edition.</a:t>
            </a:r>
            <a:r>
              <a:rPr lang="en-US" sz="1200" b="0" i="0" u="none" strike="noStrike" dirty="0">
                <a:solidFill>
                  <a:srgbClr val="000000"/>
                </a:solidFill>
                <a:effectLst/>
                <a:latin typeface="+mn-lt"/>
              </a:rPr>
              <a:t> In </a:t>
            </a:r>
            <a:r>
              <a:rPr lang="en-US" sz="1200" b="0" i="1" u="none" strike="noStrike" dirty="0">
                <a:solidFill>
                  <a:srgbClr val="000000"/>
                </a:solidFill>
                <a:effectLst/>
                <a:latin typeface="+mn-lt"/>
              </a:rPr>
              <a:t>Educational Material: Design and Practice of Research Data Management Services</a:t>
            </a:r>
            <a:r>
              <a:rPr lang="en-US" sz="1200" b="0" i="0" u="none" strike="noStrike" dirty="0">
                <a:solidFill>
                  <a:srgbClr val="000000"/>
                </a:solidFill>
                <a:effectLst/>
                <a:latin typeface="+mn-lt"/>
              </a:rPr>
              <a:t>, p.15. Japan Consortium for Open Access Repositories (JPCOAR), Research Data Working Group.</a:t>
            </a:r>
            <a:r>
              <a:rPr lang="en-US" altLang="ja-JP" sz="1200" dirty="0">
                <a:latin typeface="+mn-lt"/>
                <a:ea typeface="BIZ UDPGothic" panose="020B0400000000000000" pitchFamily="34" charset="-128"/>
                <a:hlinkClick r:id="rId11"/>
              </a:rPr>
              <a:t> https://jpcoar.repo.nii.ac.jp/records/607</a:t>
            </a:r>
            <a:r>
              <a:rPr lang="en-US" altLang="ja-JP" sz="1200" dirty="0">
                <a:latin typeface="+mn-lt"/>
                <a:ea typeface="BIZ UDPGothic" panose="020B0400000000000000" pitchFamily="34" charset="-128"/>
              </a:rPr>
              <a:t> </a:t>
            </a:r>
            <a:endParaRPr lang="ja-JP" altLang="en-US" sz="1200">
              <a:latin typeface="+mn-lt"/>
              <a:ea typeface="BIZ UDPGothic" panose="020B0400000000000000" pitchFamily="34" charset="-128"/>
            </a:endParaRPr>
          </a:p>
        </p:txBody>
      </p:sp>
    </p:spTree>
    <p:extLst>
      <p:ext uri="{BB962C8B-B14F-4D97-AF65-F5344CB8AC3E}">
        <p14:creationId xmlns:p14="http://schemas.microsoft.com/office/powerpoint/2010/main" val="21656293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4">
            <a:extLst>
              <a:ext uri="{FF2B5EF4-FFF2-40B4-BE49-F238E27FC236}">
                <a16:creationId xmlns:a16="http://schemas.microsoft.com/office/drawing/2014/main" id="{64DA75F9-62A5-EC8D-643D-A0FF16C172EB}"/>
              </a:ext>
            </a:extLst>
          </p:cNvPr>
          <p:cNvSpPr txBox="1">
            <a:spLocks/>
          </p:cNvSpPr>
          <p:nvPr/>
        </p:nvSpPr>
        <p:spPr bwMode="auto">
          <a:xfrm>
            <a:off x="957937" y="410517"/>
            <a:ext cx="10515600" cy="701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ctr" anchorCtr="0" compatLnSpc="1">
            <a:prstTxWarp prst="textNoShape">
              <a:avLst/>
            </a:prstTxWarp>
            <a:normAutofit fontScale="97500" lnSpcReduction="10000"/>
          </a:bodyPr>
          <a:lstStyle>
            <a:lvl1pPr algn="ctr" rtl="0" eaLnBrk="1" fontAlgn="base" hangingPunct="1">
              <a:spcBef>
                <a:spcPct val="0"/>
              </a:spcBef>
              <a:spcAft>
                <a:spcPct val="0"/>
              </a:spcAft>
              <a:defRPr kumimoji="1" sz="3000" b="1" kern="1200">
                <a:solidFill>
                  <a:schemeClr val="bg1"/>
                </a:solidFill>
                <a:latin typeface="游ゴシック" panose="020B0400000000000000" pitchFamily="50" charset="-128"/>
                <a:ea typeface="游ゴシック" panose="020B0400000000000000" pitchFamily="50" charset="-128"/>
                <a:cs typeface="メイリオ" pitchFamily="50" charset="-128"/>
              </a:defRPr>
            </a:lvl1pPr>
            <a:lvl2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2pPr>
            <a:lvl3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3pPr>
            <a:lvl4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4pPr>
            <a:lvl5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5pPr>
            <a:lvl6pPr marL="342875" algn="ctr" rtl="0" eaLnBrk="1" fontAlgn="base" hangingPunct="1">
              <a:spcBef>
                <a:spcPct val="0"/>
              </a:spcBef>
              <a:spcAft>
                <a:spcPct val="0"/>
              </a:spcAft>
              <a:defRPr kumimoji="1" sz="3300">
                <a:solidFill>
                  <a:schemeClr val="tx1"/>
                </a:solidFill>
                <a:latin typeface="Calibri" pitchFamily="34" charset="0"/>
                <a:ea typeface="ＭＳ Ｐゴシック" charset="-128"/>
              </a:defRPr>
            </a:lvl6pPr>
            <a:lvl7pPr marL="685749" algn="ctr" rtl="0" eaLnBrk="1" fontAlgn="base" hangingPunct="1">
              <a:spcBef>
                <a:spcPct val="0"/>
              </a:spcBef>
              <a:spcAft>
                <a:spcPct val="0"/>
              </a:spcAft>
              <a:defRPr kumimoji="1" sz="3300">
                <a:solidFill>
                  <a:schemeClr val="tx1"/>
                </a:solidFill>
                <a:latin typeface="Calibri" pitchFamily="34" charset="0"/>
                <a:ea typeface="ＭＳ Ｐゴシック" charset="-128"/>
              </a:defRPr>
            </a:lvl7pPr>
            <a:lvl8pPr marL="1028624" algn="ctr" rtl="0" eaLnBrk="1" fontAlgn="base" hangingPunct="1">
              <a:spcBef>
                <a:spcPct val="0"/>
              </a:spcBef>
              <a:spcAft>
                <a:spcPct val="0"/>
              </a:spcAft>
              <a:defRPr kumimoji="1" sz="3300">
                <a:solidFill>
                  <a:schemeClr val="tx1"/>
                </a:solidFill>
                <a:latin typeface="Calibri" pitchFamily="34" charset="0"/>
                <a:ea typeface="ＭＳ Ｐゴシック" charset="-128"/>
              </a:defRPr>
            </a:lvl8pPr>
            <a:lvl9pPr marL="1371498" algn="ctr" rtl="0" eaLnBrk="1" fontAlgn="base" hangingPunct="1">
              <a:spcBef>
                <a:spcPct val="0"/>
              </a:spcBef>
              <a:spcAft>
                <a:spcPct val="0"/>
              </a:spcAft>
              <a:defRPr kumimoji="1" sz="3300">
                <a:solidFill>
                  <a:schemeClr val="tx1"/>
                </a:solidFill>
                <a:latin typeface="Calibri" pitchFamily="34" charset="0"/>
                <a:ea typeface="ＭＳ Ｐゴシック" charset="-128"/>
              </a:defRPr>
            </a:lvl9pPr>
          </a:lstStyle>
          <a:p>
            <a:r>
              <a:rPr lang="ja-JP" altLang="en-US" sz="4000" b="0">
                <a:latin typeface="BIZ UDPGothic" panose="020B0400000000000000" pitchFamily="34" charset="-128"/>
                <a:ea typeface="BIZ UDPGothic" panose="020B0400000000000000" pitchFamily="34" charset="-128"/>
              </a:rPr>
              <a:t>研究データのライフサイクル</a:t>
            </a:r>
          </a:p>
        </p:txBody>
      </p:sp>
      <p:sp>
        <p:nvSpPr>
          <p:cNvPr id="5" name="タイトル 4">
            <a:extLst>
              <a:ext uri="{FF2B5EF4-FFF2-40B4-BE49-F238E27FC236}">
                <a16:creationId xmlns:a16="http://schemas.microsoft.com/office/drawing/2014/main" id="{D56980A6-32DA-D3C3-15A0-53E1B5142F04}"/>
              </a:ext>
            </a:extLst>
          </p:cNvPr>
          <p:cNvSpPr>
            <a:spLocks noGrp="1"/>
          </p:cNvSpPr>
          <p:nvPr>
            <p:ph type="title"/>
          </p:nvPr>
        </p:nvSpPr>
        <p:spPr/>
        <p:txBody>
          <a:bodyPr/>
          <a:lstStyle/>
          <a:p>
            <a:r>
              <a:rPr lang="en-GB" altLang="ja-JP" dirty="0">
                <a:latin typeface="Calibri" panose="020F0502020204030204" pitchFamily="34" charset="0"/>
                <a:cs typeface="Calibri" panose="020F0502020204030204" pitchFamily="34" charset="0"/>
              </a:rPr>
              <a:t>Research Data Lifecycle</a:t>
            </a:r>
            <a:endParaRPr lang="ja-JP" altLang="en-US"/>
          </a:p>
        </p:txBody>
      </p:sp>
      <p:graphicFrame>
        <p:nvGraphicFramePr>
          <p:cNvPr id="12" name="グラフ 35">
            <a:extLst>
              <a:ext uri="{FF2B5EF4-FFF2-40B4-BE49-F238E27FC236}">
                <a16:creationId xmlns:a16="http://schemas.microsoft.com/office/drawing/2014/main" id="{BA1AE36C-739A-27E8-76B4-DCAE1825AF5C}"/>
              </a:ext>
            </a:extLst>
          </p:cNvPr>
          <p:cNvGraphicFramePr>
            <a:graphicFrameLocks/>
          </p:cNvGraphicFramePr>
          <p:nvPr>
            <p:extLst>
              <p:ext uri="{D42A27DB-BD31-4B8C-83A1-F6EECF244321}">
                <p14:modId xmlns:p14="http://schemas.microsoft.com/office/powerpoint/2010/main" val="3534724810"/>
              </p:ext>
            </p:extLst>
          </p:nvPr>
        </p:nvGraphicFramePr>
        <p:xfrm>
          <a:off x="2284873" y="1576873"/>
          <a:ext cx="6112781" cy="4371513"/>
        </p:xfrm>
        <a:graphic>
          <a:graphicData uri="http://schemas.openxmlformats.org/drawingml/2006/chart">
            <c:chart xmlns:c="http://schemas.openxmlformats.org/drawingml/2006/chart" xmlns:r="http://schemas.openxmlformats.org/officeDocument/2006/relationships" r:id="rId3"/>
          </a:graphicData>
        </a:graphic>
      </p:graphicFrame>
      <p:sp>
        <p:nvSpPr>
          <p:cNvPr id="15" name="テキスト ボックス 12">
            <a:extLst>
              <a:ext uri="{FF2B5EF4-FFF2-40B4-BE49-F238E27FC236}">
                <a16:creationId xmlns:a16="http://schemas.microsoft.com/office/drawing/2014/main" id="{D61418B5-3554-294A-131B-76F8B31B3563}"/>
              </a:ext>
            </a:extLst>
          </p:cNvPr>
          <p:cNvSpPr txBox="1"/>
          <p:nvPr/>
        </p:nvSpPr>
        <p:spPr>
          <a:xfrm>
            <a:off x="7474087" y="2348375"/>
            <a:ext cx="4479101" cy="923330"/>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000000"/>
                </a:solidFill>
                <a:latin typeface="+mn-lt"/>
              </a:rPr>
              <a:t>D</a:t>
            </a:r>
            <a:r>
              <a:rPr lang="en-US" b="0" i="0" u="none" strike="noStrike" dirty="0">
                <a:solidFill>
                  <a:srgbClr val="000000"/>
                </a:solidFill>
                <a:effectLst/>
                <a:latin typeface="+mn-lt"/>
              </a:rPr>
              <a:t>igitization, format conversion, validation, verification, data cleaning</a:t>
            </a:r>
          </a:p>
          <a:p>
            <a:pPr marL="285750" indent="-285750">
              <a:buFont typeface="Arial" panose="020B0604020202020204" pitchFamily="34" charset="0"/>
              <a:buChar char="•"/>
            </a:pPr>
            <a:r>
              <a:rPr lang="en-US" dirty="0">
                <a:solidFill>
                  <a:srgbClr val="000000"/>
                </a:solidFill>
                <a:latin typeface="+mn-lt"/>
              </a:rPr>
              <a:t>Personal data anonymization</a:t>
            </a:r>
            <a:endParaRPr lang="en-US" b="0" i="0" u="none" strike="noStrike" dirty="0">
              <a:solidFill>
                <a:srgbClr val="000000"/>
              </a:solidFill>
              <a:effectLst/>
              <a:latin typeface="+mn-lt"/>
            </a:endParaRPr>
          </a:p>
        </p:txBody>
      </p:sp>
      <p:sp>
        <p:nvSpPr>
          <p:cNvPr id="16" name="テキスト ボックス 13">
            <a:extLst>
              <a:ext uri="{FF2B5EF4-FFF2-40B4-BE49-F238E27FC236}">
                <a16:creationId xmlns:a16="http://schemas.microsoft.com/office/drawing/2014/main" id="{F4B0E8F4-A841-912A-DA4C-C3D4659CDEB8}"/>
              </a:ext>
            </a:extLst>
          </p:cNvPr>
          <p:cNvSpPr txBox="1"/>
          <p:nvPr/>
        </p:nvSpPr>
        <p:spPr>
          <a:xfrm>
            <a:off x="7474234" y="3898067"/>
            <a:ext cx="4865786" cy="1015663"/>
          </a:xfrm>
          <a:prstGeom prst="rect">
            <a:avLst/>
          </a:prstGeom>
          <a:noFill/>
        </p:spPr>
        <p:txBody>
          <a:bodyPr wrap="square" rtlCol="0">
            <a:spAutoFit/>
          </a:bodyPr>
          <a:lstStyle/>
          <a:p>
            <a:pPr marL="285750" indent="-285750">
              <a:buFont typeface="Arial" panose="020B0604020202020204" pitchFamily="34" charset="0"/>
              <a:buChar char="•"/>
            </a:pPr>
            <a:r>
              <a:rPr lang="en-US" sz="2000" b="1" i="0" u="none" strike="noStrike" dirty="0">
                <a:solidFill>
                  <a:srgbClr val="000000"/>
                </a:solidFill>
                <a:effectLst/>
                <a:latin typeface="+mn-lt"/>
              </a:rPr>
              <a:t>Data extraction, interpreting information</a:t>
            </a:r>
          </a:p>
          <a:p>
            <a:pPr marL="285750" indent="-285750">
              <a:buFont typeface="Arial" panose="020B0604020202020204" pitchFamily="34" charset="0"/>
              <a:buChar char="•"/>
            </a:pPr>
            <a:r>
              <a:rPr lang="en-GB" altLang="ja-JP" sz="2000" b="1" dirty="0">
                <a:latin typeface="+mn-lt"/>
                <a:ea typeface="BIZ UDPGothic" panose="020B0400000000000000" pitchFamily="34" charset="-128"/>
              </a:rPr>
              <a:t>Authoring papers, data storage preparation</a:t>
            </a:r>
            <a:endParaRPr lang="en-US" altLang="ja-JP" sz="2000" b="1" dirty="0">
              <a:latin typeface="+mn-lt"/>
              <a:ea typeface="BIZ UDPGothic" panose="020B0400000000000000" pitchFamily="34" charset="-128"/>
            </a:endParaRPr>
          </a:p>
        </p:txBody>
      </p:sp>
      <p:sp>
        <p:nvSpPr>
          <p:cNvPr id="21" name="テキスト ボックス 16">
            <a:extLst>
              <a:ext uri="{FF2B5EF4-FFF2-40B4-BE49-F238E27FC236}">
                <a16:creationId xmlns:a16="http://schemas.microsoft.com/office/drawing/2014/main" id="{DCF644E5-CC8A-BB9F-B27C-DB831C2689F9}"/>
              </a:ext>
            </a:extLst>
          </p:cNvPr>
          <p:cNvSpPr txBox="1"/>
          <p:nvPr/>
        </p:nvSpPr>
        <p:spPr>
          <a:xfrm>
            <a:off x="6434835" y="5062780"/>
            <a:ext cx="5548539" cy="646331"/>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000000"/>
                </a:solidFill>
                <a:latin typeface="+mn-lt"/>
              </a:rPr>
              <a:t>Format adjustments</a:t>
            </a:r>
            <a:r>
              <a:rPr lang="en-US" b="0" i="0" u="none" strike="noStrike" dirty="0">
                <a:solidFill>
                  <a:srgbClr val="000000"/>
                </a:solidFill>
                <a:effectLst/>
                <a:latin typeface="+mn-lt"/>
              </a:rPr>
              <a:t>, resizing, backup creation</a:t>
            </a:r>
          </a:p>
          <a:p>
            <a:pPr marL="285750" indent="-285750">
              <a:buFont typeface="Arial" panose="020B0604020202020204" pitchFamily="34" charset="0"/>
              <a:buChar char="•"/>
            </a:pPr>
            <a:r>
              <a:rPr lang="en-US" dirty="0">
                <a:solidFill>
                  <a:srgbClr val="000000"/>
                </a:solidFill>
                <a:latin typeface="+mn-lt"/>
              </a:rPr>
              <a:t>Metadata </a:t>
            </a:r>
            <a:r>
              <a:rPr lang="en-US" b="0" i="0" u="none" strike="noStrike" dirty="0">
                <a:solidFill>
                  <a:srgbClr val="000000"/>
                </a:solidFill>
                <a:effectLst/>
                <a:latin typeface="+mn-lt"/>
              </a:rPr>
              <a:t>and supporting documentation</a:t>
            </a:r>
            <a:endParaRPr lang="en-US" altLang="ja-JP" dirty="0">
              <a:latin typeface="+mn-lt"/>
              <a:ea typeface="BIZ UDPGothic" panose="020B0400000000000000" pitchFamily="34" charset="-128"/>
            </a:endParaRPr>
          </a:p>
        </p:txBody>
      </p:sp>
      <p:sp>
        <p:nvSpPr>
          <p:cNvPr id="22" name="テキスト ボックス 17">
            <a:extLst>
              <a:ext uri="{FF2B5EF4-FFF2-40B4-BE49-F238E27FC236}">
                <a16:creationId xmlns:a16="http://schemas.microsoft.com/office/drawing/2014/main" id="{D8C4106A-9F47-9C79-7975-BEE78DBA38B3}"/>
              </a:ext>
            </a:extLst>
          </p:cNvPr>
          <p:cNvSpPr txBox="1"/>
          <p:nvPr/>
        </p:nvSpPr>
        <p:spPr>
          <a:xfrm>
            <a:off x="1189514" y="3728792"/>
            <a:ext cx="2453985" cy="1477328"/>
          </a:xfrm>
          <a:prstGeom prst="rect">
            <a:avLst/>
          </a:prstGeom>
          <a:noFill/>
        </p:spPr>
        <p:txBody>
          <a:bodyPr wrap="square" rtlCol="0">
            <a:spAutoFit/>
          </a:bodyPr>
          <a:lstStyle/>
          <a:p>
            <a:pPr marL="285750" indent="-285750">
              <a:buFont typeface="Arial" panose="020B0604020202020204" pitchFamily="34" charset="0"/>
              <a:buChar char="•"/>
            </a:pPr>
            <a:r>
              <a:rPr lang="en-US" b="0" i="0" u="none" strike="noStrike" dirty="0">
                <a:solidFill>
                  <a:srgbClr val="000000"/>
                </a:solidFill>
                <a:effectLst/>
                <a:latin typeface="+mn-lt"/>
              </a:rPr>
              <a:t>Data distribution and sharing</a:t>
            </a:r>
          </a:p>
          <a:p>
            <a:pPr marL="285750" indent="-285750">
              <a:buFont typeface="Arial" panose="020B0604020202020204" pitchFamily="34" charset="0"/>
              <a:buChar char="•"/>
            </a:pPr>
            <a:r>
              <a:rPr lang="en-GB" altLang="ja-JP" dirty="0">
                <a:latin typeface="+mn-lt"/>
                <a:ea typeface="BIZ UDPGothic" panose="020B0400000000000000" pitchFamily="34" charset="-128"/>
              </a:rPr>
              <a:t>Access control</a:t>
            </a:r>
            <a:endParaRPr lang="en-US" altLang="ja-JP" dirty="0">
              <a:latin typeface="+mn-lt"/>
              <a:ea typeface="BIZ UDPGothic" panose="020B0400000000000000" pitchFamily="34" charset="-128"/>
            </a:endParaRPr>
          </a:p>
          <a:p>
            <a:pPr marL="285750" indent="-285750">
              <a:buFont typeface="Arial" panose="020B0604020202020204" pitchFamily="34" charset="0"/>
              <a:buChar char="•"/>
            </a:pPr>
            <a:r>
              <a:rPr lang="en-GB" altLang="ja-JP" dirty="0">
                <a:latin typeface="+mn-lt"/>
                <a:ea typeface="BIZ UDPGothic" panose="020B0400000000000000" pitchFamily="34" charset="-128"/>
              </a:rPr>
              <a:t>Copyright management</a:t>
            </a:r>
            <a:endParaRPr lang="en-US" altLang="ja-JP" dirty="0">
              <a:latin typeface="+mn-lt"/>
              <a:ea typeface="BIZ UDPGothic" panose="020B0400000000000000" pitchFamily="34" charset="-128"/>
            </a:endParaRPr>
          </a:p>
        </p:txBody>
      </p:sp>
      <p:sp>
        <p:nvSpPr>
          <p:cNvPr id="23" name="テキスト ボックス 18">
            <a:extLst>
              <a:ext uri="{FF2B5EF4-FFF2-40B4-BE49-F238E27FC236}">
                <a16:creationId xmlns:a16="http://schemas.microsoft.com/office/drawing/2014/main" id="{A8C13D51-9B8E-B8A9-CF47-7E5134401B1B}"/>
              </a:ext>
            </a:extLst>
          </p:cNvPr>
          <p:cNvSpPr txBox="1"/>
          <p:nvPr/>
        </p:nvSpPr>
        <p:spPr>
          <a:xfrm>
            <a:off x="1539545" y="2248457"/>
            <a:ext cx="2245937" cy="646331"/>
          </a:xfrm>
          <a:prstGeom prst="rect">
            <a:avLst/>
          </a:prstGeom>
          <a:noFill/>
        </p:spPr>
        <p:txBody>
          <a:bodyPr wrap="square" rtlCol="0">
            <a:spAutoFit/>
          </a:bodyPr>
          <a:lstStyle/>
          <a:p>
            <a:pPr marL="285750" indent="-285750">
              <a:buFont typeface="Arial" panose="020B0604020202020204" pitchFamily="34" charset="0"/>
              <a:buChar char="•"/>
            </a:pPr>
            <a:r>
              <a:rPr lang="en-US" b="0" i="0" u="none" strike="noStrike" dirty="0">
                <a:solidFill>
                  <a:srgbClr val="000000"/>
                </a:solidFill>
                <a:effectLst/>
                <a:latin typeface="+mn-lt"/>
              </a:rPr>
              <a:t>Follow-up research</a:t>
            </a:r>
          </a:p>
          <a:p>
            <a:pPr marL="285750" indent="-285750">
              <a:buFont typeface="Arial" panose="020B0604020202020204" pitchFamily="34" charset="0"/>
              <a:buChar char="•"/>
            </a:pPr>
            <a:r>
              <a:rPr lang="en-GB" altLang="ja-JP" dirty="0">
                <a:latin typeface="+mn-lt"/>
                <a:ea typeface="BIZ UDPGothic" panose="020B0400000000000000" pitchFamily="34" charset="-128"/>
              </a:rPr>
              <a:t>New research</a:t>
            </a:r>
            <a:endParaRPr lang="en-US" altLang="ja-JP" dirty="0">
              <a:latin typeface="+mn-lt"/>
              <a:ea typeface="BIZ UDPGothic" panose="020B0400000000000000" pitchFamily="34" charset="-128"/>
            </a:endParaRPr>
          </a:p>
        </p:txBody>
      </p:sp>
      <p:sp>
        <p:nvSpPr>
          <p:cNvPr id="24" name="角丸四角形 15">
            <a:extLst>
              <a:ext uri="{FF2B5EF4-FFF2-40B4-BE49-F238E27FC236}">
                <a16:creationId xmlns:a16="http://schemas.microsoft.com/office/drawing/2014/main" id="{CE25F4C7-E6C7-C512-5E5E-E359AF3E5D9E}"/>
              </a:ext>
            </a:extLst>
          </p:cNvPr>
          <p:cNvSpPr/>
          <p:nvPr/>
        </p:nvSpPr>
        <p:spPr>
          <a:xfrm>
            <a:off x="623592" y="5849131"/>
            <a:ext cx="9698759" cy="502838"/>
          </a:xfrm>
          <a:prstGeom prst="roundRect">
            <a:avLst/>
          </a:prstGeom>
          <a:solidFill>
            <a:srgbClr val="FFFFFF"/>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0" i="0" u="none" strike="noStrike" dirty="0">
                <a:solidFill>
                  <a:srgbClr val="000000"/>
                </a:solidFill>
                <a:effectLst/>
              </a:rPr>
              <a:t>Well-organized, documented, stored, and shared data accelerates scientific research and creates more opportunities for learning and innovation</a:t>
            </a:r>
            <a:endParaRPr lang="ja-JP" altLang="en-US">
              <a:solidFill>
                <a:sysClr val="windowText" lastClr="000000"/>
              </a:solidFill>
              <a:ea typeface="BIZ UDPGothic" panose="020B0400000000000000" pitchFamily="34" charset="-128"/>
            </a:endParaRPr>
          </a:p>
        </p:txBody>
      </p:sp>
      <p:graphicFrame>
        <p:nvGraphicFramePr>
          <p:cNvPr id="25" name="グラフ 5">
            <a:extLst>
              <a:ext uri="{FF2B5EF4-FFF2-40B4-BE49-F238E27FC236}">
                <a16:creationId xmlns:a16="http://schemas.microsoft.com/office/drawing/2014/main" id="{2C6AAA6F-D120-3103-EA59-567CE076E182}"/>
              </a:ext>
            </a:extLst>
          </p:cNvPr>
          <p:cNvGraphicFramePr>
            <a:graphicFrameLocks/>
          </p:cNvGraphicFramePr>
          <p:nvPr>
            <p:extLst>
              <p:ext uri="{D42A27DB-BD31-4B8C-83A1-F6EECF244321}">
                <p14:modId xmlns:p14="http://schemas.microsoft.com/office/powerpoint/2010/main" val="4167236994"/>
              </p:ext>
            </p:extLst>
          </p:nvPr>
        </p:nvGraphicFramePr>
        <p:xfrm>
          <a:off x="2809334" y="1807612"/>
          <a:ext cx="5548539" cy="3607272"/>
        </p:xfrm>
        <a:graphic>
          <a:graphicData uri="http://schemas.openxmlformats.org/drawingml/2006/chart">
            <c:chart xmlns:c="http://schemas.openxmlformats.org/drawingml/2006/chart" xmlns:r="http://schemas.openxmlformats.org/officeDocument/2006/relationships" r:id="rId4"/>
          </a:graphicData>
        </a:graphic>
      </p:graphicFrame>
      <p:sp>
        <p:nvSpPr>
          <p:cNvPr id="26" name="テキスト ボックス 10">
            <a:extLst>
              <a:ext uri="{FF2B5EF4-FFF2-40B4-BE49-F238E27FC236}">
                <a16:creationId xmlns:a16="http://schemas.microsoft.com/office/drawing/2014/main" id="{4E88EA5E-ED9A-86A3-0E3B-7D0623F7A8D4}"/>
              </a:ext>
            </a:extLst>
          </p:cNvPr>
          <p:cNvSpPr txBox="1"/>
          <p:nvPr/>
        </p:nvSpPr>
        <p:spPr>
          <a:xfrm>
            <a:off x="6322679" y="1316293"/>
            <a:ext cx="5112446" cy="646331"/>
          </a:xfrm>
          <a:prstGeom prst="rect">
            <a:avLst/>
          </a:prstGeom>
          <a:noFill/>
        </p:spPr>
        <p:txBody>
          <a:bodyPr wrap="square" rtlCol="0">
            <a:spAutoFit/>
          </a:bodyPr>
          <a:lstStyle/>
          <a:p>
            <a:pPr marL="285750" indent="-285750">
              <a:buFont typeface="Arial" panose="020B0604020202020204" pitchFamily="34" charset="0"/>
              <a:buChar char="•"/>
            </a:pPr>
            <a:r>
              <a:rPr lang="en-GB" altLang="ja-JP" dirty="0">
                <a:latin typeface="+mn-lt"/>
                <a:ea typeface="BIZ UDPGothic" panose="020B0400000000000000" pitchFamily="34" charset="-128"/>
              </a:rPr>
              <a:t>Data</a:t>
            </a:r>
            <a:r>
              <a:rPr lang="en-US" altLang="ja-JP" dirty="0">
                <a:latin typeface="+mn-lt"/>
                <a:ea typeface="BIZ UDPGothic" panose="020B0400000000000000" pitchFamily="34" charset="-128"/>
              </a:rPr>
              <a:t> </a:t>
            </a:r>
            <a:r>
              <a:rPr lang="en-GB" altLang="ja-JP" dirty="0">
                <a:latin typeface="+mn-lt"/>
                <a:ea typeface="BIZ UDPGothic" panose="020B0400000000000000" pitchFamily="34" charset="-128"/>
              </a:rPr>
              <a:t>management plan</a:t>
            </a:r>
            <a:endParaRPr lang="en-US" altLang="ja-JP" dirty="0">
              <a:latin typeface="+mn-lt"/>
              <a:ea typeface="BIZ UDPGothic" panose="020B0400000000000000" pitchFamily="34" charset="-128"/>
            </a:endParaRPr>
          </a:p>
          <a:p>
            <a:pPr marL="285750" indent="-285750">
              <a:buFont typeface="Arial" panose="020B0604020202020204" pitchFamily="34" charset="0"/>
              <a:buChar char="•"/>
            </a:pPr>
            <a:r>
              <a:rPr lang="en-US" b="0" i="0" u="none" strike="noStrike" dirty="0">
                <a:solidFill>
                  <a:srgbClr val="000000"/>
                </a:solidFill>
                <a:effectLst/>
                <a:latin typeface="+mn-lt"/>
              </a:rPr>
              <a:t>Searching, acquiring, collecting, generating data</a:t>
            </a:r>
            <a:endParaRPr lang="ja-JP" altLang="en-US">
              <a:latin typeface="+mn-lt"/>
              <a:ea typeface="BIZ UDPGothic" panose="020B0400000000000000" pitchFamily="34" charset="-128"/>
            </a:endParaRPr>
          </a:p>
        </p:txBody>
      </p:sp>
      <p:sp>
        <p:nvSpPr>
          <p:cNvPr id="27" name="TextBox 2">
            <a:extLst>
              <a:ext uri="{FF2B5EF4-FFF2-40B4-BE49-F238E27FC236}">
                <a16:creationId xmlns:a16="http://schemas.microsoft.com/office/drawing/2014/main" id="{03DE4D6B-397A-EF77-80DA-9543F1383DED}"/>
              </a:ext>
            </a:extLst>
          </p:cNvPr>
          <p:cNvSpPr txBox="1"/>
          <p:nvPr/>
        </p:nvSpPr>
        <p:spPr>
          <a:xfrm>
            <a:off x="239474" y="982847"/>
            <a:ext cx="4987846" cy="369332"/>
          </a:xfrm>
          <a:prstGeom prst="rect">
            <a:avLst/>
          </a:prstGeom>
          <a:noFill/>
        </p:spPr>
        <p:txBody>
          <a:bodyPr wrap="square" rtlCol="0">
            <a:spAutoFit/>
          </a:bodyPr>
          <a:lstStyle/>
          <a:p>
            <a:pPr marL="380972" indent="-380972">
              <a:buFont typeface="Wingdings" panose="05000000000000000000" pitchFamily="2" charset="2"/>
              <a:buChar char="u"/>
            </a:pPr>
            <a:r>
              <a:rPr lang="en-GB" b="1" dirty="0">
                <a:solidFill>
                  <a:prstClr val="black"/>
                </a:solidFill>
                <a:latin typeface="+mn-lt"/>
                <a:ea typeface="BIZ UDPGothic" panose="020B0400000000000000" pitchFamily="34" charset="-128"/>
              </a:rPr>
              <a:t>Examples for Each Stage of the Cycle</a:t>
            </a:r>
          </a:p>
        </p:txBody>
      </p:sp>
      <p:graphicFrame>
        <p:nvGraphicFramePr>
          <p:cNvPr id="28" name="グラフ 35">
            <a:extLst>
              <a:ext uri="{FF2B5EF4-FFF2-40B4-BE49-F238E27FC236}">
                <a16:creationId xmlns:a16="http://schemas.microsoft.com/office/drawing/2014/main" id="{213DF89D-0AAC-190A-485A-BEA76B98330F}"/>
              </a:ext>
            </a:extLst>
          </p:cNvPr>
          <p:cNvGraphicFramePr>
            <a:graphicFrameLocks/>
          </p:cNvGraphicFramePr>
          <p:nvPr>
            <p:extLst>
              <p:ext uri="{D42A27DB-BD31-4B8C-83A1-F6EECF244321}">
                <p14:modId xmlns:p14="http://schemas.microsoft.com/office/powerpoint/2010/main" val="1658953278"/>
              </p:ext>
            </p:extLst>
          </p:nvPr>
        </p:nvGraphicFramePr>
        <p:xfrm>
          <a:off x="2820038" y="1861806"/>
          <a:ext cx="5548539" cy="360727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9" name="Diagram 1">
            <a:extLst>
              <a:ext uri="{FF2B5EF4-FFF2-40B4-BE49-F238E27FC236}">
                <a16:creationId xmlns:a16="http://schemas.microsoft.com/office/drawing/2014/main" id="{605DC1C7-FA1B-0F06-8563-9778C5B42411}"/>
              </a:ext>
            </a:extLst>
          </p:cNvPr>
          <p:cNvGraphicFramePr/>
          <p:nvPr>
            <p:extLst>
              <p:ext uri="{D42A27DB-BD31-4B8C-83A1-F6EECF244321}">
                <p14:modId xmlns:p14="http://schemas.microsoft.com/office/powerpoint/2010/main" val="1638355227"/>
              </p:ext>
            </p:extLst>
          </p:nvPr>
        </p:nvGraphicFramePr>
        <p:xfrm>
          <a:off x="3825263" y="1912307"/>
          <a:ext cx="3911221" cy="351736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30" name="テキスト ボックス 7">
            <a:extLst>
              <a:ext uri="{FF2B5EF4-FFF2-40B4-BE49-F238E27FC236}">
                <a16:creationId xmlns:a16="http://schemas.microsoft.com/office/drawing/2014/main" id="{E1E4B249-2C61-00A6-D062-03F107C8F3C1}"/>
              </a:ext>
            </a:extLst>
          </p:cNvPr>
          <p:cNvSpPr txBox="1"/>
          <p:nvPr/>
        </p:nvSpPr>
        <p:spPr>
          <a:xfrm>
            <a:off x="0" y="6382632"/>
            <a:ext cx="12192000" cy="461665"/>
          </a:xfrm>
          <a:prstGeom prst="rect">
            <a:avLst/>
          </a:prstGeom>
          <a:solidFill>
            <a:srgbClr val="EAEAEA"/>
          </a:solidFill>
        </p:spPr>
        <p:txBody>
          <a:bodyPr wrap="square" rtlCol="0">
            <a:spAutoFit/>
          </a:bodyPr>
          <a:lstStyle/>
          <a:p>
            <a:r>
              <a:rPr lang="en-GB" altLang="ja-JP" sz="1200" dirty="0">
                <a:latin typeface="+mn-lt"/>
                <a:ea typeface="BIZ UDPGothic" panose="020B0400000000000000" pitchFamily="34" charset="-128"/>
              </a:rPr>
              <a:t>Adapted from: </a:t>
            </a:r>
            <a:r>
              <a:rPr lang="en-US" sz="1200" b="0" i="0" u="none" strike="noStrike" dirty="0">
                <a:solidFill>
                  <a:srgbClr val="000000"/>
                </a:solidFill>
                <a:effectLst/>
                <a:latin typeface="+mn-lt"/>
              </a:rPr>
              <a:t>Yoshida et al. (2021</a:t>
            </a:r>
            <a:r>
              <a:rPr lang="el-GR" sz="1200" b="0" i="0" u="none" strike="noStrike" dirty="0">
                <a:solidFill>
                  <a:srgbClr val="000000"/>
                </a:solidFill>
                <a:effectLst/>
                <a:latin typeface="+mn-lt"/>
              </a:rPr>
              <a:t>, </a:t>
            </a:r>
            <a:r>
              <a:rPr lang="en-GB" sz="1200" b="0" i="0" u="none" strike="noStrike" dirty="0">
                <a:solidFill>
                  <a:srgbClr val="000000"/>
                </a:solidFill>
                <a:effectLst/>
                <a:latin typeface="+mn-lt"/>
              </a:rPr>
              <a:t>February</a:t>
            </a:r>
            <a:r>
              <a:rPr lang="en-US" sz="1200" b="0" i="0" u="none" strike="noStrike" dirty="0">
                <a:solidFill>
                  <a:srgbClr val="000000"/>
                </a:solidFill>
                <a:effectLst/>
                <a:latin typeface="+mn-lt"/>
              </a:rPr>
              <a:t>). </a:t>
            </a:r>
            <a:r>
              <a:rPr lang="en-US" sz="1200" b="0" i="1" u="none" strike="noStrike" dirty="0">
                <a:solidFill>
                  <a:srgbClr val="000000"/>
                </a:solidFill>
                <a:effectLst/>
                <a:latin typeface="+mn-lt"/>
              </a:rPr>
              <a:t>Design and Practice of Research Data Management Services – Chapter 1, 2nd Edition.</a:t>
            </a:r>
            <a:r>
              <a:rPr lang="en-US" sz="1200" b="0" i="0" u="none" strike="noStrike" dirty="0">
                <a:solidFill>
                  <a:srgbClr val="000000"/>
                </a:solidFill>
                <a:effectLst/>
                <a:latin typeface="+mn-lt"/>
              </a:rPr>
              <a:t> In </a:t>
            </a:r>
            <a:r>
              <a:rPr lang="en-US" sz="1200" b="0" i="1" u="none" strike="noStrike" dirty="0">
                <a:solidFill>
                  <a:srgbClr val="000000"/>
                </a:solidFill>
                <a:effectLst/>
                <a:latin typeface="+mn-lt"/>
              </a:rPr>
              <a:t>Educational Material: Design and Practice of Research Data Management Services</a:t>
            </a:r>
            <a:r>
              <a:rPr lang="en-US" sz="1200" b="0" i="0" u="none" strike="noStrike" dirty="0">
                <a:solidFill>
                  <a:srgbClr val="000000"/>
                </a:solidFill>
                <a:effectLst/>
                <a:latin typeface="+mn-lt"/>
              </a:rPr>
              <a:t>, p.15. Japan Consortium for Open Access Repositories (JPCOAR), Research Data Working Group.</a:t>
            </a:r>
            <a:r>
              <a:rPr lang="en-US" altLang="ja-JP" sz="1200" dirty="0">
                <a:latin typeface="+mn-lt"/>
                <a:ea typeface="BIZ UDPGothic" panose="020B0400000000000000" pitchFamily="34" charset="-128"/>
                <a:hlinkClick r:id="rId11"/>
              </a:rPr>
              <a:t> https://jpcoar.repo.nii.ac.jp/records/607</a:t>
            </a:r>
            <a:r>
              <a:rPr lang="en-US" altLang="ja-JP" sz="1200" dirty="0">
                <a:latin typeface="+mn-lt"/>
                <a:ea typeface="BIZ UDPGothic" panose="020B0400000000000000" pitchFamily="34" charset="-128"/>
              </a:rPr>
              <a:t> </a:t>
            </a:r>
            <a:endParaRPr lang="ja-JP" altLang="en-US" sz="1200">
              <a:latin typeface="+mn-lt"/>
              <a:ea typeface="BIZ UDPGothic" panose="020B0400000000000000" pitchFamily="34" charset="-128"/>
            </a:endParaRPr>
          </a:p>
        </p:txBody>
      </p:sp>
    </p:spTree>
    <p:extLst>
      <p:ext uri="{BB962C8B-B14F-4D97-AF65-F5344CB8AC3E}">
        <p14:creationId xmlns:p14="http://schemas.microsoft.com/office/powerpoint/2010/main" val="10524507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4">
            <a:extLst>
              <a:ext uri="{FF2B5EF4-FFF2-40B4-BE49-F238E27FC236}">
                <a16:creationId xmlns:a16="http://schemas.microsoft.com/office/drawing/2014/main" id="{64DA75F9-62A5-EC8D-643D-A0FF16C172EB}"/>
              </a:ext>
            </a:extLst>
          </p:cNvPr>
          <p:cNvSpPr txBox="1">
            <a:spLocks/>
          </p:cNvSpPr>
          <p:nvPr/>
        </p:nvSpPr>
        <p:spPr bwMode="auto">
          <a:xfrm>
            <a:off x="957937" y="410517"/>
            <a:ext cx="10515600" cy="701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ctr" anchorCtr="0" compatLnSpc="1">
            <a:prstTxWarp prst="textNoShape">
              <a:avLst/>
            </a:prstTxWarp>
            <a:normAutofit fontScale="97500" lnSpcReduction="10000"/>
          </a:bodyPr>
          <a:lstStyle>
            <a:lvl1pPr algn="ctr" rtl="0" eaLnBrk="1" fontAlgn="base" hangingPunct="1">
              <a:spcBef>
                <a:spcPct val="0"/>
              </a:spcBef>
              <a:spcAft>
                <a:spcPct val="0"/>
              </a:spcAft>
              <a:defRPr kumimoji="1" sz="3000" b="1" kern="1200">
                <a:solidFill>
                  <a:schemeClr val="bg1"/>
                </a:solidFill>
                <a:latin typeface="游ゴシック" panose="020B0400000000000000" pitchFamily="50" charset="-128"/>
                <a:ea typeface="游ゴシック" panose="020B0400000000000000" pitchFamily="50" charset="-128"/>
                <a:cs typeface="メイリオ" pitchFamily="50" charset="-128"/>
              </a:defRPr>
            </a:lvl1pPr>
            <a:lvl2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2pPr>
            <a:lvl3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3pPr>
            <a:lvl4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4pPr>
            <a:lvl5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5pPr>
            <a:lvl6pPr marL="342875" algn="ctr" rtl="0" eaLnBrk="1" fontAlgn="base" hangingPunct="1">
              <a:spcBef>
                <a:spcPct val="0"/>
              </a:spcBef>
              <a:spcAft>
                <a:spcPct val="0"/>
              </a:spcAft>
              <a:defRPr kumimoji="1" sz="3300">
                <a:solidFill>
                  <a:schemeClr val="tx1"/>
                </a:solidFill>
                <a:latin typeface="Calibri" pitchFamily="34" charset="0"/>
                <a:ea typeface="ＭＳ Ｐゴシック" charset="-128"/>
              </a:defRPr>
            </a:lvl6pPr>
            <a:lvl7pPr marL="685749" algn="ctr" rtl="0" eaLnBrk="1" fontAlgn="base" hangingPunct="1">
              <a:spcBef>
                <a:spcPct val="0"/>
              </a:spcBef>
              <a:spcAft>
                <a:spcPct val="0"/>
              </a:spcAft>
              <a:defRPr kumimoji="1" sz="3300">
                <a:solidFill>
                  <a:schemeClr val="tx1"/>
                </a:solidFill>
                <a:latin typeface="Calibri" pitchFamily="34" charset="0"/>
                <a:ea typeface="ＭＳ Ｐゴシック" charset="-128"/>
              </a:defRPr>
            </a:lvl7pPr>
            <a:lvl8pPr marL="1028624" algn="ctr" rtl="0" eaLnBrk="1" fontAlgn="base" hangingPunct="1">
              <a:spcBef>
                <a:spcPct val="0"/>
              </a:spcBef>
              <a:spcAft>
                <a:spcPct val="0"/>
              </a:spcAft>
              <a:defRPr kumimoji="1" sz="3300">
                <a:solidFill>
                  <a:schemeClr val="tx1"/>
                </a:solidFill>
                <a:latin typeface="Calibri" pitchFamily="34" charset="0"/>
                <a:ea typeface="ＭＳ Ｐゴシック" charset="-128"/>
              </a:defRPr>
            </a:lvl8pPr>
            <a:lvl9pPr marL="1371498" algn="ctr" rtl="0" eaLnBrk="1" fontAlgn="base" hangingPunct="1">
              <a:spcBef>
                <a:spcPct val="0"/>
              </a:spcBef>
              <a:spcAft>
                <a:spcPct val="0"/>
              </a:spcAft>
              <a:defRPr kumimoji="1" sz="3300">
                <a:solidFill>
                  <a:schemeClr val="tx1"/>
                </a:solidFill>
                <a:latin typeface="Calibri" pitchFamily="34" charset="0"/>
                <a:ea typeface="ＭＳ Ｐゴシック" charset="-128"/>
              </a:defRPr>
            </a:lvl9pPr>
          </a:lstStyle>
          <a:p>
            <a:r>
              <a:rPr lang="ja-JP" altLang="en-US" sz="4000" b="0">
                <a:latin typeface="BIZ UDPGothic" panose="020B0400000000000000" pitchFamily="34" charset="-128"/>
                <a:ea typeface="BIZ UDPGothic" panose="020B0400000000000000" pitchFamily="34" charset="-128"/>
              </a:rPr>
              <a:t>研究データのライフサイクル</a:t>
            </a:r>
          </a:p>
        </p:txBody>
      </p:sp>
      <p:sp>
        <p:nvSpPr>
          <p:cNvPr id="5" name="タイトル 4">
            <a:extLst>
              <a:ext uri="{FF2B5EF4-FFF2-40B4-BE49-F238E27FC236}">
                <a16:creationId xmlns:a16="http://schemas.microsoft.com/office/drawing/2014/main" id="{D56980A6-32DA-D3C3-15A0-53E1B5142F04}"/>
              </a:ext>
            </a:extLst>
          </p:cNvPr>
          <p:cNvSpPr>
            <a:spLocks noGrp="1"/>
          </p:cNvSpPr>
          <p:nvPr>
            <p:ph type="title"/>
          </p:nvPr>
        </p:nvSpPr>
        <p:spPr/>
        <p:txBody>
          <a:bodyPr/>
          <a:lstStyle/>
          <a:p>
            <a:r>
              <a:rPr lang="en-GB" altLang="ja-JP" dirty="0">
                <a:latin typeface="Calibri" panose="020F0502020204030204" pitchFamily="34" charset="0"/>
                <a:cs typeface="Calibri" panose="020F0502020204030204" pitchFamily="34" charset="0"/>
              </a:rPr>
              <a:t>Research Data Lifecycle</a:t>
            </a:r>
            <a:endParaRPr lang="ja-JP" altLang="en-US"/>
          </a:p>
        </p:txBody>
      </p:sp>
      <p:graphicFrame>
        <p:nvGraphicFramePr>
          <p:cNvPr id="12" name="グラフ 35">
            <a:extLst>
              <a:ext uri="{FF2B5EF4-FFF2-40B4-BE49-F238E27FC236}">
                <a16:creationId xmlns:a16="http://schemas.microsoft.com/office/drawing/2014/main" id="{CCCA28D6-B594-D534-FE35-5D10ECAFBDBD}"/>
              </a:ext>
            </a:extLst>
          </p:cNvPr>
          <p:cNvGraphicFramePr>
            <a:graphicFrameLocks/>
          </p:cNvGraphicFramePr>
          <p:nvPr>
            <p:extLst>
              <p:ext uri="{D42A27DB-BD31-4B8C-83A1-F6EECF244321}">
                <p14:modId xmlns:p14="http://schemas.microsoft.com/office/powerpoint/2010/main" val="3534724810"/>
              </p:ext>
            </p:extLst>
          </p:nvPr>
        </p:nvGraphicFramePr>
        <p:xfrm>
          <a:off x="2284873" y="1576873"/>
          <a:ext cx="6112781" cy="4371513"/>
        </p:xfrm>
        <a:graphic>
          <a:graphicData uri="http://schemas.openxmlformats.org/drawingml/2006/chart">
            <c:chart xmlns:c="http://schemas.openxmlformats.org/drawingml/2006/chart" xmlns:r="http://schemas.openxmlformats.org/officeDocument/2006/relationships" r:id="rId3"/>
          </a:graphicData>
        </a:graphic>
      </p:graphicFrame>
      <p:sp>
        <p:nvSpPr>
          <p:cNvPr id="15" name="テキスト ボックス 12">
            <a:extLst>
              <a:ext uri="{FF2B5EF4-FFF2-40B4-BE49-F238E27FC236}">
                <a16:creationId xmlns:a16="http://schemas.microsoft.com/office/drawing/2014/main" id="{2F8EEE6F-E976-6870-C741-8B0149BAA9AE}"/>
              </a:ext>
            </a:extLst>
          </p:cNvPr>
          <p:cNvSpPr txBox="1"/>
          <p:nvPr/>
        </p:nvSpPr>
        <p:spPr>
          <a:xfrm>
            <a:off x="7474087" y="2348375"/>
            <a:ext cx="4479101" cy="923330"/>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000000"/>
                </a:solidFill>
                <a:latin typeface="+mn-lt"/>
              </a:rPr>
              <a:t>D</a:t>
            </a:r>
            <a:r>
              <a:rPr lang="en-US" b="0" i="0" u="none" strike="noStrike" dirty="0">
                <a:solidFill>
                  <a:srgbClr val="000000"/>
                </a:solidFill>
                <a:effectLst/>
                <a:latin typeface="+mn-lt"/>
              </a:rPr>
              <a:t>igitization, format conversion, validation, verification, data cleaning</a:t>
            </a:r>
          </a:p>
          <a:p>
            <a:pPr marL="285750" indent="-285750">
              <a:buFont typeface="Arial" panose="020B0604020202020204" pitchFamily="34" charset="0"/>
              <a:buChar char="•"/>
            </a:pPr>
            <a:r>
              <a:rPr lang="en-US" dirty="0">
                <a:solidFill>
                  <a:srgbClr val="000000"/>
                </a:solidFill>
                <a:latin typeface="+mn-lt"/>
              </a:rPr>
              <a:t>Personal data anonymization</a:t>
            </a:r>
            <a:endParaRPr lang="en-US" b="0" i="0" u="none" strike="noStrike" dirty="0">
              <a:solidFill>
                <a:srgbClr val="000000"/>
              </a:solidFill>
              <a:effectLst/>
              <a:latin typeface="+mn-lt"/>
            </a:endParaRPr>
          </a:p>
        </p:txBody>
      </p:sp>
      <p:sp>
        <p:nvSpPr>
          <p:cNvPr id="16" name="テキスト ボックス 13">
            <a:extLst>
              <a:ext uri="{FF2B5EF4-FFF2-40B4-BE49-F238E27FC236}">
                <a16:creationId xmlns:a16="http://schemas.microsoft.com/office/drawing/2014/main" id="{DEEC2333-223C-02C0-7680-2D85DA1AFD1E}"/>
              </a:ext>
            </a:extLst>
          </p:cNvPr>
          <p:cNvSpPr txBox="1"/>
          <p:nvPr/>
        </p:nvSpPr>
        <p:spPr>
          <a:xfrm>
            <a:off x="7474087" y="3936269"/>
            <a:ext cx="4603613" cy="646331"/>
          </a:xfrm>
          <a:prstGeom prst="rect">
            <a:avLst/>
          </a:prstGeom>
          <a:noFill/>
        </p:spPr>
        <p:txBody>
          <a:bodyPr wrap="square" rtlCol="0">
            <a:spAutoFit/>
          </a:bodyPr>
          <a:lstStyle/>
          <a:p>
            <a:pPr marL="285750" indent="-285750">
              <a:buFont typeface="Arial" panose="020B0604020202020204" pitchFamily="34" charset="0"/>
              <a:buChar char="•"/>
            </a:pPr>
            <a:r>
              <a:rPr lang="en-US" b="0" i="0" u="none" strike="noStrike" dirty="0">
                <a:solidFill>
                  <a:srgbClr val="000000"/>
                </a:solidFill>
                <a:effectLst/>
                <a:latin typeface="+mn-lt"/>
              </a:rPr>
              <a:t>Data extraction, interpreting information</a:t>
            </a:r>
          </a:p>
          <a:p>
            <a:pPr marL="285750" indent="-285750">
              <a:buFont typeface="Arial" panose="020B0604020202020204" pitchFamily="34" charset="0"/>
              <a:buChar char="•"/>
            </a:pPr>
            <a:r>
              <a:rPr lang="en-GB" altLang="ja-JP" dirty="0">
                <a:latin typeface="+mn-lt"/>
                <a:ea typeface="BIZ UDPGothic" panose="020B0400000000000000" pitchFamily="34" charset="-128"/>
              </a:rPr>
              <a:t>Authoring papers, data storage preparation</a:t>
            </a:r>
            <a:endParaRPr lang="en-US" altLang="ja-JP" dirty="0">
              <a:latin typeface="+mn-lt"/>
              <a:ea typeface="BIZ UDPGothic" panose="020B0400000000000000" pitchFamily="34" charset="-128"/>
            </a:endParaRPr>
          </a:p>
        </p:txBody>
      </p:sp>
      <p:sp>
        <p:nvSpPr>
          <p:cNvPr id="21" name="テキスト ボックス 16">
            <a:extLst>
              <a:ext uri="{FF2B5EF4-FFF2-40B4-BE49-F238E27FC236}">
                <a16:creationId xmlns:a16="http://schemas.microsoft.com/office/drawing/2014/main" id="{860B605A-BC46-05CF-6EC1-A8F90CB67D40}"/>
              </a:ext>
            </a:extLst>
          </p:cNvPr>
          <p:cNvSpPr txBox="1"/>
          <p:nvPr/>
        </p:nvSpPr>
        <p:spPr>
          <a:xfrm>
            <a:off x="6434835" y="5062780"/>
            <a:ext cx="6303391" cy="707886"/>
          </a:xfrm>
          <a:prstGeom prst="rect">
            <a:avLst/>
          </a:prstGeom>
          <a:noFill/>
        </p:spPr>
        <p:txBody>
          <a:bodyPr wrap="square" rtlCol="0">
            <a:spAutoFit/>
          </a:bodyPr>
          <a:lstStyle/>
          <a:p>
            <a:pPr marL="285750" indent="-285750">
              <a:buFont typeface="Arial" panose="020B0604020202020204" pitchFamily="34" charset="0"/>
              <a:buChar char="•"/>
            </a:pPr>
            <a:r>
              <a:rPr lang="en-US" sz="2000" b="1" dirty="0">
                <a:solidFill>
                  <a:srgbClr val="000000"/>
                </a:solidFill>
                <a:latin typeface="+mn-lt"/>
              </a:rPr>
              <a:t>Format adjustments</a:t>
            </a:r>
            <a:r>
              <a:rPr lang="en-US" sz="2000" b="1" i="0" u="none" strike="noStrike" dirty="0">
                <a:solidFill>
                  <a:srgbClr val="000000"/>
                </a:solidFill>
                <a:effectLst/>
                <a:latin typeface="+mn-lt"/>
              </a:rPr>
              <a:t>, resizing, backup creation</a:t>
            </a:r>
          </a:p>
          <a:p>
            <a:pPr marL="285750" indent="-285750">
              <a:buFont typeface="Arial" panose="020B0604020202020204" pitchFamily="34" charset="0"/>
              <a:buChar char="•"/>
            </a:pPr>
            <a:r>
              <a:rPr lang="en-US" sz="2000" b="1" dirty="0">
                <a:solidFill>
                  <a:srgbClr val="000000"/>
                </a:solidFill>
                <a:latin typeface="+mn-lt"/>
              </a:rPr>
              <a:t>Metadata </a:t>
            </a:r>
            <a:r>
              <a:rPr lang="en-US" sz="2000" b="1" i="0" u="none" strike="noStrike" dirty="0">
                <a:solidFill>
                  <a:srgbClr val="000000"/>
                </a:solidFill>
                <a:effectLst/>
                <a:latin typeface="+mn-lt"/>
              </a:rPr>
              <a:t>and supporting documentation</a:t>
            </a:r>
            <a:endParaRPr lang="en-US" altLang="ja-JP" sz="2000" b="1" dirty="0">
              <a:latin typeface="+mn-lt"/>
              <a:ea typeface="BIZ UDPGothic" panose="020B0400000000000000" pitchFamily="34" charset="-128"/>
            </a:endParaRPr>
          </a:p>
        </p:txBody>
      </p:sp>
      <p:sp>
        <p:nvSpPr>
          <p:cNvPr id="22" name="テキスト ボックス 17">
            <a:extLst>
              <a:ext uri="{FF2B5EF4-FFF2-40B4-BE49-F238E27FC236}">
                <a16:creationId xmlns:a16="http://schemas.microsoft.com/office/drawing/2014/main" id="{4EF302D0-1BC9-0B8B-8F2B-3594FDEA814D}"/>
              </a:ext>
            </a:extLst>
          </p:cNvPr>
          <p:cNvSpPr txBox="1"/>
          <p:nvPr/>
        </p:nvSpPr>
        <p:spPr>
          <a:xfrm>
            <a:off x="1189514" y="3728792"/>
            <a:ext cx="2453985" cy="1477328"/>
          </a:xfrm>
          <a:prstGeom prst="rect">
            <a:avLst/>
          </a:prstGeom>
          <a:noFill/>
        </p:spPr>
        <p:txBody>
          <a:bodyPr wrap="square" rtlCol="0">
            <a:spAutoFit/>
          </a:bodyPr>
          <a:lstStyle/>
          <a:p>
            <a:pPr marL="285750" indent="-285750">
              <a:buFont typeface="Arial" panose="020B0604020202020204" pitchFamily="34" charset="0"/>
              <a:buChar char="•"/>
            </a:pPr>
            <a:r>
              <a:rPr lang="en-US" b="0" i="0" u="none" strike="noStrike" dirty="0">
                <a:solidFill>
                  <a:srgbClr val="000000"/>
                </a:solidFill>
                <a:effectLst/>
                <a:latin typeface="+mn-lt"/>
              </a:rPr>
              <a:t>Data distribution and sharing</a:t>
            </a:r>
          </a:p>
          <a:p>
            <a:pPr marL="285750" indent="-285750">
              <a:buFont typeface="Arial" panose="020B0604020202020204" pitchFamily="34" charset="0"/>
              <a:buChar char="•"/>
            </a:pPr>
            <a:r>
              <a:rPr lang="en-GB" altLang="ja-JP" dirty="0">
                <a:latin typeface="+mn-lt"/>
                <a:ea typeface="BIZ UDPGothic" panose="020B0400000000000000" pitchFamily="34" charset="-128"/>
              </a:rPr>
              <a:t>Access control</a:t>
            </a:r>
            <a:endParaRPr lang="en-US" altLang="ja-JP" dirty="0">
              <a:latin typeface="+mn-lt"/>
              <a:ea typeface="BIZ UDPGothic" panose="020B0400000000000000" pitchFamily="34" charset="-128"/>
            </a:endParaRPr>
          </a:p>
          <a:p>
            <a:pPr marL="285750" indent="-285750">
              <a:buFont typeface="Arial" panose="020B0604020202020204" pitchFamily="34" charset="0"/>
              <a:buChar char="•"/>
            </a:pPr>
            <a:r>
              <a:rPr lang="en-GB" altLang="ja-JP" dirty="0">
                <a:latin typeface="+mn-lt"/>
                <a:ea typeface="BIZ UDPGothic" panose="020B0400000000000000" pitchFamily="34" charset="-128"/>
              </a:rPr>
              <a:t>Copyright management</a:t>
            </a:r>
            <a:endParaRPr lang="en-US" altLang="ja-JP" dirty="0">
              <a:latin typeface="+mn-lt"/>
              <a:ea typeface="BIZ UDPGothic" panose="020B0400000000000000" pitchFamily="34" charset="-128"/>
            </a:endParaRPr>
          </a:p>
        </p:txBody>
      </p:sp>
      <p:sp>
        <p:nvSpPr>
          <p:cNvPr id="23" name="テキスト ボックス 18">
            <a:extLst>
              <a:ext uri="{FF2B5EF4-FFF2-40B4-BE49-F238E27FC236}">
                <a16:creationId xmlns:a16="http://schemas.microsoft.com/office/drawing/2014/main" id="{B63DCA6A-4A52-2DA0-74F3-2E3A4521BAE2}"/>
              </a:ext>
            </a:extLst>
          </p:cNvPr>
          <p:cNvSpPr txBox="1"/>
          <p:nvPr/>
        </p:nvSpPr>
        <p:spPr>
          <a:xfrm>
            <a:off x="1539545" y="2248457"/>
            <a:ext cx="2245937" cy="646331"/>
          </a:xfrm>
          <a:prstGeom prst="rect">
            <a:avLst/>
          </a:prstGeom>
          <a:noFill/>
        </p:spPr>
        <p:txBody>
          <a:bodyPr wrap="square" rtlCol="0">
            <a:spAutoFit/>
          </a:bodyPr>
          <a:lstStyle/>
          <a:p>
            <a:pPr marL="285750" indent="-285750">
              <a:buFont typeface="Arial" panose="020B0604020202020204" pitchFamily="34" charset="0"/>
              <a:buChar char="•"/>
            </a:pPr>
            <a:r>
              <a:rPr lang="en-US" b="0" i="0" u="none" strike="noStrike" dirty="0">
                <a:solidFill>
                  <a:srgbClr val="000000"/>
                </a:solidFill>
                <a:effectLst/>
                <a:latin typeface="+mn-lt"/>
              </a:rPr>
              <a:t>Follow-up research</a:t>
            </a:r>
          </a:p>
          <a:p>
            <a:pPr marL="285750" indent="-285750">
              <a:buFont typeface="Arial" panose="020B0604020202020204" pitchFamily="34" charset="0"/>
              <a:buChar char="•"/>
            </a:pPr>
            <a:r>
              <a:rPr lang="en-GB" altLang="ja-JP" dirty="0">
                <a:latin typeface="+mn-lt"/>
                <a:ea typeface="BIZ UDPGothic" panose="020B0400000000000000" pitchFamily="34" charset="-128"/>
              </a:rPr>
              <a:t>New research</a:t>
            </a:r>
            <a:endParaRPr lang="en-US" altLang="ja-JP" dirty="0">
              <a:latin typeface="+mn-lt"/>
              <a:ea typeface="BIZ UDPGothic" panose="020B0400000000000000" pitchFamily="34" charset="-128"/>
            </a:endParaRPr>
          </a:p>
        </p:txBody>
      </p:sp>
      <p:sp>
        <p:nvSpPr>
          <p:cNvPr id="24" name="角丸四角形 15">
            <a:extLst>
              <a:ext uri="{FF2B5EF4-FFF2-40B4-BE49-F238E27FC236}">
                <a16:creationId xmlns:a16="http://schemas.microsoft.com/office/drawing/2014/main" id="{8679DC61-42EF-9365-E6BA-4E72D8286C8C}"/>
              </a:ext>
            </a:extLst>
          </p:cNvPr>
          <p:cNvSpPr/>
          <p:nvPr/>
        </p:nvSpPr>
        <p:spPr>
          <a:xfrm>
            <a:off x="623592" y="5849131"/>
            <a:ext cx="9698759" cy="502838"/>
          </a:xfrm>
          <a:prstGeom prst="roundRect">
            <a:avLst/>
          </a:prstGeom>
          <a:solidFill>
            <a:srgbClr val="FFFFFF"/>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0" i="0" u="none" strike="noStrike" dirty="0">
                <a:solidFill>
                  <a:srgbClr val="000000"/>
                </a:solidFill>
                <a:effectLst/>
              </a:rPr>
              <a:t>Well-organized, documented, stored, and shared data accelerates scientific research and creates more opportunities for learning and innovation</a:t>
            </a:r>
            <a:endParaRPr lang="ja-JP" altLang="en-US">
              <a:solidFill>
                <a:sysClr val="windowText" lastClr="000000"/>
              </a:solidFill>
              <a:ea typeface="BIZ UDPGothic" panose="020B0400000000000000" pitchFamily="34" charset="-128"/>
            </a:endParaRPr>
          </a:p>
        </p:txBody>
      </p:sp>
      <p:graphicFrame>
        <p:nvGraphicFramePr>
          <p:cNvPr id="25" name="グラフ 5">
            <a:extLst>
              <a:ext uri="{FF2B5EF4-FFF2-40B4-BE49-F238E27FC236}">
                <a16:creationId xmlns:a16="http://schemas.microsoft.com/office/drawing/2014/main" id="{41796AA2-5DDA-F80F-E7B3-B037BFCE2783}"/>
              </a:ext>
            </a:extLst>
          </p:cNvPr>
          <p:cNvGraphicFramePr>
            <a:graphicFrameLocks/>
          </p:cNvGraphicFramePr>
          <p:nvPr>
            <p:extLst>
              <p:ext uri="{D42A27DB-BD31-4B8C-83A1-F6EECF244321}">
                <p14:modId xmlns:p14="http://schemas.microsoft.com/office/powerpoint/2010/main" val="4167236994"/>
              </p:ext>
            </p:extLst>
          </p:nvPr>
        </p:nvGraphicFramePr>
        <p:xfrm>
          <a:off x="2809334" y="1807612"/>
          <a:ext cx="5548539" cy="3607272"/>
        </p:xfrm>
        <a:graphic>
          <a:graphicData uri="http://schemas.openxmlformats.org/drawingml/2006/chart">
            <c:chart xmlns:c="http://schemas.openxmlformats.org/drawingml/2006/chart" xmlns:r="http://schemas.openxmlformats.org/officeDocument/2006/relationships" r:id="rId4"/>
          </a:graphicData>
        </a:graphic>
      </p:graphicFrame>
      <p:sp>
        <p:nvSpPr>
          <p:cNvPr id="26" name="テキスト ボックス 10">
            <a:extLst>
              <a:ext uri="{FF2B5EF4-FFF2-40B4-BE49-F238E27FC236}">
                <a16:creationId xmlns:a16="http://schemas.microsoft.com/office/drawing/2014/main" id="{2AD37657-DB3A-66B9-9394-5C44A6F2295F}"/>
              </a:ext>
            </a:extLst>
          </p:cNvPr>
          <p:cNvSpPr txBox="1"/>
          <p:nvPr/>
        </p:nvSpPr>
        <p:spPr>
          <a:xfrm>
            <a:off x="6322679" y="1316293"/>
            <a:ext cx="5112446" cy="646331"/>
          </a:xfrm>
          <a:prstGeom prst="rect">
            <a:avLst/>
          </a:prstGeom>
          <a:noFill/>
        </p:spPr>
        <p:txBody>
          <a:bodyPr wrap="square" rtlCol="0">
            <a:spAutoFit/>
          </a:bodyPr>
          <a:lstStyle/>
          <a:p>
            <a:pPr marL="285750" indent="-285750">
              <a:buFont typeface="Arial" panose="020B0604020202020204" pitchFamily="34" charset="0"/>
              <a:buChar char="•"/>
            </a:pPr>
            <a:r>
              <a:rPr lang="en-GB" altLang="ja-JP" dirty="0">
                <a:latin typeface="+mn-lt"/>
                <a:ea typeface="BIZ UDPGothic" panose="020B0400000000000000" pitchFamily="34" charset="-128"/>
              </a:rPr>
              <a:t>Data</a:t>
            </a:r>
            <a:r>
              <a:rPr lang="en-US" altLang="ja-JP" dirty="0">
                <a:latin typeface="+mn-lt"/>
                <a:ea typeface="BIZ UDPGothic" panose="020B0400000000000000" pitchFamily="34" charset="-128"/>
              </a:rPr>
              <a:t> </a:t>
            </a:r>
            <a:r>
              <a:rPr lang="en-GB" altLang="ja-JP" dirty="0">
                <a:latin typeface="+mn-lt"/>
                <a:ea typeface="BIZ UDPGothic" panose="020B0400000000000000" pitchFamily="34" charset="-128"/>
              </a:rPr>
              <a:t>management plan</a:t>
            </a:r>
            <a:endParaRPr lang="en-US" altLang="ja-JP" dirty="0">
              <a:latin typeface="+mn-lt"/>
              <a:ea typeface="BIZ UDPGothic" panose="020B0400000000000000" pitchFamily="34" charset="-128"/>
            </a:endParaRPr>
          </a:p>
          <a:p>
            <a:pPr marL="285750" indent="-285750">
              <a:buFont typeface="Arial" panose="020B0604020202020204" pitchFamily="34" charset="0"/>
              <a:buChar char="•"/>
            </a:pPr>
            <a:r>
              <a:rPr lang="en-US" b="0" i="0" u="none" strike="noStrike" dirty="0">
                <a:solidFill>
                  <a:srgbClr val="000000"/>
                </a:solidFill>
                <a:effectLst/>
                <a:latin typeface="+mn-lt"/>
              </a:rPr>
              <a:t>Searching, acquiring, collecting, generating data</a:t>
            </a:r>
            <a:endParaRPr lang="ja-JP" altLang="en-US">
              <a:latin typeface="+mn-lt"/>
              <a:ea typeface="BIZ UDPGothic" panose="020B0400000000000000" pitchFamily="34" charset="-128"/>
            </a:endParaRPr>
          </a:p>
        </p:txBody>
      </p:sp>
      <p:sp>
        <p:nvSpPr>
          <p:cNvPr id="27" name="TextBox 2">
            <a:extLst>
              <a:ext uri="{FF2B5EF4-FFF2-40B4-BE49-F238E27FC236}">
                <a16:creationId xmlns:a16="http://schemas.microsoft.com/office/drawing/2014/main" id="{166F6521-5032-040A-B1C2-EDE8320ED588}"/>
              </a:ext>
            </a:extLst>
          </p:cNvPr>
          <p:cNvSpPr txBox="1"/>
          <p:nvPr/>
        </p:nvSpPr>
        <p:spPr>
          <a:xfrm>
            <a:off x="239474" y="982847"/>
            <a:ext cx="4987846" cy="369332"/>
          </a:xfrm>
          <a:prstGeom prst="rect">
            <a:avLst/>
          </a:prstGeom>
          <a:noFill/>
        </p:spPr>
        <p:txBody>
          <a:bodyPr wrap="square" rtlCol="0">
            <a:spAutoFit/>
          </a:bodyPr>
          <a:lstStyle/>
          <a:p>
            <a:pPr marL="380972" indent="-380972">
              <a:buFont typeface="Wingdings" panose="05000000000000000000" pitchFamily="2" charset="2"/>
              <a:buChar char="u"/>
            </a:pPr>
            <a:r>
              <a:rPr lang="en-GB" b="1" dirty="0">
                <a:solidFill>
                  <a:prstClr val="black"/>
                </a:solidFill>
                <a:latin typeface="+mn-lt"/>
                <a:ea typeface="BIZ UDPGothic" panose="020B0400000000000000" pitchFamily="34" charset="-128"/>
              </a:rPr>
              <a:t>Examples for Each Stage of the Cycle</a:t>
            </a:r>
          </a:p>
        </p:txBody>
      </p:sp>
      <p:graphicFrame>
        <p:nvGraphicFramePr>
          <p:cNvPr id="28" name="グラフ 35">
            <a:extLst>
              <a:ext uri="{FF2B5EF4-FFF2-40B4-BE49-F238E27FC236}">
                <a16:creationId xmlns:a16="http://schemas.microsoft.com/office/drawing/2014/main" id="{11A2C445-B966-16C9-4C4E-AAB29B73FA91}"/>
              </a:ext>
            </a:extLst>
          </p:cNvPr>
          <p:cNvGraphicFramePr>
            <a:graphicFrameLocks/>
          </p:cNvGraphicFramePr>
          <p:nvPr>
            <p:extLst>
              <p:ext uri="{D42A27DB-BD31-4B8C-83A1-F6EECF244321}">
                <p14:modId xmlns:p14="http://schemas.microsoft.com/office/powerpoint/2010/main" val="1658953278"/>
              </p:ext>
            </p:extLst>
          </p:nvPr>
        </p:nvGraphicFramePr>
        <p:xfrm>
          <a:off x="2820038" y="1861806"/>
          <a:ext cx="5548539" cy="360727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9" name="Diagram 1">
            <a:extLst>
              <a:ext uri="{FF2B5EF4-FFF2-40B4-BE49-F238E27FC236}">
                <a16:creationId xmlns:a16="http://schemas.microsoft.com/office/drawing/2014/main" id="{4D93FA44-54A5-9CCB-68FC-D4760680E623}"/>
              </a:ext>
            </a:extLst>
          </p:cNvPr>
          <p:cNvGraphicFramePr/>
          <p:nvPr>
            <p:extLst>
              <p:ext uri="{D42A27DB-BD31-4B8C-83A1-F6EECF244321}">
                <p14:modId xmlns:p14="http://schemas.microsoft.com/office/powerpoint/2010/main" val="1638355227"/>
              </p:ext>
            </p:extLst>
          </p:nvPr>
        </p:nvGraphicFramePr>
        <p:xfrm>
          <a:off x="3825263" y="1912307"/>
          <a:ext cx="3911221" cy="351736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30" name="テキスト ボックス 7">
            <a:extLst>
              <a:ext uri="{FF2B5EF4-FFF2-40B4-BE49-F238E27FC236}">
                <a16:creationId xmlns:a16="http://schemas.microsoft.com/office/drawing/2014/main" id="{C9F17502-3153-BDF7-6191-354A0DF37EFF}"/>
              </a:ext>
            </a:extLst>
          </p:cNvPr>
          <p:cNvSpPr txBox="1"/>
          <p:nvPr/>
        </p:nvSpPr>
        <p:spPr>
          <a:xfrm>
            <a:off x="0" y="6382632"/>
            <a:ext cx="12192000" cy="461665"/>
          </a:xfrm>
          <a:prstGeom prst="rect">
            <a:avLst/>
          </a:prstGeom>
          <a:solidFill>
            <a:srgbClr val="EAEAEA"/>
          </a:solidFill>
        </p:spPr>
        <p:txBody>
          <a:bodyPr wrap="square" rtlCol="0">
            <a:spAutoFit/>
          </a:bodyPr>
          <a:lstStyle/>
          <a:p>
            <a:r>
              <a:rPr lang="en-GB" altLang="ja-JP" sz="1200" dirty="0">
                <a:latin typeface="+mn-lt"/>
                <a:ea typeface="BIZ UDPGothic" panose="020B0400000000000000" pitchFamily="34" charset="-128"/>
              </a:rPr>
              <a:t>Adapted from: </a:t>
            </a:r>
            <a:r>
              <a:rPr lang="en-US" sz="1200" b="0" i="0" u="none" strike="noStrike" dirty="0">
                <a:solidFill>
                  <a:srgbClr val="000000"/>
                </a:solidFill>
                <a:effectLst/>
                <a:latin typeface="+mn-lt"/>
              </a:rPr>
              <a:t>Yoshida et al. (2021</a:t>
            </a:r>
            <a:r>
              <a:rPr lang="el-GR" sz="1200" b="0" i="0" u="none" strike="noStrike" dirty="0">
                <a:solidFill>
                  <a:srgbClr val="000000"/>
                </a:solidFill>
                <a:effectLst/>
                <a:latin typeface="+mn-lt"/>
              </a:rPr>
              <a:t>, </a:t>
            </a:r>
            <a:r>
              <a:rPr lang="en-GB" sz="1200" b="0" i="0" u="none" strike="noStrike" dirty="0">
                <a:solidFill>
                  <a:srgbClr val="000000"/>
                </a:solidFill>
                <a:effectLst/>
                <a:latin typeface="+mn-lt"/>
              </a:rPr>
              <a:t>February</a:t>
            </a:r>
            <a:r>
              <a:rPr lang="en-US" sz="1200" b="0" i="0" u="none" strike="noStrike" dirty="0">
                <a:solidFill>
                  <a:srgbClr val="000000"/>
                </a:solidFill>
                <a:effectLst/>
                <a:latin typeface="+mn-lt"/>
              </a:rPr>
              <a:t>). </a:t>
            </a:r>
            <a:r>
              <a:rPr lang="en-US" sz="1200" b="0" i="1" u="none" strike="noStrike" dirty="0">
                <a:solidFill>
                  <a:srgbClr val="000000"/>
                </a:solidFill>
                <a:effectLst/>
                <a:latin typeface="+mn-lt"/>
              </a:rPr>
              <a:t>Design and Practice of Research Data Management Services – Chapter 1, 2nd Edition.</a:t>
            </a:r>
            <a:r>
              <a:rPr lang="en-US" sz="1200" b="0" i="0" u="none" strike="noStrike" dirty="0">
                <a:solidFill>
                  <a:srgbClr val="000000"/>
                </a:solidFill>
                <a:effectLst/>
                <a:latin typeface="+mn-lt"/>
              </a:rPr>
              <a:t> In </a:t>
            </a:r>
            <a:r>
              <a:rPr lang="en-US" sz="1200" b="0" i="1" u="none" strike="noStrike" dirty="0">
                <a:solidFill>
                  <a:srgbClr val="000000"/>
                </a:solidFill>
                <a:effectLst/>
                <a:latin typeface="+mn-lt"/>
              </a:rPr>
              <a:t>Educational Material: Design and Practice of Research Data Management Services</a:t>
            </a:r>
            <a:r>
              <a:rPr lang="en-US" sz="1200" b="0" i="0" u="none" strike="noStrike" dirty="0">
                <a:solidFill>
                  <a:srgbClr val="000000"/>
                </a:solidFill>
                <a:effectLst/>
                <a:latin typeface="+mn-lt"/>
              </a:rPr>
              <a:t>, p.15. Japan Consortium for Open Access Repositories (JPCOAR), Research Data Working Group.</a:t>
            </a:r>
            <a:r>
              <a:rPr lang="en-US" altLang="ja-JP" sz="1200" dirty="0">
                <a:latin typeface="+mn-lt"/>
                <a:ea typeface="BIZ UDPGothic" panose="020B0400000000000000" pitchFamily="34" charset="-128"/>
                <a:hlinkClick r:id="rId11"/>
              </a:rPr>
              <a:t> https://jpcoar.repo.nii.ac.jp/records/607</a:t>
            </a:r>
            <a:r>
              <a:rPr lang="en-US" altLang="ja-JP" sz="1200" dirty="0">
                <a:latin typeface="+mn-lt"/>
                <a:ea typeface="BIZ UDPGothic" panose="020B0400000000000000" pitchFamily="34" charset="-128"/>
              </a:rPr>
              <a:t> </a:t>
            </a:r>
            <a:endParaRPr lang="ja-JP" altLang="en-US" sz="1200">
              <a:latin typeface="+mn-lt"/>
              <a:ea typeface="BIZ UDPGothic" panose="020B0400000000000000" pitchFamily="34" charset="-128"/>
            </a:endParaRPr>
          </a:p>
        </p:txBody>
      </p:sp>
    </p:spTree>
    <p:extLst>
      <p:ext uri="{BB962C8B-B14F-4D97-AF65-F5344CB8AC3E}">
        <p14:creationId xmlns:p14="http://schemas.microsoft.com/office/powerpoint/2010/main" val="25068062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4">
            <a:extLst>
              <a:ext uri="{FF2B5EF4-FFF2-40B4-BE49-F238E27FC236}">
                <a16:creationId xmlns:a16="http://schemas.microsoft.com/office/drawing/2014/main" id="{64DA75F9-62A5-EC8D-643D-A0FF16C172EB}"/>
              </a:ext>
            </a:extLst>
          </p:cNvPr>
          <p:cNvSpPr txBox="1">
            <a:spLocks/>
          </p:cNvSpPr>
          <p:nvPr/>
        </p:nvSpPr>
        <p:spPr bwMode="auto">
          <a:xfrm>
            <a:off x="957937" y="410517"/>
            <a:ext cx="10515600" cy="701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ctr" anchorCtr="0" compatLnSpc="1">
            <a:prstTxWarp prst="textNoShape">
              <a:avLst/>
            </a:prstTxWarp>
            <a:normAutofit fontScale="97500" lnSpcReduction="10000"/>
          </a:bodyPr>
          <a:lstStyle>
            <a:lvl1pPr algn="ctr" rtl="0" eaLnBrk="1" fontAlgn="base" hangingPunct="1">
              <a:spcBef>
                <a:spcPct val="0"/>
              </a:spcBef>
              <a:spcAft>
                <a:spcPct val="0"/>
              </a:spcAft>
              <a:defRPr kumimoji="1" sz="3000" b="1" kern="1200">
                <a:solidFill>
                  <a:schemeClr val="bg1"/>
                </a:solidFill>
                <a:latin typeface="游ゴシック" panose="020B0400000000000000" pitchFamily="50" charset="-128"/>
                <a:ea typeface="游ゴシック" panose="020B0400000000000000" pitchFamily="50" charset="-128"/>
                <a:cs typeface="メイリオ" pitchFamily="50" charset="-128"/>
              </a:defRPr>
            </a:lvl1pPr>
            <a:lvl2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2pPr>
            <a:lvl3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3pPr>
            <a:lvl4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4pPr>
            <a:lvl5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5pPr>
            <a:lvl6pPr marL="342875" algn="ctr" rtl="0" eaLnBrk="1" fontAlgn="base" hangingPunct="1">
              <a:spcBef>
                <a:spcPct val="0"/>
              </a:spcBef>
              <a:spcAft>
                <a:spcPct val="0"/>
              </a:spcAft>
              <a:defRPr kumimoji="1" sz="3300">
                <a:solidFill>
                  <a:schemeClr val="tx1"/>
                </a:solidFill>
                <a:latin typeface="Calibri" pitchFamily="34" charset="0"/>
                <a:ea typeface="ＭＳ Ｐゴシック" charset="-128"/>
              </a:defRPr>
            </a:lvl6pPr>
            <a:lvl7pPr marL="685749" algn="ctr" rtl="0" eaLnBrk="1" fontAlgn="base" hangingPunct="1">
              <a:spcBef>
                <a:spcPct val="0"/>
              </a:spcBef>
              <a:spcAft>
                <a:spcPct val="0"/>
              </a:spcAft>
              <a:defRPr kumimoji="1" sz="3300">
                <a:solidFill>
                  <a:schemeClr val="tx1"/>
                </a:solidFill>
                <a:latin typeface="Calibri" pitchFamily="34" charset="0"/>
                <a:ea typeface="ＭＳ Ｐゴシック" charset="-128"/>
              </a:defRPr>
            </a:lvl7pPr>
            <a:lvl8pPr marL="1028624" algn="ctr" rtl="0" eaLnBrk="1" fontAlgn="base" hangingPunct="1">
              <a:spcBef>
                <a:spcPct val="0"/>
              </a:spcBef>
              <a:spcAft>
                <a:spcPct val="0"/>
              </a:spcAft>
              <a:defRPr kumimoji="1" sz="3300">
                <a:solidFill>
                  <a:schemeClr val="tx1"/>
                </a:solidFill>
                <a:latin typeface="Calibri" pitchFamily="34" charset="0"/>
                <a:ea typeface="ＭＳ Ｐゴシック" charset="-128"/>
              </a:defRPr>
            </a:lvl8pPr>
            <a:lvl9pPr marL="1371498" algn="ctr" rtl="0" eaLnBrk="1" fontAlgn="base" hangingPunct="1">
              <a:spcBef>
                <a:spcPct val="0"/>
              </a:spcBef>
              <a:spcAft>
                <a:spcPct val="0"/>
              </a:spcAft>
              <a:defRPr kumimoji="1" sz="3300">
                <a:solidFill>
                  <a:schemeClr val="tx1"/>
                </a:solidFill>
                <a:latin typeface="Calibri" pitchFamily="34" charset="0"/>
                <a:ea typeface="ＭＳ Ｐゴシック" charset="-128"/>
              </a:defRPr>
            </a:lvl9pPr>
          </a:lstStyle>
          <a:p>
            <a:r>
              <a:rPr lang="ja-JP" altLang="en-US" sz="4000" b="0">
                <a:latin typeface="BIZ UDPGothic" panose="020B0400000000000000" pitchFamily="34" charset="-128"/>
                <a:ea typeface="BIZ UDPGothic" panose="020B0400000000000000" pitchFamily="34" charset="-128"/>
              </a:rPr>
              <a:t>研究データのライフサイクル</a:t>
            </a:r>
          </a:p>
        </p:txBody>
      </p:sp>
      <p:sp>
        <p:nvSpPr>
          <p:cNvPr id="5" name="タイトル 4">
            <a:extLst>
              <a:ext uri="{FF2B5EF4-FFF2-40B4-BE49-F238E27FC236}">
                <a16:creationId xmlns:a16="http://schemas.microsoft.com/office/drawing/2014/main" id="{D56980A6-32DA-D3C3-15A0-53E1B5142F04}"/>
              </a:ext>
            </a:extLst>
          </p:cNvPr>
          <p:cNvSpPr>
            <a:spLocks noGrp="1"/>
          </p:cNvSpPr>
          <p:nvPr>
            <p:ph type="title"/>
          </p:nvPr>
        </p:nvSpPr>
        <p:spPr/>
        <p:txBody>
          <a:bodyPr/>
          <a:lstStyle/>
          <a:p>
            <a:r>
              <a:rPr lang="en-GB" altLang="ja-JP" dirty="0">
                <a:latin typeface="Calibri" panose="020F0502020204030204" pitchFamily="34" charset="0"/>
                <a:cs typeface="Calibri" panose="020F0502020204030204" pitchFamily="34" charset="0"/>
              </a:rPr>
              <a:t>Research Data Lifecycle</a:t>
            </a:r>
            <a:endParaRPr lang="ja-JP" altLang="en-US"/>
          </a:p>
        </p:txBody>
      </p:sp>
      <p:graphicFrame>
        <p:nvGraphicFramePr>
          <p:cNvPr id="12" name="グラフ 35">
            <a:extLst>
              <a:ext uri="{FF2B5EF4-FFF2-40B4-BE49-F238E27FC236}">
                <a16:creationId xmlns:a16="http://schemas.microsoft.com/office/drawing/2014/main" id="{F9675B9B-A92E-2CB7-C7B9-E8B40C628EA2}"/>
              </a:ext>
            </a:extLst>
          </p:cNvPr>
          <p:cNvGraphicFramePr>
            <a:graphicFrameLocks/>
          </p:cNvGraphicFramePr>
          <p:nvPr>
            <p:extLst>
              <p:ext uri="{D42A27DB-BD31-4B8C-83A1-F6EECF244321}">
                <p14:modId xmlns:p14="http://schemas.microsoft.com/office/powerpoint/2010/main" val="3534724810"/>
              </p:ext>
            </p:extLst>
          </p:nvPr>
        </p:nvGraphicFramePr>
        <p:xfrm>
          <a:off x="2284873" y="1576873"/>
          <a:ext cx="6112781" cy="4371513"/>
        </p:xfrm>
        <a:graphic>
          <a:graphicData uri="http://schemas.openxmlformats.org/drawingml/2006/chart">
            <c:chart xmlns:c="http://schemas.openxmlformats.org/drawingml/2006/chart" xmlns:r="http://schemas.openxmlformats.org/officeDocument/2006/relationships" r:id="rId3"/>
          </a:graphicData>
        </a:graphic>
      </p:graphicFrame>
      <p:sp>
        <p:nvSpPr>
          <p:cNvPr id="15" name="テキスト ボックス 12">
            <a:extLst>
              <a:ext uri="{FF2B5EF4-FFF2-40B4-BE49-F238E27FC236}">
                <a16:creationId xmlns:a16="http://schemas.microsoft.com/office/drawing/2014/main" id="{FDE2DB0B-8A51-9AA6-FBC3-B39F49762F87}"/>
              </a:ext>
            </a:extLst>
          </p:cNvPr>
          <p:cNvSpPr txBox="1"/>
          <p:nvPr/>
        </p:nvSpPr>
        <p:spPr>
          <a:xfrm>
            <a:off x="7474087" y="2348375"/>
            <a:ext cx="4479101" cy="923330"/>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000000"/>
                </a:solidFill>
                <a:latin typeface="+mn-lt"/>
              </a:rPr>
              <a:t>D</a:t>
            </a:r>
            <a:r>
              <a:rPr lang="en-US" b="0" i="0" u="none" strike="noStrike" dirty="0">
                <a:solidFill>
                  <a:srgbClr val="000000"/>
                </a:solidFill>
                <a:effectLst/>
                <a:latin typeface="+mn-lt"/>
              </a:rPr>
              <a:t>igitization, format conversion, validation, verification, data cleaning</a:t>
            </a:r>
          </a:p>
          <a:p>
            <a:pPr marL="285750" indent="-285750">
              <a:buFont typeface="Arial" panose="020B0604020202020204" pitchFamily="34" charset="0"/>
              <a:buChar char="•"/>
            </a:pPr>
            <a:r>
              <a:rPr lang="en-US" dirty="0">
                <a:solidFill>
                  <a:srgbClr val="000000"/>
                </a:solidFill>
                <a:latin typeface="+mn-lt"/>
              </a:rPr>
              <a:t>Personal data anonymization</a:t>
            </a:r>
            <a:endParaRPr lang="en-US" b="0" i="0" u="none" strike="noStrike" dirty="0">
              <a:solidFill>
                <a:srgbClr val="000000"/>
              </a:solidFill>
              <a:effectLst/>
              <a:latin typeface="+mn-lt"/>
            </a:endParaRPr>
          </a:p>
        </p:txBody>
      </p:sp>
      <p:sp>
        <p:nvSpPr>
          <p:cNvPr id="16" name="テキスト ボックス 13">
            <a:extLst>
              <a:ext uri="{FF2B5EF4-FFF2-40B4-BE49-F238E27FC236}">
                <a16:creationId xmlns:a16="http://schemas.microsoft.com/office/drawing/2014/main" id="{54760254-5EC3-E96B-0979-25A448655C3B}"/>
              </a:ext>
            </a:extLst>
          </p:cNvPr>
          <p:cNvSpPr txBox="1"/>
          <p:nvPr/>
        </p:nvSpPr>
        <p:spPr>
          <a:xfrm>
            <a:off x="7474087" y="3936269"/>
            <a:ext cx="4603613" cy="646331"/>
          </a:xfrm>
          <a:prstGeom prst="rect">
            <a:avLst/>
          </a:prstGeom>
          <a:noFill/>
        </p:spPr>
        <p:txBody>
          <a:bodyPr wrap="square" rtlCol="0">
            <a:spAutoFit/>
          </a:bodyPr>
          <a:lstStyle/>
          <a:p>
            <a:pPr marL="285750" indent="-285750">
              <a:buFont typeface="Arial" panose="020B0604020202020204" pitchFamily="34" charset="0"/>
              <a:buChar char="•"/>
            </a:pPr>
            <a:r>
              <a:rPr lang="en-US" b="0" i="0" u="none" strike="noStrike" dirty="0">
                <a:solidFill>
                  <a:srgbClr val="000000"/>
                </a:solidFill>
                <a:effectLst/>
                <a:latin typeface="+mn-lt"/>
              </a:rPr>
              <a:t>Data extraction, interpreting information</a:t>
            </a:r>
          </a:p>
          <a:p>
            <a:pPr marL="285750" indent="-285750">
              <a:buFont typeface="Arial" panose="020B0604020202020204" pitchFamily="34" charset="0"/>
              <a:buChar char="•"/>
            </a:pPr>
            <a:r>
              <a:rPr lang="en-GB" altLang="ja-JP" dirty="0">
                <a:latin typeface="+mn-lt"/>
                <a:ea typeface="BIZ UDPGothic" panose="020B0400000000000000" pitchFamily="34" charset="-128"/>
              </a:rPr>
              <a:t>Authoring papers, data storage preparation</a:t>
            </a:r>
            <a:endParaRPr lang="en-US" altLang="ja-JP" dirty="0">
              <a:latin typeface="+mn-lt"/>
              <a:ea typeface="BIZ UDPGothic" panose="020B0400000000000000" pitchFamily="34" charset="-128"/>
            </a:endParaRPr>
          </a:p>
        </p:txBody>
      </p:sp>
      <p:sp>
        <p:nvSpPr>
          <p:cNvPr id="21" name="テキスト ボックス 16">
            <a:extLst>
              <a:ext uri="{FF2B5EF4-FFF2-40B4-BE49-F238E27FC236}">
                <a16:creationId xmlns:a16="http://schemas.microsoft.com/office/drawing/2014/main" id="{C787CC44-5BC1-E0CE-20C7-2C60FC9BAF28}"/>
              </a:ext>
            </a:extLst>
          </p:cNvPr>
          <p:cNvSpPr txBox="1"/>
          <p:nvPr/>
        </p:nvSpPr>
        <p:spPr>
          <a:xfrm>
            <a:off x="6434835" y="5062780"/>
            <a:ext cx="5548539" cy="646331"/>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000000"/>
                </a:solidFill>
                <a:latin typeface="+mn-lt"/>
              </a:rPr>
              <a:t>Format adjustments</a:t>
            </a:r>
            <a:r>
              <a:rPr lang="en-US" b="0" i="0" u="none" strike="noStrike" dirty="0">
                <a:solidFill>
                  <a:srgbClr val="000000"/>
                </a:solidFill>
                <a:effectLst/>
                <a:latin typeface="+mn-lt"/>
              </a:rPr>
              <a:t>, resizing, backup creation</a:t>
            </a:r>
          </a:p>
          <a:p>
            <a:pPr marL="285750" indent="-285750">
              <a:buFont typeface="Arial" panose="020B0604020202020204" pitchFamily="34" charset="0"/>
              <a:buChar char="•"/>
            </a:pPr>
            <a:r>
              <a:rPr lang="en-US" dirty="0">
                <a:solidFill>
                  <a:srgbClr val="000000"/>
                </a:solidFill>
                <a:latin typeface="+mn-lt"/>
              </a:rPr>
              <a:t>Metadata </a:t>
            </a:r>
            <a:r>
              <a:rPr lang="en-US" b="0" i="0" u="none" strike="noStrike" dirty="0">
                <a:solidFill>
                  <a:srgbClr val="000000"/>
                </a:solidFill>
                <a:effectLst/>
                <a:latin typeface="+mn-lt"/>
              </a:rPr>
              <a:t>and supporting documentation</a:t>
            </a:r>
            <a:endParaRPr lang="en-US" altLang="ja-JP" dirty="0">
              <a:latin typeface="+mn-lt"/>
              <a:ea typeface="BIZ UDPGothic" panose="020B0400000000000000" pitchFamily="34" charset="-128"/>
            </a:endParaRPr>
          </a:p>
        </p:txBody>
      </p:sp>
      <p:sp>
        <p:nvSpPr>
          <p:cNvPr id="22" name="テキスト ボックス 17">
            <a:extLst>
              <a:ext uri="{FF2B5EF4-FFF2-40B4-BE49-F238E27FC236}">
                <a16:creationId xmlns:a16="http://schemas.microsoft.com/office/drawing/2014/main" id="{FB79A726-8EE7-A2F5-4675-76133150158D}"/>
              </a:ext>
            </a:extLst>
          </p:cNvPr>
          <p:cNvSpPr txBox="1"/>
          <p:nvPr/>
        </p:nvSpPr>
        <p:spPr>
          <a:xfrm>
            <a:off x="1189514" y="3728792"/>
            <a:ext cx="2453985" cy="1631216"/>
          </a:xfrm>
          <a:prstGeom prst="rect">
            <a:avLst/>
          </a:prstGeom>
          <a:noFill/>
        </p:spPr>
        <p:txBody>
          <a:bodyPr wrap="square" rtlCol="0">
            <a:spAutoFit/>
          </a:bodyPr>
          <a:lstStyle/>
          <a:p>
            <a:pPr marL="285750" indent="-285750">
              <a:buFont typeface="Arial" panose="020B0604020202020204" pitchFamily="34" charset="0"/>
              <a:buChar char="•"/>
            </a:pPr>
            <a:r>
              <a:rPr lang="en-US" sz="2000" b="1" i="0" u="none" strike="noStrike" dirty="0">
                <a:solidFill>
                  <a:srgbClr val="000000"/>
                </a:solidFill>
                <a:effectLst/>
                <a:latin typeface="+mn-lt"/>
              </a:rPr>
              <a:t>Data distribution and sharing</a:t>
            </a:r>
          </a:p>
          <a:p>
            <a:pPr marL="285750" indent="-285750">
              <a:buFont typeface="Arial" panose="020B0604020202020204" pitchFamily="34" charset="0"/>
              <a:buChar char="•"/>
            </a:pPr>
            <a:r>
              <a:rPr lang="en-GB" altLang="ja-JP" sz="2000" b="1" dirty="0">
                <a:latin typeface="+mn-lt"/>
                <a:ea typeface="BIZ UDPGothic" panose="020B0400000000000000" pitchFamily="34" charset="-128"/>
              </a:rPr>
              <a:t>Access control</a:t>
            </a:r>
            <a:endParaRPr lang="en-US" altLang="ja-JP" sz="2000" b="1" dirty="0">
              <a:latin typeface="+mn-lt"/>
              <a:ea typeface="BIZ UDPGothic" panose="020B0400000000000000" pitchFamily="34" charset="-128"/>
            </a:endParaRPr>
          </a:p>
          <a:p>
            <a:pPr marL="285750" indent="-285750">
              <a:buFont typeface="Arial" panose="020B0604020202020204" pitchFamily="34" charset="0"/>
              <a:buChar char="•"/>
            </a:pPr>
            <a:r>
              <a:rPr lang="en-GB" altLang="ja-JP" sz="2000" b="1" dirty="0">
                <a:latin typeface="+mn-lt"/>
                <a:ea typeface="BIZ UDPGothic" panose="020B0400000000000000" pitchFamily="34" charset="-128"/>
              </a:rPr>
              <a:t>Copyright management</a:t>
            </a:r>
            <a:endParaRPr lang="en-US" altLang="ja-JP" sz="2000" b="1" dirty="0">
              <a:latin typeface="+mn-lt"/>
              <a:ea typeface="BIZ UDPGothic" panose="020B0400000000000000" pitchFamily="34" charset="-128"/>
            </a:endParaRPr>
          </a:p>
        </p:txBody>
      </p:sp>
      <p:sp>
        <p:nvSpPr>
          <p:cNvPr id="23" name="テキスト ボックス 18">
            <a:extLst>
              <a:ext uri="{FF2B5EF4-FFF2-40B4-BE49-F238E27FC236}">
                <a16:creationId xmlns:a16="http://schemas.microsoft.com/office/drawing/2014/main" id="{C519C866-5123-B312-B91F-498E95C67313}"/>
              </a:ext>
            </a:extLst>
          </p:cNvPr>
          <p:cNvSpPr txBox="1"/>
          <p:nvPr/>
        </p:nvSpPr>
        <p:spPr>
          <a:xfrm>
            <a:off x="1539545" y="2248457"/>
            <a:ext cx="2245937" cy="646331"/>
          </a:xfrm>
          <a:prstGeom prst="rect">
            <a:avLst/>
          </a:prstGeom>
          <a:noFill/>
        </p:spPr>
        <p:txBody>
          <a:bodyPr wrap="square" rtlCol="0">
            <a:spAutoFit/>
          </a:bodyPr>
          <a:lstStyle/>
          <a:p>
            <a:pPr marL="285750" indent="-285750">
              <a:buFont typeface="Arial" panose="020B0604020202020204" pitchFamily="34" charset="0"/>
              <a:buChar char="•"/>
            </a:pPr>
            <a:r>
              <a:rPr lang="en-US" b="0" i="0" u="none" strike="noStrike" dirty="0">
                <a:solidFill>
                  <a:srgbClr val="000000"/>
                </a:solidFill>
                <a:effectLst/>
                <a:latin typeface="+mn-lt"/>
              </a:rPr>
              <a:t>Follow-up research</a:t>
            </a:r>
          </a:p>
          <a:p>
            <a:pPr marL="285750" indent="-285750">
              <a:buFont typeface="Arial" panose="020B0604020202020204" pitchFamily="34" charset="0"/>
              <a:buChar char="•"/>
            </a:pPr>
            <a:r>
              <a:rPr lang="en-GB" altLang="ja-JP" dirty="0">
                <a:latin typeface="+mn-lt"/>
                <a:ea typeface="BIZ UDPGothic" panose="020B0400000000000000" pitchFamily="34" charset="-128"/>
              </a:rPr>
              <a:t>New research</a:t>
            </a:r>
            <a:endParaRPr lang="en-US" altLang="ja-JP" dirty="0">
              <a:latin typeface="+mn-lt"/>
              <a:ea typeface="BIZ UDPGothic" panose="020B0400000000000000" pitchFamily="34" charset="-128"/>
            </a:endParaRPr>
          </a:p>
        </p:txBody>
      </p:sp>
      <p:sp>
        <p:nvSpPr>
          <p:cNvPr id="24" name="角丸四角形 15">
            <a:extLst>
              <a:ext uri="{FF2B5EF4-FFF2-40B4-BE49-F238E27FC236}">
                <a16:creationId xmlns:a16="http://schemas.microsoft.com/office/drawing/2014/main" id="{7B35F6B1-E945-556F-3608-EB50D0F68CB0}"/>
              </a:ext>
            </a:extLst>
          </p:cNvPr>
          <p:cNvSpPr/>
          <p:nvPr/>
        </p:nvSpPr>
        <p:spPr>
          <a:xfrm>
            <a:off x="623592" y="5849131"/>
            <a:ext cx="9698759" cy="502838"/>
          </a:xfrm>
          <a:prstGeom prst="roundRect">
            <a:avLst/>
          </a:prstGeom>
          <a:solidFill>
            <a:srgbClr val="FFFFFF"/>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0" i="0" u="none" strike="noStrike" dirty="0">
                <a:solidFill>
                  <a:srgbClr val="000000"/>
                </a:solidFill>
                <a:effectLst/>
              </a:rPr>
              <a:t>Well-organized, documented, stored, and shared data accelerates scientific research and creates more opportunities for learning and innovation</a:t>
            </a:r>
            <a:endParaRPr lang="ja-JP" altLang="en-US">
              <a:solidFill>
                <a:sysClr val="windowText" lastClr="000000"/>
              </a:solidFill>
              <a:ea typeface="BIZ UDPGothic" panose="020B0400000000000000" pitchFamily="34" charset="-128"/>
            </a:endParaRPr>
          </a:p>
        </p:txBody>
      </p:sp>
      <p:graphicFrame>
        <p:nvGraphicFramePr>
          <p:cNvPr id="25" name="グラフ 5">
            <a:extLst>
              <a:ext uri="{FF2B5EF4-FFF2-40B4-BE49-F238E27FC236}">
                <a16:creationId xmlns:a16="http://schemas.microsoft.com/office/drawing/2014/main" id="{8473AD85-E6D3-D506-B3D4-43386C7CE854}"/>
              </a:ext>
            </a:extLst>
          </p:cNvPr>
          <p:cNvGraphicFramePr>
            <a:graphicFrameLocks/>
          </p:cNvGraphicFramePr>
          <p:nvPr>
            <p:extLst>
              <p:ext uri="{D42A27DB-BD31-4B8C-83A1-F6EECF244321}">
                <p14:modId xmlns:p14="http://schemas.microsoft.com/office/powerpoint/2010/main" val="4167236994"/>
              </p:ext>
            </p:extLst>
          </p:nvPr>
        </p:nvGraphicFramePr>
        <p:xfrm>
          <a:off x="2809334" y="1807612"/>
          <a:ext cx="5548539" cy="3607272"/>
        </p:xfrm>
        <a:graphic>
          <a:graphicData uri="http://schemas.openxmlformats.org/drawingml/2006/chart">
            <c:chart xmlns:c="http://schemas.openxmlformats.org/drawingml/2006/chart" xmlns:r="http://schemas.openxmlformats.org/officeDocument/2006/relationships" r:id="rId4"/>
          </a:graphicData>
        </a:graphic>
      </p:graphicFrame>
      <p:sp>
        <p:nvSpPr>
          <p:cNvPr id="26" name="テキスト ボックス 10">
            <a:extLst>
              <a:ext uri="{FF2B5EF4-FFF2-40B4-BE49-F238E27FC236}">
                <a16:creationId xmlns:a16="http://schemas.microsoft.com/office/drawing/2014/main" id="{64120BAD-9D84-A836-A813-5502C47E1A2D}"/>
              </a:ext>
            </a:extLst>
          </p:cNvPr>
          <p:cNvSpPr txBox="1"/>
          <p:nvPr/>
        </p:nvSpPr>
        <p:spPr>
          <a:xfrm>
            <a:off x="6322679" y="1316293"/>
            <a:ext cx="5112446" cy="646331"/>
          </a:xfrm>
          <a:prstGeom prst="rect">
            <a:avLst/>
          </a:prstGeom>
          <a:noFill/>
        </p:spPr>
        <p:txBody>
          <a:bodyPr wrap="square" rtlCol="0">
            <a:spAutoFit/>
          </a:bodyPr>
          <a:lstStyle/>
          <a:p>
            <a:pPr marL="285750" indent="-285750">
              <a:buFont typeface="Arial" panose="020B0604020202020204" pitchFamily="34" charset="0"/>
              <a:buChar char="•"/>
            </a:pPr>
            <a:r>
              <a:rPr lang="en-GB" altLang="ja-JP" dirty="0">
                <a:latin typeface="+mn-lt"/>
                <a:ea typeface="BIZ UDPGothic" panose="020B0400000000000000" pitchFamily="34" charset="-128"/>
              </a:rPr>
              <a:t>Data</a:t>
            </a:r>
            <a:r>
              <a:rPr lang="en-US" altLang="ja-JP" dirty="0">
                <a:latin typeface="+mn-lt"/>
                <a:ea typeface="BIZ UDPGothic" panose="020B0400000000000000" pitchFamily="34" charset="-128"/>
              </a:rPr>
              <a:t> </a:t>
            </a:r>
            <a:r>
              <a:rPr lang="en-GB" altLang="ja-JP" dirty="0">
                <a:latin typeface="+mn-lt"/>
                <a:ea typeface="BIZ UDPGothic" panose="020B0400000000000000" pitchFamily="34" charset="-128"/>
              </a:rPr>
              <a:t>management plan</a:t>
            </a:r>
            <a:endParaRPr lang="en-US" altLang="ja-JP" dirty="0">
              <a:latin typeface="+mn-lt"/>
              <a:ea typeface="BIZ UDPGothic" panose="020B0400000000000000" pitchFamily="34" charset="-128"/>
            </a:endParaRPr>
          </a:p>
          <a:p>
            <a:pPr marL="285750" indent="-285750">
              <a:buFont typeface="Arial" panose="020B0604020202020204" pitchFamily="34" charset="0"/>
              <a:buChar char="•"/>
            </a:pPr>
            <a:r>
              <a:rPr lang="en-US" b="0" i="0" u="none" strike="noStrike" dirty="0">
                <a:solidFill>
                  <a:srgbClr val="000000"/>
                </a:solidFill>
                <a:effectLst/>
                <a:latin typeface="+mn-lt"/>
              </a:rPr>
              <a:t>Searching, acquiring, collecting, generating data</a:t>
            </a:r>
            <a:endParaRPr lang="ja-JP" altLang="en-US">
              <a:latin typeface="+mn-lt"/>
              <a:ea typeface="BIZ UDPGothic" panose="020B0400000000000000" pitchFamily="34" charset="-128"/>
            </a:endParaRPr>
          </a:p>
        </p:txBody>
      </p:sp>
      <p:sp>
        <p:nvSpPr>
          <p:cNvPr id="27" name="TextBox 2">
            <a:extLst>
              <a:ext uri="{FF2B5EF4-FFF2-40B4-BE49-F238E27FC236}">
                <a16:creationId xmlns:a16="http://schemas.microsoft.com/office/drawing/2014/main" id="{87D97561-229B-2A19-D57F-4BF611002682}"/>
              </a:ext>
            </a:extLst>
          </p:cNvPr>
          <p:cNvSpPr txBox="1"/>
          <p:nvPr/>
        </p:nvSpPr>
        <p:spPr>
          <a:xfrm>
            <a:off x="239474" y="982847"/>
            <a:ext cx="4987846" cy="369332"/>
          </a:xfrm>
          <a:prstGeom prst="rect">
            <a:avLst/>
          </a:prstGeom>
          <a:noFill/>
        </p:spPr>
        <p:txBody>
          <a:bodyPr wrap="square" rtlCol="0">
            <a:spAutoFit/>
          </a:bodyPr>
          <a:lstStyle/>
          <a:p>
            <a:pPr marL="380972" indent="-380972">
              <a:buFont typeface="Wingdings" panose="05000000000000000000" pitchFamily="2" charset="2"/>
              <a:buChar char="u"/>
            </a:pPr>
            <a:r>
              <a:rPr lang="en-GB" b="1" dirty="0">
                <a:solidFill>
                  <a:prstClr val="black"/>
                </a:solidFill>
                <a:latin typeface="+mn-lt"/>
                <a:ea typeface="BIZ UDPGothic" panose="020B0400000000000000" pitchFamily="34" charset="-128"/>
              </a:rPr>
              <a:t>Examples for Each Stage of the Cycle</a:t>
            </a:r>
          </a:p>
        </p:txBody>
      </p:sp>
      <p:graphicFrame>
        <p:nvGraphicFramePr>
          <p:cNvPr id="28" name="グラフ 35">
            <a:extLst>
              <a:ext uri="{FF2B5EF4-FFF2-40B4-BE49-F238E27FC236}">
                <a16:creationId xmlns:a16="http://schemas.microsoft.com/office/drawing/2014/main" id="{8DF9402B-BC36-C02B-46DC-B36CF33FBA53}"/>
              </a:ext>
            </a:extLst>
          </p:cNvPr>
          <p:cNvGraphicFramePr>
            <a:graphicFrameLocks/>
          </p:cNvGraphicFramePr>
          <p:nvPr>
            <p:extLst>
              <p:ext uri="{D42A27DB-BD31-4B8C-83A1-F6EECF244321}">
                <p14:modId xmlns:p14="http://schemas.microsoft.com/office/powerpoint/2010/main" val="1658953278"/>
              </p:ext>
            </p:extLst>
          </p:nvPr>
        </p:nvGraphicFramePr>
        <p:xfrm>
          <a:off x="2820038" y="1861806"/>
          <a:ext cx="5548539" cy="360727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9" name="Diagram 1">
            <a:extLst>
              <a:ext uri="{FF2B5EF4-FFF2-40B4-BE49-F238E27FC236}">
                <a16:creationId xmlns:a16="http://schemas.microsoft.com/office/drawing/2014/main" id="{5A2FE9F4-4353-38F8-D4E5-75232734B2BC}"/>
              </a:ext>
            </a:extLst>
          </p:cNvPr>
          <p:cNvGraphicFramePr/>
          <p:nvPr>
            <p:extLst>
              <p:ext uri="{D42A27DB-BD31-4B8C-83A1-F6EECF244321}">
                <p14:modId xmlns:p14="http://schemas.microsoft.com/office/powerpoint/2010/main" val="1638355227"/>
              </p:ext>
            </p:extLst>
          </p:nvPr>
        </p:nvGraphicFramePr>
        <p:xfrm>
          <a:off x="3825263" y="1912307"/>
          <a:ext cx="3911221" cy="351736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30" name="テキスト ボックス 7">
            <a:extLst>
              <a:ext uri="{FF2B5EF4-FFF2-40B4-BE49-F238E27FC236}">
                <a16:creationId xmlns:a16="http://schemas.microsoft.com/office/drawing/2014/main" id="{C3E699C1-E7B9-8139-BFD1-308C610AD5DF}"/>
              </a:ext>
            </a:extLst>
          </p:cNvPr>
          <p:cNvSpPr txBox="1"/>
          <p:nvPr/>
        </p:nvSpPr>
        <p:spPr>
          <a:xfrm>
            <a:off x="0" y="6382632"/>
            <a:ext cx="12192000" cy="461665"/>
          </a:xfrm>
          <a:prstGeom prst="rect">
            <a:avLst/>
          </a:prstGeom>
          <a:solidFill>
            <a:srgbClr val="EAEAEA"/>
          </a:solidFill>
        </p:spPr>
        <p:txBody>
          <a:bodyPr wrap="square" rtlCol="0">
            <a:spAutoFit/>
          </a:bodyPr>
          <a:lstStyle/>
          <a:p>
            <a:r>
              <a:rPr lang="en-GB" altLang="ja-JP" sz="1200" dirty="0">
                <a:latin typeface="+mn-lt"/>
                <a:ea typeface="BIZ UDPGothic" panose="020B0400000000000000" pitchFamily="34" charset="-128"/>
              </a:rPr>
              <a:t>Adapted from: </a:t>
            </a:r>
            <a:r>
              <a:rPr lang="en-US" sz="1200" b="0" i="0" u="none" strike="noStrike" dirty="0">
                <a:solidFill>
                  <a:srgbClr val="000000"/>
                </a:solidFill>
                <a:effectLst/>
                <a:latin typeface="+mn-lt"/>
              </a:rPr>
              <a:t>Yoshida et al. (2021</a:t>
            </a:r>
            <a:r>
              <a:rPr lang="el-GR" sz="1200" b="0" i="0" u="none" strike="noStrike" dirty="0">
                <a:solidFill>
                  <a:srgbClr val="000000"/>
                </a:solidFill>
                <a:effectLst/>
                <a:latin typeface="+mn-lt"/>
              </a:rPr>
              <a:t>, </a:t>
            </a:r>
            <a:r>
              <a:rPr lang="en-GB" sz="1200" b="0" i="0" u="none" strike="noStrike" dirty="0">
                <a:solidFill>
                  <a:srgbClr val="000000"/>
                </a:solidFill>
                <a:effectLst/>
                <a:latin typeface="+mn-lt"/>
              </a:rPr>
              <a:t>February</a:t>
            </a:r>
            <a:r>
              <a:rPr lang="en-US" sz="1200" b="0" i="0" u="none" strike="noStrike" dirty="0">
                <a:solidFill>
                  <a:srgbClr val="000000"/>
                </a:solidFill>
                <a:effectLst/>
                <a:latin typeface="+mn-lt"/>
              </a:rPr>
              <a:t>). </a:t>
            </a:r>
            <a:r>
              <a:rPr lang="en-US" sz="1200" b="0" i="1" u="none" strike="noStrike" dirty="0">
                <a:solidFill>
                  <a:srgbClr val="000000"/>
                </a:solidFill>
                <a:effectLst/>
                <a:latin typeface="+mn-lt"/>
              </a:rPr>
              <a:t>Design and Practice of Research Data Management Services – Chapter 1, 2nd Edition.</a:t>
            </a:r>
            <a:r>
              <a:rPr lang="en-US" sz="1200" b="0" i="0" u="none" strike="noStrike" dirty="0">
                <a:solidFill>
                  <a:srgbClr val="000000"/>
                </a:solidFill>
                <a:effectLst/>
                <a:latin typeface="+mn-lt"/>
              </a:rPr>
              <a:t> In </a:t>
            </a:r>
            <a:r>
              <a:rPr lang="en-US" sz="1200" b="0" i="1" u="none" strike="noStrike" dirty="0">
                <a:solidFill>
                  <a:srgbClr val="000000"/>
                </a:solidFill>
                <a:effectLst/>
                <a:latin typeface="+mn-lt"/>
              </a:rPr>
              <a:t>Educational Material: Design and Practice of Research Data Management Services</a:t>
            </a:r>
            <a:r>
              <a:rPr lang="en-US" sz="1200" b="0" i="0" u="none" strike="noStrike" dirty="0">
                <a:solidFill>
                  <a:srgbClr val="000000"/>
                </a:solidFill>
                <a:effectLst/>
                <a:latin typeface="+mn-lt"/>
              </a:rPr>
              <a:t>, p.15. Japan Consortium for Open Access Repositories (JPCOAR), Research Data Working Group.</a:t>
            </a:r>
            <a:r>
              <a:rPr lang="en-US" altLang="ja-JP" sz="1200" dirty="0">
                <a:latin typeface="+mn-lt"/>
                <a:ea typeface="BIZ UDPGothic" panose="020B0400000000000000" pitchFamily="34" charset="-128"/>
                <a:hlinkClick r:id="rId11"/>
              </a:rPr>
              <a:t> https://jpcoar.repo.nii.ac.jp/records/607</a:t>
            </a:r>
            <a:r>
              <a:rPr lang="en-US" altLang="ja-JP" sz="1200" dirty="0">
                <a:latin typeface="+mn-lt"/>
                <a:ea typeface="BIZ UDPGothic" panose="020B0400000000000000" pitchFamily="34" charset="-128"/>
              </a:rPr>
              <a:t> </a:t>
            </a:r>
            <a:endParaRPr lang="ja-JP" altLang="en-US" sz="1200">
              <a:latin typeface="+mn-lt"/>
              <a:ea typeface="BIZ UDPGothic" panose="020B0400000000000000" pitchFamily="34" charset="-128"/>
            </a:endParaRPr>
          </a:p>
        </p:txBody>
      </p:sp>
    </p:spTree>
    <p:extLst>
      <p:ext uri="{BB962C8B-B14F-4D97-AF65-F5344CB8AC3E}">
        <p14:creationId xmlns:p14="http://schemas.microsoft.com/office/powerpoint/2010/main" val="15779426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109E5-540B-1EA8-DBED-7549F9CF0EDC}"/>
            </a:ext>
          </a:extLst>
        </p:cNvPr>
        <p:cNvGrpSpPr/>
        <p:nvPr/>
      </p:nvGrpSpPr>
      <p:grpSpPr>
        <a:xfrm>
          <a:off x="0" y="0"/>
          <a:ext cx="0" cy="0"/>
          <a:chOff x="0" y="0"/>
          <a:chExt cx="0" cy="0"/>
        </a:xfrm>
      </p:grpSpPr>
      <p:sp>
        <p:nvSpPr>
          <p:cNvPr id="3" name="タイトル 14">
            <a:extLst>
              <a:ext uri="{FF2B5EF4-FFF2-40B4-BE49-F238E27FC236}">
                <a16:creationId xmlns:a16="http://schemas.microsoft.com/office/drawing/2014/main" id="{9465CA73-EE5C-5826-A6CD-95C55EE3FD39}"/>
              </a:ext>
            </a:extLst>
          </p:cNvPr>
          <p:cNvSpPr txBox="1">
            <a:spLocks/>
          </p:cNvSpPr>
          <p:nvPr/>
        </p:nvSpPr>
        <p:spPr bwMode="auto">
          <a:xfrm>
            <a:off x="957937" y="410517"/>
            <a:ext cx="10515600" cy="701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ctr" anchorCtr="0" compatLnSpc="1">
            <a:prstTxWarp prst="textNoShape">
              <a:avLst/>
            </a:prstTxWarp>
            <a:normAutofit fontScale="97500" lnSpcReduction="10000"/>
          </a:bodyPr>
          <a:lstStyle>
            <a:lvl1pPr algn="ctr" rtl="0" eaLnBrk="1" fontAlgn="base" hangingPunct="1">
              <a:spcBef>
                <a:spcPct val="0"/>
              </a:spcBef>
              <a:spcAft>
                <a:spcPct val="0"/>
              </a:spcAft>
              <a:defRPr kumimoji="1" sz="3000" b="1" kern="1200">
                <a:solidFill>
                  <a:schemeClr val="bg1"/>
                </a:solidFill>
                <a:latin typeface="游ゴシック" panose="020B0400000000000000" pitchFamily="50" charset="-128"/>
                <a:ea typeface="游ゴシック" panose="020B0400000000000000" pitchFamily="50" charset="-128"/>
                <a:cs typeface="メイリオ" pitchFamily="50" charset="-128"/>
              </a:defRPr>
            </a:lvl1pPr>
            <a:lvl2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2pPr>
            <a:lvl3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3pPr>
            <a:lvl4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4pPr>
            <a:lvl5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5pPr>
            <a:lvl6pPr marL="342875" algn="ctr" rtl="0" eaLnBrk="1" fontAlgn="base" hangingPunct="1">
              <a:spcBef>
                <a:spcPct val="0"/>
              </a:spcBef>
              <a:spcAft>
                <a:spcPct val="0"/>
              </a:spcAft>
              <a:defRPr kumimoji="1" sz="3300">
                <a:solidFill>
                  <a:schemeClr val="tx1"/>
                </a:solidFill>
                <a:latin typeface="Calibri" pitchFamily="34" charset="0"/>
                <a:ea typeface="ＭＳ Ｐゴシック" charset="-128"/>
              </a:defRPr>
            </a:lvl6pPr>
            <a:lvl7pPr marL="685749" algn="ctr" rtl="0" eaLnBrk="1" fontAlgn="base" hangingPunct="1">
              <a:spcBef>
                <a:spcPct val="0"/>
              </a:spcBef>
              <a:spcAft>
                <a:spcPct val="0"/>
              </a:spcAft>
              <a:defRPr kumimoji="1" sz="3300">
                <a:solidFill>
                  <a:schemeClr val="tx1"/>
                </a:solidFill>
                <a:latin typeface="Calibri" pitchFamily="34" charset="0"/>
                <a:ea typeface="ＭＳ Ｐゴシック" charset="-128"/>
              </a:defRPr>
            </a:lvl7pPr>
            <a:lvl8pPr marL="1028624" algn="ctr" rtl="0" eaLnBrk="1" fontAlgn="base" hangingPunct="1">
              <a:spcBef>
                <a:spcPct val="0"/>
              </a:spcBef>
              <a:spcAft>
                <a:spcPct val="0"/>
              </a:spcAft>
              <a:defRPr kumimoji="1" sz="3300">
                <a:solidFill>
                  <a:schemeClr val="tx1"/>
                </a:solidFill>
                <a:latin typeface="Calibri" pitchFamily="34" charset="0"/>
                <a:ea typeface="ＭＳ Ｐゴシック" charset="-128"/>
              </a:defRPr>
            </a:lvl8pPr>
            <a:lvl9pPr marL="1371498" algn="ctr" rtl="0" eaLnBrk="1" fontAlgn="base" hangingPunct="1">
              <a:spcBef>
                <a:spcPct val="0"/>
              </a:spcBef>
              <a:spcAft>
                <a:spcPct val="0"/>
              </a:spcAft>
              <a:defRPr kumimoji="1" sz="3300">
                <a:solidFill>
                  <a:schemeClr val="tx1"/>
                </a:solidFill>
                <a:latin typeface="Calibri" pitchFamily="34" charset="0"/>
                <a:ea typeface="ＭＳ Ｐゴシック" charset="-128"/>
              </a:defRPr>
            </a:lvl9pPr>
          </a:lstStyle>
          <a:p>
            <a:r>
              <a:rPr lang="ja-JP" altLang="en-US" sz="4000" b="0">
                <a:latin typeface="BIZ UDPGothic" panose="020B0400000000000000" pitchFamily="34" charset="-128"/>
                <a:ea typeface="BIZ UDPGothic" panose="020B0400000000000000" pitchFamily="34" charset="-128"/>
              </a:rPr>
              <a:t>研究データのライフサイクル</a:t>
            </a:r>
          </a:p>
        </p:txBody>
      </p:sp>
      <p:sp>
        <p:nvSpPr>
          <p:cNvPr id="5" name="タイトル 4">
            <a:extLst>
              <a:ext uri="{FF2B5EF4-FFF2-40B4-BE49-F238E27FC236}">
                <a16:creationId xmlns:a16="http://schemas.microsoft.com/office/drawing/2014/main" id="{E6E382A1-F2FC-B4E5-A30A-8BAB5DF364F3}"/>
              </a:ext>
            </a:extLst>
          </p:cNvPr>
          <p:cNvSpPr>
            <a:spLocks noGrp="1"/>
          </p:cNvSpPr>
          <p:nvPr>
            <p:ph type="title"/>
          </p:nvPr>
        </p:nvSpPr>
        <p:spPr/>
        <p:txBody>
          <a:bodyPr/>
          <a:lstStyle/>
          <a:p>
            <a:r>
              <a:rPr lang="en-GB" altLang="ja-JP" dirty="0">
                <a:latin typeface="Calibri" panose="020F0502020204030204" pitchFamily="34" charset="0"/>
                <a:cs typeface="Calibri" panose="020F0502020204030204" pitchFamily="34" charset="0"/>
              </a:rPr>
              <a:t>Research Data Lifecycle</a:t>
            </a:r>
            <a:endParaRPr lang="ja-JP" altLang="en-US"/>
          </a:p>
        </p:txBody>
      </p:sp>
      <p:graphicFrame>
        <p:nvGraphicFramePr>
          <p:cNvPr id="12" name="グラフ 35">
            <a:extLst>
              <a:ext uri="{FF2B5EF4-FFF2-40B4-BE49-F238E27FC236}">
                <a16:creationId xmlns:a16="http://schemas.microsoft.com/office/drawing/2014/main" id="{CA84F33A-0128-93B5-5AA2-9F58CD64195D}"/>
              </a:ext>
            </a:extLst>
          </p:cNvPr>
          <p:cNvGraphicFramePr>
            <a:graphicFrameLocks/>
          </p:cNvGraphicFramePr>
          <p:nvPr>
            <p:extLst>
              <p:ext uri="{D42A27DB-BD31-4B8C-83A1-F6EECF244321}">
                <p14:modId xmlns:p14="http://schemas.microsoft.com/office/powerpoint/2010/main" val="3534724810"/>
              </p:ext>
            </p:extLst>
          </p:nvPr>
        </p:nvGraphicFramePr>
        <p:xfrm>
          <a:off x="2284873" y="1576873"/>
          <a:ext cx="6112781" cy="4371513"/>
        </p:xfrm>
        <a:graphic>
          <a:graphicData uri="http://schemas.openxmlformats.org/drawingml/2006/chart">
            <c:chart xmlns:c="http://schemas.openxmlformats.org/drawingml/2006/chart" xmlns:r="http://schemas.openxmlformats.org/officeDocument/2006/relationships" r:id="rId3"/>
          </a:graphicData>
        </a:graphic>
      </p:graphicFrame>
      <p:sp>
        <p:nvSpPr>
          <p:cNvPr id="15" name="テキスト ボックス 12">
            <a:extLst>
              <a:ext uri="{FF2B5EF4-FFF2-40B4-BE49-F238E27FC236}">
                <a16:creationId xmlns:a16="http://schemas.microsoft.com/office/drawing/2014/main" id="{192A6948-C192-BEF4-876B-4E4440E3BFD6}"/>
              </a:ext>
            </a:extLst>
          </p:cNvPr>
          <p:cNvSpPr txBox="1"/>
          <p:nvPr/>
        </p:nvSpPr>
        <p:spPr>
          <a:xfrm>
            <a:off x="7474087" y="2348375"/>
            <a:ext cx="4479101" cy="923330"/>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000000"/>
                </a:solidFill>
                <a:latin typeface="+mn-lt"/>
              </a:rPr>
              <a:t>D</a:t>
            </a:r>
            <a:r>
              <a:rPr lang="en-US" b="0" i="0" u="none" strike="noStrike" dirty="0">
                <a:solidFill>
                  <a:srgbClr val="000000"/>
                </a:solidFill>
                <a:effectLst/>
                <a:latin typeface="+mn-lt"/>
              </a:rPr>
              <a:t>igitization, format conversion, validation, verification, data cleaning</a:t>
            </a:r>
          </a:p>
          <a:p>
            <a:pPr marL="285750" indent="-285750">
              <a:buFont typeface="Arial" panose="020B0604020202020204" pitchFamily="34" charset="0"/>
              <a:buChar char="•"/>
            </a:pPr>
            <a:r>
              <a:rPr lang="en-US" dirty="0">
                <a:solidFill>
                  <a:srgbClr val="000000"/>
                </a:solidFill>
                <a:latin typeface="+mn-lt"/>
              </a:rPr>
              <a:t>Personal data anonymization</a:t>
            </a:r>
            <a:endParaRPr lang="en-US" b="0" i="0" u="none" strike="noStrike" dirty="0">
              <a:solidFill>
                <a:srgbClr val="000000"/>
              </a:solidFill>
              <a:effectLst/>
              <a:latin typeface="+mn-lt"/>
            </a:endParaRPr>
          </a:p>
        </p:txBody>
      </p:sp>
      <p:sp>
        <p:nvSpPr>
          <p:cNvPr id="16" name="テキスト ボックス 13">
            <a:extLst>
              <a:ext uri="{FF2B5EF4-FFF2-40B4-BE49-F238E27FC236}">
                <a16:creationId xmlns:a16="http://schemas.microsoft.com/office/drawing/2014/main" id="{E8EA9427-C165-4916-0B2D-E0004313F82F}"/>
              </a:ext>
            </a:extLst>
          </p:cNvPr>
          <p:cNvSpPr txBox="1"/>
          <p:nvPr/>
        </p:nvSpPr>
        <p:spPr>
          <a:xfrm>
            <a:off x="7474087" y="3936269"/>
            <a:ext cx="4603613" cy="646331"/>
          </a:xfrm>
          <a:prstGeom prst="rect">
            <a:avLst/>
          </a:prstGeom>
          <a:noFill/>
        </p:spPr>
        <p:txBody>
          <a:bodyPr wrap="square" rtlCol="0">
            <a:spAutoFit/>
          </a:bodyPr>
          <a:lstStyle/>
          <a:p>
            <a:pPr marL="285750" indent="-285750">
              <a:buFont typeface="Arial" panose="020B0604020202020204" pitchFamily="34" charset="0"/>
              <a:buChar char="•"/>
            </a:pPr>
            <a:r>
              <a:rPr lang="en-US" b="0" i="0" u="none" strike="noStrike" dirty="0">
                <a:solidFill>
                  <a:srgbClr val="000000"/>
                </a:solidFill>
                <a:effectLst/>
                <a:latin typeface="+mn-lt"/>
              </a:rPr>
              <a:t>Data extraction, interpreting information</a:t>
            </a:r>
          </a:p>
          <a:p>
            <a:pPr marL="285750" indent="-285750">
              <a:buFont typeface="Arial" panose="020B0604020202020204" pitchFamily="34" charset="0"/>
              <a:buChar char="•"/>
            </a:pPr>
            <a:r>
              <a:rPr lang="en-GB" altLang="ja-JP" dirty="0">
                <a:latin typeface="+mn-lt"/>
                <a:ea typeface="BIZ UDPGothic" panose="020B0400000000000000" pitchFamily="34" charset="-128"/>
              </a:rPr>
              <a:t>Authoring papers, data storage preparation</a:t>
            </a:r>
            <a:endParaRPr lang="en-US" altLang="ja-JP" dirty="0">
              <a:latin typeface="+mn-lt"/>
              <a:ea typeface="BIZ UDPGothic" panose="020B0400000000000000" pitchFamily="34" charset="-128"/>
            </a:endParaRPr>
          </a:p>
        </p:txBody>
      </p:sp>
      <p:sp>
        <p:nvSpPr>
          <p:cNvPr id="21" name="テキスト ボックス 16">
            <a:extLst>
              <a:ext uri="{FF2B5EF4-FFF2-40B4-BE49-F238E27FC236}">
                <a16:creationId xmlns:a16="http://schemas.microsoft.com/office/drawing/2014/main" id="{006D22AA-E98C-999E-F471-6052A5009069}"/>
              </a:ext>
            </a:extLst>
          </p:cNvPr>
          <p:cNvSpPr txBox="1"/>
          <p:nvPr/>
        </p:nvSpPr>
        <p:spPr>
          <a:xfrm>
            <a:off x="6434835" y="5062780"/>
            <a:ext cx="5548539" cy="646331"/>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000000"/>
                </a:solidFill>
                <a:latin typeface="+mn-lt"/>
              </a:rPr>
              <a:t>Format adjustments</a:t>
            </a:r>
            <a:r>
              <a:rPr lang="en-US" b="0" i="0" u="none" strike="noStrike" dirty="0">
                <a:solidFill>
                  <a:srgbClr val="000000"/>
                </a:solidFill>
                <a:effectLst/>
                <a:latin typeface="+mn-lt"/>
              </a:rPr>
              <a:t>, resizing, backup creation</a:t>
            </a:r>
          </a:p>
          <a:p>
            <a:pPr marL="285750" indent="-285750">
              <a:buFont typeface="Arial" panose="020B0604020202020204" pitchFamily="34" charset="0"/>
              <a:buChar char="•"/>
            </a:pPr>
            <a:r>
              <a:rPr lang="en-US" dirty="0">
                <a:solidFill>
                  <a:srgbClr val="000000"/>
                </a:solidFill>
                <a:latin typeface="+mn-lt"/>
              </a:rPr>
              <a:t>Metadata </a:t>
            </a:r>
            <a:r>
              <a:rPr lang="en-US" b="0" i="0" u="none" strike="noStrike" dirty="0">
                <a:solidFill>
                  <a:srgbClr val="000000"/>
                </a:solidFill>
                <a:effectLst/>
                <a:latin typeface="+mn-lt"/>
              </a:rPr>
              <a:t>and supporting documentation</a:t>
            </a:r>
            <a:endParaRPr lang="en-US" altLang="ja-JP" dirty="0">
              <a:latin typeface="+mn-lt"/>
              <a:ea typeface="BIZ UDPGothic" panose="020B0400000000000000" pitchFamily="34" charset="-128"/>
            </a:endParaRPr>
          </a:p>
        </p:txBody>
      </p:sp>
      <p:sp>
        <p:nvSpPr>
          <p:cNvPr id="22" name="テキスト ボックス 17">
            <a:extLst>
              <a:ext uri="{FF2B5EF4-FFF2-40B4-BE49-F238E27FC236}">
                <a16:creationId xmlns:a16="http://schemas.microsoft.com/office/drawing/2014/main" id="{3688715C-2ADC-043D-1A75-C563F3D0B8D9}"/>
              </a:ext>
            </a:extLst>
          </p:cNvPr>
          <p:cNvSpPr txBox="1"/>
          <p:nvPr/>
        </p:nvSpPr>
        <p:spPr>
          <a:xfrm>
            <a:off x="1189514" y="3728792"/>
            <a:ext cx="2453985" cy="1477328"/>
          </a:xfrm>
          <a:prstGeom prst="rect">
            <a:avLst/>
          </a:prstGeom>
          <a:noFill/>
        </p:spPr>
        <p:txBody>
          <a:bodyPr wrap="square" rtlCol="0">
            <a:spAutoFit/>
          </a:bodyPr>
          <a:lstStyle/>
          <a:p>
            <a:pPr marL="285750" indent="-285750">
              <a:buFont typeface="Arial" panose="020B0604020202020204" pitchFamily="34" charset="0"/>
              <a:buChar char="•"/>
            </a:pPr>
            <a:r>
              <a:rPr lang="en-US" b="0" i="0" u="none" strike="noStrike" dirty="0">
                <a:solidFill>
                  <a:srgbClr val="000000"/>
                </a:solidFill>
                <a:effectLst/>
                <a:latin typeface="+mn-lt"/>
              </a:rPr>
              <a:t>Data distribution and sharing</a:t>
            </a:r>
          </a:p>
          <a:p>
            <a:pPr marL="285750" indent="-285750">
              <a:buFont typeface="Arial" panose="020B0604020202020204" pitchFamily="34" charset="0"/>
              <a:buChar char="•"/>
            </a:pPr>
            <a:r>
              <a:rPr lang="en-GB" altLang="ja-JP" dirty="0">
                <a:latin typeface="+mn-lt"/>
                <a:ea typeface="BIZ UDPGothic" panose="020B0400000000000000" pitchFamily="34" charset="-128"/>
              </a:rPr>
              <a:t>Access control</a:t>
            </a:r>
            <a:endParaRPr lang="en-US" altLang="ja-JP" dirty="0">
              <a:latin typeface="+mn-lt"/>
              <a:ea typeface="BIZ UDPGothic" panose="020B0400000000000000" pitchFamily="34" charset="-128"/>
            </a:endParaRPr>
          </a:p>
          <a:p>
            <a:pPr marL="285750" indent="-285750">
              <a:buFont typeface="Arial" panose="020B0604020202020204" pitchFamily="34" charset="0"/>
              <a:buChar char="•"/>
            </a:pPr>
            <a:r>
              <a:rPr lang="en-GB" altLang="ja-JP" dirty="0">
                <a:latin typeface="+mn-lt"/>
                <a:ea typeface="BIZ UDPGothic" panose="020B0400000000000000" pitchFamily="34" charset="-128"/>
              </a:rPr>
              <a:t>Copyright management</a:t>
            </a:r>
            <a:endParaRPr lang="en-US" altLang="ja-JP" dirty="0">
              <a:latin typeface="+mn-lt"/>
              <a:ea typeface="BIZ UDPGothic" panose="020B0400000000000000" pitchFamily="34" charset="-128"/>
            </a:endParaRPr>
          </a:p>
        </p:txBody>
      </p:sp>
      <p:sp>
        <p:nvSpPr>
          <p:cNvPr id="23" name="テキスト ボックス 18">
            <a:extLst>
              <a:ext uri="{FF2B5EF4-FFF2-40B4-BE49-F238E27FC236}">
                <a16:creationId xmlns:a16="http://schemas.microsoft.com/office/drawing/2014/main" id="{EA048A33-6612-D086-089D-C5BC10D803CB}"/>
              </a:ext>
            </a:extLst>
          </p:cNvPr>
          <p:cNvSpPr txBox="1"/>
          <p:nvPr/>
        </p:nvSpPr>
        <p:spPr>
          <a:xfrm>
            <a:off x="1539545" y="2248457"/>
            <a:ext cx="2606942" cy="707886"/>
          </a:xfrm>
          <a:prstGeom prst="rect">
            <a:avLst/>
          </a:prstGeom>
          <a:noFill/>
        </p:spPr>
        <p:txBody>
          <a:bodyPr wrap="square" rtlCol="0">
            <a:spAutoFit/>
          </a:bodyPr>
          <a:lstStyle/>
          <a:p>
            <a:pPr marL="285750" indent="-285750">
              <a:buFont typeface="Arial" panose="020B0604020202020204" pitchFamily="34" charset="0"/>
              <a:buChar char="•"/>
            </a:pPr>
            <a:r>
              <a:rPr lang="en-US" sz="2000" b="1" i="0" u="none" strike="noStrike" dirty="0">
                <a:solidFill>
                  <a:srgbClr val="000000"/>
                </a:solidFill>
                <a:effectLst/>
                <a:latin typeface="+mn-lt"/>
              </a:rPr>
              <a:t>Follow-up research</a:t>
            </a:r>
          </a:p>
          <a:p>
            <a:pPr marL="285750" indent="-285750">
              <a:buFont typeface="Arial" panose="020B0604020202020204" pitchFamily="34" charset="0"/>
              <a:buChar char="•"/>
            </a:pPr>
            <a:r>
              <a:rPr lang="en-GB" altLang="ja-JP" sz="2000" b="1" dirty="0">
                <a:latin typeface="+mn-lt"/>
                <a:ea typeface="BIZ UDPGothic" panose="020B0400000000000000" pitchFamily="34" charset="-128"/>
              </a:rPr>
              <a:t>New research</a:t>
            </a:r>
            <a:endParaRPr lang="en-US" altLang="ja-JP" sz="2000" b="1" dirty="0">
              <a:latin typeface="+mn-lt"/>
              <a:ea typeface="BIZ UDPGothic" panose="020B0400000000000000" pitchFamily="34" charset="-128"/>
            </a:endParaRPr>
          </a:p>
        </p:txBody>
      </p:sp>
      <p:sp>
        <p:nvSpPr>
          <p:cNvPr id="24" name="角丸四角形 15">
            <a:extLst>
              <a:ext uri="{FF2B5EF4-FFF2-40B4-BE49-F238E27FC236}">
                <a16:creationId xmlns:a16="http://schemas.microsoft.com/office/drawing/2014/main" id="{0F266B79-5B70-5252-B00B-242009DF0F5E}"/>
              </a:ext>
            </a:extLst>
          </p:cNvPr>
          <p:cNvSpPr/>
          <p:nvPr/>
        </p:nvSpPr>
        <p:spPr>
          <a:xfrm>
            <a:off x="623592" y="5849131"/>
            <a:ext cx="9698759" cy="502838"/>
          </a:xfrm>
          <a:prstGeom prst="roundRect">
            <a:avLst/>
          </a:prstGeom>
          <a:solidFill>
            <a:srgbClr val="FFFFFF"/>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0" i="0" u="none" strike="noStrike" dirty="0">
                <a:solidFill>
                  <a:srgbClr val="000000"/>
                </a:solidFill>
                <a:effectLst/>
              </a:rPr>
              <a:t>Well-organized, documented, stored, and shared data accelerates scientific research and creates more opportunities for learning and innovation</a:t>
            </a:r>
            <a:endParaRPr lang="ja-JP" altLang="en-US">
              <a:solidFill>
                <a:sysClr val="windowText" lastClr="000000"/>
              </a:solidFill>
              <a:ea typeface="BIZ UDPGothic" panose="020B0400000000000000" pitchFamily="34" charset="-128"/>
            </a:endParaRPr>
          </a:p>
        </p:txBody>
      </p:sp>
      <p:graphicFrame>
        <p:nvGraphicFramePr>
          <p:cNvPr id="25" name="グラフ 5">
            <a:extLst>
              <a:ext uri="{FF2B5EF4-FFF2-40B4-BE49-F238E27FC236}">
                <a16:creationId xmlns:a16="http://schemas.microsoft.com/office/drawing/2014/main" id="{09211B05-3490-F647-7F50-4FE906A7DC9E}"/>
              </a:ext>
            </a:extLst>
          </p:cNvPr>
          <p:cNvGraphicFramePr>
            <a:graphicFrameLocks/>
          </p:cNvGraphicFramePr>
          <p:nvPr>
            <p:extLst>
              <p:ext uri="{D42A27DB-BD31-4B8C-83A1-F6EECF244321}">
                <p14:modId xmlns:p14="http://schemas.microsoft.com/office/powerpoint/2010/main" val="4167236994"/>
              </p:ext>
            </p:extLst>
          </p:nvPr>
        </p:nvGraphicFramePr>
        <p:xfrm>
          <a:off x="2809334" y="1807612"/>
          <a:ext cx="5548539" cy="3607272"/>
        </p:xfrm>
        <a:graphic>
          <a:graphicData uri="http://schemas.openxmlformats.org/drawingml/2006/chart">
            <c:chart xmlns:c="http://schemas.openxmlformats.org/drawingml/2006/chart" xmlns:r="http://schemas.openxmlformats.org/officeDocument/2006/relationships" r:id="rId4"/>
          </a:graphicData>
        </a:graphic>
      </p:graphicFrame>
      <p:sp>
        <p:nvSpPr>
          <p:cNvPr id="26" name="テキスト ボックス 10">
            <a:extLst>
              <a:ext uri="{FF2B5EF4-FFF2-40B4-BE49-F238E27FC236}">
                <a16:creationId xmlns:a16="http://schemas.microsoft.com/office/drawing/2014/main" id="{1CC8108C-97FC-0EFA-C117-33A6CA632886}"/>
              </a:ext>
            </a:extLst>
          </p:cNvPr>
          <p:cNvSpPr txBox="1"/>
          <p:nvPr/>
        </p:nvSpPr>
        <p:spPr>
          <a:xfrm>
            <a:off x="6322679" y="1316293"/>
            <a:ext cx="5112446" cy="646331"/>
          </a:xfrm>
          <a:prstGeom prst="rect">
            <a:avLst/>
          </a:prstGeom>
          <a:noFill/>
        </p:spPr>
        <p:txBody>
          <a:bodyPr wrap="square" rtlCol="0">
            <a:spAutoFit/>
          </a:bodyPr>
          <a:lstStyle/>
          <a:p>
            <a:pPr marL="285750" indent="-285750">
              <a:buFont typeface="Arial" panose="020B0604020202020204" pitchFamily="34" charset="0"/>
              <a:buChar char="•"/>
            </a:pPr>
            <a:r>
              <a:rPr lang="en-GB" altLang="ja-JP" dirty="0">
                <a:latin typeface="+mn-lt"/>
                <a:ea typeface="BIZ UDPGothic" panose="020B0400000000000000" pitchFamily="34" charset="-128"/>
              </a:rPr>
              <a:t>Data</a:t>
            </a:r>
            <a:r>
              <a:rPr lang="en-US" altLang="ja-JP" dirty="0">
                <a:latin typeface="+mn-lt"/>
                <a:ea typeface="BIZ UDPGothic" panose="020B0400000000000000" pitchFamily="34" charset="-128"/>
              </a:rPr>
              <a:t> </a:t>
            </a:r>
            <a:r>
              <a:rPr lang="en-GB" altLang="ja-JP" dirty="0">
                <a:latin typeface="+mn-lt"/>
                <a:ea typeface="BIZ UDPGothic" panose="020B0400000000000000" pitchFamily="34" charset="-128"/>
              </a:rPr>
              <a:t>management plan</a:t>
            </a:r>
            <a:endParaRPr lang="en-US" altLang="ja-JP" dirty="0">
              <a:latin typeface="+mn-lt"/>
              <a:ea typeface="BIZ UDPGothic" panose="020B0400000000000000" pitchFamily="34" charset="-128"/>
            </a:endParaRPr>
          </a:p>
          <a:p>
            <a:pPr marL="285750" indent="-285750">
              <a:buFont typeface="Arial" panose="020B0604020202020204" pitchFamily="34" charset="0"/>
              <a:buChar char="•"/>
            </a:pPr>
            <a:r>
              <a:rPr lang="en-US" b="0" i="0" u="none" strike="noStrike" dirty="0">
                <a:solidFill>
                  <a:srgbClr val="000000"/>
                </a:solidFill>
                <a:effectLst/>
                <a:latin typeface="+mn-lt"/>
              </a:rPr>
              <a:t>Searching, acquiring, collecting, generating data</a:t>
            </a:r>
            <a:endParaRPr lang="ja-JP" altLang="en-US">
              <a:latin typeface="+mn-lt"/>
              <a:ea typeface="BIZ UDPGothic" panose="020B0400000000000000" pitchFamily="34" charset="-128"/>
            </a:endParaRPr>
          </a:p>
        </p:txBody>
      </p:sp>
      <p:sp>
        <p:nvSpPr>
          <p:cNvPr id="27" name="TextBox 2">
            <a:extLst>
              <a:ext uri="{FF2B5EF4-FFF2-40B4-BE49-F238E27FC236}">
                <a16:creationId xmlns:a16="http://schemas.microsoft.com/office/drawing/2014/main" id="{F23BEACA-5489-C271-32CD-31450A6B78DF}"/>
              </a:ext>
            </a:extLst>
          </p:cNvPr>
          <p:cNvSpPr txBox="1"/>
          <p:nvPr/>
        </p:nvSpPr>
        <p:spPr>
          <a:xfrm>
            <a:off x="239474" y="982847"/>
            <a:ext cx="4987846" cy="369332"/>
          </a:xfrm>
          <a:prstGeom prst="rect">
            <a:avLst/>
          </a:prstGeom>
          <a:noFill/>
        </p:spPr>
        <p:txBody>
          <a:bodyPr wrap="square" rtlCol="0">
            <a:spAutoFit/>
          </a:bodyPr>
          <a:lstStyle/>
          <a:p>
            <a:pPr marL="380972" indent="-380972">
              <a:buFont typeface="Wingdings" panose="05000000000000000000" pitchFamily="2" charset="2"/>
              <a:buChar char="u"/>
            </a:pPr>
            <a:r>
              <a:rPr lang="en-GB" b="1" dirty="0">
                <a:solidFill>
                  <a:prstClr val="black"/>
                </a:solidFill>
                <a:latin typeface="+mn-lt"/>
                <a:ea typeface="BIZ UDPGothic" panose="020B0400000000000000" pitchFamily="34" charset="-128"/>
              </a:rPr>
              <a:t>Examples for Each Stage of the Cycle</a:t>
            </a:r>
          </a:p>
        </p:txBody>
      </p:sp>
      <p:graphicFrame>
        <p:nvGraphicFramePr>
          <p:cNvPr id="28" name="グラフ 35">
            <a:extLst>
              <a:ext uri="{FF2B5EF4-FFF2-40B4-BE49-F238E27FC236}">
                <a16:creationId xmlns:a16="http://schemas.microsoft.com/office/drawing/2014/main" id="{61CA8665-28F4-EAA1-C7F0-87E41245BE1E}"/>
              </a:ext>
            </a:extLst>
          </p:cNvPr>
          <p:cNvGraphicFramePr>
            <a:graphicFrameLocks/>
          </p:cNvGraphicFramePr>
          <p:nvPr>
            <p:extLst>
              <p:ext uri="{D42A27DB-BD31-4B8C-83A1-F6EECF244321}">
                <p14:modId xmlns:p14="http://schemas.microsoft.com/office/powerpoint/2010/main" val="1658953278"/>
              </p:ext>
            </p:extLst>
          </p:nvPr>
        </p:nvGraphicFramePr>
        <p:xfrm>
          <a:off x="2820038" y="1861806"/>
          <a:ext cx="5548539" cy="360727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9" name="Diagram 1">
            <a:extLst>
              <a:ext uri="{FF2B5EF4-FFF2-40B4-BE49-F238E27FC236}">
                <a16:creationId xmlns:a16="http://schemas.microsoft.com/office/drawing/2014/main" id="{7D8D7D17-7793-0A72-A386-4A4A1D37A0CA}"/>
              </a:ext>
            </a:extLst>
          </p:cNvPr>
          <p:cNvGraphicFramePr/>
          <p:nvPr>
            <p:extLst>
              <p:ext uri="{D42A27DB-BD31-4B8C-83A1-F6EECF244321}">
                <p14:modId xmlns:p14="http://schemas.microsoft.com/office/powerpoint/2010/main" val="1638355227"/>
              </p:ext>
            </p:extLst>
          </p:nvPr>
        </p:nvGraphicFramePr>
        <p:xfrm>
          <a:off x="3825263" y="1912307"/>
          <a:ext cx="3911221" cy="351736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30" name="テキスト ボックス 7">
            <a:extLst>
              <a:ext uri="{FF2B5EF4-FFF2-40B4-BE49-F238E27FC236}">
                <a16:creationId xmlns:a16="http://schemas.microsoft.com/office/drawing/2014/main" id="{CF481E97-DA6C-C61F-BB83-D87329D19F6E}"/>
              </a:ext>
            </a:extLst>
          </p:cNvPr>
          <p:cNvSpPr txBox="1"/>
          <p:nvPr/>
        </p:nvSpPr>
        <p:spPr>
          <a:xfrm>
            <a:off x="0" y="6382632"/>
            <a:ext cx="12192000" cy="461665"/>
          </a:xfrm>
          <a:prstGeom prst="rect">
            <a:avLst/>
          </a:prstGeom>
          <a:solidFill>
            <a:srgbClr val="EAEAEA"/>
          </a:solidFill>
        </p:spPr>
        <p:txBody>
          <a:bodyPr wrap="square" rtlCol="0">
            <a:spAutoFit/>
          </a:bodyPr>
          <a:lstStyle/>
          <a:p>
            <a:r>
              <a:rPr lang="en-GB" altLang="ja-JP" sz="1200" dirty="0">
                <a:latin typeface="+mn-lt"/>
                <a:ea typeface="BIZ UDPGothic" panose="020B0400000000000000" pitchFamily="34" charset="-128"/>
              </a:rPr>
              <a:t>Adapted from: </a:t>
            </a:r>
            <a:r>
              <a:rPr lang="en-US" sz="1200" b="0" i="0" u="none" strike="noStrike" dirty="0">
                <a:solidFill>
                  <a:srgbClr val="000000"/>
                </a:solidFill>
                <a:effectLst/>
                <a:latin typeface="+mn-lt"/>
              </a:rPr>
              <a:t>Yoshida et al. (2021</a:t>
            </a:r>
            <a:r>
              <a:rPr lang="el-GR" sz="1200" b="0" i="0" u="none" strike="noStrike" dirty="0">
                <a:solidFill>
                  <a:srgbClr val="000000"/>
                </a:solidFill>
                <a:effectLst/>
                <a:latin typeface="+mn-lt"/>
              </a:rPr>
              <a:t>, </a:t>
            </a:r>
            <a:r>
              <a:rPr lang="en-GB" sz="1200" b="0" i="0" u="none" strike="noStrike" dirty="0">
                <a:solidFill>
                  <a:srgbClr val="000000"/>
                </a:solidFill>
                <a:effectLst/>
                <a:latin typeface="+mn-lt"/>
              </a:rPr>
              <a:t>February</a:t>
            </a:r>
            <a:r>
              <a:rPr lang="en-US" sz="1200" b="0" i="0" u="none" strike="noStrike" dirty="0">
                <a:solidFill>
                  <a:srgbClr val="000000"/>
                </a:solidFill>
                <a:effectLst/>
                <a:latin typeface="+mn-lt"/>
              </a:rPr>
              <a:t>). </a:t>
            </a:r>
            <a:r>
              <a:rPr lang="en-US" sz="1200" b="0" i="1" u="none" strike="noStrike" dirty="0">
                <a:solidFill>
                  <a:srgbClr val="000000"/>
                </a:solidFill>
                <a:effectLst/>
                <a:latin typeface="+mn-lt"/>
              </a:rPr>
              <a:t>Design and Practice of Research Data Management Services – Chapter 1, 2nd Edition.</a:t>
            </a:r>
            <a:r>
              <a:rPr lang="en-US" sz="1200" b="0" i="0" u="none" strike="noStrike" dirty="0">
                <a:solidFill>
                  <a:srgbClr val="000000"/>
                </a:solidFill>
                <a:effectLst/>
                <a:latin typeface="+mn-lt"/>
              </a:rPr>
              <a:t> In </a:t>
            </a:r>
            <a:r>
              <a:rPr lang="en-US" sz="1200" b="0" i="1" u="none" strike="noStrike" dirty="0">
                <a:solidFill>
                  <a:srgbClr val="000000"/>
                </a:solidFill>
                <a:effectLst/>
                <a:latin typeface="+mn-lt"/>
              </a:rPr>
              <a:t>Educational Material: Design and Practice of Research Data Management Services</a:t>
            </a:r>
            <a:r>
              <a:rPr lang="en-US" sz="1200" b="0" i="0" u="none" strike="noStrike" dirty="0">
                <a:solidFill>
                  <a:srgbClr val="000000"/>
                </a:solidFill>
                <a:effectLst/>
                <a:latin typeface="+mn-lt"/>
              </a:rPr>
              <a:t>, p.15. Japan Consortium for Open Access Repositories (JPCOAR), Research Data Working Group.</a:t>
            </a:r>
            <a:r>
              <a:rPr lang="en-US" altLang="ja-JP" sz="1200" dirty="0">
                <a:latin typeface="+mn-lt"/>
                <a:ea typeface="BIZ UDPGothic" panose="020B0400000000000000" pitchFamily="34" charset="-128"/>
                <a:hlinkClick r:id="rId11"/>
              </a:rPr>
              <a:t> https://jpcoar.repo.nii.ac.jp/records/607</a:t>
            </a:r>
            <a:r>
              <a:rPr lang="en-US" altLang="ja-JP" sz="1200" dirty="0">
                <a:latin typeface="+mn-lt"/>
                <a:ea typeface="BIZ UDPGothic" panose="020B0400000000000000" pitchFamily="34" charset="-128"/>
              </a:rPr>
              <a:t> </a:t>
            </a:r>
            <a:endParaRPr lang="ja-JP" altLang="en-US" sz="1200">
              <a:latin typeface="+mn-lt"/>
              <a:ea typeface="BIZ UDPGothic" panose="020B0400000000000000" pitchFamily="34" charset="-128"/>
            </a:endParaRPr>
          </a:p>
        </p:txBody>
      </p:sp>
    </p:spTree>
    <p:extLst>
      <p:ext uri="{BB962C8B-B14F-4D97-AF65-F5344CB8AC3E}">
        <p14:creationId xmlns:p14="http://schemas.microsoft.com/office/powerpoint/2010/main" val="13000522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4">
            <a:extLst>
              <a:ext uri="{FF2B5EF4-FFF2-40B4-BE49-F238E27FC236}">
                <a16:creationId xmlns:a16="http://schemas.microsoft.com/office/drawing/2014/main" id="{64DA75F9-62A5-EC8D-643D-A0FF16C172EB}"/>
              </a:ext>
            </a:extLst>
          </p:cNvPr>
          <p:cNvSpPr txBox="1">
            <a:spLocks/>
          </p:cNvSpPr>
          <p:nvPr/>
        </p:nvSpPr>
        <p:spPr bwMode="auto">
          <a:xfrm>
            <a:off x="957937" y="410517"/>
            <a:ext cx="10515600" cy="701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ctr" anchorCtr="0" compatLnSpc="1">
            <a:prstTxWarp prst="textNoShape">
              <a:avLst/>
            </a:prstTxWarp>
            <a:normAutofit fontScale="97500" lnSpcReduction="10000"/>
          </a:bodyPr>
          <a:lstStyle>
            <a:lvl1pPr algn="ctr" rtl="0" eaLnBrk="1" fontAlgn="base" hangingPunct="1">
              <a:spcBef>
                <a:spcPct val="0"/>
              </a:spcBef>
              <a:spcAft>
                <a:spcPct val="0"/>
              </a:spcAft>
              <a:defRPr kumimoji="1" sz="3000" b="1" kern="1200">
                <a:solidFill>
                  <a:schemeClr val="bg1"/>
                </a:solidFill>
                <a:latin typeface="游ゴシック" panose="020B0400000000000000" pitchFamily="50" charset="-128"/>
                <a:ea typeface="游ゴシック" panose="020B0400000000000000" pitchFamily="50" charset="-128"/>
                <a:cs typeface="メイリオ" pitchFamily="50" charset="-128"/>
              </a:defRPr>
            </a:lvl1pPr>
            <a:lvl2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2pPr>
            <a:lvl3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3pPr>
            <a:lvl4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4pPr>
            <a:lvl5pPr algn="ctr" rtl="0" eaLnBrk="1" fontAlgn="base" hangingPunct="1">
              <a:spcBef>
                <a:spcPct val="0"/>
              </a:spcBef>
              <a:spcAft>
                <a:spcPct val="0"/>
              </a:spcAft>
              <a:defRPr kumimoji="1" sz="2700" b="1">
                <a:solidFill>
                  <a:schemeClr val="tx1"/>
                </a:solidFill>
                <a:latin typeface="メイリオ" pitchFamily="50" charset="-128"/>
                <a:ea typeface="メイリオ" pitchFamily="50" charset="-128"/>
                <a:cs typeface="メイリオ" pitchFamily="50" charset="-128"/>
              </a:defRPr>
            </a:lvl5pPr>
            <a:lvl6pPr marL="342875" algn="ctr" rtl="0" eaLnBrk="1" fontAlgn="base" hangingPunct="1">
              <a:spcBef>
                <a:spcPct val="0"/>
              </a:spcBef>
              <a:spcAft>
                <a:spcPct val="0"/>
              </a:spcAft>
              <a:defRPr kumimoji="1" sz="3300">
                <a:solidFill>
                  <a:schemeClr val="tx1"/>
                </a:solidFill>
                <a:latin typeface="Calibri" pitchFamily="34" charset="0"/>
                <a:ea typeface="ＭＳ Ｐゴシック" charset="-128"/>
              </a:defRPr>
            </a:lvl6pPr>
            <a:lvl7pPr marL="685749" algn="ctr" rtl="0" eaLnBrk="1" fontAlgn="base" hangingPunct="1">
              <a:spcBef>
                <a:spcPct val="0"/>
              </a:spcBef>
              <a:spcAft>
                <a:spcPct val="0"/>
              </a:spcAft>
              <a:defRPr kumimoji="1" sz="3300">
                <a:solidFill>
                  <a:schemeClr val="tx1"/>
                </a:solidFill>
                <a:latin typeface="Calibri" pitchFamily="34" charset="0"/>
                <a:ea typeface="ＭＳ Ｐゴシック" charset="-128"/>
              </a:defRPr>
            </a:lvl7pPr>
            <a:lvl8pPr marL="1028624" algn="ctr" rtl="0" eaLnBrk="1" fontAlgn="base" hangingPunct="1">
              <a:spcBef>
                <a:spcPct val="0"/>
              </a:spcBef>
              <a:spcAft>
                <a:spcPct val="0"/>
              </a:spcAft>
              <a:defRPr kumimoji="1" sz="3300">
                <a:solidFill>
                  <a:schemeClr val="tx1"/>
                </a:solidFill>
                <a:latin typeface="Calibri" pitchFamily="34" charset="0"/>
                <a:ea typeface="ＭＳ Ｐゴシック" charset="-128"/>
              </a:defRPr>
            </a:lvl8pPr>
            <a:lvl9pPr marL="1371498" algn="ctr" rtl="0" eaLnBrk="1" fontAlgn="base" hangingPunct="1">
              <a:spcBef>
                <a:spcPct val="0"/>
              </a:spcBef>
              <a:spcAft>
                <a:spcPct val="0"/>
              </a:spcAft>
              <a:defRPr kumimoji="1" sz="3300">
                <a:solidFill>
                  <a:schemeClr val="tx1"/>
                </a:solidFill>
                <a:latin typeface="Calibri" pitchFamily="34" charset="0"/>
                <a:ea typeface="ＭＳ Ｐゴシック" charset="-128"/>
              </a:defRPr>
            </a:lvl9pPr>
          </a:lstStyle>
          <a:p>
            <a:r>
              <a:rPr lang="ja-JP" altLang="en-US" sz="4000" b="0">
                <a:latin typeface="BIZ UDPGothic" panose="020B0400000000000000" pitchFamily="34" charset="-128"/>
                <a:ea typeface="BIZ UDPGothic" panose="020B0400000000000000" pitchFamily="34" charset="-128"/>
              </a:rPr>
              <a:t>研究データのライフサイクル</a:t>
            </a:r>
          </a:p>
        </p:txBody>
      </p:sp>
      <p:sp>
        <p:nvSpPr>
          <p:cNvPr id="5" name="タイトル 4">
            <a:extLst>
              <a:ext uri="{FF2B5EF4-FFF2-40B4-BE49-F238E27FC236}">
                <a16:creationId xmlns:a16="http://schemas.microsoft.com/office/drawing/2014/main" id="{D56980A6-32DA-D3C3-15A0-53E1B5142F04}"/>
              </a:ext>
            </a:extLst>
          </p:cNvPr>
          <p:cNvSpPr>
            <a:spLocks noGrp="1"/>
          </p:cNvSpPr>
          <p:nvPr>
            <p:ph type="title"/>
          </p:nvPr>
        </p:nvSpPr>
        <p:spPr/>
        <p:txBody>
          <a:bodyPr/>
          <a:lstStyle/>
          <a:p>
            <a:r>
              <a:rPr lang="en-GB" altLang="ja-JP" dirty="0">
                <a:latin typeface="Calibri" panose="020F0502020204030204" pitchFamily="34" charset="0"/>
                <a:cs typeface="Calibri" panose="020F0502020204030204" pitchFamily="34" charset="0"/>
              </a:rPr>
              <a:t>Research Data Lifecycle</a:t>
            </a:r>
            <a:endParaRPr lang="ja-JP" altLang="en-US">
              <a:latin typeface="Calibri" panose="020F0502020204030204" pitchFamily="34" charset="0"/>
              <a:cs typeface="Calibri" panose="020F0502020204030204" pitchFamily="34" charset="0"/>
            </a:endParaRPr>
          </a:p>
        </p:txBody>
      </p:sp>
      <p:graphicFrame>
        <p:nvGraphicFramePr>
          <p:cNvPr id="12" name="グラフ 35">
            <a:extLst>
              <a:ext uri="{FF2B5EF4-FFF2-40B4-BE49-F238E27FC236}">
                <a16:creationId xmlns:a16="http://schemas.microsoft.com/office/drawing/2014/main" id="{31123262-5D19-A5C8-CCCA-8F566F0D75D1}"/>
              </a:ext>
            </a:extLst>
          </p:cNvPr>
          <p:cNvGraphicFramePr>
            <a:graphicFrameLocks/>
          </p:cNvGraphicFramePr>
          <p:nvPr>
            <p:extLst>
              <p:ext uri="{D42A27DB-BD31-4B8C-83A1-F6EECF244321}">
                <p14:modId xmlns:p14="http://schemas.microsoft.com/office/powerpoint/2010/main" val="3534724810"/>
              </p:ext>
            </p:extLst>
          </p:nvPr>
        </p:nvGraphicFramePr>
        <p:xfrm>
          <a:off x="2284873" y="1576873"/>
          <a:ext cx="6112781" cy="4371513"/>
        </p:xfrm>
        <a:graphic>
          <a:graphicData uri="http://schemas.openxmlformats.org/drawingml/2006/chart">
            <c:chart xmlns:c="http://schemas.openxmlformats.org/drawingml/2006/chart" xmlns:r="http://schemas.openxmlformats.org/officeDocument/2006/relationships" r:id="rId3"/>
          </a:graphicData>
        </a:graphic>
      </p:graphicFrame>
      <p:sp>
        <p:nvSpPr>
          <p:cNvPr id="15" name="テキスト ボックス 12">
            <a:extLst>
              <a:ext uri="{FF2B5EF4-FFF2-40B4-BE49-F238E27FC236}">
                <a16:creationId xmlns:a16="http://schemas.microsoft.com/office/drawing/2014/main" id="{6D8264D7-926B-25F7-16F0-1FF93FD0F5EE}"/>
              </a:ext>
            </a:extLst>
          </p:cNvPr>
          <p:cNvSpPr txBox="1"/>
          <p:nvPr/>
        </p:nvSpPr>
        <p:spPr>
          <a:xfrm>
            <a:off x="7474087" y="2348375"/>
            <a:ext cx="4479101" cy="923330"/>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000000"/>
                </a:solidFill>
                <a:latin typeface="+mn-lt"/>
              </a:rPr>
              <a:t>D</a:t>
            </a:r>
            <a:r>
              <a:rPr lang="en-US" b="0" i="0" u="none" strike="noStrike" dirty="0">
                <a:solidFill>
                  <a:srgbClr val="000000"/>
                </a:solidFill>
                <a:effectLst/>
                <a:latin typeface="+mn-lt"/>
              </a:rPr>
              <a:t>igitization, format conversion, validation, verification, data cleaning</a:t>
            </a:r>
          </a:p>
          <a:p>
            <a:pPr marL="285750" indent="-285750">
              <a:buFont typeface="Arial" panose="020B0604020202020204" pitchFamily="34" charset="0"/>
              <a:buChar char="•"/>
            </a:pPr>
            <a:r>
              <a:rPr lang="en-US" dirty="0">
                <a:solidFill>
                  <a:srgbClr val="000000"/>
                </a:solidFill>
                <a:latin typeface="+mn-lt"/>
              </a:rPr>
              <a:t>Personal data anonymization</a:t>
            </a:r>
            <a:endParaRPr lang="en-US" b="0" i="0" u="none" strike="noStrike" dirty="0">
              <a:solidFill>
                <a:srgbClr val="000000"/>
              </a:solidFill>
              <a:effectLst/>
              <a:latin typeface="+mn-lt"/>
            </a:endParaRPr>
          </a:p>
        </p:txBody>
      </p:sp>
      <p:sp>
        <p:nvSpPr>
          <p:cNvPr id="16" name="テキスト ボックス 13">
            <a:extLst>
              <a:ext uri="{FF2B5EF4-FFF2-40B4-BE49-F238E27FC236}">
                <a16:creationId xmlns:a16="http://schemas.microsoft.com/office/drawing/2014/main" id="{284C4E62-20BC-F2C7-9919-A23C3FD5FB86}"/>
              </a:ext>
            </a:extLst>
          </p:cNvPr>
          <p:cNvSpPr txBox="1"/>
          <p:nvPr/>
        </p:nvSpPr>
        <p:spPr>
          <a:xfrm>
            <a:off x="7474087" y="3936269"/>
            <a:ext cx="4603613" cy="646331"/>
          </a:xfrm>
          <a:prstGeom prst="rect">
            <a:avLst/>
          </a:prstGeom>
          <a:noFill/>
        </p:spPr>
        <p:txBody>
          <a:bodyPr wrap="square" rtlCol="0">
            <a:spAutoFit/>
          </a:bodyPr>
          <a:lstStyle/>
          <a:p>
            <a:pPr marL="285750" indent="-285750">
              <a:buFont typeface="Arial" panose="020B0604020202020204" pitchFamily="34" charset="0"/>
              <a:buChar char="•"/>
            </a:pPr>
            <a:r>
              <a:rPr lang="en-US" b="0" i="0" u="none" strike="noStrike" dirty="0">
                <a:solidFill>
                  <a:srgbClr val="000000"/>
                </a:solidFill>
                <a:effectLst/>
                <a:latin typeface="+mn-lt"/>
              </a:rPr>
              <a:t>Data extraction, interpreting information</a:t>
            </a:r>
          </a:p>
          <a:p>
            <a:pPr marL="285750" indent="-285750">
              <a:buFont typeface="Arial" panose="020B0604020202020204" pitchFamily="34" charset="0"/>
              <a:buChar char="•"/>
            </a:pPr>
            <a:r>
              <a:rPr lang="en-GB" altLang="ja-JP" dirty="0">
                <a:latin typeface="+mn-lt"/>
                <a:ea typeface="BIZ UDPGothic" panose="020B0400000000000000" pitchFamily="34" charset="-128"/>
              </a:rPr>
              <a:t>Authoring papers, data storage preparation</a:t>
            </a:r>
            <a:endParaRPr lang="en-US" altLang="ja-JP" dirty="0">
              <a:latin typeface="+mn-lt"/>
              <a:ea typeface="BIZ UDPGothic" panose="020B0400000000000000" pitchFamily="34" charset="-128"/>
            </a:endParaRPr>
          </a:p>
        </p:txBody>
      </p:sp>
      <p:sp>
        <p:nvSpPr>
          <p:cNvPr id="21" name="テキスト ボックス 16">
            <a:extLst>
              <a:ext uri="{FF2B5EF4-FFF2-40B4-BE49-F238E27FC236}">
                <a16:creationId xmlns:a16="http://schemas.microsoft.com/office/drawing/2014/main" id="{C16EB103-74B4-A9DA-8D07-36948AD5786C}"/>
              </a:ext>
            </a:extLst>
          </p:cNvPr>
          <p:cNvSpPr txBox="1"/>
          <p:nvPr/>
        </p:nvSpPr>
        <p:spPr>
          <a:xfrm>
            <a:off x="6434835" y="5062780"/>
            <a:ext cx="5548539" cy="646331"/>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000000"/>
                </a:solidFill>
                <a:latin typeface="+mn-lt"/>
              </a:rPr>
              <a:t>Format adjustments</a:t>
            </a:r>
            <a:r>
              <a:rPr lang="en-US" b="0" i="0" u="none" strike="noStrike" dirty="0">
                <a:solidFill>
                  <a:srgbClr val="000000"/>
                </a:solidFill>
                <a:effectLst/>
                <a:latin typeface="+mn-lt"/>
              </a:rPr>
              <a:t>, resizing, backup creation</a:t>
            </a:r>
          </a:p>
          <a:p>
            <a:pPr marL="285750" indent="-285750">
              <a:buFont typeface="Arial" panose="020B0604020202020204" pitchFamily="34" charset="0"/>
              <a:buChar char="•"/>
            </a:pPr>
            <a:r>
              <a:rPr lang="en-US" dirty="0">
                <a:solidFill>
                  <a:srgbClr val="000000"/>
                </a:solidFill>
                <a:latin typeface="+mn-lt"/>
              </a:rPr>
              <a:t>Metadata </a:t>
            </a:r>
            <a:r>
              <a:rPr lang="en-US" b="0" i="0" u="none" strike="noStrike" dirty="0">
                <a:solidFill>
                  <a:srgbClr val="000000"/>
                </a:solidFill>
                <a:effectLst/>
                <a:latin typeface="+mn-lt"/>
              </a:rPr>
              <a:t>and supporting documentation</a:t>
            </a:r>
            <a:endParaRPr lang="en-US" altLang="ja-JP" dirty="0">
              <a:latin typeface="+mn-lt"/>
              <a:ea typeface="BIZ UDPGothic" panose="020B0400000000000000" pitchFamily="34" charset="-128"/>
            </a:endParaRPr>
          </a:p>
        </p:txBody>
      </p:sp>
      <p:sp>
        <p:nvSpPr>
          <p:cNvPr id="22" name="テキスト ボックス 17">
            <a:extLst>
              <a:ext uri="{FF2B5EF4-FFF2-40B4-BE49-F238E27FC236}">
                <a16:creationId xmlns:a16="http://schemas.microsoft.com/office/drawing/2014/main" id="{DDE425E5-59CC-AF94-636F-7B277B210F6E}"/>
              </a:ext>
            </a:extLst>
          </p:cNvPr>
          <p:cNvSpPr txBox="1"/>
          <p:nvPr/>
        </p:nvSpPr>
        <p:spPr>
          <a:xfrm>
            <a:off x="1189514" y="3728792"/>
            <a:ext cx="2453985" cy="1477328"/>
          </a:xfrm>
          <a:prstGeom prst="rect">
            <a:avLst/>
          </a:prstGeom>
          <a:noFill/>
        </p:spPr>
        <p:txBody>
          <a:bodyPr wrap="square" rtlCol="0">
            <a:spAutoFit/>
          </a:bodyPr>
          <a:lstStyle/>
          <a:p>
            <a:pPr marL="285750" indent="-285750">
              <a:buFont typeface="Arial" panose="020B0604020202020204" pitchFamily="34" charset="0"/>
              <a:buChar char="•"/>
            </a:pPr>
            <a:r>
              <a:rPr lang="en-US" b="0" i="0" u="none" strike="noStrike" dirty="0">
                <a:solidFill>
                  <a:srgbClr val="000000"/>
                </a:solidFill>
                <a:effectLst/>
                <a:latin typeface="+mn-lt"/>
              </a:rPr>
              <a:t>Data distribution and sharing</a:t>
            </a:r>
          </a:p>
          <a:p>
            <a:pPr marL="285750" indent="-285750">
              <a:buFont typeface="Arial" panose="020B0604020202020204" pitchFamily="34" charset="0"/>
              <a:buChar char="•"/>
            </a:pPr>
            <a:r>
              <a:rPr lang="en-GB" altLang="ja-JP" dirty="0">
                <a:latin typeface="+mn-lt"/>
                <a:ea typeface="BIZ UDPGothic" panose="020B0400000000000000" pitchFamily="34" charset="-128"/>
              </a:rPr>
              <a:t>Access control</a:t>
            </a:r>
            <a:endParaRPr lang="en-US" altLang="ja-JP" dirty="0">
              <a:latin typeface="+mn-lt"/>
              <a:ea typeface="BIZ UDPGothic" panose="020B0400000000000000" pitchFamily="34" charset="-128"/>
            </a:endParaRPr>
          </a:p>
          <a:p>
            <a:pPr marL="285750" indent="-285750">
              <a:buFont typeface="Arial" panose="020B0604020202020204" pitchFamily="34" charset="0"/>
              <a:buChar char="•"/>
            </a:pPr>
            <a:r>
              <a:rPr lang="en-GB" altLang="ja-JP" dirty="0">
                <a:latin typeface="+mn-lt"/>
                <a:ea typeface="BIZ UDPGothic" panose="020B0400000000000000" pitchFamily="34" charset="-128"/>
              </a:rPr>
              <a:t>Copyright management</a:t>
            </a:r>
            <a:endParaRPr lang="en-US" altLang="ja-JP" dirty="0">
              <a:latin typeface="+mn-lt"/>
              <a:ea typeface="BIZ UDPGothic" panose="020B0400000000000000" pitchFamily="34" charset="-128"/>
            </a:endParaRPr>
          </a:p>
        </p:txBody>
      </p:sp>
      <p:sp>
        <p:nvSpPr>
          <p:cNvPr id="23" name="テキスト ボックス 18">
            <a:extLst>
              <a:ext uri="{FF2B5EF4-FFF2-40B4-BE49-F238E27FC236}">
                <a16:creationId xmlns:a16="http://schemas.microsoft.com/office/drawing/2014/main" id="{E8665712-B462-DF21-629D-D84302CC332E}"/>
              </a:ext>
            </a:extLst>
          </p:cNvPr>
          <p:cNvSpPr txBox="1"/>
          <p:nvPr/>
        </p:nvSpPr>
        <p:spPr>
          <a:xfrm>
            <a:off x="1539545" y="2248457"/>
            <a:ext cx="2245937" cy="646331"/>
          </a:xfrm>
          <a:prstGeom prst="rect">
            <a:avLst/>
          </a:prstGeom>
          <a:noFill/>
        </p:spPr>
        <p:txBody>
          <a:bodyPr wrap="square" rtlCol="0">
            <a:spAutoFit/>
          </a:bodyPr>
          <a:lstStyle/>
          <a:p>
            <a:pPr marL="285750" indent="-285750">
              <a:buFont typeface="Arial" panose="020B0604020202020204" pitchFamily="34" charset="0"/>
              <a:buChar char="•"/>
            </a:pPr>
            <a:r>
              <a:rPr lang="en-US" b="0" i="0" u="none" strike="noStrike" dirty="0">
                <a:solidFill>
                  <a:srgbClr val="000000"/>
                </a:solidFill>
                <a:effectLst/>
                <a:latin typeface="+mn-lt"/>
              </a:rPr>
              <a:t>Follow-up research</a:t>
            </a:r>
          </a:p>
          <a:p>
            <a:pPr marL="285750" indent="-285750">
              <a:buFont typeface="Arial" panose="020B0604020202020204" pitchFamily="34" charset="0"/>
              <a:buChar char="•"/>
            </a:pPr>
            <a:r>
              <a:rPr lang="en-GB" altLang="ja-JP" dirty="0">
                <a:latin typeface="+mn-lt"/>
                <a:ea typeface="BIZ UDPGothic" panose="020B0400000000000000" pitchFamily="34" charset="-128"/>
              </a:rPr>
              <a:t>New research</a:t>
            </a:r>
            <a:endParaRPr lang="en-US" altLang="ja-JP" dirty="0">
              <a:latin typeface="+mn-lt"/>
              <a:ea typeface="BIZ UDPGothic" panose="020B0400000000000000" pitchFamily="34" charset="-128"/>
            </a:endParaRPr>
          </a:p>
        </p:txBody>
      </p:sp>
      <p:sp>
        <p:nvSpPr>
          <p:cNvPr id="24" name="角丸四角形 15">
            <a:extLst>
              <a:ext uri="{FF2B5EF4-FFF2-40B4-BE49-F238E27FC236}">
                <a16:creationId xmlns:a16="http://schemas.microsoft.com/office/drawing/2014/main" id="{9FC058C8-3311-1240-DEAC-0525A4D94394}"/>
              </a:ext>
            </a:extLst>
          </p:cNvPr>
          <p:cNvSpPr/>
          <p:nvPr/>
        </p:nvSpPr>
        <p:spPr>
          <a:xfrm>
            <a:off x="623592" y="5849131"/>
            <a:ext cx="9698759" cy="502838"/>
          </a:xfrm>
          <a:prstGeom prst="roundRect">
            <a:avLst/>
          </a:prstGeom>
          <a:solidFill>
            <a:srgbClr val="FFFFFF"/>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0" u="none" strike="noStrike" dirty="0">
                <a:solidFill>
                  <a:srgbClr val="000000"/>
                </a:solidFill>
                <a:effectLst/>
              </a:rPr>
              <a:t>Well-organized, documented, stored, and shared data accelerates scientific research and creates more opportunities for learning and innovation</a:t>
            </a:r>
            <a:endParaRPr lang="ja-JP" altLang="en-US" b="1">
              <a:solidFill>
                <a:sysClr val="windowText" lastClr="000000"/>
              </a:solidFill>
              <a:ea typeface="BIZ UDPGothic" panose="020B0400000000000000" pitchFamily="34" charset="-128"/>
            </a:endParaRPr>
          </a:p>
        </p:txBody>
      </p:sp>
      <p:graphicFrame>
        <p:nvGraphicFramePr>
          <p:cNvPr id="25" name="グラフ 5">
            <a:extLst>
              <a:ext uri="{FF2B5EF4-FFF2-40B4-BE49-F238E27FC236}">
                <a16:creationId xmlns:a16="http://schemas.microsoft.com/office/drawing/2014/main" id="{34E4E494-67EF-894F-8142-E108BFD6FCC9}"/>
              </a:ext>
            </a:extLst>
          </p:cNvPr>
          <p:cNvGraphicFramePr>
            <a:graphicFrameLocks/>
          </p:cNvGraphicFramePr>
          <p:nvPr>
            <p:extLst>
              <p:ext uri="{D42A27DB-BD31-4B8C-83A1-F6EECF244321}">
                <p14:modId xmlns:p14="http://schemas.microsoft.com/office/powerpoint/2010/main" val="4167236994"/>
              </p:ext>
            </p:extLst>
          </p:nvPr>
        </p:nvGraphicFramePr>
        <p:xfrm>
          <a:off x="2809334" y="1807612"/>
          <a:ext cx="5548539" cy="3607272"/>
        </p:xfrm>
        <a:graphic>
          <a:graphicData uri="http://schemas.openxmlformats.org/drawingml/2006/chart">
            <c:chart xmlns:c="http://schemas.openxmlformats.org/drawingml/2006/chart" xmlns:r="http://schemas.openxmlformats.org/officeDocument/2006/relationships" r:id="rId4"/>
          </a:graphicData>
        </a:graphic>
      </p:graphicFrame>
      <p:sp>
        <p:nvSpPr>
          <p:cNvPr id="26" name="テキスト ボックス 10">
            <a:extLst>
              <a:ext uri="{FF2B5EF4-FFF2-40B4-BE49-F238E27FC236}">
                <a16:creationId xmlns:a16="http://schemas.microsoft.com/office/drawing/2014/main" id="{84D83742-8F9C-60CA-0F1F-C07916D91656}"/>
              </a:ext>
            </a:extLst>
          </p:cNvPr>
          <p:cNvSpPr txBox="1"/>
          <p:nvPr/>
        </p:nvSpPr>
        <p:spPr>
          <a:xfrm>
            <a:off x="6322679" y="1316293"/>
            <a:ext cx="5112446" cy="646331"/>
          </a:xfrm>
          <a:prstGeom prst="rect">
            <a:avLst/>
          </a:prstGeom>
          <a:noFill/>
        </p:spPr>
        <p:txBody>
          <a:bodyPr wrap="square" rtlCol="0">
            <a:spAutoFit/>
          </a:bodyPr>
          <a:lstStyle/>
          <a:p>
            <a:pPr marL="285750" indent="-285750">
              <a:buFont typeface="Arial" panose="020B0604020202020204" pitchFamily="34" charset="0"/>
              <a:buChar char="•"/>
            </a:pPr>
            <a:r>
              <a:rPr lang="en-GB" altLang="ja-JP" dirty="0">
                <a:latin typeface="+mn-lt"/>
                <a:ea typeface="BIZ UDPGothic" panose="020B0400000000000000" pitchFamily="34" charset="-128"/>
              </a:rPr>
              <a:t>Data</a:t>
            </a:r>
            <a:r>
              <a:rPr lang="en-US" altLang="ja-JP" dirty="0">
                <a:latin typeface="+mn-lt"/>
                <a:ea typeface="BIZ UDPGothic" panose="020B0400000000000000" pitchFamily="34" charset="-128"/>
              </a:rPr>
              <a:t> </a:t>
            </a:r>
            <a:r>
              <a:rPr lang="en-GB" altLang="ja-JP" dirty="0">
                <a:latin typeface="+mn-lt"/>
                <a:ea typeface="BIZ UDPGothic" panose="020B0400000000000000" pitchFamily="34" charset="-128"/>
              </a:rPr>
              <a:t>management plan</a:t>
            </a:r>
            <a:endParaRPr lang="en-US" altLang="ja-JP" dirty="0">
              <a:latin typeface="+mn-lt"/>
              <a:ea typeface="BIZ UDPGothic" panose="020B0400000000000000" pitchFamily="34" charset="-128"/>
            </a:endParaRPr>
          </a:p>
          <a:p>
            <a:pPr marL="285750" indent="-285750">
              <a:buFont typeface="Arial" panose="020B0604020202020204" pitchFamily="34" charset="0"/>
              <a:buChar char="•"/>
            </a:pPr>
            <a:r>
              <a:rPr lang="en-US" b="0" i="0" u="none" strike="noStrike" dirty="0">
                <a:solidFill>
                  <a:srgbClr val="000000"/>
                </a:solidFill>
                <a:effectLst/>
                <a:latin typeface="+mn-lt"/>
              </a:rPr>
              <a:t>Searching, acquiring, collecting, generating data</a:t>
            </a:r>
            <a:endParaRPr lang="ja-JP" altLang="en-US">
              <a:latin typeface="+mn-lt"/>
              <a:ea typeface="BIZ UDPGothic" panose="020B0400000000000000" pitchFamily="34" charset="-128"/>
            </a:endParaRPr>
          </a:p>
        </p:txBody>
      </p:sp>
      <p:sp>
        <p:nvSpPr>
          <p:cNvPr id="27" name="TextBox 2">
            <a:extLst>
              <a:ext uri="{FF2B5EF4-FFF2-40B4-BE49-F238E27FC236}">
                <a16:creationId xmlns:a16="http://schemas.microsoft.com/office/drawing/2014/main" id="{77A0763B-84EA-D1F4-AF6D-83E37C057D39}"/>
              </a:ext>
            </a:extLst>
          </p:cNvPr>
          <p:cNvSpPr txBox="1"/>
          <p:nvPr/>
        </p:nvSpPr>
        <p:spPr>
          <a:xfrm>
            <a:off x="239474" y="982847"/>
            <a:ext cx="4987846" cy="369332"/>
          </a:xfrm>
          <a:prstGeom prst="rect">
            <a:avLst/>
          </a:prstGeom>
          <a:noFill/>
        </p:spPr>
        <p:txBody>
          <a:bodyPr wrap="square" rtlCol="0">
            <a:spAutoFit/>
          </a:bodyPr>
          <a:lstStyle/>
          <a:p>
            <a:pPr marL="380972" indent="-380972">
              <a:buFont typeface="Wingdings" panose="05000000000000000000" pitchFamily="2" charset="2"/>
              <a:buChar char="u"/>
            </a:pPr>
            <a:r>
              <a:rPr lang="en-GB" b="1" dirty="0">
                <a:solidFill>
                  <a:prstClr val="black"/>
                </a:solidFill>
                <a:latin typeface="+mn-lt"/>
                <a:ea typeface="BIZ UDPGothic" panose="020B0400000000000000" pitchFamily="34" charset="-128"/>
              </a:rPr>
              <a:t>Examples for Each Stage of the Cycle</a:t>
            </a:r>
          </a:p>
        </p:txBody>
      </p:sp>
      <p:graphicFrame>
        <p:nvGraphicFramePr>
          <p:cNvPr id="28" name="グラフ 35">
            <a:extLst>
              <a:ext uri="{FF2B5EF4-FFF2-40B4-BE49-F238E27FC236}">
                <a16:creationId xmlns:a16="http://schemas.microsoft.com/office/drawing/2014/main" id="{E3FF56E1-7D35-86F0-B987-B89C72C5300B}"/>
              </a:ext>
            </a:extLst>
          </p:cNvPr>
          <p:cNvGraphicFramePr>
            <a:graphicFrameLocks/>
          </p:cNvGraphicFramePr>
          <p:nvPr>
            <p:extLst>
              <p:ext uri="{D42A27DB-BD31-4B8C-83A1-F6EECF244321}">
                <p14:modId xmlns:p14="http://schemas.microsoft.com/office/powerpoint/2010/main" val="1658953278"/>
              </p:ext>
            </p:extLst>
          </p:nvPr>
        </p:nvGraphicFramePr>
        <p:xfrm>
          <a:off x="2820038" y="1861806"/>
          <a:ext cx="5548539" cy="360727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9" name="Diagram 1">
            <a:extLst>
              <a:ext uri="{FF2B5EF4-FFF2-40B4-BE49-F238E27FC236}">
                <a16:creationId xmlns:a16="http://schemas.microsoft.com/office/drawing/2014/main" id="{FC10B9FD-92A4-2D0C-3434-2B7F5E7618BD}"/>
              </a:ext>
            </a:extLst>
          </p:cNvPr>
          <p:cNvGraphicFramePr/>
          <p:nvPr>
            <p:extLst>
              <p:ext uri="{D42A27DB-BD31-4B8C-83A1-F6EECF244321}">
                <p14:modId xmlns:p14="http://schemas.microsoft.com/office/powerpoint/2010/main" val="1638355227"/>
              </p:ext>
            </p:extLst>
          </p:nvPr>
        </p:nvGraphicFramePr>
        <p:xfrm>
          <a:off x="3825263" y="1912307"/>
          <a:ext cx="3911221" cy="351736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30" name="テキスト ボックス 7">
            <a:extLst>
              <a:ext uri="{FF2B5EF4-FFF2-40B4-BE49-F238E27FC236}">
                <a16:creationId xmlns:a16="http://schemas.microsoft.com/office/drawing/2014/main" id="{E5934E21-FAF0-F26E-05B7-1F79D885DDC4}"/>
              </a:ext>
            </a:extLst>
          </p:cNvPr>
          <p:cNvSpPr txBox="1"/>
          <p:nvPr/>
        </p:nvSpPr>
        <p:spPr>
          <a:xfrm>
            <a:off x="0" y="6382632"/>
            <a:ext cx="12192000" cy="461665"/>
          </a:xfrm>
          <a:prstGeom prst="rect">
            <a:avLst/>
          </a:prstGeom>
          <a:solidFill>
            <a:srgbClr val="EAEAEA"/>
          </a:solidFill>
        </p:spPr>
        <p:txBody>
          <a:bodyPr wrap="square" rtlCol="0">
            <a:spAutoFit/>
          </a:bodyPr>
          <a:lstStyle/>
          <a:p>
            <a:r>
              <a:rPr lang="en-GB" altLang="ja-JP" sz="1200" dirty="0">
                <a:latin typeface="+mn-lt"/>
                <a:ea typeface="BIZ UDPGothic" panose="020B0400000000000000" pitchFamily="34" charset="-128"/>
              </a:rPr>
              <a:t>Adapted from: </a:t>
            </a:r>
            <a:r>
              <a:rPr lang="en-US" sz="1200" b="0" i="0" u="none" strike="noStrike" dirty="0">
                <a:solidFill>
                  <a:srgbClr val="000000"/>
                </a:solidFill>
                <a:effectLst/>
                <a:latin typeface="+mn-lt"/>
              </a:rPr>
              <a:t>Yoshida et al. (2021</a:t>
            </a:r>
            <a:r>
              <a:rPr lang="el-GR" sz="1200" b="0" i="0" u="none" strike="noStrike" dirty="0">
                <a:solidFill>
                  <a:srgbClr val="000000"/>
                </a:solidFill>
                <a:effectLst/>
                <a:latin typeface="+mn-lt"/>
              </a:rPr>
              <a:t>, </a:t>
            </a:r>
            <a:r>
              <a:rPr lang="en-GB" sz="1200" b="0" i="0" u="none" strike="noStrike" dirty="0">
                <a:solidFill>
                  <a:srgbClr val="000000"/>
                </a:solidFill>
                <a:effectLst/>
                <a:latin typeface="+mn-lt"/>
              </a:rPr>
              <a:t>February</a:t>
            </a:r>
            <a:r>
              <a:rPr lang="en-US" sz="1200" b="0" i="0" u="none" strike="noStrike" dirty="0">
                <a:solidFill>
                  <a:srgbClr val="000000"/>
                </a:solidFill>
                <a:effectLst/>
                <a:latin typeface="+mn-lt"/>
              </a:rPr>
              <a:t>). </a:t>
            </a:r>
            <a:r>
              <a:rPr lang="en-US" sz="1200" b="0" i="1" u="none" strike="noStrike" dirty="0">
                <a:solidFill>
                  <a:srgbClr val="000000"/>
                </a:solidFill>
                <a:effectLst/>
                <a:latin typeface="+mn-lt"/>
              </a:rPr>
              <a:t>Design and Practice of Research Data Management Services – Chapter 1, 2nd Edition.</a:t>
            </a:r>
            <a:r>
              <a:rPr lang="en-US" sz="1200" b="0" i="0" u="none" strike="noStrike" dirty="0">
                <a:solidFill>
                  <a:srgbClr val="000000"/>
                </a:solidFill>
                <a:effectLst/>
                <a:latin typeface="+mn-lt"/>
              </a:rPr>
              <a:t> In </a:t>
            </a:r>
            <a:r>
              <a:rPr lang="en-US" sz="1200" b="0" i="1" u="none" strike="noStrike" dirty="0">
                <a:solidFill>
                  <a:srgbClr val="000000"/>
                </a:solidFill>
                <a:effectLst/>
                <a:latin typeface="+mn-lt"/>
              </a:rPr>
              <a:t>Educational Material: Design and Practice of Research Data Management Services</a:t>
            </a:r>
            <a:r>
              <a:rPr lang="en-US" sz="1200" b="0" i="0" u="none" strike="noStrike" dirty="0">
                <a:solidFill>
                  <a:srgbClr val="000000"/>
                </a:solidFill>
                <a:effectLst/>
                <a:latin typeface="+mn-lt"/>
              </a:rPr>
              <a:t>, p.15. Japan Consortium for Open Access Repositories (JPCOAR), Research Data Working Group.</a:t>
            </a:r>
            <a:r>
              <a:rPr lang="en-US" altLang="ja-JP" sz="1200" dirty="0">
                <a:latin typeface="+mn-lt"/>
                <a:ea typeface="BIZ UDPGothic" panose="020B0400000000000000" pitchFamily="34" charset="-128"/>
                <a:hlinkClick r:id="rId11"/>
              </a:rPr>
              <a:t> https://jpcoar.repo.nii.ac.jp/records/607</a:t>
            </a:r>
            <a:r>
              <a:rPr lang="en-US" altLang="ja-JP" sz="1200" dirty="0">
                <a:latin typeface="+mn-lt"/>
                <a:ea typeface="BIZ UDPGothic" panose="020B0400000000000000" pitchFamily="34" charset="-128"/>
              </a:rPr>
              <a:t> </a:t>
            </a:r>
            <a:endParaRPr lang="ja-JP" altLang="en-US" sz="1200">
              <a:latin typeface="+mn-lt"/>
              <a:ea typeface="BIZ UDPGothic" panose="020B0400000000000000" pitchFamily="34" charset="-128"/>
            </a:endParaRPr>
          </a:p>
        </p:txBody>
      </p:sp>
    </p:spTree>
    <p:extLst>
      <p:ext uri="{BB962C8B-B14F-4D97-AF65-F5344CB8AC3E}">
        <p14:creationId xmlns:p14="http://schemas.microsoft.com/office/powerpoint/2010/main" val="841406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C1A6BF0D-17C9-2645-E8DE-CACA74715B8C}"/>
              </a:ext>
            </a:extLst>
          </p:cNvPr>
          <p:cNvSpPr txBox="1"/>
          <p:nvPr/>
        </p:nvSpPr>
        <p:spPr>
          <a:xfrm>
            <a:off x="1036209" y="100408"/>
            <a:ext cx="10343571" cy="1200329"/>
          </a:xfrm>
          <a:prstGeom prst="rect">
            <a:avLst/>
          </a:prstGeom>
          <a:noFill/>
        </p:spPr>
        <p:txBody>
          <a:bodyPr wrap="square">
            <a:spAutoFit/>
          </a:bodyPr>
          <a:lstStyle/>
          <a:p>
            <a:pPr algn="ctr"/>
            <a:r>
              <a:rPr lang="ja-JP" altLang="en-US" sz="3600">
                <a:solidFill>
                  <a:schemeClr val="bg1"/>
                </a:solidFill>
                <a:ea typeface="BIZ UDPGothic" panose="020B0400000000000000" pitchFamily="34" charset="-128"/>
                <a:cs typeface="Calibri" panose="020F0502020204030204" pitchFamily="34" charset="0"/>
              </a:rPr>
              <a:t>世界と日本におけるオープンサイエンスの動向</a:t>
            </a:r>
            <a:endParaRPr lang="en-US" altLang="ja-JP" sz="3600" dirty="0">
              <a:solidFill>
                <a:schemeClr val="bg1"/>
              </a:solidFill>
              <a:ea typeface="BIZ UDPGothic" panose="020B0400000000000000" pitchFamily="34" charset="-128"/>
              <a:cs typeface="Calibri" panose="020F0502020204030204" pitchFamily="34" charset="0"/>
            </a:endParaRPr>
          </a:p>
          <a:p>
            <a:pPr algn="ctr"/>
            <a:r>
              <a:rPr lang="ja-JP" altLang="en-US" sz="3600">
                <a:solidFill>
                  <a:schemeClr val="bg1"/>
                </a:solidFill>
                <a:ea typeface="BIZ UDPGothic" panose="020B0400000000000000" pitchFamily="34" charset="-128"/>
                <a:cs typeface="Calibri" panose="020F0502020204030204" pitchFamily="34" charset="0"/>
              </a:rPr>
              <a:t>－海外の動向－</a:t>
            </a:r>
          </a:p>
        </p:txBody>
      </p:sp>
      <p:sp>
        <p:nvSpPr>
          <p:cNvPr id="14" name="吹き出し: 角を丸めた四角形 13">
            <a:extLst>
              <a:ext uri="{FF2B5EF4-FFF2-40B4-BE49-F238E27FC236}">
                <a16:creationId xmlns:a16="http://schemas.microsoft.com/office/drawing/2014/main" id="{AE139360-DD2F-1187-0B09-CDA181C6C7A7}"/>
              </a:ext>
            </a:extLst>
          </p:cNvPr>
          <p:cNvSpPr/>
          <p:nvPr/>
        </p:nvSpPr>
        <p:spPr>
          <a:xfrm>
            <a:off x="861549" y="1119670"/>
            <a:ext cx="3606465" cy="336000"/>
          </a:xfrm>
          <a:prstGeom prst="wedgeRoundRectCallout">
            <a:avLst>
              <a:gd name="adj1" fmla="val -40516"/>
              <a:gd name="adj2" fmla="val 27720"/>
              <a:gd name="adj3" fmla="val 1666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80972" indent="-380972">
              <a:buFont typeface="Wingdings" panose="05000000000000000000" pitchFamily="2" charset="2"/>
              <a:buChar char="u"/>
              <a:defRPr/>
            </a:pPr>
            <a:r>
              <a:rPr lang="en-GB" altLang="ja-JP" sz="2000" b="1" dirty="0">
                <a:solidFill>
                  <a:schemeClr val="tx1"/>
                </a:solidFill>
                <a:latin typeface="Calibri" panose="020F0502020204030204" pitchFamily="34" charset="0"/>
                <a:ea typeface="BIZ UDPGothic" panose="020B0400000000000000" pitchFamily="34" charset="-128"/>
                <a:cs typeface="Calibri" panose="020F0502020204030204" pitchFamily="34" charset="0"/>
              </a:rPr>
              <a:t>Funding Agency Initiatives:</a:t>
            </a:r>
            <a:endParaRPr lang="ja-JP" altLang="en-US" sz="2000" b="1">
              <a:solidFill>
                <a:schemeClr val="tx1"/>
              </a:solidFill>
              <a:latin typeface="Calibri" panose="020F0502020204030204" pitchFamily="34" charset="0"/>
              <a:ea typeface="BIZ UDPGothic" panose="020B0400000000000000" pitchFamily="34" charset="-128"/>
              <a:cs typeface="Calibri" panose="020F0502020204030204" pitchFamily="34" charset="0"/>
            </a:endParaRPr>
          </a:p>
        </p:txBody>
      </p:sp>
      <p:sp>
        <p:nvSpPr>
          <p:cNvPr id="15" name="吹き出し: 角を丸めた四角形 14">
            <a:extLst>
              <a:ext uri="{FF2B5EF4-FFF2-40B4-BE49-F238E27FC236}">
                <a16:creationId xmlns:a16="http://schemas.microsoft.com/office/drawing/2014/main" id="{572A427D-EF02-BECD-B10F-E7E167763A8A}"/>
              </a:ext>
            </a:extLst>
          </p:cNvPr>
          <p:cNvSpPr/>
          <p:nvPr/>
        </p:nvSpPr>
        <p:spPr>
          <a:xfrm>
            <a:off x="861549" y="3533864"/>
            <a:ext cx="3361761" cy="336000"/>
          </a:xfrm>
          <a:prstGeom prst="wedgeRoundRectCallout">
            <a:avLst>
              <a:gd name="adj1" fmla="val -40516"/>
              <a:gd name="adj2" fmla="val 27720"/>
              <a:gd name="adj3" fmla="val 1666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80972" indent="-380972">
              <a:buFont typeface="Wingdings" panose="05000000000000000000" pitchFamily="2" charset="2"/>
              <a:buChar char="u"/>
              <a:defRPr/>
            </a:pPr>
            <a:r>
              <a:rPr lang="en-GB" altLang="ja-JP" sz="2000" b="1" dirty="0">
                <a:solidFill>
                  <a:schemeClr val="tx1"/>
                </a:solidFill>
                <a:latin typeface="Calibri" panose="020F0502020204030204" pitchFamily="34" charset="0"/>
                <a:ea typeface="BIZ UDPGothic" panose="020B0400000000000000" pitchFamily="34" charset="-128"/>
                <a:cs typeface="Calibri" panose="020F0502020204030204" pitchFamily="34" charset="0"/>
              </a:rPr>
              <a:t>Fundamental Principles</a:t>
            </a:r>
            <a:endParaRPr lang="ja-JP" altLang="en-US" sz="2000" b="1">
              <a:solidFill>
                <a:schemeClr val="tx1"/>
              </a:solidFill>
              <a:latin typeface="Calibri" panose="020F0502020204030204" pitchFamily="34" charset="0"/>
              <a:ea typeface="BIZ UDPGothic" panose="020B0400000000000000" pitchFamily="34" charset="-128"/>
              <a:cs typeface="Calibri" panose="020F0502020204030204" pitchFamily="34" charset="0"/>
            </a:endParaRPr>
          </a:p>
        </p:txBody>
      </p:sp>
      <p:sp>
        <p:nvSpPr>
          <p:cNvPr id="16" name="吹き出し: 角を丸めた四角形 15">
            <a:extLst>
              <a:ext uri="{FF2B5EF4-FFF2-40B4-BE49-F238E27FC236}">
                <a16:creationId xmlns:a16="http://schemas.microsoft.com/office/drawing/2014/main" id="{A49C7CCA-7B1A-C52F-59DE-126C3769F049}"/>
              </a:ext>
            </a:extLst>
          </p:cNvPr>
          <p:cNvSpPr/>
          <p:nvPr/>
        </p:nvSpPr>
        <p:spPr>
          <a:xfrm>
            <a:off x="914558" y="5524674"/>
            <a:ext cx="4250916" cy="336000"/>
          </a:xfrm>
          <a:prstGeom prst="wedgeRoundRectCallout">
            <a:avLst>
              <a:gd name="adj1" fmla="val -40516"/>
              <a:gd name="adj2" fmla="val 27720"/>
              <a:gd name="adj3" fmla="val 1666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80972" indent="-380972">
              <a:buFont typeface="Wingdings" panose="05000000000000000000" pitchFamily="2" charset="2"/>
              <a:buChar char="u"/>
              <a:defRPr/>
            </a:pPr>
            <a:r>
              <a:rPr lang="en-GB" altLang="ja-JP" sz="2000" b="1" dirty="0">
                <a:solidFill>
                  <a:schemeClr val="tx1"/>
                </a:solidFill>
                <a:latin typeface="Calibri" panose="020F0502020204030204" pitchFamily="34" charset="0"/>
                <a:ea typeface="BIZ UDPGothic" panose="020B0400000000000000" pitchFamily="34" charset="-128"/>
                <a:cs typeface="Calibri" panose="020F0502020204030204" pitchFamily="34" charset="0"/>
              </a:rPr>
              <a:t>Data Infrastructure Development</a:t>
            </a:r>
            <a:endParaRPr lang="ja-JP" altLang="en-US" sz="2000" b="1">
              <a:solidFill>
                <a:schemeClr val="tx1"/>
              </a:solidFill>
              <a:latin typeface="Calibri" panose="020F0502020204030204" pitchFamily="34" charset="0"/>
              <a:ea typeface="BIZ UDPGothic" panose="020B0400000000000000" pitchFamily="34" charset="-128"/>
              <a:cs typeface="Calibri" panose="020F0502020204030204" pitchFamily="34" charset="0"/>
            </a:endParaRPr>
          </a:p>
        </p:txBody>
      </p:sp>
      <p:sp>
        <p:nvSpPr>
          <p:cNvPr id="2" name="タイトル 1">
            <a:extLst>
              <a:ext uri="{FF2B5EF4-FFF2-40B4-BE49-F238E27FC236}">
                <a16:creationId xmlns:a16="http://schemas.microsoft.com/office/drawing/2014/main" id="{6A69D495-3FE4-40F1-CD5C-2DA36A6E5F4E}"/>
              </a:ext>
            </a:extLst>
          </p:cNvPr>
          <p:cNvSpPr>
            <a:spLocks noGrp="1"/>
          </p:cNvSpPr>
          <p:nvPr>
            <p:ph type="title"/>
          </p:nvPr>
        </p:nvSpPr>
        <p:spPr/>
        <p:txBody>
          <a:bodyPr/>
          <a:lstStyle/>
          <a:p>
            <a:r>
              <a:rPr lang="en-US" altLang="ja-JP" sz="3400" dirty="0">
                <a:latin typeface="+mj-lt"/>
                <a:cs typeface="Calibri" panose="020F0502020204030204" pitchFamily="34" charset="0"/>
              </a:rPr>
              <a:t>Trends in Open Science in Japan and the World:</a:t>
            </a:r>
            <a:br>
              <a:rPr lang="en-US" altLang="ja-JP" sz="3400" dirty="0">
                <a:latin typeface="+mj-lt"/>
                <a:cs typeface="Calibri" panose="020F0502020204030204" pitchFamily="34" charset="0"/>
              </a:rPr>
            </a:br>
            <a:r>
              <a:rPr lang="en-US" altLang="ja-JP" sz="3400" dirty="0">
                <a:latin typeface="+mj-lt"/>
                <a:cs typeface="Calibri" panose="020F0502020204030204" pitchFamily="34" charset="0"/>
              </a:rPr>
              <a:t>Global Trends</a:t>
            </a:r>
            <a:endParaRPr lang="ja-JP" altLang="en-US" sz="3400">
              <a:latin typeface="+mj-lt"/>
              <a:cs typeface="Calibri" panose="020F0502020204030204" pitchFamily="34" charset="0"/>
            </a:endParaRPr>
          </a:p>
        </p:txBody>
      </p:sp>
      <p:sp>
        <p:nvSpPr>
          <p:cNvPr id="17" name="コンテンツ プレースホルダー 2">
            <a:extLst>
              <a:ext uri="{FF2B5EF4-FFF2-40B4-BE49-F238E27FC236}">
                <a16:creationId xmlns:a16="http://schemas.microsoft.com/office/drawing/2014/main" id="{34C993FC-6FB0-F414-8B38-6428A9FB37F0}"/>
              </a:ext>
            </a:extLst>
          </p:cNvPr>
          <p:cNvSpPr>
            <a:spLocks noGrp="1"/>
          </p:cNvSpPr>
          <p:nvPr>
            <p:ph idx="1"/>
          </p:nvPr>
        </p:nvSpPr>
        <p:spPr>
          <a:xfrm>
            <a:off x="1503225" y="2653616"/>
            <a:ext cx="10095296" cy="812036"/>
          </a:xfrm>
        </p:spPr>
        <p:txBody>
          <a:bodyPr>
            <a:noAutofit/>
          </a:bodyPr>
          <a:lstStyle/>
          <a:p>
            <a:pPr marL="0" indent="0">
              <a:buNone/>
            </a:pPr>
            <a:r>
              <a:rPr lang="ja-JP" altLang="en-US" sz="1900">
                <a:latin typeface="Calibri" panose="020F0502020204030204" pitchFamily="34" charset="0"/>
                <a:cs typeface="Calibri" panose="020F0502020204030204" pitchFamily="34" charset="0"/>
              </a:rPr>
              <a:t>⇒</a:t>
            </a:r>
            <a:r>
              <a:rPr lang="en-US" altLang="ja-JP" sz="1900" dirty="0">
                <a:latin typeface="Calibri" panose="020F0502020204030204" pitchFamily="34" charset="0"/>
                <a:cs typeface="Calibri" panose="020F0502020204030204" pitchFamily="34" charset="0"/>
              </a:rPr>
              <a:t>Open data improves the impact of research and maximizes investment returns through data reuse</a:t>
            </a:r>
            <a:br>
              <a:rPr lang="en-US" altLang="ja-JP" sz="1900" dirty="0">
                <a:latin typeface="Calibri" panose="020F0502020204030204" pitchFamily="34" charset="0"/>
                <a:cs typeface="Calibri" panose="020F0502020204030204" pitchFamily="34" charset="0"/>
              </a:rPr>
            </a:br>
            <a:r>
              <a:rPr lang="ja-JP" altLang="en-US" sz="1900">
                <a:latin typeface="Calibri" panose="020F0502020204030204" pitchFamily="34" charset="0"/>
                <a:cs typeface="Calibri" panose="020F0502020204030204" pitchFamily="34" charset="0"/>
              </a:rPr>
              <a:t>⇒</a:t>
            </a:r>
            <a:r>
              <a:rPr lang="en-US" altLang="ja-JP" sz="1900" dirty="0">
                <a:latin typeface="Calibri" panose="020F0502020204030204" pitchFamily="34" charset="0"/>
                <a:cs typeface="Calibri" panose="020F0502020204030204" pitchFamily="34" charset="0"/>
              </a:rPr>
              <a:t>Ensuring publicly funded research benefits society</a:t>
            </a:r>
            <a:endParaRPr lang="ja-JP" altLang="en-US" sz="1900">
              <a:latin typeface="Calibri" panose="020F0502020204030204" pitchFamily="34" charset="0"/>
              <a:cs typeface="Calibri" panose="020F0502020204030204" pitchFamily="34" charset="0"/>
            </a:endParaRPr>
          </a:p>
        </p:txBody>
      </p:sp>
      <p:sp>
        <p:nvSpPr>
          <p:cNvPr id="18" name="コンテンツ プレースホルダー 2">
            <a:extLst>
              <a:ext uri="{FF2B5EF4-FFF2-40B4-BE49-F238E27FC236}">
                <a16:creationId xmlns:a16="http://schemas.microsoft.com/office/drawing/2014/main" id="{84C89332-B0E6-4CE6-704B-B0CE4204E777}"/>
              </a:ext>
            </a:extLst>
          </p:cNvPr>
          <p:cNvSpPr txBox="1">
            <a:spLocks/>
          </p:cNvSpPr>
          <p:nvPr/>
        </p:nvSpPr>
        <p:spPr bwMode="auto">
          <a:xfrm>
            <a:off x="1050530" y="1625504"/>
            <a:ext cx="11000686" cy="876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nSpc>
                <a:spcPct val="100000"/>
              </a:lnSpc>
            </a:pPr>
            <a:r>
              <a:rPr lang="en-US" sz="1900" b="0" i="0" u="none" strike="noStrike" dirty="0">
                <a:solidFill>
                  <a:srgbClr val="000000"/>
                </a:solidFill>
                <a:effectLst/>
                <a:latin typeface="Calibri" panose="020F0502020204030204" pitchFamily="34" charset="0"/>
                <a:cs typeface="Calibri" panose="020F0502020204030204" pitchFamily="34" charset="0"/>
              </a:rPr>
              <a:t>2003: U.S. National Institutes of Health (NIH) took lead, followed by National Science Foundation (NSF) and others, mandating the </a:t>
            </a:r>
            <a:r>
              <a:rPr lang="en-US" sz="1900" b="1" i="0" u="none" strike="noStrike" dirty="0">
                <a:solidFill>
                  <a:srgbClr val="000000"/>
                </a:solidFill>
                <a:effectLst/>
                <a:latin typeface="Calibri" panose="020F0502020204030204" pitchFamily="34" charset="0"/>
                <a:cs typeface="Calibri" panose="020F0502020204030204" pitchFamily="34" charset="0"/>
              </a:rPr>
              <a:t>publication of research data and submission of Data Management Plans (DMPs)</a:t>
            </a:r>
            <a:br>
              <a:rPr lang="en-US" altLang="ja-JP" sz="1900" b="1" dirty="0">
                <a:latin typeface="Calibri" panose="020F0502020204030204" pitchFamily="34" charset="0"/>
                <a:ea typeface="BIZ UDPGothic" panose="020B0400000000000000" pitchFamily="34" charset="-128"/>
                <a:cs typeface="Calibri" panose="020F0502020204030204" pitchFamily="34" charset="0"/>
              </a:rPr>
            </a:br>
            <a:r>
              <a:rPr lang="en-US" sz="1900" b="0" i="0" u="sng" strike="noStrike" dirty="0">
                <a:solidFill>
                  <a:srgbClr val="000000"/>
                </a:solidFill>
                <a:effectLst/>
                <a:latin typeface="Calibri" panose="020F0502020204030204" pitchFamily="34" charset="0"/>
                <a:cs typeface="Calibri" panose="020F0502020204030204" pitchFamily="34" charset="0"/>
              </a:rPr>
              <a:t>Many European funding agencies have since adopted similar policies.</a:t>
            </a:r>
            <a:endParaRPr lang="ja-JP" altLang="en-US" sz="1900" u="sng">
              <a:latin typeface="Calibri" panose="020F0502020204030204" pitchFamily="34" charset="0"/>
              <a:ea typeface="BIZ UDPGothic" panose="020B0400000000000000" pitchFamily="34" charset="-128"/>
              <a:cs typeface="Calibri" panose="020F0502020204030204" pitchFamily="34" charset="0"/>
            </a:endParaRPr>
          </a:p>
        </p:txBody>
      </p:sp>
      <p:sp>
        <p:nvSpPr>
          <p:cNvPr id="19" name="コンテンツ プレースホルダー 2">
            <a:extLst>
              <a:ext uri="{FF2B5EF4-FFF2-40B4-BE49-F238E27FC236}">
                <a16:creationId xmlns:a16="http://schemas.microsoft.com/office/drawing/2014/main" id="{AC99F92F-44A5-7733-7F91-2FA1119D6E38}"/>
              </a:ext>
            </a:extLst>
          </p:cNvPr>
          <p:cNvSpPr txBox="1">
            <a:spLocks/>
          </p:cNvSpPr>
          <p:nvPr/>
        </p:nvSpPr>
        <p:spPr bwMode="auto">
          <a:xfrm>
            <a:off x="1426103" y="3906683"/>
            <a:ext cx="8344560" cy="625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nSpc>
                <a:spcPct val="100000"/>
              </a:lnSpc>
            </a:pPr>
            <a:r>
              <a:rPr lang="en-US" sz="1900" b="0" i="0" u="none" strike="noStrike" dirty="0">
                <a:solidFill>
                  <a:srgbClr val="000000"/>
                </a:solidFill>
                <a:effectLst/>
                <a:latin typeface="Calibri" panose="020F0502020204030204" pitchFamily="34" charset="0"/>
                <a:cs typeface="Calibri" panose="020F0502020204030204" pitchFamily="34" charset="0"/>
              </a:rPr>
              <a:t>FORCE11: </a:t>
            </a:r>
            <a:r>
              <a:rPr lang="en-US" sz="1900" dirty="0">
                <a:solidFill>
                  <a:srgbClr val="000000"/>
                </a:solidFill>
                <a:latin typeface="Calibri" panose="020F0502020204030204" pitchFamily="34" charset="0"/>
                <a:cs typeface="Calibri" panose="020F0502020204030204" pitchFamily="34" charset="0"/>
              </a:rPr>
              <a:t> I</a:t>
            </a:r>
            <a:r>
              <a:rPr lang="en-US" sz="1900" b="0" i="0" u="none" strike="noStrike" dirty="0">
                <a:solidFill>
                  <a:srgbClr val="000000"/>
                </a:solidFill>
                <a:effectLst/>
                <a:latin typeface="Calibri" panose="020F0502020204030204" pitchFamily="34" charset="0"/>
                <a:cs typeface="Calibri" panose="020F0502020204030204" pitchFamily="34" charset="0"/>
              </a:rPr>
              <a:t>nternational initiative promoting research data sharing and reuse.</a:t>
            </a:r>
            <a:br>
              <a:rPr lang="en-US" sz="1900" b="0" i="0" u="none" strike="noStrike" dirty="0">
                <a:solidFill>
                  <a:srgbClr val="000000"/>
                </a:solidFill>
                <a:effectLst/>
                <a:latin typeface="Calibri" panose="020F0502020204030204" pitchFamily="34" charset="0"/>
                <a:cs typeface="Calibri" panose="020F0502020204030204" pitchFamily="34" charset="0"/>
              </a:rPr>
            </a:br>
            <a:r>
              <a:rPr lang="en-US" sz="1900" b="0" i="0" u="none" strike="noStrike" dirty="0">
                <a:solidFill>
                  <a:srgbClr val="000000"/>
                </a:solidFill>
                <a:effectLst/>
                <a:latin typeface="Calibri" panose="020F0502020204030204" pitchFamily="34" charset="0"/>
                <a:cs typeface="Calibri" panose="020F0502020204030204" pitchFamily="34" charset="0"/>
              </a:rPr>
              <a:t>2016: </a:t>
            </a:r>
            <a:r>
              <a:rPr lang="en-US" altLang="ja-JP" sz="1900" b="1" dirty="0">
                <a:latin typeface="Calibri" panose="020F0502020204030204" pitchFamily="34" charset="0"/>
                <a:ea typeface="BIZ UDPGothic" panose="020B0400000000000000" pitchFamily="34" charset="-128"/>
                <a:cs typeface="Calibri" panose="020F0502020204030204" pitchFamily="34" charset="0"/>
              </a:rPr>
              <a:t>FAIR</a:t>
            </a:r>
            <a:r>
              <a:rPr lang="en-US" altLang="ja-JP" sz="1900" dirty="0">
                <a:latin typeface="Calibri" panose="020F0502020204030204" pitchFamily="34" charset="0"/>
                <a:ea typeface="BIZ UDPGothic" panose="020B0400000000000000" pitchFamily="34" charset="-128"/>
                <a:cs typeface="Calibri" panose="020F0502020204030204" pitchFamily="34" charset="0"/>
              </a:rPr>
              <a:t> Data Principles introduction</a:t>
            </a:r>
            <a:endParaRPr lang="ja-JP" altLang="en-US" sz="1900">
              <a:latin typeface="Calibri" panose="020F0502020204030204" pitchFamily="34" charset="0"/>
              <a:ea typeface="BIZ UDPGothic" panose="020B0400000000000000" pitchFamily="34" charset="-128"/>
              <a:cs typeface="Calibri" panose="020F0502020204030204" pitchFamily="34" charset="0"/>
            </a:endParaRPr>
          </a:p>
        </p:txBody>
      </p:sp>
      <p:sp>
        <p:nvSpPr>
          <p:cNvPr id="20" name="コンテンツ プレースホルダー 2">
            <a:extLst>
              <a:ext uri="{FF2B5EF4-FFF2-40B4-BE49-F238E27FC236}">
                <a16:creationId xmlns:a16="http://schemas.microsoft.com/office/drawing/2014/main" id="{8547F354-9A7E-0763-6E0D-82E965A92218}"/>
              </a:ext>
            </a:extLst>
          </p:cNvPr>
          <p:cNvSpPr txBox="1">
            <a:spLocks/>
          </p:cNvSpPr>
          <p:nvPr/>
        </p:nvSpPr>
        <p:spPr bwMode="auto">
          <a:xfrm>
            <a:off x="1503225" y="5962340"/>
            <a:ext cx="9550005" cy="346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nSpc>
                <a:spcPct val="100000"/>
              </a:lnSpc>
            </a:pPr>
            <a:r>
              <a:rPr lang="en-US" altLang="ja-JP" sz="1900" dirty="0">
                <a:latin typeface="Calibri" panose="020F0502020204030204" pitchFamily="34" charset="0"/>
                <a:ea typeface="BIZ UDPGothic" panose="020B0400000000000000" pitchFamily="34" charset="-128"/>
                <a:cs typeface="Calibri" panose="020F0502020204030204" pitchFamily="34" charset="0"/>
              </a:rPr>
              <a:t>2018</a:t>
            </a:r>
            <a:r>
              <a:rPr lang="en-GB" altLang="ja-JP" sz="1900" dirty="0">
                <a:latin typeface="Calibri" panose="020F0502020204030204" pitchFamily="34" charset="0"/>
                <a:ea typeface="BIZ UDPGothic" panose="020B0400000000000000" pitchFamily="34" charset="-128"/>
                <a:cs typeface="Calibri" panose="020F0502020204030204" pitchFamily="34" charset="0"/>
              </a:rPr>
              <a:t>:</a:t>
            </a:r>
            <a:r>
              <a:rPr lang="en-US" altLang="ja-JP" sz="1900" dirty="0">
                <a:latin typeface="Calibri" panose="020F0502020204030204" pitchFamily="34" charset="0"/>
                <a:ea typeface="BIZ UDPGothic" panose="020B0400000000000000" pitchFamily="34" charset="-128"/>
                <a:cs typeface="Calibri" panose="020F0502020204030204" pitchFamily="34" charset="0"/>
              </a:rPr>
              <a:t> </a:t>
            </a:r>
            <a:r>
              <a:rPr lang="en-GB" altLang="ja-JP" sz="1900" dirty="0">
                <a:latin typeface="Calibri" panose="020F0502020204030204" pitchFamily="34" charset="0"/>
                <a:ea typeface="BIZ UDPGothic" panose="020B0400000000000000" pitchFamily="34" charset="-128"/>
                <a:cs typeface="Calibri" panose="020F0502020204030204" pitchFamily="34" charset="0"/>
              </a:rPr>
              <a:t>Establishment</a:t>
            </a:r>
            <a:r>
              <a:rPr lang="en-US" altLang="ja-JP" sz="1900" dirty="0">
                <a:latin typeface="Calibri" panose="020F0502020204030204" pitchFamily="34" charset="0"/>
                <a:ea typeface="BIZ UDPGothic" panose="020B0400000000000000" pitchFamily="34" charset="-128"/>
                <a:cs typeface="Calibri" panose="020F0502020204030204" pitchFamily="34" charset="0"/>
              </a:rPr>
              <a:t> </a:t>
            </a:r>
            <a:r>
              <a:rPr lang="en-GB" altLang="ja-JP" sz="1900" dirty="0">
                <a:latin typeface="Calibri" panose="020F0502020204030204" pitchFamily="34" charset="0"/>
                <a:ea typeface="BIZ UDPGothic" panose="020B0400000000000000" pitchFamily="34" charset="-128"/>
                <a:cs typeface="Calibri" panose="020F0502020204030204" pitchFamily="34" charset="0"/>
              </a:rPr>
              <a:t>of</a:t>
            </a:r>
            <a:r>
              <a:rPr lang="en-US" altLang="ja-JP" sz="1900" dirty="0">
                <a:latin typeface="Calibri" panose="020F0502020204030204" pitchFamily="34" charset="0"/>
                <a:ea typeface="BIZ UDPGothic" panose="020B0400000000000000" pitchFamily="34" charset="-128"/>
                <a:cs typeface="Calibri" panose="020F0502020204030204" pitchFamily="34" charset="0"/>
              </a:rPr>
              <a:t> European Open Science Cloud </a:t>
            </a:r>
            <a:r>
              <a:rPr lang="en-GB" altLang="ja-JP" sz="1900" dirty="0">
                <a:latin typeface="Calibri" panose="020F0502020204030204" pitchFamily="34" charset="0"/>
                <a:ea typeface="BIZ UDPGothic" panose="020B0400000000000000" pitchFamily="34" charset="-128"/>
                <a:cs typeface="Calibri" panose="020F0502020204030204" pitchFamily="34" charset="0"/>
              </a:rPr>
              <a:t>(</a:t>
            </a:r>
            <a:r>
              <a:rPr lang="en-US" altLang="ja-JP" sz="1900" b="1" dirty="0">
                <a:latin typeface="Calibri" panose="020F0502020204030204" pitchFamily="34" charset="0"/>
                <a:ea typeface="BIZ UDPGothic" panose="020B0400000000000000" pitchFamily="34" charset="-128"/>
                <a:cs typeface="Calibri" panose="020F0502020204030204" pitchFamily="34" charset="0"/>
              </a:rPr>
              <a:t>EOSC)</a:t>
            </a:r>
            <a:endParaRPr lang="ja-JP" altLang="en-US" sz="1900" b="1">
              <a:latin typeface="Calibri" panose="020F0502020204030204" pitchFamily="34" charset="0"/>
              <a:ea typeface="BIZ UDPGothic" panose="020B0400000000000000" pitchFamily="34" charset="-128"/>
              <a:cs typeface="Calibri" panose="020F0502020204030204" pitchFamily="34" charset="0"/>
            </a:endParaRPr>
          </a:p>
        </p:txBody>
      </p:sp>
      <p:sp>
        <p:nvSpPr>
          <p:cNvPr id="21" name="吹き出し: 角を丸めた四角形 20">
            <a:extLst>
              <a:ext uri="{FF2B5EF4-FFF2-40B4-BE49-F238E27FC236}">
                <a16:creationId xmlns:a16="http://schemas.microsoft.com/office/drawing/2014/main" id="{A6C554E4-C9A0-C079-5B19-1CC10866CDDA}"/>
              </a:ext>
            </a:extLst>
          </p:cNvPr>
          <p:cNvSpPr/>
          <p:nvPr/>
        </p:nvSpPr>
        <p:spPr>
          <a:xfrm>
            <a:off x="1192674" y="4672012"/>
            <a:ext cx="9860556" cy="598542"/>
          </a:xfrm>
          <a:prstGeom prst="wedgeRoundRectCallout">
            <a:avLst>
              <a:gd name="adj1" fmla="val -35322"/>
              <a:gd name="adj2" fmla="val -9862"/>
              <a:gd name="adj3" fmla="val 16667"/>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900" b="0" i="0" u="none" strike="noStrike" dirty="0">
                <a:solidFill>
                  <a:srgbClr val="000000"/>
                </a:solidFill>
                <a:effectLst/>
                <a:latin typeface="Calibri" panose="020F0502020204030204" pitchFamily="34" charset="0"/>
                <a:cs typeface="Calibri" panose="020F0502020204030204" pitchFamily="34" charset="0"/>
              </a:rPr>
              <a:t>These principles ensure research data is </a:t>
            </a:r>
            <a:r>
              <a:rPr lang="en-US" sz="1900" b="1" i="0" u="none" strike="noStrike" dirty="0">
                <a:solidFill>
                  <a:srgbClr val="000000"/>
                </a:solidFill>
                <a:effectLst/>
                <a:latin typeface="Calibri" panose="020F0502020204030204" pitchFamily="34" charset="0"/>
                <a:cs typeface="Calibri" panose="020F0502020204030204" pitchFamily="34" charset="0"/>
              </a:rPr>
              <a:t>F</a:t>
            </a:r>
            <a:r>
              <a:rPr lang="en-US" sz="1900" b="0" i="0" u="none" strike="noStrike" dirty="0">
                <a:solidFill>
                  <a:srgbClr val="000000"/>
                </a:solidFill>
                <a:effectLst/>
                <a:latin typeface="Calibri" panose="020F0502020204030204" pitchFamily="34" charset="0"/>
                <a:cs typeface="Calibri" panose="020F0502020204030204" pitchFamily="34" charset="0"/>
              </a:rPr>
              <a:t>indable, </a:t>
            </a:r>
            <a:r>
              <a:rPr lang="en-US" sz="1900" b="1" i="0" u="none" strike="noStrike" dirty="0">
                <a:solidFill>
                  <a:srgbClr val="000000"/>
                </a:solidFill>
                <a:effectLst/>
                <a:latin typeface="Calibri" panose="020F0502020204030204" pitchFamily="34" charset="0"/>
                <a:cs typeface="Calibri" panose="020F0502020204030204" pitchFamily="34" charset="0"/>
              </a:rPr>
              <a:t>A</a:t>
            </a:r>
            <a:r>
              <a:rPr lang="en-US" sz="1900" b="0" i="0" u="none" strike="noStrike" dirty="0">
                <a:solidFill>
                  <a:srgbClr val="000000"/>
                </a:solidFill>
                <a:effectLst/>
                <a:latin typeface="Calibri" panose="020F0502020204030204" pitchFamily="34" charset="0"/>
                <a:cs typeface="Calibri" panose="020F0502020204030204" pitchFamily="34" charset="0"/>
              </a:rPr>
              <a:t>ccessible, </a:t>
            </a:r>
            <a:r>
              <a:rPr lang="en-US" sz="1900" b="1" i="0" u="none" strike="noStrike" dirty="0">
                <a:solidFill>
                  <a:srgbClr val="000000"/>
                </a:solidFill>
                <a:effectLst/>
                <a:latin typeface="Calibri" panose="020F0502020204030204" pitchFamily="34" charset="0"/>
                <a:cs typeface="Calibri" panose="020F0502020204030204" pitchFamily="34" charset="0"/>
              </a:rPr>
              <a:t>I</a:t>
            </a:r>
            <a:r>
              <a:rPr lang="en-US" sz="1900" b="0" i="0" u="none" strike="noStrike" dirty="0">
                <a:solidFill>
                  <a:srgbClr val="000000"/>
                </a:solidFill>
                <a:effectLst/>
                <a:latin typeface="Calibri" panose="020F0502020204030204" pitchFamily="34" charset="0"/>
                <a:cs typeface="Calibri" panose="020F0502020204030204" pitchFamily="34" charset="0"/>
              </a:rPr>
              <a:t>nteroperable, and </a:t>
            </a:r>
            <a:r>
              <a:rPr lang="en-US" sz="1900" b="1" i="0" u="none" strike="noStrike" dirty="0">
                <a:solidFill>
                  <a:srgbClr val="000000"/>
                </a:solidFill>
                <a:effectLst/>
                <a:latin typeface="Calibri" panose="020F0502020204030204" pitchFamily="34" charset="0"/>
                <a:cs typeface="Calibri" panose="020F0502020204030204" pitchFamily="34" charset="0"/>
              </a:rPr>
              <a:t>Reusable</a:t>
            </a:r>
            <a:r>
              <a:rPr lang="en-US" sz="1900" b="0" i="0" u="none" strike="noStrike" dirty="0">
                <a:solidFill>
                  <a:srgbClr val="000000"/>
                </a:solidFill>
                <a:effectLst/>
                <a:latin typeface="Calibri" panose="020F0502020204030204" pitchFamily="34" charset="0"/>
                <a:cs typeface="Calibri" panose="020F0502020204030204" pitchFamily="34" charset="0"/>
              </a:rPr>
              <a:t> (</a:t>
            </a:r>
            <a:r>
              <a:rPr lang="en-US" sz="1900" b="1" i="0" u="none" strike="noStrike" dirty="0">
                <a:solidFill>
                  <a:srgbClr val="000000"/>
                </a:solidFill>
                <a:effectLst/>
                <a:latin typeface="Calibri" panose="020F0502020204030204" pitchFamily="34" charset="0"/>
                <a:cs typeface="Calibri" panose="020F0502020204030204" pitchFamily="34" charset="0"/>
              </a:rPr>
              <a:t>FAIR</a:t>
            </a:r>
            <a:r>
              <a:rPr lang="en-US" sz="1900" b="0" i="0" u="none" strike="noStrike" dirty="0">
                <a:solidFill>
                  <a:srgbClr val="000000"/>
                </a:solidFill>
                <a:effectLst/>
                <a:latin typeface="Calibri" panose="020F0502020204030204" pitchFamily="34" charset="0"/>
                <a:cs typeface="Calibri" panose="020F0502020204030204" pitchFamily="34" charset="0"/>
              </a:rPr>
              <a:t>) providing guidelines for effective data sharing.</a:t>
            </a:r>
            <a:endParaRPr lang="en-US" altLang="ja-JP" sz="1900" dirty="0">
              <a:solidFill>
                <a:schemeClr val="tx1"/>
              </a:solidFill>
              <a:latin typeface="Calibri" panose="020F0502020204030204" pitchFamily="34" charset="0"/>
              <a:ea typeface="BIZ UDPGothic" panose="020B0400000000000000" pitchFamily="34" charset="-128"/>
              <a:cs typeface="Calibri" panose="020F0502020204030204" pitchFamily="34" charset="0"/>
            </a:endParaRPr>
          </a:p>
        </p:txBody>
      </p:sp>
      <p:sp>
        <p:nvSpPr>
          <p:cNvPr id="22" name="吹き出し: 角を丸めた四角形 21">
            <a:extLst>
              <a:ext uri="{FF2B5EF4-FFF2-40B4-BE49-F238E27FC236}">
                <a16:creationId xmlns:a16="http://schemas.microsoft.com/office/drawing/2014/main" id="{382F21C4-A11F-3864-8566-050EC6835590}"/>
              </a:ext>
            </a:extLst>
          </p:cNvPr>
          <p:cNvSpPr/>
          <p:nvPr/>
        </p:nvSpPr>
        <p:spPr>
          <a:xfrm>
            <a:off x="8186703" y="5410257"/>
            <a:ext cx="2502072" cy="1070749"/>
          </a:xfrm>
          <a:prstGeom prst="wedgeRoundRectCallout">
            <a:avLst>
              <a:gd name="adj1" fmla="val -40959"/>
              <a:gd name="adj2" fmla="val 33498"/>
              <a:gd name="adj3" fmla="val 16667"/>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sz="1900" dirty="0">
                <a:solidFill>
                  <a:schemeClr val="tx1"/>
                </a:solidFill>
                <a:latin typeface="Calibri" panose="020F0502020204030204" pitchFamily="34" charset="0"/>
                <a:ea typeface="BIZ UDPGothic" panose="020B0400000000000000" pitchFamily="34" charset="-128"/>
                <a:cs typeface="Calibri" panose="020F0502020204030204" pitchFamily="34" charset="0"/>
              </a:rPr>
              <a:t>Integrates research infrastructures to advance Open Science</a:t>
            </a:r>
          </a:p>
        </p:txBody>
      </p:sp>
      <p:sp>
        <p:nvSpPr>
          <p:cNvPr id="5" name="TextBox 4">
            <a:extLst>
              <a:ext uri="{FF2B5EF4-FFF2-40B4-BE49-F238E27FC236}">
                <a16:creationId xmlns:a16="http://schemas.microsoft.com/office/drawing/2014/main" id="{7695445B-6173-C44F-AFF4-96E6FB91C8DE}"/>
              </a:ext>
            </a:extLst>
          </p:cNvPr>
          <p:cNvSpPr txBox="1"/>
          <p:nvPr/>
        </p:nvSpPr>
        <p:spPr>
          <a:xfrm>
            <a:off x="1965454" y="6395331"/>
            <a:ext cx="8798276" cy="384721"/>
          </a:xfrm>
          <a:prstGeom prst="rect">
            <a:avLst/>
          </a:prstGeom>
          <a:noFill/>
        </p:spPr>
        <p:txBody>
          <a:bodyPr wrap="square">
            <a:spAutoFit/>
          </a:bodyPr>
          <a:lstStyle/>
          <a:p>
            <a:r>
              <a:rPr lang="en-US" sz="1900" b="0" i="0" u="none" strike="noStrike" dirty="0">
                <a:solidFill>
                  <a:srgbClr val="000000"/>
                </a:solidFill>
                <a:effectLst/>
                <a:cs typeface="Calibri" panose="020F0502020204030204" pitchFamily="34" charset="0"/>
              </a:rPr>
              <a:t>A </a:t>
            </a:r>
            <a:r>
              <a:rPr lang="en-US" sz="1900" b="1" i="0" u="none" strike="noStrike" dirty="0">
                <a:solidFill>
                  <a:srgbClr val="000000"/>
                </a:solidFill>
                <a:effectLst/>
                <a:cs typeface="Calibri" panose="020F0502020204030204" pitchFamily="34" charset="0"/>
              </a:rPr>
              <a:t>federated, open platform</a:t>
            </a:r>
            <a:r>
              <a:rPr lang="en-US" sz="1900" b="0" i="0" u="none" strike="noStrike" dirty="0">
                <a:solidFill>
                  <a:srgbClr val="000000"/>
                </a:solidFill>
                <a:effectLst/>
                <a:cs typeface="Calibri" panose="020F0502020204030204" pitchFamily="34" charset="0"/>
              </a:rPr>
              <a:t> for sharing and reusing research data, tools, and services</a:t>
            </a:r>
            <a:endParaRPr lang="en-JP" sz="1900" dirty="0">
              <a:cs typeface="Calibri" panose="020F0502020204030204" pitchFamily="34" charset="0"/>
            </a:endParaRPr>
          </a:p>
        </p:txBody>
      </p:sp>
    </p:spTree>
    <p:extLst>
      <p:ext uri="{BB962C8B-B14F-4D97-AF65-F5344CB8AC3E}">
        <p14:creationId xmlns:p14="http://schemas.microsoft.com/office/powerpoint/2010/main" val="22941824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B8604-2B40-BB1E-9C0B-9A46E300799E}"/>
            </a:ext>
          </a:extLst>
        </p:cNvPr>
        <p:cNvGrpSpPr/>
        <p:nvPr/>
      </p:nvGrpSpPr>
      <p:grpSpPr>
        <a:xfrm>
          <a:off x="0" y="0"/>
          <a:ext cx="0" cy="0"/>
          <a:chOff x="0" y="0"/>
          <a:chExt cx="0" cy="0"/>
        </a:xfrm>
      </p:grpSpPr>
      <p:sp>
        <p:nvSpPr>
          <p:cNvPr id="7" name="正方形/長方形 6">
            <a:extLst>
              <a:ext uri="{FF2B5EF4-FFF2-40B4-BE49-F238E27FC236}">
                <a16:creationId xmlns:a16="http://schemas.microsoft.com/office/drawing/2014/main" id="{F66AE2A5-2C98-186A-AF39-FEB7814D1F11}"/>
              </a:ext>
            </a:extLst>
          </p:cNvPr>
          <p:cNvSpPr/>
          <p:nvPr/>
        </p:nvSpPr>
        <p:spPr>
          <a:xfrm>
            <a:off x="853769" y="3723897"/>
            <a:ext cx="4641872" cy="1031809"/>
          </a:xfrm>
          <a:prstGeom prst="rect">
            <a:avLst/>
          </a:prstGeom>
          <a:solidFill>
            <a:schemeClr val="accent2">
              <a:lumMod val="20000"/>
              <a:lumOff val="80000"/>
            </a:schemeClr>
          </a:solidFill>
          <a:ln>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ja-JP" sz="1700" dirty="0">
                <a:solidFill>
                  <a:schemeClr val="tx1"/>
                </a:solidFill>
                <a:latin typeface="Calibri" panose="020F0502020204030204" pitchFamily="34" charset="0"/>
                <a:ea typeface="BIZ UDPGothic" panose="020B0400000000000000" pitchFamily="34" charset="-128"/>
                <a:cs typeface="Calibri" panose="020F0502020204030204" pitchFamily="34" charset="0"/>
              </a:rPr>
              <a:t>By </a:t>
            </a:r>
            <a:r>
              <a:rPr lang="en-US" altLang="ja-JP" sz="1700" b="1" dirty="0">
                <a:solidFill>
                  <a:schemeClr val="tx1"/>
                </a:solidFill>
                <a:latin typeface="Calibri" panose="020F0502020204030204" pitchFamily="34" charset="0"/>
                <a:ea typeface="BIZ UDPGothic" panose="020B0400000000000000" pitchFamily="34" charset="-128"/>
                <a:cs typeface="Calibri" panose="020F0502020204030204" pitchFamily="34" charset="0"/>
              </a:rPr>
              <a:t>2025</a:t>
            </a:r>
            <a:r>
              <a:rPr lang="en-US" altLang="ja-JP" sz="1700" dirty="0">
                <a:solidFill>
                  <a:schemeClr val="tx1"/>
                </a:solidFill>
                <a:latin typeface="Calibri" panose="020F0502020204030204" pitchFamily="34" charset="0"/>
                <a:ea typeface="BIZ UDPGothic" panose="020B0400000000000000" pitchFamily="34" charset="-128"/>
                <a:cs typeface="Calibri" panose="020F0502020204030204" pitchFamily="34" charset="0"/>
              </a:rPr>
              <a:t>, </a:t>
            </a:r>
            <a:r>
              <a:rPr lang="en-US" altLang="ja-JP" sz="1700" b="1" dirty="0">
                <a:solidFill>
                  <a:schemeClr val="tx1"/>
                </a:solidFill>
                <a:latin typeface="Calibri" panose="020F0502020204030204" pitchFamily="34" charset="0"/>
                <a:ea typeface="BIZ UDPGothic" panose="020B0400000000000000" pitchFamily="34" charset="-128"/>
                <a:cs typeface="Calibri" panose="020F0502020204030204" pitchFamily="34" charset="0"/>
              </a:rPr>
              <a:t>universities</a:t>
            </a:r>
            <a:r>
              <a:rPr lang="en-US" altLang="ja-JP" sz="1700" dirty="0">
                <a:solidFill>
                  <a:schemeClr val="tx1"/>
                </a:solidFill>
                <a:latin typeface="Calibri" panose="020F0502020204030204" pitchFamily="34" charset="0"/>
                <a:ea typeface="BIZ UDPGothic" panose="020B0400000000000000" pitchFamily="34" charset="-128"/>
                <a:cs typeface="Calibri" panose="020F0502020204030204" pitchFamily="34" charset="0"/>
              </a:rPr>
              <a:t> with institutional repositories, inter-university </a:t>
            </a:r>
            <a:r>
              <a:rPr lang="en-US" altLang="ja-JP" sz="1700" b="1" dirty="0">
                <a:solidFill>
                  <a:schemeClr val="tx1"/>
                </a:solidFill>
                <a:latin typeface="Calibri" panose="020F0502020204030204" pitchFamily="34" charset="0"/>
                <a:ea typeface="BIZ UDPGothic" panose="020B0400000000000000" pitchFamily="34" charset="-128"/>
                <a:cs typeface="Calibri" panose="020F0502020204030204" pitchFamily="34" charset="0"/>
              </a:rPr>
              <a:t>research institutions</a:t>
            </a:r>
            <a:r>
              <a:rPr lang="en-US" altLang="ja-JP" sz="1700" dirty="0">
                <a:solidFill>
                  <a:schemeClr val="tx1"/>
                </a:solidFill>
                <a:latin typeface="Calibri" panose="020F0502020204030204" pitchFamily="34" charset="0"/>
                <a:ea typeface="BIZ UDPGothic" panose="020B0400000000000000" pitchFamily="34" charset="-128"/>
                <a:cs typeface="Calibri" panose="020F0502020204030204" pitchFamily="34" charset="0"/>
              </a:rPr>
              <a:t>, and </a:t>
            </a:r>
            <a:r>
              <a:rPr lang="en-US" altLang="ja-JP" sz="1700" b="1" dirty="0">
                <a:solidFill>
                  <a:schemeClr val="tx1"/>
                </a:solidFill>
                <a:latin typeface="Calibri" panose="020F0502020204030204" pitchFamily="34" charset="0"/>
                <a:ea typeface="BIZ UDPGothic" panose="020B0400000000000000" pitchFamily="34" charset="-128"/>
                <a:cs typeface="Calibri" panose="020F0502020204030204" pitchFamily="34" charset="0"/>
              </a:rPr>
              <a:t>National Research and Development Agencies </a:t>
            </a:r>
            <a:r>
              <a:rPr lang="en-US" altLang="ja-JP" sz="1700" dirty="0">
                <a:solidFill>
                  <a:schemeClr val="tx1"/>
                </a:solidFill>
                <a:latin typeface="Calibri" panose="020F0502020204030204" pitchFamily="34" charset="0"/>
                <a:ea typeface="BIZ UDPGothic" panose="020B0400000000000000" pitchFamily="34" charset="-128"/>
                <a:cs typeface="Calibri" panose="020F0502020204030204" pitchFamily="34" charset="0"/>
              </a:rPr>
              <a:t>must establish </a:t>
            </a:r>
            <a:r>
              <a:rPr lang="en-US" altLang="ja-JP" b="1" dirty="0">
                <a:solidFill>
                  <a:srgbClr val="FF0000"/>
                </a:solidFill>
                <a:latin typeface="Calibri" panose="020F0502020204030204" pitchFamily="34" charset="0"/>
                <a:ea typeface="BIZ UDPGothic" panose="020B0400000000000000" pitchFamily="34" charset="-128"/>
                <a:cs typeface="Calibri" panose="020F0502020204030204" pitchFamily="34" charset="0"/>
              </a:rPr>
              <a:t>data policies</a:t>
            </a:r>
            <a:endParaRPr lang="ja-JP" altLang="en-US" sz="1700" b="1">
              <a:solidFill>
                <a:srgbClr val="FF0000"/>
              </a:solidFill>
              <a:latin typeface="Calibri" panose="020F0502020204030204" pitchFamily="34" charset="0"/>
              <a:ea typeface="BIZ UDPGothic" panose="020B0400000000000000" pitchFamily="34" charset="-128"/>
              <a:cs typeface="Calibri" panose="020F0502020204030204" pitchFamily="34" charset="0"/>
            </a:endParaRPr>
          </a:p>
        </p:txBody>
      </p:sp>
      <p:sp>
        <p:nvSpPr>
          <p:cNvPr id="28" name="吹き出し: 角を丸めた四角形 27">
            <a:extLst>
              <a:ext uri="{FF2B5EF4-FFF2-40B4-BE49-F238E27FC236}">
                <a16:creationId xmlns:a16="http://schemas.microsoft.com/office/drawing/2014/main" id="{9B6441AD-4B90-7E20-5F17-F5E67C2EE5B6}"/>
              </a:ext>
            </a:extLst>
          </p:cNvPr>
          <p:cNvSpPr/>
          <p:nvPr/>
        </p:nvSpPr>
        <p:spPr>
          <a:xfrm>
            <a:off x="446049" y="1105183"/>
            <a:ext cx="7176383" cy="334640"/>
          </a:xfrm>
          <a:prstGeom prst="wedgeRoundRectCallout">
            <a:avLst>
              <a:gd name="adj1" fmla="val -40516"/>
              <a:gd name="adj2" fmla="val 27720"/>
              <a:gd name="adj3" fmla="val 1666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80972" indent="-380972">
              <a:buFont typeface="Wingdings" panose="05000000000000000000" pitchFamily="2" charset="2"/>
              <a:buChar char="u"/>
              <a:defRPr/>
            </a:pPr>
            <a:r>
              <a:rPr lang="en-GB" altLang="ja-JP" sz="2000" b="1" dirty="0">
                <a:solidFill>
                  <a:schemeClr val="tx1"/>
                </a:solidFill>
                <a:latin typeface="Calibri" panose="020F0502020204030204" pitchFamily="34" charset="0"/>
                <a:ea typeface="BIZ UDPGothic" panose="020B0400000000000000" pitchFamily="34" charset="-128"/>
                <a:cs typeface="Calibri" panose="020F0502020204030204" pitchFamily="34" charset="0"/>
              </a:rPr>
              <a:t>Full-scale Discussions on Open Science</a:t>
            </a:r>
            <a:r>
              <a:rPr lang="en-US" altLang="ja-JP" sz="2000" b="1" dirty="0">
                <a:solidFill>
                  <a:schemeClr val="tx1"/>
                </a:solidFill>
                <a:latin typeface="Calibri" panose="020F0502020204030204" pitchFamily="34" charset="0"/>
                <a:ea typeface="BIZ UDPGothic" panose="020B0400000000000000" pitchFamily="34" charset="-128"/>
                <a:cs typeface="Calibri" panose="020F0502020204030204" pitchFamily="34" charset="0"/>
              </a:rPr>
              <a:t> </a:t>
            </a:r>
            <a:r>
              <a:rPr lang="en-GB" altLang="ja-JP" sz="2000" b="1" dirty="0">
                <a:solidFill>
                  <a:schemeClr val="tx1"/>
                </a:solidFill>
                <a:latin typeface="Calibri" panose="020F0502020204030204" pitchFamily="34" charset="0"/>
                <a:ea typeface="BIZ UDPGothic" panose="020B0400000000000000" pitchFamily="34" charset="-128"/>
                <a:cs typeface="Calibri" panose="020F0502020204030204" pitchFamily="34" charset="0"/>
              </a:rPr>
              <a:t>in</a:t>
            </a:r>
            <a:r>
              <a:rPr lang="en-US" altLang="ja-JP" sz="2000" b="1" dirty="0">
                <a:solidFill>
                  <a:schemeClr val="tx1"/>
                </a:solidFill>
                <a:latin typeface="Calibri" panose="020F0502020204030204" pitchFamily="34" charset="0"/>
                <a:ea typeface="BIZ UDPGothic" panose="020B0400000000000000" pitchFamily="34" charset="-128"/>
                <a:cs typeface="Calibri" panose="020F0502020204030204" pitchFamily="34" charset="0"/>
              </a:rPr>
              <a:t> </a:t>
            </a:r>
            <a:r>
              <a:rPr lang="en-GB" altLang="ja-JP" sz="2000" b="1" dirty="0">
                <a:solidFill>
                  <a:schemeClr val="tx1"/>
                </a:solidFill>
                <a:latin typeface="Calibri" panose="020F0502020204030204" pitchFamily="34" charset="0"/>
                <a:ea typeface="BIZ UDPGothic" panose="020B0400000000000000" pitchFamily="34" charset="-128"/>
                <a:cs typeface="Calibri" panose="020F0502020204030204" pitchFamily="34" charset="0"/>
              </a:rPr>
              <a:t>Japan:</a:t>
            </a:r>
            <a:endParaRPr lang="ja-JP" altLang="en-US" sz="2000" b="1">
              <a:solidFill>
                <a:schemeClr val="tx1"/>
              </a:solidFill>
              <a:latin typeface="Calibri" panose="020F0502020204030204" pitchFamily="34" charset="0"/>
              <a:ea typeface="BIZ UDPGothic" panose="020B0400000000000000" pitchFamily="34" charset="-128"/>
              <a:cs typeface="Calibri" panose="020F0502020204030204" pitchFamily="34" charset="0"/>
            </a:endParaRPr>
          </a:p>
        </p:txBody>
      </p:sp>
      <p:sp>
        <p:nvSpPr>
          <p:cNvPr id="29" name="吹き出し: 角を丸めた四角形 28">
            <a:extLst>
              <a:ext uri="{FF2B5EF4-FFF2-40B4-BE49-F238E27FC236}">
                <a16:creationId xmlns:a16="http://schemas.microsoft.com/office/drawing/2014/main" id="{FD8C0F86-3ECE-5FD5-2801-5596FB2F3A38}"/>
              </a:ext>
            </a:extLst>
          </p:cNvPr>
          <p:cNvSpPr/>
          <p:nvPr/>
        </p:nvSpPr>
        <p:spPr>
          <a:xfrm>
            <a:off x="446049" y="2899092"/>
            <a:ext cx="4446300" cy="288657"/>
          </a:xfrm>
          <a:prstGeom prst="wedgeRoundRectCallout">
            <a:avLst>
              <a:gd name="adj1" fmla="val -40516"/>
              <a:gd name="adj2" fmla="val 27720"/>
              <a:gd name="adj3" fmla="val 1666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80972" indent="-380972">
              <a:buFont typeface="Wingdings" panose="05000000000000000000" pitchFamily="2" charset="2"/>
              <a:buChar char="u"/>
              <a:defRPr/>
            </a:pPr>
            <a:r>
              <a:rPr lang="en-US" altLang="ja-JP" sz="2000" b="1" dirty="0">
                <a:solidFill>
                  <a:schemeClr val="tx1"/>
                </a:solidFill>
                <a:latin typeface="Calibri" panose="020F0502020204030204" pitchFamily="34" charset="0"/>
                <a:ea typeface="BIZ UDPGothic" panose="020B0400000000000000" pitchFamily="34" charset="-128"/>
                <a:cs typeface="Calibri" panose="020F0502020204030204" pitchFamily="34" charset="0"/>
              </a:rPr>
              <a:t>Japan’s Basic Policy:</a:t>
            </a:r>
            <a:endParaRPr lang="ja-JP" altLang="en-US" sz="2000" b="1">
              <a:solidFill>
                <a:schemeClr val="tx1"/>
              </a:solidFill>
              <a:latin typeface="Calibri" panose="020F0502020204030204" pitchFamily="34" charset="0"/>
              <a:ea typeface="BIZ UDPGothic" panose="020B0400000000000000" pitchFamily="34" charset="-128"/>
              <a:cs typeface="Calibri" panose="020F0502020204030204" pitchFamily="34" charset="0"/>
            </a:endParaRPr>
          </a:p>
        </p:txBody>
      </p:sp>
      <p:sp>
        <p:nvSpPr>
          <p:cNvPr id="2" name="タイトル 1">
            <a:extLst>
              <a:ext uri="{FF2B5EF4-FFF2-40B4-BE49-F238E27FC236}">
                <a16:creationId xmlns:a16="http://schemas.microsoft.com/office/drawing/2014/main" id="{63F55BF4-4708-0C9B-6C49-A94BCB40BCD5}"/>
              </a:ext>
            </a:extLst>
          </p:cNvPr>
          <p:cNvSpPr>
            <a:spLocks noGrp="1"/>
          </p:cNvSpPr>
          <p:nvPr>
            <p:ph type="title"/>
          </p:nvPr>
        </p:nvSpPr>
        <p:spPr/>
        <p:txBody>
          <a:bodyPr/>
          <a:lstStyle/>
          <a:p>
            <a:r>
              <a:rPr lang="en-US" altLang="ja-JP" sz="3400" dirty="0">
                <a:latin typeface="Calibri" panose="020F0502020204030204" pitchFamily="34" charset="0"/>
                <a:cs typeface="Calibri" panose="020F0502020204030204" pitchFamily="34" charset="0"/>
              </a:rPr>
              <a:t>Trends in Open Science in Japan and the World:</a:t>
            </a:r>
            <a:br>
              <a:rPr lang="en-US" altLang="ja-JP" sz="3400" dirty="0">
                <a:latin typeface="Calibri" panose="020F0502020204030204" pitchFamily="34" charset="0"/>
                <a:cs typeface="Calibri" panose="020F0502020204030204" pitchFamily="34" charset="0"/>
              </a:rPr>
            </a:br>
            <a:r>
              <a:rPr lang="en-US" altLang="ja-JP" sz="3400" dirty="0">
                <a:latin typeface="Calibri" panose="020F0502020204030204" pitchFamily="34" charset="0"/>
                <a:cs typeface="Calibri" panose="020F0502020204030204" pitchFamily="34" charset="0"/>
              </a:rPr>
              <a:t>Trends in Japan</a:t>
            </a:r>
          </a:p>
        </p:txBody>
      </p:sp>
      <p:sp>
        <p:nvSpPr>
          <p:cNvPr id="31" name="コンテンツ プレースホルダー 2">
            <a:extLst>
              <a:ext uri="{FF2B5EF4-FFF2-40B4-BE49-F238E27FC236}">
                <a16:creationId xmlns:a16="http://schemas.microsoft.com/office/drawing/2014/main" id="{25379513-006D-979E-4494-7F38C9AB8729}"/>
              </a:ext>
            </a:extLst>
          </p:cNvPr>
          <p:cNvSpPr txBox="1">
            <a:spLocks/>
          </p:cNvSpPr>
          <p:nvPr/>
        </p:nvSpPr>
        <p:spPr bwMode="auto">
          <a:xfrm>
            <a:off x="1116863" y="3209269"/>
            <a:ext cx="7855152" cy="334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34"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34"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9pPr>
          </a:lstStyle>
          <a:p>
            <a:pPr defTabSz="1219050">
              <a:lnSpc>
                <a:spcPct val="100000"/>
              </a:lnSpc>
            </a:pPr>
            <a:r>
              <a:rPr lang="en-JP" altLang="ja-JP" sz="1800" dirty="0">
                <a:latin typeface="Calibri" panose="020F0502020204030204" pitchFamily="34" charset="0"/>
                <a:ea typeface="BIZ UDPGothic" panose="020B0400000000000000" pitchFamily="34" charset="-128"/>
                <a:cs typeface="Calibri" panose="020F0502020204030204" pitchFamily="34" charset="0"/>
              </a:rPr>
              <a:t>2021: </a:t>
            </a:r>
            <a:r>
              <a:rPr lang="en-US" sz="1800" b="0" i="0" u="none" strike="noStrike" dirty="0">
                <a:solidFill>
                  <a:srgbClr val="000000"/>
                </a:solidFill>
                <a:effectLst/>
                <a:latin typeface="Calibri" panose="020F0502020204030204" pitchFamily="34" charset="0"/>
                <a:cs typeface="Calibri" panose="020F0502020204030204" pitchFamily="34" charset="0"/>
              </a:rPr>
              <a:t>Sixth Science, Technology, and Innovation Basic Plan</a:t>
            </a:r>
            <a:endParaRPr lang="en-US" altLang="ja-JP" sz="1800" dirty="0">
              <a:latin typeface="Calibri" panose="020F0502020204030204" pitchFamily="34" charset="0"/>
              <a:ea typeface="BIZ UDPGothic" panose="020B0400000000000000" pitchFamily="34" charset="-128"/>
              <a:cs typeface="Calibri" panose="020F0502020204030204" pitchFamily="34" charset="0"/>
            </a:endParaRPr>
          </a:p>
        </p:txBody>
      </p:sp>
      <p:sp>
        <p:nvSpPr>
          <p:cNvPr id="32" name="コンテンツ プレースホルダー 2">
            <a:extLst>
              <a:ext uri="{FF2B5EF4-FFF2-40B4-BE49-F238E27FC236}">
                <a16:creationId xmlns:a16="http://schemas.microsoft.com/office/drawing/2014/main" id="{7B94E936-A888-F125-7D29-4335983DF487}"/>
              </a:ext>
            </a:extLst>
          </p:cNvPr>
          <p:cNvSpPr txBox="1">
            <a:spLocks/>
          </p:cNvSpPr>
          <p:nvPr/>
        </p:nvSpPr>
        <p:spPr bwMode="auto">
          <a:xfrm>
            <a:off x="1050448" y="2372274"/>
            <a:ext cx="8757553" cy="43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34"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34"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9pPr>
          </a:lstStyle>
          <a:p>
            <a:pPr defTabSz="1219050">
              <a:lnSpc>
                <a:spcPts val="1917"/>
              </a:lnSpc>
            </a:pPr>
            <a:r>
              <a:rPr lang="en-GB" altLang="ja-JP" sz="1800" dirty="0">
                <a:latin typeface="Calibri" panose="020F0502020204030204" pitchFamily="34" charset="0"/>
                <a:ea typeface="BIZ UDPGothic" panose="020B0400000000000000" pitchFamily="34" charset="-128"/>
                <a:cs typeface="Calibri" panose="020F0502020204030204" pitchFamily="34" charset="0"/>
              </a:rPr>
              <a:t>Since 2016, some research grants have required DMPs and evidence data disclosure </a:t>
            </a:r>
            <a:endParaRPr lang="ja-JP" altLang="en-US" sz="1800" dirty="0">
              <a:latin typeface="Calibri" panose="020F0502020204030204" pitchFamily="34" charset="0"/>
              <a:ea typeface="BIZ UDPGothic" panose="020B0400000000000000" pitchFamily="34" charset="-128"/>
              <a:cs typeface="Calibri" panose="020F0502020204030204" pitchFamily="34" charset="0"/>
            </a:endParaRPr>
          </a:p>
        </p:txBody>
      </p:sp>
      <p:sp>
        <p:nvSpPr>
          <p:cNvPr id="33" name="吹き出し: 角を丸めた四角形 32">
            <a:extLst>
              <a:ext uri="{FF2B5EF4-FFF2-40B4-BE49-F238E27FC236}">
                <a16:creationId xmlns:a16="http://schemas.microsoft.com/office/drawing/2014/main" id="{4971F277-7BB8-F158-AB7E-E0D6298A9FA9}"/>
              </a:ext>
            </a:extLst>
          </p:cNvPr>
          <p:cNvSpPr/>
          <p:nvPr/>
        </p:nvSpPr>
        <p:spPr>
          <a:xfrm>
            <a:off x="446049" y="1993777"/>
            <a:ext cx="3431262" cy="314203"/>
          </a:xfrm>
          <a:prstGeom prst="wedgeRoundRectCallout">
            <a:avLst>
              <a:gd name="adj1" fmla="val -40516"/>
              <a:gd name="adj2" fmla="val 27720"/>
              <a:gd name="adj3" fmla="val 1666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80972" indent="-380972" algn="ctr">
              <a:buFont typeface="Wingdings" panose="05000000000000000000" pitchFamily="2" charset="2"/>
              <a:buChar char="u"/>
              <a:defRPr/>
            </a:pPr>
            <a:r>
              <a:rPr lang="en-US" altLang="ja-JP" sz="2000" b="1" dirty="0">
                <a:solidFill>
                  <a:schemeClr val="tx1"/>
                </a:solidFill>
                <a:latin typeface="Calibri" panose="020F0502020204030204" pitchFamily="34" charset="0"/>
                <a:ea typeface="BIZ UDPGothic" panose="020B0400000000000000" pitchFamily="34" charset="-128"/>
                <a:cs typeface="Calibri" panose="020F0502020204030204" pitchFamily="34" charset="0"/>
              </a:rPr>
              <a:t>Funding Agency Initiatives:</a:t>
            </a:r>
            <a:endParaRPr lang="ja-JP" altLang="en-US" sz="2000" b="1">
              <a:solidFill>
                <a:schemeClr val="tx1"/>
              </a:solidFill>
              <a:latin typeface="Calibri" panose="020F0502020204030204" pitchFamily="34" charset="0"/>
              <a:ea typeface="BIZ UDPGothic" panose="020B0400000000000000" pitchFamily="34" charset="-128"/>
              <a:cs typeface="Calibri" panose="020F0502020204030204" pitchFamily="34" charset="0"/>
            </a:endParaRPr>
          </a:p>
        </p:txBody>
      </p:sp>
      <p:sp>
        <p:nvSpPr>
          <p:cNvPr id="34" name="吹き出し: 角を丸めた四角形 33">
            <a:extLst>
              <a:ext uri="{FF2B5EF4-FFF2-40B4-BE49-F238E27FC236}">
                <a16:creationId xmlns:a16="http://schemas.microsoft.com/office/drawing/2014/main" id="{B2DD5071-318D-5E33-EC73-A5D850B0E455}"/>
              </a:ext>
            </a:extLst>
          </p:cNvPr>
          <p:cNvSpPr/>
          <p:nvPr/>
        </p:nvSpPr>
        <p:spPr>
          <a:xfrm>
            <a:off x="446049" y="6075797"/>
            <a:ext cx="4983176" cy="262572"/>
          </a:xfrm>
          <a:prstGeom prst="wedgeRoundRectCallout">
            <a:avLst>
              <a:gd name="adj1" fmla="val -40516"/>
              <a:gd name="adj2" fmla="val 27720"/>
              <a:gd name="adj3" fmla="val 1666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80972" indent="-380972" algn="ctr">
              <a:buFont typeface="Wingdings" panose="05000000000000000000" pitchFamily="2" charset="2"/>
              <a:buChar char="u"/>
              <a:defRPr/>
            </a:pPr>
            <a:r>
              <a:rPr lang="en-US" altLang="ja-JP" sz="2000" b="1" dirty="0">
                <a:solidFill>
                  <a:schemeClr val="tx1"/>
                </a:solidFill>
                <a:latin typeface="Calibri" panose="020F0502020204030204" pitchFamily="34" charset="0"/>
                <a:ea typeface="BIZ UDPGothic" panose="020B0400000000000000" pitchFamily="34" charset="-128"/>
                <a:cs typeface="Calibri" panose="020F0502020204030204" pitchFamily="34" charset="0"/>
              </a:rPr>
              <a:t>NII Research Data Infrastructure (NII RDC</a:t>
            </a:r>
            <a:r>
              <a:rPr lang="en-GB" altLang="ja-JP" sz="2000" b="1" dirty="0">
                <a:solidFill>
                  <a:schemeClr val="tx1"/>
                </a:solidFill>
                <a:latin typeface="Calibri" panose="020F0502020204030204" pitchFamily="34" charset="0"/>
                <a:ea typeface="BIZ UDPGothic" panose="020B0400000000000000" pitchFamily="34" charset="-128"/>
                <a:cs typeface="Calibri" panose="020F0502020204030204" pitchFamily="34" charset="0"/>
              </a:rPr>
              <a:t>)</a:t>
            </a:r>
            <a:endParaRPr lang="ja-JP" altLang="en-US" sz="2000" b="1">
              <a:solidFill>
                <a:schemeClr val="tx1"/>
              </a:solidFill>
              <a:latin typeface="Calibri" panose="020F0502020204030204" pitchFamily="34" charset="0"/>
              <a:ea typeface="BIZ UDPGothic" panose="020B0400000000000000" pitchFamily="34" charset="-128"/>
              <a:cs typeface="Calibri" panose="020F0502020204030204" pitchFamily="34" charset="0"/>
            </a:endParaRPr>
          </a:p>
        </p:txBody>
      </p:sp>
      <p:sp>
        <p:nvSpPr>
          <p:cNvPr id="37" name="コンテンツ プレースホルダー 2">
            <a:extLst>
              <a:ext uri="{FF2B5EF4-FFF2-40B4-BE49-F238E27FC236}">
                <a16:creationId xmlns:a16="http://schemas.microsoft.com/office/drawing/2014/main" id="{E4B261B4-FFA4-B50A-2657-DEB81610DF69}"/>
              </a:ext>
            </a:extLst>
          </p:cNvPr>
          <p:cNvSpPr txBox="1">
            <a:spLocks/>
          </p:cNvSpPr>
          <p:nvPr/>
        </p:nvSpPr>
        <p:spPr bwMode="auto">
          <a:xfrm>
            <a:off x="1116863" y="6373098"/>
            <a:ext cx="9940228" cy="480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34"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34"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9pPr>
          </a:lstStyle>
          <a:p>
            <a:pPr defTabSz="1219050">
              <a:lnSpc>
                <a:spcPts val="1917"/>
              </a:lnSpc>
            </a:pPr>
            <a:r>
              <a:rPr lang="en-US" sz="1800" i="0" u="none" strike="noStrike" dirty="0">
                <a:solidFill>
                  <a:srgbClr val="000000"/>
                </a:solidFill>
                <a:effectLst/>
                <a:latin typeface="Calibri" panose="020F0502020204030204" pitchFamily="34" charset="0"/>
                <a:cs typeface="Calibri" panose="020F0502020204030204" pitchFamily="34" charset="0"/>
              </a:rPr>
              <a:t>Since </a:t>
            </a:r>
            <a:r>
              <a:rPr lang="en-US" sz="1800" b="1" i="0" u="none" strike="noStrike" dirty="0">
                <a:solidFill>
                  <a:srgbClr val="000000"/>
                </a:solidFill>
                <a:effectLst/>
                <a:latin typeface="Calibri" panose="020F0502020204030204" pitchFamily="34" charset="0"/>
                <a:cs typeface="Calibri" panose="020F0502020204030204" pitchFamily="34" charset="0"/>
              </a:rPr>
              <a:t>2021</a:t>
            </a:r>
            <a:r>
              <a:rPr lang="en-US" sz="1800" dirty="0">
                <a:solidFill>
                  <a:srgbClr val="000000"/>
                </a:solidFill>
                <a:latin typeface="Calibri" panose="020F0502020204030204" pitchFamily="34" charset="0"/>
                <a:cs typeface="Calibri" panose="020F0502020204030204" pitchFamily="34" charset="0"/>
              </a:rPr>
              <a:t>: Integration of</a:t>
            </a:r>
            <a:r>
              <a:rPr lang="en-US" sz="1800" i="0" u="none" strike="noStrike" dirty="0">
                <a:solidFill>
                  <a:srgbClr val="000000"/>
                </a:solidFill>
                <a:effectLst/>
                <a:latin typeface="Calibri" panose="020F0502020204030204" pitchFamily="34" charset="0"/>
                <a:cs typeface="Calibri" panose="020F0502020204030204" pitchFamily="34" charset="0"/>
              </a:rPr>
              <a:t> research data management (</a:t>
            </a:r>
            <a:r>
              <a:rPr lang="en-US" sz="1800" b="1" i="0" u="none" strike="noStrike" dirty="0" err="1">
                <a:solidFill>
                  <a:srgbClr val="000000"/>
                </a:solidFill>
                <a:effectLst/>
                <a:latin typeface="Calibri" panose="020F0502020204030204" pitchFamily="34" charset="0"/>
                <a:cs typeface="Calibri" panose="020F0502020204030204" pitchFamily="34" charset="0"/>
              </a:rPr>
              <a:t>GakuNin</a:t>
            </a:r>
            <a:r>
              <a:rPr lang="en-US" sz="1800" b="1" i="0" u="none" strike="noStrike" dirty="0">
                <a:solidFill>
                  <a:srgbClr val="000000"/>
                </a:solidFill>
                <a:effectLst/>
                <a:latin typeface="Calibri" panose="020F0502020204030204" pitchFamily="34" charset="0"/>
                <a:cs typeface="Calibri" panose="020F0502020204030204" pitchFamily="34" charset="0"/>
              </a:rPr>
              <a:t> RDM</a:t>
            </a:r>
            <a:r>
              <a:rPr lang="en-US" sz="1800" i="0" u="none" strike="noStrike" dirty="0">
                <a:solidFill>
                  <a:srgbClr val="000000"/>
                </a:solidFill>
                <a:effectLst/>
                <a:latin typeface="Calibri" panose="020F0502020204030204" pitchFamily="34" charset="0"/>
                <a:cs typeface="Calibri" panose="020F0502020204030204" pitchFamily="34" charset="0"/>
              </a:rPr>
              <a:t>), publication (</a:t>
            </a:r>
            <a:r>
              <a:rPr lang="en-US" sz="1800" b="1" i="0" u="none" strike="noStrike" dirty="0">
                <a:solidFill>
                  <a:srgbClr val="000000"/>
                </a:solidFill>
                <a:effectLst/>
                <a:latin typeface="Calibri" panose="020F0502020204030204" pitchFamily="34" charset="0"/>
                <a:cs typeface="Calibri" panose="020F0502020204030204" pitchFamily="34" charset="0"/>
              </a:rPr>
              <a:t>JAIRO Cloud</a:t>
            </a:r>
            <a:r>
              <a:rPr lang="en-US" sz="1800" i="0" u="none" strike="noStrike" dirty="0">
                <a:solidFill>
                  <a:srgbClr val="000000"/>
                </a:solidFill>
                <a:effectLst/>
                <a:latin typeface="Calibri" panose="020F0502020204030204" pitchFamily="34" charset="0"/>
                <a:cs typeface="Calibri" panose="020F0502020204030204" pitchFamily="34" charset="0"/>
              </a:rPr>
              <a:t>), and search (</a:t>
            </a:r>
            <a:r>
              <a:rPr lang="en-US" sz="1800" b="1" i="0" u="none" strike="noStrike" dirty="0" err="1">
                <a:solidFill>
                  <a:srgbClr val="000000"/>
                </a:solidFill>
                <a:effectLst/>
                <a:latin typeface="Calibri" panose="020F0502020204030204" pitchFamily="34" charset="0"/>
                <a:cs typeface="Calibri" panose="020F0502020204030204" pitchFamily="34" charset="0"/>
              </a:rPr>
              <a:t>CiNii</a:t>
            </a:r>
            <a:r>
              <a:rPr lang="en-US" sz="1800" i="0" u="none" strike="noStrike" dirty="0">
                <a:solidFill>
                  <a:srgbClr val="000000"/>
                </a:solidFill>
                <a:effectLst/>
                <a:latin typeface="Calibri" panose="020F0502020204030204" pitchFamily="34" charset="0"/>
                <a:cs typeface="Calibri" panose="020F0502020204030204" pitchFamily="34" charset="0"/>
              </a:rPr>
              <a:t>) </a:t>
            </a:r>
            <a:r>
              <a:rPr lang="en-US" sz="1800" dirty="0">
                <a:solidFill>
                  <a:srgbClr val="000000"/>
                </a:solidFill>
                <a:latin typeface="Calibri" panose="020F0502020204030204" pitchFamily="34" charset="0"/>
                <a:cs typeface="Calibri" panose="020F0502020204030204" pitchFamily="34" charset="0"/>
              </a:rPr>
              <a:t>infrastructures</a:t>
            </a:r>
            <a:endParaRPr lang="ja-JP" altLang="en-US" dirty="0">
              <a:latin typeface="Calibri" panose="020F0502020204030204" pitchFamily="34" charset="0"/>
              <a:ea typeface="BIZ UDPGothic" panose="020B0400000000000000" pitchFamily="34" charset="-128"/>
              <a:cs typeface="Calibri" panose="020F0502020204030204" pitchFamily="34" charset="0"/>
            </a:endParaRPr>
          </a:p>
        </p:txBody>
      </p:sp>
      <p:sp>
        <p:nvSpPr>
          <p:cNvPr id="9" name="正方形/長方形 8">
            <a:extLst>
              <a:ext uri="{FF2B5EF4-FFF2-40B4-BE49-F238E27FC236}">
                <a16:creationId xmlns:a16="http://schemas.microsoft.com/office/drawing/2014/main" id="{B2D8781F-6A2D-2499-3865-57694E97047A}"/>
              </a:ext>
            </a:extLst>
          </p:cNvPr>
          <p:cNvSpPr/>
          <p:nvPr/>
        </p:nvSpPr>
        <p:spPr>
          <a:xfrm>
            <a:off x="5754257" y="3722255"/>
            <a:ext cx="5951873" cy="1037172"/>
          </a:xfrm>
          <a:prstGeom prst="rect">
            <a:avLst/>
          </a:prstGeom>
          <a:solidFill>
            <a:schemeClr val="tx2">
              <a:lumMod val="20000"/>
              <a:lumOff val="80000"/>
            </a:schemeClr>
          </a:solidFill>
          <a:ln>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28584" indent="-228584">
              <a:spcAft>
                <a:spcPts val="100"/>
              </a:spcAft>
              <a:buFont typeface="Wingdings" panose="05000000000000000000" pitchFamily="2" charset="2"/>
              <a:buChar char="Ø"/>
            </a:pPr>
            <a:r>
              <a:rPr lang="en-US" altLang="ja-JP" sz="1700" dirty="0">
                <a:solidFill>
                  <a:schemeClr val="tx1"/>
                </a:solidFill>
                <a:latin typeface="Calibri" panose="020F0502020204030204" pitchFamily="34" charset="0"/>
                <a:ea typeface="BIZ UDPGothic" panose="020B0400000000000000" pitchFamily="34" charset="-128"/>
                <a:cs typeface="Calibri" panose="020F0502020204030204" pitchFamily="34" charset="0"/>
              </a:rPr>
              <a:t>Cabinet Office (2018): "</a:t>
            </a:r>
            <a:r>
              <a:rPr lang="en-US" altLang="ja-JP" sz="1700" b="1" dirty="0">
                <a:solidFill>
                  <a:schemeClr val="tx1"/>
                </a:solidFill>
                <a:latin typeface="Calibri" panose="020F0502020204030204" pitchFamily="34" charset="0"/>
                <a:ea typeface="BIZ UDPGothic" panose="020B0400000000000000" pitchFamily="34" charset="-128"/>
                <a:cs typeface="Calibri" panose="020F0502020204030204" pitchFamily="34" charset="0"/>
              </a:rPr>
              <a:t>Guidelines for Data Policy Formulation in National Research and Development Agencies</a:t>
            </a:r>
            <a:r>
              <a:rPr lang="en-US" altLang="ja-JP" sz="1700" dirty="0">
                <a:solidFill>
                  <a:schemeClr val="tx1"/>
                </a:solidFill>
                <a:latin typeface="Calibri" panose="020F0502020204030204" pitchFamily="34" charset="0"/>
                <a:ea typeface="BIZ UDPGothic" panose="020B0400000000000000" pitchFamily="34" charset="-128"/>
                <a:cs typeface="Calibri" panose="020F0502020204030204" pitchFamily="34" charset="0"/>
              </a:rPr>
              <a:t>”</a:t>
            </a:r>
          </a:p>
          <a:p>
            <a:pPr marL="228584" indent="-228584">
              <a:buFont typeface="Wingdings" panose="05000000000000000000" pitchFamily="2" charset="2"/>
              <a:buChar char="Ø"/>
            </a:pPr>
            <a:r>
              <a:rPr lang="en-US" altLang="ja-JP" sz="1700" dirty="0">
                <a:solidFill>
                  <a:schemeClr val="tx1"/>
                </a:solidFill>
                <a:latin typeface="Calibri" panose="020F0502020204030204" pitchFamily="34" charset="0"/>
                <a:ea typeface="BIZ UDPGothic" panose="020B0400000000000000" pitchFamily="34" charset="-128"/>
                <a:cs typeface="Calibri" panose="020F0502020204030204" pitchFamily="34" charset="0"/>
              </a:rPr>
              <a:t>University ICT Promotion Council (2021): "</a:t>
            </a:r>
            <a:r>
              <a:rPr lang="en-US" altLang="ja-JP" sz="1700" b="1" dirty="0">
                <a:solidFill>
                  <a:schemeClr val="tx1"/>
                </a:solidFill>
                <a:latin typeface="Calibri" panose="020F0502020204030204" pitchFamily="34" charset="0"/>
                <a:ea typeface="BIZ UDPGothic" panose="020B0400000000000000" pitchFamily="34" charset="-128"/>
                <a:cs typeface="Calibri" panose="020F0502020204030204" pitchFamily="34" charset="0"/>
              </a:rPr>
              <a:t>Guidelines for Formulating Research Data Policies in Universities</a:t>
            </a:r>
            <a:r>
              <a:rPr lang="en-US" altLang="ja-JP" sz="1700" dirty="0">
                <a:solidFill>
                  <a:schemeClr val="tx1"/>
                </a:solidFill>
                <a:latin typeface="Calibri" panose="020F0502020204030204" pitchFamily="34" charset="0"/>
                <a:ea typeface="BIZ UDPGothic" panose="020B0400000000000000" pitchFamily="34" charset="-128"/>
                <a:cs typeface="Calibri" panose="020F0502020204030204" pitchFamily="34" charset="0"/>
              </a:rPr>
              <a:t>"</a:t>
            </a:r>
            <a:endParaRPr lang="ja-JP" altLang="en-US" sz="1700">
              <a:solidFill>
                <a:schemeClr val="tx1"/>
              </a:solidFill>
              <a:latin typeface="Calibri" panose="020F0502020204030204" pitchFamily="34" charset="0"/>
              <a:ea typeface="BIZ UDPGothic" panose="020B0400000000000000" pitchFamily="34" charset="-128"/>
              <a:cs typeface="Calibri" panose="020F0502020204030204" pitchFamily="34" charset="0"/>
            </a:endParaRPr>
          </a:p>
        </p:txBody>
      </p:sp>
      <p:sp>
        <p:nvSpPr>
          <p:cNvPr id="10" name="正方形/長方形 9">
            <a:extLst>
              <a:ext uri="{FF2B5EF4-FFF2-40B4-BE49-F238E27FC236}">
                <a16:creationId xmlns:a16="http://schemas.microsoft.com/office/drawing/2014/main" id="{6B78FED8-06A3-2469-6FB9-5772D3310572}"/>
              </a:ext>
            </a:extLst>
          </p:cNvPr>
          <p:cNvSpPr/>
          <p:nvPr/>
        </p:nvSpPr>
        <p:spPr>
          <a:xfrm>
            <a:off x="5754255" y="4897729"/>
            <a:ext cx="5951873" cy="1031809"/>
          </a:xfrm>
          <a:prstGeom prst="rect">
            <a:avLst/>
          </a:prstGeom>
          <a:solidFill>
            <a:schemeClr val="tx2">
              <a:lumMod val="20000"/>
              <a:lumOff val="80000"/>
            </a:schemeClr>
          </a:solidFill>
          <a:ln>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28584" indent="-228584">
              <a:buFont typeface="Wingdings" panose="05000000000000000000" pitchFamily="2" charset="2"/>
              <a:buChar char="Ø"/>
            </a:pPr>
            <a:r>
              <a:rPr lang="en-US" b="0" i="0" u="none" strike="noStrike" dirty="0">
                <a:solidFill>
                  <a:srgbClr val="000000"/>
                </a:solidFill>
                <a:effectLst/>
                <a:latin typeface="Calibri" panose="020F0502020204030204" pitchFamily="34" charset="0"/>
                <a:cs typeface="Calibri" panose="020F0502020204030204" pitchFamily="34" charset="0"/>
              </a:rPr>
              <a:t>Funding agencies requiring DMP submission (as of now): </a:t>
            </a:r>
            <a:endParaRPr lang="ja-JP" altLang="en-US" dirty="0">
              <a:solidFill>
                <a:schemeClr val="tx1"/>
              </a:solidFill>
              <a:latin typeface="Calibri" panose="020F0502020204030204" pitchFamily="34" charset="0"/>
              <a:ea typeface="BIZ UDPGothic" panose="020B0400000000000000" pitchFamily="34" charset="-128"/>
              <a:cs typeface="Calibri" panose="020F0502020204030204" pitchFamily="34" charset="0"/>
            </a:endParaRPr>
          </a:p>
          <a:p>
            <a:r>
              <a:rPr lang="ja-JP" altLang="en-US">
                <a:solidFill>
                  <a:schemeClr val="tx1"/>
                </a:solidFill>
                <a:latin typeface="Calibri" panose="020F0502020204030204" pitchFamily="34" charset="0"/>
                <a:ea typeface="BIZ UDPGothic" panose="020B0400000000000000" pitchFamily="34" charset="-128"/>
                <a:cs typeface="Calibri" panose="020F0502020204030204" pitchFamily="34" charset="0"/>
              </a:rPr>
              <a:t>　　</a:t>
            </a:r>
            <a:r>
              <a:rPr lang="en-US" altLang="ja-JP" dirty="0">
                <a:solidFill>
                  <a:schemeClr val="tx1"/>
                </a:solidFill>
                <a:latin typeface="Calibri" panose="020F0502020204030204" pitchFamily="34" charset="0"/>
                <a:ea typeface="BIZ UDPGothic" panose="020B0400000000000000" pitchFamily="34" charset="-128"/>
                <a:cs typeface="Calibri" panose="020F0502020204030204" pitchFamily="34" charset="0"/>
              </a:rPr>
              <a:t>                      </a:t>
            </a:r>
            <a:r>
              <a:rPr lang="en-US" altLang="ja-JP" b="1" dirty="0">
                <a:solidFill>
                  <a:schemeClr val="tx1"/>
                </a:solidFill>
                <a:latin typeface="Calibri" panose="020F0502020204030204" pitchFamily="34" charset="0"/>
                <a:ea typeface="BIZ UDPGothic" panose="020B0400000000000000" pitchFamily="34" charset="-128"/>
                <a:cs typeface="Calibri" panose="020F0502020204030204" pitchFamily="34" charset="0"/>
              </a:rPr>
              <a:t>JST</a:t>
            </a:r>
            <a:r>
              <a:rPr lang="en-GB" altLang="ja-JP" b="1" dirty="0">
                <a:solidFill>
                  <a:schemeClr val="tx1"/>
                </a:solidFill>
                <a:latin typeface="Calibri" panose="020F0502020204030204" pitchFamily="34" charset="0"/>
                <a:ea typeface="BIZ UDPGothic" panose="020B0400000000000000" pitchFamily="34" charset="-128"/>
                <a:cs typeface="Calibri" panose="020F0502020204030204" pitchFamily="34" charset="0"/>
              </a:rPr>
              <a:t>,</a:t>
            </a:r>
            <a:r>
              <a:rPr lang="en-US" altLang="ja-JP" b="1" dirty="0">
                <a:solidFill>
                  <a:schemeClr val="tx1"/>
                </a:solidFill>
                <a:latin typeface="Calibri" panose="020F0502020204030204" pitchFamily="34" charset="0"/>
                <a:ea typeface="BIZ UDPGothic" panose="020B0400000000000000" pitchFamily="34" charset="-128"/>
                <a:cs typeface="Calibri" panose="020F0502020204030204" pitchFamily="34" charset="0"/>
              </a:rPr>
              <a:t> AMED</a:t>
            </a:r>
            <a:r>
              <a:rPr lang="en-GB" altLang="ja-JP" b="1" dirty="0">
                <a:solidFill>
                  <a:schemeClr val="tx1"/>
                </a:solidFill>
                <a:latin typeface="Calibri" panose="020F0502020204030204" pitchFamily="34" charset="0"/>
                <a:ea typeface="BIZ UDPGothic" panose="020B0400000000000000" pitchFamily="34" charset="-128"/>
                <a:cs typeface="Calibri" panose="020F0502020204030204" pitchFamily="34" charset="0"/>
              </a:rPr>
              <a:t>, </a:t>
            </a:r>
            <a:r>
              <a:rPr lang="en-US" altLang="ja-JP" b="1" dirty="0">
                <a:solidFill>
                  <a:schemeClr val="tx1"/>
                </a:solidFill>
                <a:latin typeface="Calibri" panose="020F0502020204030204" pitchFamily="34" charset="0"/>
                <a:ea typeface="BIZ UDPGothic" panose="020B0400000000000000" pitchFamily="34" charset="-128"/>
                <a:cs typeface="Calibri" panose="020F0502020204030204" pitchFamily="34" charset="0"/>
              </a:rPr>
              <a:t>NEDO</a:t>
            </a:r>
          </a:p>
          <a:p>
            <a:r>
              <a:rPr lang="en-US" altLang="ja-JP" dirty="0">
                <a:solidFill>
                  <a:schemeClr val="tx1"/>
                </a:solidFill>
                <a:latin typeface="Calibri" panose="020F0502020204030204" pitchFamily="34" charset="0"/>
                <a:ea typeface="BIZ UDPGothic" panose="020B0400000000000000" pitchFamily="34" charset="-128"/>
                <a:cs typeface="Calibri" panose="020F0502020204030204" pitchFamily="34" charset="0"/>
              </a:rPr>
              <a:t>※</a:t>
            </a:r>
            <a:r>
              <a:rPr lang="ja-JP" altLang="en-US">
                <a:solidFill>
                  <a:schemeClr val="tx1"/>
                </a:solidFill>
                <a:latin typeface="Calibri" panose="020F0502020204030204" pitchFamily="34" charset="0"/>
                <a:ea typeface="BIZ UDPGothic" panose="020B0400000000000000" pitchFamily="34" charset="-128"/>
                <a:cs typeface="Calibri" panose="020F0502020204030204" pitchFamily="34" charset="0"/>
              </a:rPr>
              <a:t> </a:t>
            </a:r>
            <a:r>
              <a:rPr lang="en-US" altLang="ja-JP" dirty="0">
                <a:solidFill>
                  <a:schemeClr val="tx1"/>
                </a:solidFill>
                <a:latin typeface="Calibri" panose="020F0502020204030204" pitchFamily="34" charset="0"/>
                <a:ea typeface="BIZ UDPGothic" panose="020B0400000000000000" pitchFamily="34" charset="-128"/>
                <a:cs typeface="Calibri" panose="020F0502020204030204" pitchFamily="34" charset="0"/>
              </a:rPr>
              <a:t>From </a:t>
            </a:r>
            <a:r>
              <a:rPr lang="en-US" altLang="ja-JP" b="1" dirty="0">
                <a:solidFill>
                  <a:schemeClr val="tx1"/>
                </a:solidFill>
                <a:latin typeface="Calibri" panose="020F0502020204030204" pitchFamily="34" charset="0"/>
                <a:ea typeface="BIZ UDPGothic" panose="020B0400000000000000" pitchFamily="34" charset="-128"/>
                <a:cs typeface="Calibri" panose="020F0502020204030204" pitchFamily="34" charset="0"/>
              </a:rPr>
              <a:t>2024</a:t>
            </a:r>
            <a:r>
              <a:rPr lang="en-US" altLang="ja-JP" dirty="0">
                <a:solidFill>
                  <a:schemeClr val="tx1"/>
                </a:solidFill>
                <a:latin typeface="Calibri" panose="020F0502020204030204" pitchFamily="34" charset="0"/>
                <a:ea typeface="BIZ UDPGothic" panose="020B0400000000000000" pitchFamily="34" charset="-128"/>
                <a:cs typeface="Calibri" panose="020F0502020204030204" pitchFamily="34" charset="0"/>
              </a:rPr>
              <a:t>, </a:t>
            </a:r>
            <a:r>
              <a:rPr lang="en-US" altLang="ja-JP" b="1" i="1" dirty="0">
                <a:solidFill>
                  <a:schemeClr val="tx1"/>
                </a:solidFill>
                <a:latin typeface="Calibri" panose="020F0502020204030204" pitchFamily="34" charset="0"/>
                <a:ea typeface="BIZ UDPGothic" panose="020B0400000000000000" pitchFamily="34" charset="-128"/>
                <a:cs typeface="Calibri" panose="020F0502020204030204" pitchFamily="34" charset="0"/>
              </a:rPr>
              <a:t>KAKENHI</a:t>
            </a:r>
            <a:r>
              <a:rPr lang="en-US" altLang="ja-JP" dirty="0">
                <a:solidFill>
                  <a:schemeClr val="tx1"/>
                </a:solidFill>
                <a:latin typeface="Calibri" panose="020F0502020204030204" pitchFamily="34" charset="0"/>
                <a:ea typeface="BIZ UDPGothic" panose="020B0400000000000000" pitchFamily="34" charset="-128"/>
                <a:cs typeface="Calibri" panose="020F0502020204030204" pitchFamily="34" charset="0"/>
              </a:rPr>
              <a:t> requires DMPs for all</a:t>
            </a:r>
            <a:br>
              <a:rPr lang="en-US" altLang="ja-JP" dirty="0">
                <a:solidFill>
                  <a:schemeClr val="tx1"/>
                </a:solidFill>
                <a:latin typeface="Calibri" panose="020F0502020204030204" pitchFamily="34" charset="0"/>
                <a:ea typeface="BIZ UDPGothic" panose="020B0400000000000000" pitchFamily="34" charset="-128"/>
                <a:cs typeface="Calibri" panose="020F0502020204030204" pitchFamily="34" charset="0"/>
              </a:rPr>
            </a:br>
            <a:r>
              <a:rPr lang="en-US" altLang="ja-JP" dirty="0">
                <a:solidFill>
                  <a:schemeClr val="tx1"/>
                </a:solidFill>
                <a:latin typeface="Calibri" panose="020F0502020204030204" pitchFamily="34" charset="0"/>
                <a:ea typeface="BIZ UDPGothic" panose="020B0400000000000000" pitchFamily="34" charset="-128"/>
                <a:cs typeface="Calibri" panose="020F0502020204030204" pitchFamily="34" charset="0"/>
              </a:rPr>
              <a:t>      research categories.</a:t>
            </a:r>
            <a:endParaRPr lang="ja-JP" altLang="en-US" dirty="0">
              <a:solidFill>
                <a:schemeClr val="tx1"/>
              </a:solidFill>
              <a:latin typeface="Calibri" panose="020F0502020204030204" pitchFamily="34" charset="0"/>
              <a:ea typeface="BIZ UDPGothic" panose="020B0400000000000000" pitchFamily="34" charset="-128"/>
              <a:cs typeface="Calibri" panose="020F0502020204030204" pitchFamily="34" charset="0"/>
            </a:endParaRPr>
          </a:p>
        </p:txBody>
      </p:sp>
      <p:sp>
        <p:nvSpPr>
          <p:cNvPr id="8" name="正方形/長方形 7">
            <a:extLst>
              <a:ext uri="{FF2B5EF4-FFF2-40B4-BE49-F238E27FC236}">
                <a16:creationId xmlns:a16="http://schemas.microsoft.com/office/drawing/2014/main" id="{BE7F0B40-6DE6-2B63-041E-A40E3A41C544}"/>
              </a:ext>
            </a:extLst>
          </p:cNvPr>
          <p:cNvSpPr/>
          <p:nvPr/>
        </p:nvSpPr>
        <p:spPr>
          <a:xfrm>
            <a:off x="863771" y="4894247"/>
            <a:ext cx="4641872" cy="1037127"/>
          </a:xfrm>
          <a:prstGeom prst="rect">
            <a:avLst/>
          </a:prstGeom>
          <a:solidFill>
            <a:schemeClr val="accent2">
              <a:lumMod val="20000"/>
              <a:lumOff val="80000"/>
            </a:schemeClr>
          </a:solidFill>
          <a:ln>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0" i="0" u="none" strike="noStrike" dirty="0">
                <a:solidFill>
                  <a:srgbClr val="000000"/>
                </a:solidFill>
                <a:effectLst/>
                <a:latin typeface="Calibri" panose="020F0502020204030204" pitchFamily="34" charset="0"/>
                <a:cs typeface="Calibri" panose="020F0502020204030204" pitchFamily="34" charset="0"/>
              </a:rPr>
              <a:t>By </a:t>
            </a:r>
            <a:r>
              <a:rPr lang="en-US" b="1" i="0" u="none" strike="noStrike" dirty="0">
                <a:solidFill>
                  <a:srgbClr val="000000"/>
                </a:solidFill>
                <a:effectLst/>
                <a:latin typeface="Calibri" panose="020F0502020204030204" pitchFamily="34" charset="0"/>
                <a:cs typeface="Calibri" panose="020F0502020204030204" pitchFamily="34" charset="0"/>
              </a:rPr>
              <a:t>2023</a:t>
            </a:r>
            <a:r>
              <a:rPr lang="en-US" b="0" i="0" u="none" strike="noStrike" dirty="0">
                <a:solidFill>
                  <a:srgbClr val="000000"/>
                </a:solidFill>
                <a:effectLst/>
                <a:latin typeface="Calibri" panose="020F0502020204030204" pitchFamily="34" charset="0"/>
                <a:cs typeface="Calibri" panose="020F0502020204030204" pitchFamily="34" charset="0"/>
              </a:rPr>
              <a:t>, </a:t>
            </a:r>
            <a:r>
              <a:rPr lang="en-US" b="1" i="0" u="none" strike="noStrike" dirty="0">
                <a:solidFill>
                  <a:srgbClr val="000000"/>
                </a:solidFill>
                <a:effectLst/>
                <a:latin typeface="Calibri" panose="020F0502020204030204" pitchFamily="34" charset="0"/>
                <a:cs typeface="Calibri" panose="020F0502020204030204" pitchFamily="34" charset="0"/>
              </a:rPr>
              <a:t>funding agencies </a:t>
            </a:r>
            <a:r>
              <a:rPr lang="en-US" b="0" i="0" u="none" strike="noStrike" dirty="0">
                <a:solidFill>
                  <a:srgbClr val="000000"/>
                </a:solidFill>
                <a:effectLst/>
                <a:latin typeface="Calibri" panose="020F0502020204030204" pitchFamily="34" charset="0"/>
                <a:cs typeface="Calibri" panose="020F0502020204030204" pitchFamily="34" charset="0"/>
              </a:rPr>
              <a:t>must implement a system to assign metadata linked to </a:t>
            </a:r>
            <a:r>
              <a:rPr lang="en-US" b="1" i="0" u="none" strike="noStrike" dirty="0">
                <a:solidFill>
                  <a:srgbClr val="FF0000"/>
                </a:solidFill>
                <a:effectLst/>
                <a:latin typeface="Calibri" panose="020F0502020204030204" pitchFamily="34" charset="0"/>
                <a:cs typeface="Calibri" panose="020F0502020204030204" pitchFamily="34" charset="0"/>
              </a:rPr>
              <a:t>DMPs</a:t>
            </a:r>
            <a:r>
              <a:rPr lang="en-US" b="0" i="0" u="none" strike="noStrike" dirty="0">
                <a:solidFill>
                  <a:srgbClr val="000000"/>
                </a:solidFill>
                <a:effectLst/>
                <a:latin typeface="Calibri" panose="020F0502020204030204" pitchFamily="34" charset="0"/>
                <a:cs typeface="Calibri" panose="020F0502020204030204" pitchFamily="34" charset="0"/>
              </a:rPr>
              <a:t> for new research grants</a:t>
            </a:r>
            <a:endParaRPr lang="ja-JP" altLang="en-US">
              <a:solidFill>
                <a:schemeClr val="tx1"/>
              </a:solidFill>
              <a:latin typeface="Calibri" panose="020F0502020204030204" pitchFamily="34" charset="0"/>
              <a:ea typeface="BIZ UDPGothic" panose="020B0400000000000000" pitchFamily="34" charset="-128"/>
              <a:cs typeface="Calibri" panose="020F0502020204030204" pitchFamily="34" charset="0"/>
            </a:endParaRPr>
          </a:p>
        </p:txBody>
      </p:sp>
      <p:sp>
        <p:nvSpPr>
          <p:cNvPr id="6" name="コンテンツ プレースホルダー 2">
            <a:extLst>
              <a:ext uri="{FF2B5EF4-FFF2-40B4-BE49-F238E27FC236}">
                <a16:creationId xmlns:a16="http://schemas.microsoft.com/office/drawing/2014/main" id="{E64090DB-D82E-3E98-2A34-F2E3693D23E9}"/>
              </a:ext>
            </a:extLst>
          </p:cNvPr>
          <p:cNvSpPr txBox="1">
            <a:spLocks/>
          </p:cNvSpPr>
          <p:nvPr/>
        </p:nvSpPr>
        <p:spPr bwMode="auto">
          <a:xfrm>
            <a:off x="1116863" y="1564625"/>
            <a:ext cx="8757552" cy="334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34"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34"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9pPr>
          </a:lstStyle>
          <a:p>
            <a:pPr defTabSz="1219050">
              <a:lnSpc>
                <a:spcPts val="1917"/>
              </a:lnSpc>
            </a:pPr>
            <a:r>
              <a:rPr lang="en-US" altLang="ja-JP" sz="1800" dirty="0">
                <a:latin typeface="Calibri" panose="020F0502020204030204" pitchFamily="34" charset="0"/>
                <a:ea typeface="BIZ UDPGothic" panose="020B0400000000000000" pitchFamily="34" charset="-128"/>
                <a:cs typeface="Calibri" panose="020F0502020204030204" pitchFamily="34" charset="0"/>
              </a:rPr>
              <a:t>2013: G8 Science Ministers' Meeting: "Joint Statement Pledging Open Research Data"</a:t>
            </a:r>
            <a:endParaRPr lang="ja-JP" altLang="en-US" sz="1800">
              <a:latin typeface="Calibri" panose="020F0502020204030204" pitchFamily="34" charset="0"/>
              <a:ea typeface="BIZ UDPGothic" panose="020B0400000000000000" pitchFamily="34" charset="-128"/>
              <a:cs typeface="Calibri" panose="020F0502020204030204" pitchFamily="34" charset="0"/>
            </a:endParaRPr>
          </a:p>
        </p:txBody>
      </p:sp>
    </p:spTree>
    <p:extLst>
      <p:ext uri="{BB962C8B-B14F-4D97-AF65-F5344CB8AC3E}">
        <p14:creationId xmlns:p14="http://schemas.microsoft.com/office/powerpoint/2010/main" val="4838308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B451E3-1490-9923-5B3E-86A51D1A252A}"/>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A5C92C4C-CB22-4199-95A3-52F3C2CC8EF8}"/>
              </a:ext>
            </a:extLst>
          </p:cNvPr>
          <p:cNvSpPr>
            <a:spLocks noGrp="1"/>
          </p:cNvSpPr>
          <p:nvPr>
            <p:ph type="title"/>
          </p:nvPr>
        </p:nvSpPr>
        <p:spPr>
          <a:xfrm>
            <a:off x="209550" y="3338489"/>
            <a:ext cx="11772900" cy="1296144"/>
          </a:xfrm>
        </p:spPr>
        <p:txBody>
          <a:bodyPr/>
          <a:lstStyle/>
          <a:p>
            <a:r>
              <a:rPr lang="en-GB" altLang="ja-JP" sz="4267" dirty="0">
                <a:latin typeface="Calibri" panose="020F0502020204030204" pitchFamily="34" charset="0"/>
                <a:cs typeface="Calibri" panose="020F0502020204030204" pitchFamily="34" charset="0"/>
              </a:rPr>
              <a:t>1.</a:t>
            </a:r>
            <a:r>
              <a:rPr lang="en-US" altLang="ja-JP" sz="4267" dirty="0">
                <a:latin typeface="Calibri" panose="020F0502020204030204" pitchFamily="34" charset="0"/>
                <a:cs typeface="Calibri" panose="020F0502020204030204" pitchFamily="34" charset="0"/>
              </a:rPr>
              <a:t> </a:t>
            </a:r>
            <a:r>
              <a:rPr lang="en-GB" altLang="ja-JP" sz="4400" dirty="0">
                <a:latin typeface="Calibri" panose="020F0502020204030204" pitchFamily="34" charset="0"/>
                <a:cs typeface="Calibri" panose="020F0502020204030204" pitchFamily="34" charset="0"/>
              </a:rPr>
              <a:t>Understanding Research Data Management</a:t>
            </a:r>
            <a:br>
              <a:rPr lang="ja-JP" altLang="en-US" sz="4400">
                <a:latin typeface="Calibri" panose="020F0502020204030204" pitchFamily="34" charset="0"/>
                <a:cs typeface="Calibri" panose="020F0502020204030204" pitchFamily="34" charset="0"/>
              </a:rPr>
            </a:br>
            <a:endParaRPr kumimoji="1" lang="ja-JP" alt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333181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 name="図表 56">
            <a:extLst>
              <a:ext uri="{FF2B5EF4-FFF2-40B4-BE49-F238E27FC236}">
                <a16:creationId xmlns:a16="http://schemas.microsoft.com/office/drawing/2014/main" id="{DDB64D10-62CE-47F2-C8DE-FFEFAC43DCF3}"/>
              </a:ext>
            </a:extLst>
          </p:cNvPr>
          <p:cNvGraphicFramePr/>
          <p:nvPr>
            <p:extLst>
              <p:ext uri="{D42A27DB-BD31-4B8C-83A1-F6EECF244321}">
                <p14:modId xmlns:p14="http://schemas.microsoft.com/office/powerpoint/2010/main" val="1292484053"/>
              </p:ext>
            </p:extLst>
          </p:nvPr>
        </p:nvGraphicFramePr>
        <p:xfrm>
          <a:off x="448205" y="1220461"/>
          <a:ext cx="11417517" cy="52563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タイトル 1">
            <a:extLst>
              <a:ext uri="{FF2B5EF4-FFF2-40B4-BE49-F238E27FC236}">
                <a16:creationId xmlns:a16="http://schemas.microsoft.com/office/drawing/2014/main" id="{8A5E12D3-DEBC-FC22-07C5-596979883709}"/>
              </a:ext>
            </a:extLst>
          </p:cNvPr>
          <p:cNvSpPr>
            <a:spLocks noGrp="1"/>
          </p:cNvSpPr>
          <p:nvPr>
            <p:ph type="title"/>
          </p:nvPr>
        </p:nvSpPr>
        <p:spPr>
          <a:xfrm>
            <a:off x="326278" y="1123646"/>
            <a:ext cx="3693584" cy="465137"/>
          </a:xfrm>
          <a:noFill/>
        </p:spPr>
        <p:txBody>
          <a:bodyPr/>
          <a:lstStyle/>
          <a:p>
            <a:pPr marL="380972" indent="-380972" algn="l">
              <a:buFont typeface="Wingdings" panose="05000000000000000000" pitchFamily="2" charset="2"/>
              <a:buChar char="u"/>
              <a:defRPr/>
            </a:pPr>
            <a:r>
              <a:rPr lang="en-GB" altLang="ja-JP" sz="2000" b="1" dirty="0">
                <a:latin typeface="Calibri" panose="020F0502020204030204" pitchFamily="34" charset="0"/>
                <a:cs typeface="Calibri" panose="020F0502020204030204" pitchFamily="34" charset="0"/>
              </a:rPr>
              <a:t>Plan S: Europe</a:t>
            </a:r>
            <a:endParaRPr lang="ja-JP" altLang="en-US" sz="2000" b="1">
              <a:latin typeface="Calibri" panose="020F0502020204030204" pitchFamily="34" charset="0"/>
              <a:cs typeface="Calibri" panose="020F0502020204030204" pitchFamily="34" charset="0"/>
            </a:endParaRPr>
          </a:p>
        </p:txBody>
      </p:sp>
      <p:sp>
        <p:nvSpPr>
          <p:cNvPr id="24" name="タイトル 1">
            <a:extLst>
              <a:ext uri="{FF2B5EF4-FFF2-40B4-BE49-F238E27FC236}">
                <a16:creationId xmlns:a16="http://schemas.microsoft.com/office/drawing/2014/main" id="{E851517A-36F3-F6CD-DC68-8526DA4F8B5A}"/>
              </a:ext>
            </a:extLst>
          </p:cNvPr>
          <p:cNvSpPr txBox="1">
            <a:spLocks/>
          </p:cNvSpPr>
          <p:nvPr/>
        </p:nvSpPr>
        <p:spPr bwMode="auto">
          <a:xfrm>
            <a:off x="609623" y="1685598"/>
            <a:ext cx="4796418" cy="926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34"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34"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34" charset="-128"/>
                <a:cs typeface="Source Han Sans JP Normal"/>
              </a:defRPr>
            </a:lvl9pPr>
          </a:lstStyle>
          <a:p>
            <a:pPr defTabSz="1219110" fontAlgn="auto">
              <a:lnSpc>
                <a:spcPct val="100000"/>
              </a:lnSpc>
              <a:spcBef>
                <a:spcPct val="0"/>
              </a:spcBef>
              <a:spcAft>
                <a:spcPts val="0"/>
              </a:spcAft>
              <a:defRPr/>
            </a:pPr>
            <a:r>
              <a:rPr lang="en-US" altLang="ja-JP" sz="1800" kern="0" dirty="0">
                <a:solidFill>
                  <a:schemeClr val="bg1"/>
                </a:solidFill>
                <a:latin typeface="Calibri" panose="020F0502020204030204" pitchFamily="34" charset="0"/>
                <a:ea typeface="BIZ UDPGothic" panose="020B0400000000000000" pitchFamily="34" charset="-128"/>
                <a:cs typeface="Calibri" panose="020F0502020204030204" pitchFamily="34" charset="0"/>
              </a:rPr>
              <a:t>c</a:t>
            </a:r>
            <a:r>
              <a:rPr lang="en-US" altLang="ja-JP" sz="1800" b="1" kern="0" dirty="0">
                <a:solidFill>
                  <a:schemeClr val="bg1"/>
                </a:solidFill>
                <a:latin typeface="Calibri" panose="020F0502020204030204" pitchFamily="34" charset="0"/>
                <a:ea typeface="BIZ UDPGothic" panose="020B0400000000000000" pitchFamily="34" charset="-128"/>
                <a:cs typeface="Calibri" panose="020F0502020204030204" pitchFamily="34" charset="0"/>
              </a:rPr>
              <a:t>OA</a:t>
            </a:r>
            <a:r>
              <a:rPr lang="en-US" altLang="ja-JP" sz="1800" kern="0" dirty="0">
                <a:solidFill>
                  <a:schemeClr val="bg1"/>
                </a:solidFill>
                <a:latin typeface="Calibri" panose="020F0502020204030204" pitchFamily="34" charset="0"/>
                <a:ea typeface="BIZ UDPGothic" panose="020B0400000000000000" pitchFamily="34" charset="-128"/>
                <a:cs typeface="Calibri" panose="020F0502020204030204" pitchFamily="34" charset="0"/>
              </a:rPr>
              <a:t>lition S, a European research funding consortium, launched an initiative for</a:t>
            </a:r>
            <a:r>
              <a:rPr lang="en-US" altLang="ja-JP" sz="2000" kern="0" dirty="0">
                <a:solidFill>
                  <a:schemeClr val="bg1"/>
                </a:solidFill>
                <a:latin typeface="Calibri" panose="020F0502020204030204" pitchFamily="34" charset="0"/>
                <a:ea typeface="BIZ UDPGothic" panose="020B0400000000000000" pitchFamily="34" charset="-128"/>
                <a:cs typeface="Calibri" panose="020F0502020204030204" pitchFamily="34" charset="0"/>
              </a:rPr>
              <a:t> </a:t>
            </a:r>
            <a:br>
              <a:rPr lang="en-US" altLang="ja-JP" sz="2000" kern="0" dirty="0">
                <a:solidFill>
                  <a:schemeClr val="bg1"/>
                </a:solidFill>
                <a:latin typeface="Calibri" panose="020F0502020204030204" pitchFamily="34" charset="0"/>
                <a:ea typeface="BIZ UDPGothic" panose="020B0400000000000000" pitchFamily="34" charset="-128"/>
                <a:cs typeface="Calibri" panose="020F0502020204030204" pitchFamily="34" charset="0"/>
              </a:rPr>
            </a:br>
            <a:r>
              <a:rPr lang="en-US" altLang="ja-JP" sz="2000" b="1" kern="0" dirty="0">
                <a:solidFill>
                  <a:schemeClr val="bg1"/>
                </a:solidFill>
                <a:latin typeface="Calibri" panose="020F0502020204030204" pitchFamily="34" charset="0"/>
                <a:ea typeface="BIZ UDPGothic" panose="020B0400000000000000" pitchFamily="34" charset="-128"/>
                <a:cs typeface="Calibri" panose="020F0502020204030204" pitchFamily="34" charset="0"/>
              </a:rPr>
              <a:t>full and immediate Open Access (OA)</a:t>
            </a:r>
            <a:br>
              <a:rPr lang="en-US" altLang="ja-JP" sz="1800" b="1" kern="0" dirty="0">
                <a:solidFill>
                  <a:schemeClr val="bg1"/>
                </a:solidFill>
                <a:latin typeface="Calibri" panose="020F0502020204030204" pitchFamily="34" charset="0"/>
                <a:ea typeface="BIZ UDPGothic" panose="020B0400000000000000" pitchFamily="34" charset="-128"/>
                <a:cs typeface="Calibri" panose="020F0502020204030204" pitchFamily="34" charset="0"/>
              </a:rPr>
            </a:br>
            <a:r>
              <a:rPr lang="en-JP" sz="1800" i="0" u="none" strike="noStrike" dirty="0">
                <a:solidFill>
                  <a:schemeClr val="bg1"/>
                </a:solidFill>
                <a:effectLst/>
                <a:latin typeface="Calibri" panose="020F0502020204030204" pitchFamily="34" charset="0"/>
                <a:cs typeface="Calibri" panose="020F0502020204030204" pitchFamily="34" charset="0"/>
              </a:rPr>
              <a:t>⇒ </a:t>
            </a:r>
            <a:r>
              <a:rPr lang="en-US" sz="1800" i="0" u="none" strike="noStrike" dirty="0">
                <a:solidFill>
                  <a:schemeClr val="bg1"/>
                </a:solidFill>
                <a:effectLst/>
                <a:latin typeface="Calibri" panose="020F0502020204030204" pitchFamily="34" charset="0"/>
                <a:cs typeface="Calibri" panose="020F0502020204030204" pitchFamily="34" charset="0"/>
              </a:rPr>
              <a:t>Implemented in January 2021.</a:t>
            </a:r>
            <a:endParaRPr lang="ja-JP" altLang="en-US" sz="1800" kern="0">
              <a:solidFill>
                <a:schemeClr val="bg1"/>
              </a:solidFill>
              <a:latin typeface="Calibri" panose="020F0502020204030204" pitchFamily="34" charset="0"/>
              <a:ea typeface="BIZ UDPGothic" panose="020B0400000000000000" pitchFamily="34" charset="-128"/>
              <a:cs typeface="Calibri" panose="020F0502020204030204" pitchFamily="34" charset="0"/>
            </a:endParaRPr>
          </a:p>
        </p:txBody>
      </p:sp>
      <p:sp>
        <p:nvSpPr>
          <p:cNvPr id="44" name="テキスト ボックス 30">
            <a:extLst>
              <a:ext uri="{FF2B5EF4-FFF2-40B4-BE49-F238E27FC236}">
                <a16:creationId xmlns:a16="http://schemas.microsoft.com/office/drawing/2014/main" id="{B4784B1F-CD76-F56A-4961-196BD52DE79E}"/>
              </a:ext>
            </a:extLst>
          </p:cNvPr>
          <p:cNvSpPr txBox="1">
            <a:spLocks noChangeArrowheads="1"/>
          </p:cNvSpPr>
          <p:nvPr/>
        </p:nvSpPr>
        <p:spPr bwMode="auto">
          <a:xfrm>
            <a:off x="5771563" y="1572624"/>
            <a:ext cx="5136333"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950312">
              <a:spcAft>
                <a:spcPts val="100"/>
              </a:spcAft>
            </a:pPr>
            <a:r>
              <a:rPr lang="en-US" altLang="ja-JP" dirty="0">
                <a:solidFill>
                  <a:schemeClr val="bg1"/>
                </a:solidFill>
                <a:ea typeface="BIZ UDPGothic" panose="020B0400000000000000" pitchFamily="34" charset="-128"/>
                <a:cs typeface="Calibri" panose="020F0502020204030204" pitchFamily="34" charset="0"/>
              </a:rPr>
              <a:t>Immediate Open Access (OA) for research outputs (papers &amp; data) funded by public grants</a:t>
            </a:r>
            <a:br>
              <a:rPr lang="en-US" altLang="ja-JP" dirty="0">
                <a:solidFill>
                  <a:schemeClr val="bg1"/>
                </a:solidFill>
                <a:ea typeface="BIZ UDPGothic" panose="020B0400000000000000" pitchFamily="34" charset="-128"/>
                <a:cs typeface="Calibri" panose="020F0502020204030204" pitchFamily="34" charset="0"/>
              </a:rPr>
            </a:br>
            <a:r>
              <a:rPr lang="ja-JP" altLang="en-US">
                <a:solidFill>
                  <a:schemeClr val="bg1"/>
                </a:solidFill>
                <a:ea typeface="BIZ UDPGothic" panose="020B0400000000000000" pitchFamily="34" charset="-128"/>
                <a:cs typeface="Calibri" panose="020F0502020204030204" pitchFamily="34" charset="0"/>
              </a:rPr>
              <a:t>⇒</a:t>
            </a:r>
            <a:r>
              <a:rPr lang="en-GB" altLang="ja-JP" dirty="0">
                <a:solidFill>
                  <a:schemeClr val="bg1"/>
                </a:solidFill>
                <a:ea typeface="BIZ UDPGothic" panose="020B0400000000000000" pitchFamily="34" charset="-128"/>
                <a:cs typeface="Calibri" panose="020F0502020204030204" pitchFamily="34" charset="0"/>
              </a:rPr>
              <a:t>2024 (Announcement) </a:t>
            </a:r>
            <a:r>
              <a:rPr lang="ja-JP" altLang="en-US">
                <a:solidFill>
                  <a:schemeClr val="bg1"/>
                </a:solidFill>
                <a:ea typeface="BIZ UDPGothic" panose="020B0400000000000000" pitchFamily="34" charset="-128"/>
                <a:cs typeface="Calibri" panose="020F0502020204030204" pitchFamily="34" charset="0"/>
              </a:rPr>
              <a:t>⇒</a:t>
            </a:r>
            <a:r>
              <a:rPr lang="en-GB" altLang="ja-JP" dirty="0">
                <a:solidFill>
                  <a:schemeClr val="bg1"/>
                </a:solidFill>
                <a:ea typeface="BIZ UDPGothic" panose="020B0400000000000000" pitchFamily="34" charset="-128"/>
                <a:cs typeface="Calibri" panose="020F0502020204030204" pitchFamily="34" charset="0"/>
              </a:rPr>
              <a:t> 2025 (Implementation)</a:t>
            </a:r>
            <a:endParaRPr lang="en-US" altLang="ja-JP" dirty="0">
              <a:solidFill>
                <a:schemeClr val="bg1"/>
              </a:solidFill>
              <a:ea typeface="BIZ UDPGothic" panose="020B0400000000000000" pitchFamily="34" charset="-128"/>
              <a:cs typeface="Calibri" panose="020F0502020204030204" pitchFamily="34" charset="0"/>
            </a:endParaRPr>
          </a:p>
        </p:txBody>
      </p:sp>
      <p:sp>
        <p:nvSpPr>
          <p:cNvPr id="48" name="テキスト ボックス 30">
            <a:extLst>
              <a:ext uri="{FF2B5EF4-FFF2-40B4-BE49-F238E27FC236}">
                <a16:creationId xmlns:a16="http://schemas.microsoft.com/office/drawing/2014/main" id="{A622854E-647A-50E2-3484-EE79B8A998D6}"/>
              </a:ext>
            </a:extLst>
          </p:cNvPr>
          <p:cNvSpPr txBox="1">
            <a:spLocks noChangeArrowheads="1"/>
          </p:cNvSpPr>
          <p:nvPr/>
        </p:nvSpPr>
        <p:spPr bwMode="auto">
          <a:xfrm>
            <a:off x="5327994" y="1173374"/>
            <a:ext cx="602347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80972" indent="-380972" defTabSz="950312">
              <a:buFont typeface="Wingdings" panose="05000000000000000000" pitchFamily="2" charset="2"/>
              <a:buChar char="u"/>
            </a:pPr>
            <a:r>
              <a:rPr lang="en-US" altLang="ja-JP" sz="2000" b="1" dirty="0">
                <a:solidFill>
                  <a:schemeClr val="bg1"/>
                </a:solidFill>
                <a:ea typeface="BIZ UDPGothic" panose="020B0400000000000000" pitchFamily="34" charset="-128"/>
                <a:cs typeface="Calibri" panose="020F0502020204030204" pitchFamily="34" charset="0"/>
              </a:rPr>
              <a:t>Office of Science and Technology Policy (OSTP): U.S.</a:t>
            </a:r>
          </a:p>
        </p:txBody>
      </p:sp>
      <p:sp>
        <p:nvSpPr>
          <p:cNvPr id="50" name="コンテンツ プレースホルダー 2">
            <a:extLst>
              <a:ext uri="{FF2B5EF4-FFF2-40B4-BE49-F238E27FC236}">
                <a16:creationId xmlns:a16="http://schemas.microsoft.com/office/drawing/2014/main" id="{DFEC9456-DFE1-C7A6-1A9F-1E04946C37F7}"/>
              </a:ext>
            </a:extLst>
          </p:cNvPr>
          <p:cNvSpPr>
            <a:spLocks noGrp="1"/>
          </p:cNvSpPr>
          <p:nvPr>
            <p:ph idx="1"/>
          </p:nvPr>
        </p:nvSpPr>
        <p:spPr>
          <a:xfrm>
            <a:off x="1689447" y="4801221"/>
            <a:ext cx="10176275" cy="1506083"/>
          </a:xfrm>
        </p:spPr>
        <p:txBody>
          <a:bodyPr/>
          <a:lstStyle/>
          <a:p>
            <a:pPr>
              <a:lnSpc>
                <a:spcPct val="150000"/>
              </a:lnSpc>
              <a:buFont typeface="Wingdings" panose="05000000000000000000" pitchFamily="2" charset="2"/>
              <a:buChar char="u"/>
            </a:pPr>
            <a:r>
              <a:rPr lang="en-GB" altLang="ja-JP" sz="2000" b="1" dirty="0">
                <a:solidFill>
                  <a:schemeClr val="bg1"/>
                </a:solidFill>
                <a:latin typeface="Calibri" panose="020F0502020204030204" pitchFamily="34" charset="0"/>
                <a:cs typeface="Calibri" panose="020F0502020204030204" pitchFamily="34" charset="0"/>
              </a:rPr>
              <a:t>Integrated</a:t>
            </a:r>
            <a:r>
              <a:rPr lang="en-US" altLang="ja-JP" sz="2000" b="1" dirty="0">
                <a:solidFill>
                  <a:schemeClr val="bg1"/>
                </a:solidFill>
                <a:latin typeface="Calibri" panose="020F0502020204030204" pitchFamily="34" charset="0"/>
                <a:cs typeface="Calibri" panose="020F0502020204030204" pitchFamily="34" charset="0"/>
              </a:rPr>
              <a:t> Innovation Strategy 2023 [Cabinet approval</a:t>
            </a:r>
            <a:r>
              <a:rPr lang="el-GR" altLang="ja-JP" sz="2000" b="1">
                <a:solidFill>
                  <a:schemeClr val="bg1"/>
                </a:solidFill>
                <a:latin typeface="Calibri" panose="020F0502020204030204" pitchFamily="34" charset="0"/>
                <a:cs typeface="Calibri" panose="020F0502020204030204" pitchFamily="34" charset="0"/>
              </a:rPr>
              <a:t> 2023/06/09</a:t>
            </a:r>
            <a:r>
              <a:rPr lang="en-US" altLang="ja-JP" sz="2000" b="1" dirty="0">
                <a:solidFill>
                  <a:schemeClr val="bg1"/>
                </a:solidFill>
                <a:latin typeface="Calibri" panose="020F0502020204030204" pitchFamily="34" charset="0"/>
                <a:cs typeface="Calibri" panose="020F0502020204030204" pitchFamily="34" charset="0"/>
              </a:rPr>
              <a:t>]</a:t>
            </a:r>
            <a:endParaRPr lang="ja-JP" altLang="en-US" sz="1800" b="1">
              <a:solidFill>
                <a:schemeClr val="bg1"/>
              </a:solidFill>
              <a:latin typeface="Calibri" panose="020F0502020204030204" pitchFamily="34" charset="0"/>
              <a:ea typeface="BIZ UDPGothic" panose="020B0400000000000000" pitchFamily="34" charset="-128"/>
              <a:cs typeface="Calibri" panose="020F0502020204030204" pitchFamily="34" charset="0"/>
            </a:endParaRPr>
          </a:p>
        </p:txBody>
      </p:sp>
      <p:sp>
        <p:nvSpPr>
          <p:cNvPr id="51" name="コンテンツ プレースホルダー 2">
            <a:extLst>
              <a:ext uri="{FF2B5EF4-FFF2-40B4-BE49-F238E27FC236}">
                <a16:creationId xmlns:a16="http://schemas.microsoft.com/office/drawing/2014/main" id="{BE98CACD-EC2D-E613-608E-395DEC2003EA}"/>
              </a:ext>
            </a:extLst>
          </p:cNvPr>
          <p:cNvSpPr txBox="1">
            <a:spLocks/>
          </p:cNvSpPr>
          <p:nvPr/>
        </p:nvSpPr>
        <p:spPr bwMode="auto">
          <a:xfrm>
            <a:off x="1087680" y="3552875"/>
            <a:ext cx="10351773" cy="818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ctr" anchorCtr="0" compatLnSpc="1">
            <a:prstTxWarp prst="textNoShape">
              <a:avLst/>
            </a:prstTxWarp>
          </a:bodyPr>
          <a:lstStyle>
            <a:lvl1pPr marL="198820" indent="-198820" algn="l" rtl="0" eaLnBrk="1" fontAlgn="base" hangingPunct="1">
              <a:spcBef>
                <a:spcPct val="20000"/>
              </a:spcBef>
              <a:spcAft>
                <a:spcPct val="0"/>
              </a:spcAft>
              <a:buFont typeface="Wingdings" panose="05000000000000000000" pitchFamily="2" charset="2"/>
              <a:buChar char="n"/>
              <a:defRPr kumimoji="1" sz="1800" kern="1200">
                <a:solidFill>
                  <a:schemeClr val="tx1"/>
                </a:solidFill>
                <a:latin typeface="游ゴシック" panose="020B0400000000000000" pitchFamily="50" charset="-128"/>
                <a:ea typeface="游ゴシック" panose="020B0400000000000000" pitchFamily="50" charset="-128"/>
                <a:cs typeface="メイリオ" pitchFamily="50" charset="-128"/>
              </a:defRPr>
            </a:lvl1pPr>
            <a:lvl2pPr marL="335729" indent="-130960" algn="l" rtl="0" eaLnBrk="1" fontAlgn="base" hangingPunct="1">
              <a:spcBef>
                <a:spcPct val="20000"/>
              </a:spcBef>
              <a:spcAft>
                <a:spcPct val="0"/>
              </a:spcAft>
              <a:buFont typeface="Wingdings" panose="05000000000000000000" pitchFamily="2" charset="2"/>
              <a:buChar char=""/>
              <a:tabLst/>
              <a:defRPr kumimoji="1" sz="1500" kern="1200">
                <a:solidFill>
                  <a:schemeClr val="tx1"/>
                </a:solidFill>
                <a:latin typeface="游ゴシック" panose="020B0400000000000000" pitchFamily="50" charset="-128"/>
                <a:ea typeface="游ゴシック" panose="020B0400000000000000" pitchFamily="50" charset="-128"/>
                <a:cs typeface="メイリオ" pitchFamily="50" charset="-128"/>
              </a:defRPr>
            </a:lvl2pPr>
            <a:lvl3pPr marL="540503" indent="-138104" algn="l" rtl="0" eaLnBrk="1" fontAlgn="base" hangingPunct="1">
              <a:spcBef>
                <a:spcPct val="20000"/>
              </a:spcBef>
              <a:spcAft>
                <a:spcPct val="0"/>
              </a:spcAft>
              <a:buFont typeface="游ゴシック" panose="020B0400000000000000" pitchFamily="50" charset="-128"/>
              <a:buChar char="-"/>
              <a:defRPr kumimoji="1" sz="1350" kern="1200">
                <a:solidFill>
                  <a:schemeClr val="tx1"/>
                </a:solidFill>
                <a:latin typeface="游ゴシック" panose="020B0400000000000000" pitchFamily="50" charset="-128"/>
                <a:ea typeface="游ゴシック" panose="020B0400000000000000" pitchFamily="50" charset="-128"/>
                <a:cs typeface="メイリオ" pitchFamily="50" charset="-128"/>
              </a:defRPr>
            </a:lvl3pPr>
            <a:lvl4pPr marL="741704" indent="0" algn="l" rtl="0" eaLnBrk="1" fontAlgn="base" hangingPunct="1">
              <a:spcBef>
                <a:spcPct val="20000"/>
              </a:spcBef>
              <a:spcAft>
                <a:spcPct val="0"/>
              </a:spcAft>
              <a:buFont typeface="Arial" panose="020B0604020202020204" pitchFamily="34" charset="0"/>
              <a:buNone/>
              <a:defRPr kumimoji="1" sz="1200" kern="1200">
                <a:solidFill>
                  <a:schemeClr val="tx1"/>
                </a:solidFill>
                <a:latin typeface="游ゴシック" panose="020B0400000000000000" pitchFamily="50" charset="-128"/>
                <a:ea typeface="游ゴシック" panose="020B0400000000000000" pitchFamily="50" charset="-128"/>
                <a:cs typeface="メイリオ" pitchFamily="50" charset="-128"/>
              </a:defRPr>
            </a:lvl4pPr>
            <a:lvl5pPr marL="672654" indent="-132151" algn="l" rtl="0" eaLnBrk="1" fontAlgn="base" hangingPunct="1">
              <a:spcBef>
                <a:spcPct val="20000"/>
              </a:spcBef>
              <a:spcAft>
                <a:spcPct val="0"/>
              </a:spcAft>
              <a:buFont typeface="Arial" panose="020B0604020202020204" pitchFamily="34" charset="0"/>
              <a:buChar char="»"/>
              <a:defRPr kumimoji="1" sz="1200" kern="1200">
                <a:solidFill>
                  <a:schemeClr val="tx1"/>
                </a:solidFill>
                <a:latin typeface="游ゴシック" panose="020B0400000000000000" pitchFamily="50" charset="-128"/>
                <a:ea typeface="游ゴシック" panose="020B0400000000000000" pitchFamily="50" charset="-128"/>
                <a:cs typeface="メイリオ" pitchFamily="50" charset="-128"/>
              </a:defRPr>
            </a:lvl5pPr>
            <a:lvl6pPr marL="1885809" indent="-171438" algn="l" defTabSz="685749" rtl="0" eaLnBrk="1" latinLnBrk="0" hangingPunct="1">
              <a:spcBef>
                <a:spcPct val="20000"/>
              </a:spcBef>
              <a:buFont typeface="Arial" pitchFamily="34" charset="0"/>
              <a:buChar char="•"/>
              <a:defRPr kumimoji="1" sz="1500" kern="1200">
                <a:solidFill>
                  <a:schemeClr val="tx1"/>
                </a:solidFill>
                <a:latin typeface="+mn-lt"/>
                <a:ea typeface="+mn-ea"/>
                <a:cs typeface="+mn-cs"/>
              </a:defRPr>
            </a:lvl6pPr>
            <a:lvl7pPr marL="2228684" indent="-171438" algn="l" defTabSz="685749" rtl="0" eaLnBrk="1" latinLnBrk="0" hangingPunct="1">
              <a:spcBef>
                <a:spcPct val="20000"/>
              </a:spcBef>
              <a:buFont typeface="Arial" pitchFamily="34" charset="0"/>
              <a:buChar char="•"/>
              <a:defRPr kumimoji="1" sz="1500" kern="1200">
                <a:solidFill>
                  <a:schemeClr val="tx1"/>
                </a:solidFill>
                <a:latin typeface="+mn-lt"/>
                <a:ea typeface="+mn-ea"/>
                <a:cs typeface="+mn-cs"/>
              </a:defRPr>
            </a:lvl7pPr>
            <a:lvl8pPr marL="2571558" indent="-171438" algn="l" defTabSz="685749" rtl="0" eaLnBrk="1" latinLnBrk="0" hangingPunct="1">
              <a:spcBef>
                <a:spcPct val="20000"/>
              </a:spcBef>
              <a:buFont typeface="Arial" pitchFamily="34" charset="0"/>
              <a:buChar char="•"/>
              <a:defRPr kumimoji="1" sz="1500" kern="1200">
                <a:solidFill>
                  <a:schemeClr val="tx1"/>
                </a:solidFill>
                <a:latin typeface="+mn-lt"/>
                <a:ea typeface="+mn-ea"/>
                <a:cs typeface="+mn-cs"/>
              </a:defRPr>
            </a:lvl8pPr>
            <a:lvl9pPr marL="2914433" indent="-171438" algn="l" defTabSz="685749" rtl="0" eaLnBrk="1" latinLnBrk="0" hangingPunct="1">
              <a:spcBef>
                <a:spcPct val="20000"/>
              </a:spcBef>
              <a:buFont typeface="Arial" pitchFamily="34" charset="0"/>
              <a:buChar char="•"/>
              <a:defRPr kumimoji="1" sz="1500" kern="1200">
                <a:solidFill>
                  <a:schemeClr val="tx1"/>
                </a:solidFill>
                <a:latin typeface="+mn-lt"/>
                <a:ea typeface="+mn-ea"/>
                <a:cs typeface="+mn-cs"/>
              </a:defRPr>
            </a:lvl9pPr>
          </a:lstStyle>
          <a:p>
            <a:pPr marL="0" indent="0">
              <a:buNone/>
            </a:pPr>
            <a:r>
              <a:rPr lang="en-US" altLang="ja-JP" dirty="0">
                <a:solidFill>
                  <a:schemeClr val="bg1"/>
                </a:solidFill>
                <a:latin typeface="Calibri" panose="020F0502020204030204" pitchFamily="34" charset="0"/>
                <a:ea typeface="BIZ UDPGothic" panose="020B0400000000000000" pitchFamily="34" charset="-128"/>
                <a:cs typeface="Calibri" panose="020F0502020204030204" pitchFamily="34" charset="0"/>
              </a:rPr>
              <a:t>Statements from the G7 Science Ministers and Hiroshima Summit Leaders</a:t>
            </a:r>
          </a:p>
          <a:p>
            <a:pPr marL="0" indent="0">
              <a:buNone/>
            </a:pPr>
            <a:r>
              <a:rPr lang="en-US" altLang="ja-JP" dirty="0">
                <a:solidFill>
                  <a:schemeClr val="bg1"/>
                </a:solidFill>
                <a:latin typeface="Calibri" panose="020F0502020204030204" pitchFamily="34" charset="0"/>
                <a:ea typeface="BIZ UDPGothic" panose="020B0400000000000000" pitchFamily="34" charset="-128"/>
                <a:cs typeface="Calibri" panose="020F0502020204030204" pitchFamily="34" charset="0"/>
              </a:rPr>
              <a:t>Support immediate Open Access (OA) for publicly funded research (papers and scientific data) and promotes Open Science.</a:t>
            </a:r>
            <a:endParaRPr lang="ja-JP" altLang="en-US" dirty="0">
              <a:solidFill>
                <a:schemeClr val="bg1"/>
              </a:solidFill>
              <a:latin typeface="Calibri" panose="020F0502020204030204" pitchFamily="34" charset="0"/>
              <a:ea typeface="BIZ UDPGothic" panose="020B0400000000000000" pitchFamily="34" charset="-128"/>
              <a:cs typeface="Calibri" panose="020F0502020204030204" pitchFamily="34" charset="0"/>
            </a:endParaRPr>
          </a:p>
        </p:txBody>
      </p:sp>
      <p:sp>
        <p:nvSpPr>
          <p:cNvPr id="53" name="テキスト ボックス 30">
            <a:extLst>
              <a:ext uri="{FF2B5EF4-FFF2-40B4-BE49-F238E27FC236}">
                <a16:creationId xmlns:a16="http://schemas.microsoft.com/office/drawing/2014/main" id="{322C7BE8-4770-235D-67B6-43FCDB33EAF4}"/>
              </a:ext>
            </a:extLst>
          </p:cNvPr>
          <p:cNvSpPr txBox="1">
            <a:spLocks noChangeArrowheads="1"/>
          </p:cNvSpPr>
          <p:nvPr/>
        </p:nvSpPr>
        <p:spPr bwMode="auto">
          <a:xfrm>
            <a:off x="808748" y="3105678"/>
            <a:ext cx="518900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80972" indent="-380972" defTabSz="950312">
              <a:buFont typeface="Wingdings" panose="05000000000000000000" pitchFamily="2" charset="2"/>
              <a:buChar char="u"/>
            </a:pPr>
            <a:r>
              <a:rPr lang="en-US" altLang="ja-JP" sz="2000" b="1" dirty="0">
                <a:solidFill>
                  <a:schemeClr val="bg1"/>
                </a:solidFill>
                <a:ea typeface="BIZ UDPGothic" panose="020B0400000000000000" pitchFamily="34" charset="-128"/>
                <a:cs typeface="Calibri" panose="020F0502020204030204" pitchFamily="34" charset="0"/>
              </a:rPr>
              <a:t>G7 Summit (May 2023) Joint Statement</a:t>
            </a:r>
            <a:endParaRPr lang="ja-JP" altLang="en-US" sz="2000" b="1">
              <a:solidFill>
                <a:schemeClr val="bg1"/>
              </a:solidFill>
              <a:ea typeface="BIZ UDPGothic" panose="020B0400000000000000" pitchFamily="34" charset="-128"/>
              <a:cs typeface="Calibri" panose="020F0502020204030204" pitchFamily="34" charset="0"/>
            </a:endParaRPr>
          </a:p>
        </p:txBody>
      </p:sp>
      <p:sp>
        <p:nvSpPr>
          <p:cNvPr id="59" name="コンテンツ プレースホルダー 2">
            <a:extLst>
              <a:ext uri="{FF2B5EF4-FFF2-40B4-BE49-F238E27FC236}">
                <a16:creationId xmlns:a16="http://schemas.microsoft.com/office/drawing/2014/main" id="{187A5AB9-243E-8693-66FE-0BF218C0AD23}"/>
              </a:ext>
            </a:extLst>
          </p:cNvPr>
          <p:cNvSpPr txBox="1">
            <a:spLocks/>
          </p:cNvSpPr>
          <p:nvPr/>
        </p:nvSpPr>
        <p:spPr bwMode="auto">
          <a:xfrm>
            <a:off x="1683143" y="5372145"/>
            <a:ext cx="10060652" cy="935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ctr" anchorCtr="0" compatLnSpc="1">
            <a:prstTxWarp prst="textNoShape">
              <a:avLst/>
            </a:prstTxWarp>
          </a:bodyPr>
          <a:lstStyle>
            <a:lvl1pPr marL="198820" indent="-198820" algn="l" rtl="0" eaLnBrk="1" fontAlgn="base" hangingPunct="1">
              <a:spcBef>
                <a:spcPct val="20000"/>
              </a:spcBef>
              <a:spcAft>
                <a:spcPct val="0"/>
              </a:spcAft>
              <a:buFont typeface="Wingdings" panose="05000000000000000000" pitchFamily="2" charset="2"/>
              <a:buChar char="n"/>
              <a:defRPr kumimoji="1" sz="1800" kern="1200">
                <a:solidFill>
                  <a:schemeClr val="tx1"/>
                </a:solidFill>
                <a:latin typeface="游ゴシック" panose="020B0400000000000000" pitchFamily="50" charset="-128"/>
                <a:ea typeface="游ゴシック" panose="020B0400000000000000" pitchFamily="50" charset="-128"/>
                <a:cs typeface="メイリオ" pitchFamily="50" charset="-128"/>
              </a:defRPr>
            </a:lvl1pPr>
            <a:lvl2pPr marL="335729" indent="-130960" algn="l" rtl="0" eaLnBrk="1" fontAlgn="base" hangingPunct="1">
              <a:spcBef>
                <a:spcPct val="20000"/>
              </a:spcBef>
              <a:spcAft>
                <a:spcPct val="0"/>
              </a:spcAft>
              <a:buFont typeface="Wingdings" panose="05000000000000000000" pitchFamily="2" charset="2"/>
              <a:buChar char=""/>
              <a:tabLst/>
              <a:defRPr kumimoji="1" sz="1500" kern="1200">
                <a:solidFill>
                  <a:schemeClr val="tx1"/>
                </a:solidFill>
                <a:latin typeface="游ゴシック" panose="020B0400000000000000" pitchFamily="50" charset="-128"/>
                <a:ea typeface="游ゴシック" panose="020B0400000000000000" pitchFamily="50" charset="-128"/>
                <a:cs typeface="メイリオ" pitchFamily="50" charset="-128"/>
              </a:defRPr>
            </a:lvl2pPr>
            <a:lvl3pPr marL="540503" indent="-138104" algn="l" rtl="0" eaLnBrk="1" fontAlgn="base" hangingPunct="1">
              <a:spcBef>
                <a:spcPct val="20000"/>
              </a:spcBef>
              <a:spcAft>
                <a:spcPct val="0"/>
              </a:spcAft>
              <a:buFont typeface="游ゴシック" panose="020B0400000000000000" pitchFamily="50" charset="-128"/>
              <a:buChar char="-"/>
              <a:defRPr kumimoji="1" sz="1350" kern="1200">
                <a:solidFill>
                  <a:schemeClr val="tx1"/>
                </a:solidFill>
                <a:latin typeface="游ゴシック" panose="020B0400000000000000" pitchFamily="50" charset="-128"/>
                <a:ea typeface="游ゴシック" panose="020B0400000000000000" pitchFamily="50" charset="-128"/>
                <a:cs typeface="メイリオ" pitchFamily="50" charset="-128"/>
              </a:defRPr>
            </a:lvl3pPr>
            <a:lvl4pPr marL="741704" indent="0" algn="l" rtl="0" eaLnBrk="1" fontAlgn="base" hangingPunct="1">
              <a:spcBef>
                <a:spcPct val="20000"/>
              </a:spcBef>
              <a:spcAft>
                <a:spcPct val="0"/>
              </a:spcAft>
              <a:buFont typeface="Arial" panose="020B0604020202020204" pitchFamily="34" charset="0"/>
              <a:buNone/>
              <a:defRPr kumimoji="1" sz="1200" kern="1200">
                <a:solidFill>
                  <a:schemeClr val="tx1"/>
                </a:solidFill>
                <a:latin typeface="游ゴシック" panose="020B0400000000000000" pitchFamily="50" charset="-128"/>
                <a:ea typeface="游ゴシック" panose="020B0400000000000000" pitchFamily="50" charset="-128"/>
                <a:cs typeface="メイリオ" pitchFamily="50" charset="-128"/>
              </a:defRPr>
            </a:lvl4pPr>
            <a:lvl5pPr marL="672654" indent="-132151" algn="l" rtl="0" eaLnBrk="1" fontAlgn="base" hangingPunct="1">
              <a:spcBef>
                <a:spcPct val="20000"/>
              </a:spcBef>
              <a:spcAft>
                <a:spcPct val="0"/>
              </a:spcAft>
              <a:buFont typeface="Arial" panose="020B0604020202020204" pitchFamily="34" charset="0"/>
              <a:buChar char="»"/>
              <a:defRPr kumimoji="1" sz="1200" kern="1200">
                <a:solidFill>
                  <a:schemeClr val="tx1"/>
                </a:solidFill>
                <a:latin typeface="游ゴシック" panose="020B0400000000000000" pitchFamily="50" charset="-128"/>
                <a:ea typeface="游ゴシック" panose="020B0400000000000000" pitchFamily="50" charset="-128"/>
                <a:cs typeface="メイリオ" pitchFamily="50" charset="-128"/>
              </a:defRPr>
            </a:lvl5pPr>
            <a:lvl6pPr marL="1885809" indent="-171438" algn="l" defTabSz="685749" rtl="0" eaLnBrk="1" latinLnBrk="0" hangingPunct="1">
              <a:spcBef>
                <a:spcPct val="20000"/>
              </a:spcBef>
              <a:buFont typeface="Arial" pitchFamily="34" charset="0"/>
              <a:buChar char="•"/>
              <a:defRPr kumimoji="1" sz="1500" kern="1200">
                <a:solidFill>
                  <a:schemeClr val="tx1"/>
                </a:solidFill>
                <a:latin typeface="+mn-lt"/>
                <a:ea typeface="+mn-ea"/>
                <a:cs typeface="+mn-cs"/>
              </a:defRPr>
            </a:lvl6pPr>
            <a:lvl7pPr marL="2228684" indent="-171438" algn="l" defTabSz="685749" rtl="0" eaLnBrk="1" latinLnBrk="0" hangingPunct="1">
              <a:spcBef>
                <a:spcPct val="20000"/>
              </a:spcBef>
              <a:buFont typeface="Arial" pitchFamily="34" charset="0"/>
              <a:buChar char="•"/>
              <a:defRPr kumimoji="1" sz="1500" kern="1200">
                <a:solidFill>
                  <a:schemeClr val="tx1"/>
                </a:solidFill>
                <a:latin typeface="+mn-lt"/>
                <a:ea typeface="+mn-ea"/>
                <a:cs typeface="+mn-cs"/>
              </a:defRPr>
            </a:lvl7pPr>
            <a:lvl8pPr marL="2571558" indent="-171438" algn="l" defTabSz="685749" rtl="0" eaLnBrk="1" latinLnBrk="0" hangingPunct="1">
              <a:spcBef>
                <a:spcPct val="20000"/>
              </a:spcBef>
              <a:buFont typeface="Arial" pitchFamily="34" charset="0"/>
              <a:buChar char="•"/>
              <a:defRPr kumimoji="1" sz="1500" kern="1200">
                <a:solidFill>
                  <a:schemeClr val="tx1"/>
                </a:solidFill>
                <a:latin typeface="+mn-lt"/>
                <a:ea typeface="+mn-ea"/>
                <a:cs typeface="+mn-cs"/>
              </a:defRPr>
            </a:lvl8pPr>
            <a:lvl9pPr marL="2914433" indent="-171438" algn="l" defTabSz="685749" rtl="0" eaLnBrk="1" latinLnBrk="0" hangingPunct="1">
              <a:spcBef>
                <a:spcPct val="20000"/>
              </a:spcBef>
              <a:buFont typeface="Arial" pitchFamily="34" charset="0"/>
              <a:buChar char="•"/>
              <a:defRPr kumimoji="1" sz="1500" kern="1200">
                <a:solidFill>
                  <a:schemeClr val="tx1"/>
                </a:solidFill>
                <a:latin typeface="+mn-lt"/>
                <a:ea typeface="+mn-ea"/>
                <a:cs typeface="+mn-cs"/>
              </a:defRPr>
            </a:lvl9pPr>
          </a:lstStyle>
          <a:p>
            <a:pPr marL="273005" lvl="1" indent="0">
              <a:buNone/>
            </a:pPr>
            <a:r>
              <a:rPr lang="en-US" altLang="ja-JP" sz="1800" dirty="0">
                <a:solidFill>
                  <a:schemeClr val="bg1"/>
                </a:solidFill>
                <a:latin typeface="Calibri" panose="020F0502020204030204" pitchFamily="34" charset="0"/>
                <a:ea typeface="BIZ UDPGothic" panose="020B0400000000000000" pitchFamily="34" charset="-128"/>
                <a:cs typeface="Calibri" panose="020F0502020204030204" pitchFamily="34" charset="0"/>
              </a:rPr>
              <a:t>G7 Hiroshima Summit and G7 Sendai Science and Technology Ministers’ Meeting</a:t>
            </a:r>
          </a:p>
          <a:p>
            <a:pPr marL="273005" lvl="1" indent="0">
              <a:spcAft>
                <a:spcPts val="200"/>
              </a:spcAft>
              <a:buNone/>
            </a:pPr>
            <a:r>
              <a:rPr lang="en-US" altLang="ja-JP" sz="1800" dirty="0">
                <a:solidFill>
                  <a:schemeClr val="bg1"/>
                </a:solidFill>
                <a:latin typeface="Calibri" panose="020F0502020204030204" pitchFamily="34" charset="0"/>
                <a:ea typeface="BIZ UDPGothic" panose="020B0400000000000000" pitchFamily="34" charset="-128"/>
                <a:cs typeface="Calibri" panose="020F0502020204030204" pitchFamily="34" charset="0"/>
              </a:rPr>
              <a:t>Japan established a national policy to implement </a:t>
            </a:r>
            <a:r>
              <a:rPr lang="en-US" altLang="ja-JP" sz="1800" b="1" dirty="0">
                <a:solidFill>
                  <a:schemeClr val="bg1"/>
                </a:solidFill>
                <a:latin typeface="Calibri" panose="020F0502020204030204" pitchFamily="34" charset="0"/>
                <a:ea typeface="BIZ UDPGothic" panose="020B0400000000000000" pitchFamily="34" charset="-128"/>
                <a:cs typeface="Calibri" panose="020F0502020204030204" pitchFamily="34" charset="0"/>
              </a:rPr>
              <a:t>immediate Open Access for academic papers (and supporting data), funded by newly announced research grants </a:t>
            </a:r>
            <a:r>
              <a:rPr lang="en-US" altLang="ja-JP" sz="1800" dirty="0">
                <a:solidFill>
                  <a:schemeClr val="bg1"/>
                </a:solidFill>
                <a:latin typeface="Calibri" panose="020F0502020204030204" pitchFamily="34" charset="0"/>
                <a:ea typeface="BIZ UDPGothic" panose="020B0400000000000000" pitchFamily="34" charset="-128"/>
                <a:cs typeface="Calibri" panose="020F0502020204030204" pitchFamily="34" charset="0"/>
              </a:rPr>
              <a:t>(starting in 2025)</a:t>
            </a:r>
            <a:endParaRPr lang="ja-JP" altLang="en-US" sz="1800">
              <a:solidFill>
                <a:schemeClr val="bg1"/>
              </a:solidFill>
              <a:latin typeface="Calibri" panose="020F0502020204030204" pitchFamily="34" charset="0"/>
              <a:ea typeface="BIZ UDPGothic" panose="020B0400000000000000" pitchFamily="34" charset="-128"/>
              <a:cs typeface="Calibri" panose="020F0502020204030204" pitchFamily="34" charset="0"/>
            </a:endParaRPr>
          </a:p>
        </p:txBody>
      </p:sp>
      <p:sp>
        <p:nvSpPr>
          <p:cNvPr id="3" name="タイトル 1">
            <a:extLst>
              <a:ext uri="{FF2B5EF4-FFF2-40B4-BE49-F238E27FC236}">
                <a16:creationId xmlns:a16="http://schemas.microsoft.com/office/drawing/2014/main" id="{EB1D6F88-2A8A-E516-1C66-B160DA476F24}"/>
              </a:ext>
            </a:extLst>
          </p:cNvPr>
          <p:cNvSpPr txBox="1">
            <a:spLocks/>
          </p:cNvSpPr>
          <p:nvPr/>
        </p:nvSpPr>
        <p:spPr bwMode="auto">
          <a:xfrm>
            <a:off x="0" y="1"/>
            <a:ext cx="12192000" cy="93272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ctr" anchorCtr="0" compatLnSpc="1">
            <a:prstTxWarp prst="textNoShape">
              <a:avLst/>
            </a:prstTxWarp>
          </a:bodyPr>
          <a:lstStyle>
            <a:lvl1pPr algn="ctr" rtl="0" eaLnBrk="0" fontAlgn="base" hangingPunct="0">
              <a:spcBef>
                <a:spcPct val="0"/>
              </a:spcBef>
              <a:spcAft>
                <a:spcPct val="0"/>
              </a:spcAft>
              <a:defRPr kumimoji="1" sz="3600" kern="1200">
                <a:solidFill>
                  <a:schemeClr val="bg1"/>
                </a:solidFill>
                <a:latin typeface="BIZ UDPゴシック" panose="020B0400000000000000" pitchFamily="34" charset="-128"/>
                <a:ea typeface="BIZ UDPゴシック" panose="020B0400000000000000" pitchFamily="34" charset="-128"/>
                <a:cs typeface="ヒラギノ角ゴ Pro W6"/>
              </a:defRPr>
            </a:lvl1pPr>
            <a:lvl2pPr algn="ctr" rtl="0" eaLnBrk="0" fontAlgn="base" hangingPunct="0">
              <a:spcBef>
                <a:spcPct val="0"/>
              </a:spcBef>
              <a:spcAft>
                <a:spcPct val="0"/>
              </a:spcAft>
              <a:defRPr kumimoji="1" sz="3600">
                <a:solidFill>
                  <a:schemeClr val="tx1"/>
                </a:solidFill>
                <a:latin typeface="BIZ UDPゴシック" panose="020B0400000000000000" pitchFamily="34" charset="-128"/>
                <a:ea typeface="BIZ UDPゴシック" panose="020B0400000000000000" pitchFamily="34" charset="-128"/>
                <a:cs typeface="ヒラギノ角ゴ Pro W6" charset="0"/>
              </a:defRPr>
            </a:lvl2pPr>
            <a:lvl3pPr algn="ctr" rtl="0" eaLnBrk="0" fontAlgn="base" hangingPunct="0">
              <a:spcBef>
                <a:spcPct val="0"/>
              </a:spcBef>
              <a:spcAft>
                <a:spcPct val="0"/>
              </a:spcAft>
              <a:defRPr kumimoji="1" sz="3600">
                <a:solidFill>
                  <a:schemeClr val="tx1"/>
                </a:solidFill>
                <a:latin typeface="BIZ UDPゴシック" panose="020B0400000000000000" pitchFamily="34" charset="-128"/>
                <a:ea typeface="BIZ UDPゴシック" panose="020B0400000000000000" pitchFamily="34" charset="-128"/>
                <a:cs typeface="ヒラギノ角ゴ Pro W6" charset="0"/>
              </a:defRPr>
            </a:lvl3pPr>
            <a:lvl4pPr algn="ctr" rtl="0" eaLnBrk="0" fontAlgn="base" hangingPunct="0">
              <a:spcBef>
                <a:spcPct val="0"/>
              </a:spcBef>
              <a:spcAft>
                <a:spcPct val="0"/>
              </a:spcAft>
              <a:defRPr kumimoji="1" sz="3600">
                <a:solidFill>
                  <a:schemeClr val="tx1"/>
                </a:solidFill>
                <a:latin typeface="BIZ UDPゴシック" panose="020B0400000000000000" pitchFamily="34" charset="-128"/>
                <a:ea typeface="BIZ UDPゴシック" panose="020B0400000000000000" pitchFamily="34" charset="-128"/>
                <a:cs typeface="ヒラギノ角ゴ Pro W6" charset="0"/>
              </a:defRPr>
            </a:lvl4pPr>
            <a:lvl5pPr algn="ctr" rtl="0" eaLnBrk="0" fontAlgn="base" hangingPunct="0">
              <a:spcBef>
                <a:spcPct val="0"/>
              </a:spcBef>
              <a:spcAft>
                <a:spcPct val="0"/>
              </a:spcAft>
              <a:defRPr kumimoji="1" sz="3600">
                <a:solidFill>
                  <a:schemeClr val="tx1"/>
                </a:solidFill>
                <a:latin typeface="BIZ UDPゴシック" panose="020B0400000000000000" pitchFamily="34" charset="-128"/>
                <a:ea typeface="BIZ UDPゴシック" panose="020B0400000000000000" pitchFamily="34" charset="-128"/>
                <a:cs typeface="ヒラギノ角ゴ Pro W6" charset="0"/>
              </a:defRPr>
            </a:lvl5pPr>
            <a:lvl6pPr marL="457200" algn="ctr" rtl="0" fontAlgn="base">
              <a:spcBef>
                <a:spcPct val="0"/>
              </a:spcBef>
              <a:spcAft>
                <a:spcPct val="0"/>
              </a:spcAft>
              <a:defRPr kumimoji="1" sz="4400">
                <a:solidFill>
                  <a:schemeClr val="tx1"/>
                </a:solidFill>
                <a:latin typeface="Calibri" pitchFamily="34" charset="0"/>
                <a:ea typeface="ＭＳ Ｐゴシック" charset="-128"/>
              </a:defRPr>
            </a:lvl6pPr>
            <a:lvl7pPr marL="914400" algn="ctr" rtl="0" fontAlgn="base">
              <a:spcBef>
                <a:spcPct val="0"/>
              </a:spcBef>
              <a:spcAft>
                <a:spcPct val="0"/>
              </a:spcAft>
              <a:defRPr kumimoji="1" sz="4400">
                <a:solidFill>
                  <a:schemeClr val="tx1"/>
                </a:solidFill>
                <a:latin typeface="Calibri" pitchFamily="34" charset="0"/>
                <a:ea typeface="ＭＳ Ｐゴシック" charset="-128"/>
              </a:defRPr>
            </a:lvl7pPr>
            <a:lvl8pPr marL="1371600" algn="ctr" rtl="0" fontAlgn="base">
              <a:spcBef>
                <a:spcPct val="0"/>
              </a:spcBef>
              <a:spcAft>
                <a:spcPct val="0"/>
              </a:spcAft>
              <a:defRPr kumimoji="1" sz="4400">
                <a:solidFill>
                  <a:schemeClr val="tx1"/>
                </a:solidFill>
                <a:latin typeface="Calibri" pitchFamily="34" charset="0"/>
                <a:ea typeface="ＭＳ Ｐゴシック" charset="-128"/>
              </a:defRPr>
            </a:lvl8pPr>
            <a:lvl9pPr marL="1828800" algn="ctr" rtl="0" fontAlgn="base">
              <a:spcBef>
                <a:spcPct val="0"/>
              </a:spcBef>
              <a:spcAft>
                <a:spcPct val="0"/>
              </a:spcAft>
              <a:defRPr kumimoji="1" sz="4400">
                <a:solidFill>
                  <a:schemeClr val="tx1"/>
                </a:solidFill>
                <a:latin typeface="Calibri" pitchFamily="34" charset="0"/>
                <a:ea typeface="ＭＳ Ｐゴシック" charset="-128"/>
              </a:defRPr>
            </a:lvl9pPr>
          </a:lstStyle>
          <a:p>
            <a:r>
              <a:rPr lang="en-US" altLang="ja-JP" sz="3200" dirty="0">
                <a:latin typeface="Calibri" panose="020F0502020204030204" pitchFamily="34" charset="0"/>
                <a:cs typeface="Calibri" panose="020F0502020204030204" pitchFamily="34" charset="0"/>
              </a:rPr>
              <a:t>Trends in Open Science in Japan and the World:</a:t>
            </a:r>
            <a:br>
              <a:rPr lang="en-US" altLang="ja-JP" sz="3200" dirty="0">
                <a:latin typeface="Calibri" panose="020F0502020204030204" pitchFamily="34" charset="0"/>
                <a:cs typeface="Calibri" panose="020F0502020204030204" pitchFamily="34" charset="0"/>
              </a:rPr>
            </a:br>
            <a:r>
              <a:rPr lang="en-US" altLang="ja-JP" sz="3200" dirty="0">
                <a:latin typeface="Calibri" panose="020F0502020204030204" pitchFamily="34" charset="0"/>
                <a:cs typeface="Calibri" panose="020F0502020204030204" pitchFamily="34" charset="0"/>
              </a:rPr>
              <a:t>Trends in Japan</a:t>
            </a:r>
            <a:endParaRPr lang="en-US" altLang="ja-JP" sz="32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a:extLst>
              <a:ext uri="{FF2B5EF4-FFF2-40B4-BE49-F238E27FC236}">
                <a16:creationId xmlns:a16="http://schemas.microsoft.com/office/drawing/2014/main" id="{81286B4E-C39C-3472-8626-9B58DFC9B2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309" y="1243662"/>
            <a:ext cx="5696435" cy="379762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diagram of a data system&#10;&#10;AI-generated content may be incorrect.">
            <a:extLst>
              <a:ext uri="{FF2B5EF4-FFF2-40B4-BE49-F238E27FC236}">
                <a16:creationId xmlns:a16="http://schemas.microsoft.com/office/drawing/2014/main" id="{789DBDDE-474B-3669-CC5B-E8338082D136}"/>
              </a:ext>
            </a:extLst>
          </p:cNvPr>
          <p:cNvPicPr>
            <a:picLocks noChangeAspect="1"/>
          </p:cNvPicPr>
          <p:nvPr/>
        </p:nvPicPr>
        <p:blipFill>
          <a:blip r:embed="rId4">
            <a:extLst>
              <a:ext uri="{28A0092B-C50C-407E-A947-70E740481C1C}">
                <a14:useLocalDpi xmlns:a14="http://schemas.microsoft.com/office/drawing/2010/main" val="0"/>
              </a:ext>
            </a:extLst>
          </a:blip>
          <a:srcRect l="590" r="2021"/>
          <a:stretch/>
        </p:blipFill>
        <p:spPr>
          <a:xfrm>
            <a:off x="5758190" y="2678545"/>
            <a:ext cx="6433810" cy="3902456"/>
          </a:xfrm>
          <a:prstGeom prst="rect">
            <a:avLst/>
          </a:prstGeom>
        </p:spPr>
      </p:pic>
      <p:sp>
        <p:nvSpPr>
          <p:cNvPr id="5" name="正方形/長方形 4">
            <a:extLst>
              <a:ext uri="{FF2B5EF4-FFF2-40B4-BE49-F238E27FC236}">
                <a16:creationId xmlns:a16="http://schemas.microsoft.com/office/drawing/2014/main" id="{10350501-89AA-37A2-1C62-9ECB406B4FD1}"/>
              </a:ext>
            </a:extLst>
          </p:cNvPr>
          <p:cNvSpPr/>
          <p:nvPr/>
        </p:nvSpPr>
        <p:spPr>
          <a:xfrm>
            <a:off x="1145308" y="5041285"/>
            <a:ext cx="3371274" cy="138956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000" b="1" dirty="0">
                <a:solidFill>
                  <a:srgbClr val="000000"/>
                </a:solidFill>
                <a:latin typeface="Calibri" panose="020F0502020204030204" pitchFamily="34" charset="0"/>
                <a:cs typeface="Calibri" panose="020F0502020204030204" pitchFamily="34" charset="0"/>
              </a:rPr>
              <a:t>N</a:t>
            </a:r>
            <a:r>
              <a:rPr lang="en-US" sz="2000" b="1" i="0" u="none" strike="noStrike" dirty="0">
                <a:solidFill>
                  <a:srgbClr val="000000"/>
                </a:solidFill>
                <a:effectLst/>
                <a:latin typeface="Calibri" panose="020F0502020204030204" pitchFamily="34" charset="0"/>
                <a:cs typeface="Calibri" panose="020F0502020204030204" pitchFamily="34" charset="0"/>
              </a:rPr>
              <a:t>ationwide Infrastructure to support Open Science</a:t>
            </a:r>
            <a:endParaRPr kumimoji="1" lang="ja-JP" altLang="en-US" sz="2000">
              <a:latin typeface="BIZ UDPGothic" panose="020B0400000000000000" pitchFamily="34" charset="-128"/>
              <a:ea typeface="BIZ UDPGothic" panose="020B0400000000000000" pitchFamily="34" charset="-128"/>
            </a:endParaRPr>
          </a:p>
        </p:txBody>
      </p:sp>
      <p:sp>
        <p:nvSpPr>
          <p:cNvPr id="2" name="タイトル 1">
            <a:extLst>
              <a:ext uri="{FF2B5EF4-FFF2-40B4-BE49-F238E27FC236}">
                <a16:creationId xmlns:a16="http://schemas.microsoft.com/office/drawing/2014/main" id="{D3D7B0CC-A78E-4BEE-D878-A84CE5CB2839}"/>
              </a:ext>
            </a:extLst>
          </p:cNvPr>
          <p:cNvSpPr>
            <a:spLocks noGrp="1"/>
          </p:cNvSpPr>
          <p:nvPr>
            <p:ph type="title"/>
          </p:nvPr>
        </p:nvSpPr>
        <p:spPr>
          <a:xfrm>
            <a:off x="7880702" y="1766399"/>
            <a:ext cx="2648751" cy="346075"/>
          </a:xfrm>
          <a:noFill/>
        </p:spPr>
        <p:txBody>
          <a:bodyPr>
            <a:noAutofit/>
          </a:bodyPr>
          <a:lstStyle/>
          <a:p>
            <a:pPr algn="l"/>
            <a:r>
              <a:rPr lang="en-US" sz="2400" b="1" i="0" u="none" strike="noStrike" dirty="0">
                <a:solidFill>
                  <a:srgbClr val="000000"/>
                </a:solidFill>
                <a:effectLst/>
                <a:latin typeface="Calibri" panose="020F0502020204030204" pitchFamily="34" charset="0"/>
                <a:cs typeface="Calibri" panose="020F0502020204030204" pitchFamily="34" charset="0"/>
              </a:rPr>
              <a:t>Launched in 2021</a:t>
            </a:r>
          </a:p>
        </p:txBody>
      </p:sp>
      <p:sp>
        <p:nvSpPr>
          <p:cNvPr id="19460" name="テキスト ボックス 5">
            <a:extLst>
              <a:ext uri="{FF2B5EF4-FFF2-40B4-BE49-F238E27FC236}">
                <a16:creationId xmlns:a16="http://schemas.microsoft.com/office/drawing/2014/main" id="{B6B4EDB7-9A5D-64BB-905E-A68086B87DD5}"/>
              </a:ext>
            </a:extLst>
          </p:cNvPr>
          <p:cNvSpPr txBox="1">
            <a:spLocks noChangeArrowheads="1"/>
          </p:cNvSpPr>
          <p:nvPr/>
        </p:nvSpPr>
        <p:spPr bwMode="auto">
          <a:xfrm>
            <a:off x="0" y="6581001"/>
            <a:ext cx="12192000" cy="276999"/>
          </a:xfrm>
          <a:prstGeom prst="rect">
            <a:avLst/>
          </a:prstGeom>
          <a:solidFill>
            <a:schemeClr val="bg1">
              <a:lumMod val="95000"/>
            </a:schemeClr>
          </a:solidFill>
          <a:ln>
            <a:noFill/>
          </a:ln>
        </p:spPr>
        <p:txBody>
          <a:bodyPr wrap="square">
            <a:spAutoFit/>
          </a:bodyPr>
          <a:lstStyle/>
          <a:p>
            <a:r>
              <a:rPr lang="en-US" sz="1200" b="0" i="0" u="none" strike="noStrike" dirty="0">
                <a:solidFill>
                  <a:srgbClr val="000000"/>
                </a:solidFill>
                <a:effectLst/>
                <a:latin typeface="+mn-lt"/>
              </a:rPr>
              <a:t>National Institute of Informatics, Research Center for Open Science and Data Platform (n.d.). </a:t>
            </a:r>
            <a:r>
              <a:rPr lang="en-US" sz="1200" b="0" i="1" u="none" strike="noStrike" dirty="0">
                <a:solidFill>
                  <a:srgbClr val="000000"/>
                </a:solidFill>
                <a:effectLst/>
                <a:latin typeface="+mn-lt"/>
              </a:rPr>
              <a:t>Overview of NII Research Data Cloud (NII RDC).</a:t>
            </a:r>
            <a:r>
              <a:rPr lang="en-US" sz="1200" dirty="0">
                <a:solidFill>
                  <a:srgbClr val="000000"/>
                </a:solidFill>
                <a:latin typeface="+mn-lt"/>
              </a:rPr>
              <a:t> </a:t>
            </a:r>
            <a:r>
              <a:rPr lang="en-US" sz="1200" b="0" i="0" u="none" strike="noStrike" dirty="0">
                <a:solidFill>
                  <a:srgbClr val="000000"/>
                </a:solidFill>
                <a:effectLst/>
                <a:latin typeface="+mn-lt"/>
              </a:rPr>
              <a:t> </a:t>
            </a:r>
            <a:r>
              <a:rPr lang="en-US" altLang="ja-JP" sz="1200" dirty="0">
                <a:latin typeface="+mn-lt"/>
                <a:ea typeface="BIZ UDPGothic" panose="020B0400000000000000" pitchFamily="34" charset="-128"/>
                <a:hlinkClick r:id="rId5"/>
              </a:rPr>
              <a:t>https://rcos.nii.ac.jp/service/</a:t>
            </a:r>
            <a:endParaRPr lang="ja-JP" altLang="en-US" sz="1200">
              <a:latin typeface="+mn-lt"/>
              <a:ea typeface="BIZ UDPGothic" panose="020B0400000000000000" pitchFamily="34" charset="-128"/>
            </a:endParaRPr>
          </a:p>
        </p:txBody>
      </p:sp>
      <p:sp>
        <p:nvSpPr>
          <p:cNvPr id="4" name="テキスト ボックス 3">
            <a:extLst>
              <a:ext uri="{FF2B5EF4-FFF2-40B4-BE49-F238E27FC236}">
                <a16:creationId xmlns:a16="http://schemas.microsoft.com/office/drawing/2014/main" id="{B7A3235A-FBEC-6AEB-F52D-5F15D7FDE1DD}"/>
              </a:ext>
            </a:extLst>
          </p:cNvPr>
          <p:cNvSpPr txBox="1"/>
          <p:nvPr/>
        </p:nvSpPr>
        <p:spPr>
          <a:xfrm>
            <a:off x="-30464" y="0"/>
            <a:ext cx="12252928" cy="1200329"/>
          </a:xfrm>
          <a:prstGeom prst="rect">
            <a:avLst/>
          </a:prstGeom>
          <a:solidFill>
            <a:schemeClr val="accent1"/>
          </a:solidFill>
        </p:spPr>
        <p:txBody>
          <a:bodyPr wrap="square">
            <a:spAutoFit/>
          </a:bodyPr>
          <a:lstStyle/>
          <a:p>
            <a:pPr algn="ctr"/>
            <a:r>
              <a:rPr lang="en-GB" altLang="ja-JP" sz="3600" dirty="0">
                <a:solidFill>
                  <a:schemeClr val="bg1"/>
                </a:solidFill>
                <a:ea typeface="BIZ UDPGothic" panose="020B0400000000000000" pitchFamily="34" charset="-128"/>
                <a:cs typeface="Calibri" panose="020F0502020204030204" pitchFamily="34" charset="0"/>
              </a:rPr>
              <a:t>Reducing Researcher’s Workload</a:t>
            </a:r>
            <a:br>
              <a:rPr lang="en-US" altLang="ja-JP" sz="3600" dirty="0">
                <a:solidFill>
                  <a:schemeClr val="bg1"/>
                </a:solidFill>
                <a:ea typeface="BIZ UDPGothic" panose="020B0400000000000000" pitchFamily="34" charset="-128"/>
                <a:cs typeface="Calibri" panose="020F0502020204030204" pitchFamily="34" charset="0"/>
              </a:rPr>
            </a:br>
            <a:r>
              <a:rPr lang="en-GB" altLang="ja-JP" sz="3600" dirty="0">
                <a:solidFill>
                  <a:schemeClr val="bg1"/>
                </a:solidFill>
                <a:ea typeface="BIZ UDPGothic" panose="020B0400000000000000" pitchFamily="34" charset="-128"/>
                <a:cs typeface="Calibri" panose="020F0502020204030204" pitchFamily="34" charset="0"/>
              </a:rPr>
              <a:t>(</a:t>
            </a:r>
            <a:r>
              <a:rPr lang="en-US" altLang="ja-JP" sz="3600" dirty="0">
                <a:solidFill>
                  <a:schemeClr val="bg1"/>
                </a:solidFill>
                <a:ea typeface="BIZ UDPGothic" panose="020B0400000000000000" pitchFamily="34" charset="-128"/>
                <a:cs typeface="Calibri" panose="020F0502020204030204" pitchFamily="34" charset="0"/>
              </a:rPr>
              <a:t>NII Research Data Cloud</a:t>
            </a:r>
            <a:r>
              <a:rPr lang="en-GB" altLang="ja-JP" sz="3600" dirty="0">
                <a:solidFill>
                  <a:schemeClr val="bg1"/>
                </a:solidFill>
                <a:ea typeface="BIZ UDPGothic" panose="020B0400000000000000" pitchFamily="34" charset="-128"/>
                <a:cs typeface="Calibri" panose="020F0502020204030204" pitchFamily="34" charset="0"/>
              </a:rPr>
              <a:t>)</a:t>
            </a:r>
            <a:endParaRPr lang="ja-JP" altLang="en-US" sz="3600">
              <a:solidFill>
                <a:schemeClr val="bg1"/>
              </a:solidFill>
              <a:ea typeface="BIZ UDPGothic" panose="020B0400000000000000" pitchFamily="34" charset="-128"/>
              <a:cs typeface="Calibri" panose="020F0502020204030204"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12851FC-3C91-B09E-15BA-E7775A6B556E}"/>
              </a:ext>
            </a:extLst>
          </p:cNvPr>
          <p:cNvSpPr>
            <a:spLocks noGrp="1"/>
          </p:cNvSpPr>
          <p:nvPr>
            <p:ph type="title"/>
          </p:nvPr>
        </p:nvSpPr>
        <p:spPr/>
        <p:txBody>
          <a:bodyPr/>
          <a:lstStyle/>
          <a:p>
            <a:r>
              <a:rPr lang="en-GB" altLang="ja-JP" dirty="0">
                <a:latin typeface="Calibri" panose="020F0502020204030204" pitchFamily="34" charset="0"/>
                <a:cs typeface="Calibri" panose="020F0502020204030204" pitchFamily="34" charset="0"/>
              </a:rPr>
              <a:t>References</a:t>
            </a:r>
            <a:endParaRPr kumimoji="1" lang="ja-JP" altLang="en-US">
              <a:latin typeface="Calibri" panose="020F0502020204030204" pitchFamily="34" charset="0"/>
              <a:cs typeface="Calibri" panose="020F0502020204030204" pitchFamily="34" charset="0"/>
            </a:endParaRPr>
          </a:p>
        </p:txBody>
      </p:sp>
      <p:sp>
        <p:nvSpPr>
          <p:cNvPr id="3" name="コンテンツ プレースホルダー 2">
            <a:extLst>
              <a:ext uri="{FF2B5EF4-FFF2-40B4-BE49-F238E27FC236}">
                <a16:creationId xmlns:a16="http://schemas.microsoft.com/office/drawing/2014/main" id="{220A6C08-3BCA-ADE6-0A26-801D4AE90EA8}"/>
              </a:ext>
            </a:extLst>
          </p:cNvPr>
          <p:cNvSpPr>
            <a:spLocks noGrp="1"/>
          </p:cNvSpPr>
          <p:nvPr>
            <p:ph idx="1"/>
          </p:nvPr>
        </p:nvSpPr>
        <p:spPr>
          <a:xfrm>
            <a:off x="392316" y="1023259"/>
            <a:ext cx="11407367" cy="5622202"/>
          </a:xfrm>
          <a:ln/>
        </p:spPr>
        <p:style>
          <a:lnRef idx="2">
            <a:schemeClr val="dk1"/>
          </a:lnRef>
          <a:fillRef idx="1">
            <a:schemeClr val="lt1"/>
          </a:fillRef>
          <a:effectRef idx="0">
            <a:schemeClr val="dk1"/>
          </a:effectRef>
          <a:fontRef idx="minor">
            <a:schemeClr val="dk1"/>
          </a:fontRef>
        </p:style>
        <p:txBody>
          <a:bodyPr>
            <a:noAutofit/>
          </a:bodyPr>
          <a:lstStyle/>
          <a:p>
            <a:pPr>
              <a:lnSpc>
                <a:spcPct val="120000"/>
              </a:lnSpc>
            </a:pPr>
            <a:r>
              <a:rPr lang="en-US" altLang="ja-JP" sz="1800" dirty="0">
                <a:latin typeface="Calibri" panose="020F0502020204030204" pitchFamily="34" charset="0"/>
                <a:ea typeface="BIZ UDPGothic" panose="020B0400000000000000" pitchFamily="34" charset="-128"/>
                <a:cs typeface="Calibri" panose="020F0502020204030204" pitchFamily="34" charset="0"/>
              </a:rPr>
              <a:t>Kyoto University Library Network. (2023). The Future of Research Data Management (RDM) (p.2).</a:t>
            </a:r>
            <a:br>
              <a:rPr lang="en-US" altLang="ja-JP" sz="1800" dirty="0">
                <a:latin typeface="Calibri" panose="020F0502020204030204" pitchFamily="34" charset="0"/>
                <a:ea typeface="BIZ UDPGothic" panose="020B0400000000000000" pitchFamily="34" charset="-128"/>
                <a:cs typeface="Calibri" panose="020F0502020204030204" pitchFamily="34" charset="0"/>
              </a:rPr>
            </a:br>
            <a:r>
              <a:rPr lang="en-US" altLang="ja-JP" sz="1800" dirty="0">
                <a:latin typeface="Calibri" panose="020F0502020204030204" pitchFamily="34" charset="0"/>
                <a:ea typeface="BIZ UDPGothic" panose="020B0400000000000000" pitchFamily="34" charset="-128"/>
                <a:cs typeface="Calibri" panose="020F0502020204030204" pitchFamily="34" charset="0"/>
                <a:hlinkClick r:id="rId3"/>
              </a:rPr>
              <a:t>https://www.kulib.Kyoto-u.ac.jp/uploads/RDM_leaflet_ja_A4.pdf</a:t>
            </a:r>
            <a:endParaRPr lang="en-US" altLang="ja-JP" sz="1800" dirty="0">
              <a:latin typeface="Calibri" panose="020F0502020204030204" pitchFamily="34" charset="0"/>
              <a:ea typeface="BIZ UDPGothic" panose="020B0400000000000000" pitchFamily="34" charset="-128"/>
              <a:cs typeface="Calibri" panose="020F0502020204030204" pitchFamily="34" charset="0"/>
            </a:endParaRPr>
          </a:p>
          <a:p>
            <a:r>
              <a:rPr lang="en-US" sz="1800" i="0" u="none" strike="noStrike" dirty="0">
                <a:solidFill>
                  <a:srgbClr val="000000"/>
                </a:solidFill>
                <a:effectLst/>
                <a:cs typeface="Calibri" panose="020F0502020204030204" pitchFamily="34" charset="0"/>
              </a:rPr>
              <a:t>Data-Driven Innovation Initiative, Division of Research Data Service, Kyushu University &amp; Library Office for DX Services, Kyushu University Library (2023, August). </a:t>
            </a:r>
            <a:r>
              <a:rPr lang="en-US" sz="1800" i="1" u="none" strike="noStrike" dirty="0">
                <a:solidFill>
                  <a:srgbClr val="000000"/>
                </a:solidFill>
                <a:effectLst/>
                <a:cs typeface="Calibri" panose="020F0502020204030204" pitchFamily="34" charset="0"/>
              </a:rPr>
              <a:t>Let Us Start Research Data Management</a:t>
            </a:r>
            <a:r>
              <a:rPr lang="en-US" sz="1800" i="0" u="none" strike="noStrike" dirty="0">
                <a:solidFill>
                  <a:srgbClr val="000000"/>
                </a:solidFill>
                <a:effectLst/>
                <a:cs typeface="Calibri" panose="020F0502020204030204" pitchFamily="34" charset="0"/>
              </a:rPr>
              <a:t>. Revised July 2024, </a:t>
            </a:r>
            <a:r>
              <a:rPr lang="en-US" sz="1800" i="0" dirty="0">
                <a:effectLst/>
                <a:cs typeface="Calibri" panose="020F0502020204030204" pitchFamily="34" charset="0"/>
                <a:hlinkClick r:id="rId4"/>
              </a:rPr>
              <a:t>https://doi.org/10.15017/7217541</a:t>
            </a:r>
            <a:endParaRPr lang="en-US" altLang="ja-JP" sz="1800" dirty="0">
              <a:ea typeface="BIZ UDPGothic" panose="020B0400000000000000" pitchFamily="34" charset="-128"/>
              <a:cs typeface="Calibri" panose="020F0502020204030204" pitchFamily="34" charset="0"/>
            </a:endParaRPr>
          </a:p>
          <a:p>
            <a:pPr>
              <a:lnSpc>
                <a:spcPct val="120000"/>
              </a:lnSpc>
            </a:pPr>
            <a:r>
              <a:rPr lang="en-US" altLang="ja-JP" sz="1800" dirty="0">
                <a:latin typeface="Calibri" panose="020F0502020204030204" pitchFamily="34" charset="0"/>
                <a:ea typeface="BIZ UDPGothic" panose="020B0400000000000000" pitchFamily="34" charset="-128"/>
                <a:cs typeface="Calibri" panose="020F0502020204030204" pitchFamily="34" charset="0"/>
              </a:rPr>
              <a:t>National Institute of Informatics, Research Center for Open Science and Data Platform (RCOS). (n.d.). Overview of NII Research Data Cloud (NII RDC). National Institute of </a:t>
            </a:r>
            <a:r>
              <a:rPr lang="en-US" altLang="ja-JP" sz="1800" dirty="0" err="1">
                <a:latin typeface="Calibri" panose="020F0502020204030204" pitchFamily="34" charset="0"/>
                <a:ea typeface="BIZ UDPGothic" panose="020B0400000000000000" pitchFamily="34" charset="-128"/>
                <a:cs typeface="Calibri" panose="020F0502020204030204" pitchFamily="34" charset="0"/>
              </a:rPr>
              <a:t>Informatics.</a:t>
            </a:r>
            <a:r>
              <a:rPr lang="en-US" altLang="ja-JP" sz="1800" dirty="0" err="1">
                <a:latin typeface="Calibri" panose="020F0502020204030204" pitchFamily="34" charset="0"/>
                <a:ea typeface="BIZ UDPGothic" panose="020B0400000000000000" pitchFamily="34" charset="-128"/>
                <a:cs typeface="Calibri" panose="020F0502020204030204" pitchFamily="34" charset="0"/>
                <a:hlinkClick r:id="rId5"/>
              </a:rPr>
              <a:t>https</a:t>
            </a:r>
            <a:r>
              <a:rPr lang="en-US" altLang="ja-JP" sz="1800" dirty="0">
                <a:latin typeface="Calibri" panose="020F0502020204030204" pitchFamily="34" charset="0"/>
                <a:ea typeface="BIZ UDPGothic" panose="020B0400000000000000" pitchFamily="34" charset="-128"/>
                <a:cs typeface="Calibri" panose="020F0502020204030204" pitchFamily="34" charset="0"/>
                <a:hlinkClick r:id="rId5"/>
              </a:rPr>
              <a:t>://rcos.nii.ac.jp/service/</a:t>
            </a:r>
            <a:endParaRPr lang="en-US" altLang="ja-JP" sz="1800" dirty="0">
              <a:latin typeface="Calibri" panose="020F0502020204030204" pitchFamily="34" charset="0"/>
              <a:ea typeface="BIZ UDPGothic" panose="020B0400000000000000" pitchFamily="34" charset="-128"/>
              <a:cs typeface="Calibri" panose="020F0502020204030204" pitchFamily="34" charset="0"/>
            </a:endParaRPr>
          </a:p>
          <a:p>
            <a:pPr>
              <a:lnSpc>
                <a:spcPct val="120000"/>
              </a:lnSpc>
            </a:pPr>
            <a:r>
              <a:rPr lang="en-US" altLang="ja-JP" sz="1800" dirty="0" err="1">
                <a:latin typeface="Calibri" panose="020F0502020204030204" pitchFamily="34" charset="0"/>
                <a:ea typeface="BIZ UDPGothic" panose="020B0400000000000000" pitchFamily="34" charset="-128"/>
                <a:cs typeface="Calibri" panose="020F0502020204030204" pitchFamily="34" charset="0"/>
              </a:rPr>
              <a:t>Yukinae</a:t>
            </a:r>
            <a:r>
              <a:rPr lang="en-US" altLang="ja-JP" sz="1800" dirty="0">
                <a:latin typeface="Calibri" panose="020F0502020204030204" pitchFamily="34" charset="0"/>
                <a:ea typeface="BIZ UDPGothic" panose="020B0400000000000000" pitchFamily="34" charset="-128"/>
                <a:cs typeface="Calibri" panose="020F0502020204030204" pitchFamily="34" charset="0"/>
              </a:rPr>
              <a:t> Yoshida, Eriko Amano, </a:t>
            </a:r>
            <a:r>
              <a:rPr lang="en-US" altLang="ja-JP" sz="1800" dirty="0" err="1">
                <a:latin typeface="Calibri" panose="020F0502020204030204" pitchFamily="34" charset="0"/>
                <a:ea typeface="BIZ UDPGothic" panose="020B0400000000000000" pitchFamily="34" charset="-128"/>
                <a:cs typeface="Calibri" panose="020F0502020204030204" pitchFamily="34" charset="0"/>
              </a:rPr>
              <a:t>Yuuko</a:t>
            </a:r>
            <a:r>
              <a:rPr lang="en-US" altLang="ja-JP" sz="1800" dirty="0">
                <a:latin typeface="Calibri" panose="020F0502020204030204" pitchFamily="34" charset="0"/>
                <a:ea typeface="BIZ UDPGothic" panose="020B0400000000000000" pitchFamily="34" charset="-128"/>
                <a:cs typeface="Calibri" panose="020F0502020204030204" pitchFamily="34" charset="0"/>
              </a:rPr>
              <a:t> Matsumoto, Yui Nishizono, </a:t>
            </a:r>
            <a:r>
              <a:rPr lang="en-US" altLang="ja-JP" sz="1800" dirty="0" err="1">
                <a:latin typeface="Calibri" panose="020F0502020204030204" pitchFamily="34" charset="0"/>
                <a:ea typeface="BIZ UDPGothic" panose="020B0400000000000000" pitchFamily="34" charset="-128"/>
                <a:cs typeface="Calibri" panose="020F0502020204030204" pitchFamily="34" charset="0"/>
              </a:rPr>
              <a:t>Kazutsuna</a:t>
            </a:r>
            <a:r>
              <a:rPr lang="en-US" altLang="ja-JP" sz="1800" dirty="0">
                <a:latin typeface="Calibri" panose="020F0502020204030204" pitchFamily="34" charset="0"/>
                <a:ea typeface="BIZ UDPGothic" panose="020B0400000000000000" pitchFamily="34" charset="-128"/>
                <a:cs typeface="Calibri" panose="020F0502020204030204" pitchFamily="34" charset="0"/>
              </a:rPr>
              <a:t> </a:t>
            </a:r>
            <a:r>
              <a:rPr lang="en-US" altLang="ja-JP" sz="1800" dirty="0" err="1">
                <a:latin typeface="Calibri" panose="020F0502020204030204" pitchFamily="34" charset="0"/>
                <a:ea typeface="BIZ UDPGothic" panose="020B0400000000000000" pitchFamily="34" charset="-128"/>
                <a:cs typeface="Calibri" panose="020F0502020204030204" pitchFamily="34" charset="0"/>
              </a:rPr>
              <a:t>Yamaji</a:t>
            </a:r>
            <a:r>
              <a:rPr lang="en-US" altLang="ja-JP" sz="1800" dirty="0">
                <a:latin typeface="Calibri" panose="020F0502020204030204" pitchFamily="34" charset="0"/>
                <a:ea typeface="BIZ UDPGothic" panose="020B0400000000000000" pitchFamily="34" charset="-128"/>
                <a:cs typeface="Calibri" panose="020F0502020204030204" pitchFamily="34" charset="0"/>
              </a:rPr>
              <a:t>, </a:t>
            </a:r>
            <a:r>
              <a:rPr lang="en-US" altLang="ja-JP" sz="1800" dirty="0" err="1">
                <a:latin typeface="Calibri" panose="020F0502020204030204" pitchFamily="34" charset="0"/>
                <a:ea typeface="BIZ UDPGothic" panose="020B0400000000000000" pitchFamily="34" charset="-128"/>
                <a:cs typeface="Calibri" panose="020F0502020204030204" pitchFamily="34" charset="0"/>
              </a:rPr>
              <a:t>Yasuyuki</a:t>
            </a:r>
            <a:r>
              <a:rPr lang="en-US" altLang="ja-JP" sz="1800" dirty="0">
                <a:latin typeface="Calibri" panose="020F0502020204030204" pitchFamily="34" charset="0"/>
                <a:ea typeface="BIZ UDPGothic" panose="020B0400000000000000" pitchFamily="34" charset="-128"/>
                <a:cs typeface="Calibri" panose="020F0502020204030204" pitchFamily="34" charset="0"/>
              </a:rPr>
              <a:t> </a:t>
            </a:r>
            <a:r>
              <a:rPr lang="en-US" altLang="ja-JP" sz="1800" dirty="0" err="1">
                <a:latin typeface="Calibri" panose="020F0502020204030204" pitchFamily="34" charset="0"/>
                <a:ea typeface="BIZ UDPGothic" panose="020B0400000000000000" pitchFamily="34" charset="-128"/>
                <a:cs typeface="Calibri" panose="020F0502020204030204" pitchFamily="34" charset="0"/>
              </a:rPr>
              <a:t>Minamiyama</a:t>
            </a:r>
            <a:r>
              <a:rPr lang="en-US" altLang="ja-JP" sz="1800" dirty="0">
                <a:latin typeface="Calibri" panose="020F0502020204030204" pitchFamily="34" charset="0"/>
                <a:ea typeface="BIZ UDPGothic" panose="020B0400000000000000" pitchFamily="34" charset="-128"/>
                <a:cs typeface="Calibri" panose="020F0502020204030204" pitchFamily="34" charset="0"/>
              </a:rPr>
              <a:t>, Koichi </a:t>
            </a:r>
            <a:r>
              <a:rPr lang="en-US" altLang="ja-JP" sz="1800" dirty="0" err="1">
                <a:latin typeface="Calibri" panose="020F0502020204030204" pitchFamily="34" charset="0"/>
                <a:ea typeface="BIZ UDPGothic" panose="020B0400000000000000" pitchFamily="34" charset="-128"/>
                <a:cs typeface="Calibri" panose="020F0502020204030204" pitchFamily="34" charset="0"/>
              </a:rPr>
              <a:t>Ojiro</a:t>
            </a:r>
            <a:r>
              <a:rPr lang="en-US" altLang="ja-JP" sz="1800" dirty="0">
                <a:latin typeface="Calibri" panose="020F0502020204030204" pitchFamily="34" charset="0"/>
                <a:ea typeface="BIZ UDPGothic" panose="020B0400000000000000" pitchFamily="34" charset="-128"/>
                <a:cs typeface="Calibri" panose="020F0502020204030204" pitchFamily="34" charset="0"/>
              </a:rPr>
              <a:t>, Mao </a:t>
            </a:r>
            <a:r>
              <a:rPr lang="en-US" altLang="ja-JP" sz="1800" dirty="0" err="1">
                <a:latin typeface="Calibri" panose="020F0502020204030204" pitchFamily="34" charset="0"/>
                <a:ea typeface="BIZ UDPGothic" panose="020B0400000000000000" pitchFamily="34" charset="-128"/>
                <a:cs typeface="Calibri" panose="020F0502020204030204" pitchFamily="34" charset="0"/>
              </a:rPr>
              <a:t>Tsunekawa</a:t>
            </a:r>
            <a:r>
              <a:rPr lang="en-US" altLang="ja-JP" sz="1800" dirty="0">
                <a:latin typeface="Calibri" panose="020F0502020204030204" pitchFamily="34" charset="0"/>
                <a:ea typeface="BIZ UDPGothic" panose="020B0400000000000000" pitchFamily="34" charset="-128"/>
                <a:cs typeface="Calibri" panose="020F0502020204030204" pitchFamily="34" charset="0"/>
              </a:rPr>
              <a:t> and </a:t>
            </a:r>
            <a:r>
              <a:rPr lang="en-US" altLang="ja-JP" sz="1800" dirty="0" err="1">
                <a:latin typeface="Calibri" panose="020F0502020204030204" pitchFamily="34" charset="0"/>
                <a:ea typeface="BIZ UDPGothic" panose="020B0400000000000000" pitchFamily="34" charset="-128"/>
                <a:cs typeface="Calibri" panose="020F0502020204030204" pitchFamily="34" charset="0"/>
              </a:rPr>
              <a:t>Hayahiko</a:t>
            </a:r>
            <a:r>
              <a:rPr lang="en-US" altLang="ja-JP" sz="1800" dirty="0">
                <a:latin typeface="Calibri" panose="020F0502020204030204" pitchFamily="34" charset="0"/>
                <a:ea typeface="BIZ UDPGothic" panose="020B0400000000000000" pitchFamily="34" charset="-128"/>
                <a:cs typeface="Calibri" panose="020F0502020204030204" pitchFamily="34" charset="0"/>
              </a:rPr>
              <a:t> </a:t>
            </a:r>
            <a:r>
              <a:rPr lang="en-US" altLang="ja-JP" sz="1800" dirty="0" err="1">
                <a:latin typeface="Calibri" panose="020F0502020204030204" pitchFamily="34" charset="0"/>
                <a:ea typeface="BIZ UDPGothic" panose="020B0400000000000000" pitchFamily="34" charset="-128"/>
                <a:cs typeface="Calibri" panose="020F0502020204030204" pitchFamily="34" charset="0"/>
              </a:rPr>
              <a:t>Ozono</a:t>
            </a:r>
            <a:r>
              <a:rPr lang="en-US" altLang="ja-JP" sz="1800" dirty="0">
                <a:latin typeface="Calibri" panose="020F0502020204030204" pitchFamily="34" charset="0"/>
                <a:ea typeface="BIZ UDPGothic" panose="020B0400000000000000" pitchFamily="34" charset="-128"/>
                <a:cs typeface="Calibri" panose="020F0502020204030204" pitchFamily="34" charset="0"/>
              </a:rPr>
              <a:t> (2021). Design and Practice of Research Data Management Services – Chapter 1, 2nd Edition. In Educational Material: Design and Practice of Research Data Management Services, Japan Consortium for Open Access Repositories (JPCOAR), Research Data Working Group </a:t>
            </a:r>
            <a:r>
              <a:rPr lang="en-US" altLang="ja-JP" sz="1800" dirty="0">
                <a:latin typeface="Calibri" panose="020F0502020204030204" pitchFamily="34" charset="0"/>
                <a:ea typeface="BIZ UDPGothic" panose="020B0400000000000000" pitchFamily="34" charset="-128"/>
                <a:cs typeface="Calibri" panose="020F0502020204030204" pitchFamily="34" charset="0"/>
                <a:hlinkClick r:id="rId6"/>
              </a:rPr>
              <a:t>https://jpcoar.repo.nii.ac.jp/records/607</a:t>
            </a:r>
            <a:endParaRPr lang="en-US" altLang="ja-JP" sz="1800" dirty="0">
              <a:latin typeface="Calibri" panose="020F0502020204030204" pitchFamily="34" charset="0"/>
              <a:ea typeface="BIZ UDPGothic" panose="020B0400000000000000" pitchFamily="34" charset="-128"/>
              <a:cs typeface="Calibri" panose="020F0502020204030204" pitchFamily="34" charset="0"/>
            </a:endParaRPr>
          </a:p>
          <a:p>
            <a:pPr>
              <a:lnSpc>
                <a:spcPct val="120000"/>
              </a:lnSpc>
            </a:pPr>
            <a:r>
              <a:rPr lang="nl-NL" altLang="ja-JP" sz="1800" dirty="0">
                <a:solidFill>
                  <a:prstClr val="black"/>
                </a:solidFill>
                <a:latin typeface="Calibri" panose="020F0502020204030204" pitchFamily="34" charset="0"/>
                <a:ea typeface="BIZ UDPGothic" panose="020B0400000000000000" pitchFamily="34" charset="-128"/>
                <a:cs typeface="Calibri" panose="020F0502020204030204" pitchFamily="34" charset="0"/>
              </a:rPr>
              <a:t>The UK Data Service. (n.d.). Research data management.</a:t>
            </a:r>
            <a:br>
              <a:rPr lang="nl-NL" altLang="ja-JP" sz="1800" dirty="0">
                <a:solidFill>
                  <a:prstClr val="black"/>
                </a:solidFill>
                <a:latin typeface="Calibri" panose="020F0502020204030204" pitchFamily="34" charset="0"/>
                <a:ea typeface="BIZ UDPGothic" panose="020B0400000000000000" pitchFamily="34" charset="-128"/>
                <a:cs typeface="Calibri" panose="020F0502020204030204" pitchFamily="34" charset="0"/>
              </a:rPr>
            </a:br>
            <a:r>
              <a:rPr lang="nl-NL" altLang="ja-JP" sz="1800" dirty="0">
                <a:solidFill>
                  <a:prstClr val="black"/>
                </a:solidFill>
                <a:latin typeface="Calibri" panose="020F0502020204030204" pitchFamily="34" charset="0"/>
                <a:ea typeface="BIZ UDPGothic" panose="020B0400000000000000" pitchFamily="34" charset="-128"/>
                <a:cs typeface="Calibri" panose="020F0502020204030204" pitchFamily="34" charset="0"/>
              </a:rPr>
              <a:t> </a:t>
            </a:r>
            <a:r>
              <a:rPr lang="en-US" altLang="ja-JP" sz="1800" dirty="0">
                <a:latin typeface="Calibri" panose="020F0502020204030204" pitchFamily="34" charset="0"/>
                <a:ea typeface="BIZ UDPGothic" panose="020B0400000000000000" pitchFamily="34" charset="-128"/>
                <a:cs typeface="Calibri" panose="020F0502020204030204" pitchFamily="34" charset="0"/>
                <a:hlinkClick r:id="rId7"/>
              </a:rPr>
              <a:t>https://www.ukdataservice.ac.uk/manage-data/lifecycle.aspx</a:t>
            </a:r>
            <a:endParaRPr lang="en-US" altLang="ja-JP" sz="1800" dirty="0">
              <a:latin typeface="Calibri" panose="020F0502020204030204" pitchFamily="34" charset="0"/>
              <a:ea typeface="BIZ UDPGothic" panose="020B0400000000000000" pitchFamily="34" charset="-128"/>
              <a:cs typeface="Calibri" panose="020F0502020204030204" pitchFamily="34" charset="0"/>
            </a:endParaRPr>
          </a:p>
          <a:p>
            <a:pPr>
              <a:lnSpc>
                <a:spcPct val="120000"/>
              </a:lnSpc>
            </a:pPr>
            <a:r>
              <a:rPr lang="es-ES" altLang="ja-JP" sz="1800" dirty="0">
                <a:solidFill>
                  <a:prstClr val="black"/>
                </a:solidFill>
                <a:latin typeface="Calibri" panose="020F0502020204030204" pitchFamily="34" charset="0"/>
                <a:ea typeface="BIZ UDPGothic" panose="020B0400000000000000" pitchFamily="34" charset="-128"/>
                <a:cs typeface="Calibri" panose="020F0502020204030204" pitchFamily="34" charset="0"/>
              </a:rPr>
              <a:t>van Selm, M. (2015). RDM Support - basic training course for information specialists. figshare. Dataset. </a:t>
            </a:r>
            <a:r>
              <a:rPr lang="es-ES" altLang="ja-JP" sz="1800" dirty="0">
                <a:solidFill>
                  <a:prstClr val="black"/>
                </a:solidFill>
                <a:latin typeface="Calibri" panose="020F0502020204030204" pitchFamily="34" charset="0"/>
                <a:ea typeface="BIZ UDPGothic" panose="020B0400000000000000" pitchFamily="34" charset="-128"/>
                <a:cs typeface="Calibri" panose="020F0502020204030204" pitchFamily="34" charset="0"/>
                <a:hlinkClick r:id="rId8"/>
              </a:rPr>
              <a:t>https://doi.org/10.6084/m9.figshare.1285313.v1</a:t>
            </a:r>
            <a:endParaRPr kumimoji="1" lang="ja-JP" altLang="en-US" sz="1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888271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吹き出し: 角を丸めた四角形 35">
            <a:extLst>
              <a:ext uri="{FF2B5EF4-FFF2-40B4-BE49-F238E27FC236}">
                <a16:creationId xmlns:a16="http://schemas.microsoft.com/office/drawing/2014/main" id="{4F0D787D-81B1-E3F7-5FDA-691213F78D55}"/>
              </a:ext>
            </a:extLst>
          </p:cNvPr>
          <p:cNvSpPr/>
          <p:nvPr/>
        </p:nvSpPr>
        <p:spPr>
          <a:xfrm>
            <a:off x="7670969" y="1747469"/>
            <a:ext cx="1895828" cy="483173"/>
          </a:xfrm>
          <a:prstGeom prst="wedgeRoundRectCallout">
            <a:avLst>
              <a:gd name="adj1" fmla="val -40516"/>
              <a:gd name="adj2" fmla="val 27720"/>
              <a:gd name="adj3" fmla="val 16667"/>
            </a:avLst>
          </a:prstGeom>
          <a:solidFill>
            <a:srgbClr val="9B97D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sz="1867">
              <a:latin typeface="Calibri" panose="020F0502020204030204" pitchFamily="34" charset="0"/>
              <a:ea typeface="BIZ UDPGothic" panose="020B0400000000000000" pitchFamily="34" charset="-128"/>
              <a:cs typeface="Calibri" panose="020F0502020204030204" pitchFamily="34" charset="0"/>
            </a:endParaRPr>
          </a:p>
        </p:txBody>
      </p:sp>
      <p:sp>
        <p:nvSpPr>
          <p:cNvPr id="36" name="吹き出し: 角を丸めた四角形 35">
            <a:extLst>
              <a:ext uri="{FF2B5EF4-FFF2-40B4-BE49-F238E27FC236}">
                <a16:creationId xmlns:a16="http://schemas.microsoft.com/office/drawing/2014/main" id="{F3DAE90C-B199-511A-4FD1-36095A276D76}"/>
              </a:ext>
            </a:extLst>
          </p:cNvPr>
          <p:cNvSpPr/>
          <p:nvPr/>
        </p:nvSpPr>
        <p:spPr>
          <a:xfrm>
            <a:off x="5783803" y="1751895"/>
            <a:ext cx="1543584" cy="483173"/>
          </a:xfrm>
          <a:prstGeom prst="wedgeRoundRectCallout">
            <a:avLst>
              <a:gd name="adj1" fmla="val -40516"/>
              <a:gd name="adj2" fmla="val 27720"/>
              <a:gd name="adj3" fmla="val 16667"/>
            </a:avLst>
          </a:prstGeom>
          <a:solidFill>
            <a:srgbClr val="9B97D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sz="1867">
              <a:latin typeface="Calibri" panose="020F0502020204030204" pitchFamily="34" charset="0"/>
              <a:ea typeface="BIZ UDPGothic" panose="020B0400000000000000" pitchFamily="34" charset="-128"/>
              <a:cs typeface="Calibri" panose="020F0502020204030204" pitchFamily="34" charset="0"/>
            </a:endParaRPr>
          </a:p>
        </p:txBody>
      </p:sp>
      <p:sp>
        <p:nvSpPr>
          <p:cNvPr id="22" name="吹き出し: 角を丸めた四角形 21">
            <a:extLst>
              <a:ext uri="{FF2B5EF4-FFF2-40B4-BE49-F238E27FC236}">
                <a16:creationId xmlns:a16="http://schemas.microsoft.com/office/drawing/2014/main" id="{4B15BB9B-E020-0B6F-F84A-29192782A05F}"/>
              </a:ext>
            </a:extLst>
          </p:cNvPr>
          <p:cNvSpPr/>
          <p:nvPr/>
        </p:nvSpPr>
        <p:spPr>
          <a:xfrm>
            <a:off x="3757807" y="1751895"/>
            <a:ext cx="1748861" cy="483173"/>
          </a:xfrm>
          <a:prstGeom prst="wedgeRoundRectCallout">
            <a:avLst>
              <a:gd name="adj1" fmla="val -40516"/>
              <a:gd name="adj2" fmla="val 27720"/>
              <a:gd name="adj3" fmla="val 16667"/>
            </a:avLst>
          </a:prstGeom>
          <a:solidFill>
            <a:srgbClr val="9B97D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sz="1867">
              <a:latin typeface="Calibri" panose="020F0502020204030204" pitchFamily="34" charset="0"/>
              <a:ea typeface="BIZ UDPGothic" panose="020B0400000000000000" pitchFamily="34" charset="-128"/>
              <a:cs typeface="Calibri" panose="020F0502020204030204" pitchFamily="34" charset="0"/>
            </a:endParaRPr>
          </a:p>
        </p:txBody>
      </p:sp>
      <p:sp>
        <p:nvSpPr>
          <p:cNvPr id="21" name="吹き出し: 角を丸めた四角形 20">
            <a:extLst>
              <a:ext uri="{FF2B5EF4-FFF2-40B4-BE49-F238E27FC236}">
                <a16:creationId xmlns:a16="http://schemas.microsoft.com/office/drawing/2014/main" id="{0F97A1DF-627D-35F7-586B-4B51D112B4D6}"/>
              </a:ext>
            </a:extLst>
          </p:cNvPr>
          <p:cNvSpPr/>
          <p:nvPr/>
        </p:nvSpPr>
        <p:spPr>
          <a:xfrm>
            <a:off x="1970904" y="1751895"/>
            <a:ext cx="1538386" cy="483173"/>
          </a:xfrm>
          <a:prstGeom prst="wedgeRoundRectCallout">
            <a:avLst>
              <a:gd name="adj1" fmla="val -40516"/>
              <a:gd name="adj2" fmla="val 27720"/>
              <a:gd name="adj3" fmla="val 16667"/>
            </a:avLst>
          </a:prstGeom>
          <a:solidFill>
            <a:srgbClr val="9B97D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sz="1867">
              <a:latin typeface="Calibri" panose="020F0502020204030204" pitchFamily="34" charset="0"/>
              <a:ea typeface="BIZ UDPGothic" panose="020B0400000000000000" pitchFamily="34" charset="-128"/>
              <a:cs typeface="Calibri" panose="020F0502020204030204" pitchFamily="34" charset="0"/>
            </a:endParaRPr>
          </a:p>
        </p:txBody>
      </p:sp>
      <p:sp>
        <p:nvSpPr>
          <p:cNvPr id="4" name="正方形/長方形 3">
            <a:extLst>
              <a:ext uri="{FF2B5EF4-FFF2-40B4-BE49-F238E27FC236}">
                <a16:creationId xmlns:a16="http://schemas.microsoft.com/office/drawing/2014/main" id="{910EADA7-471A-79D3-B140-1D0C108D4EDE}"/>
              </a:ext>
            </a:extLst>
          </p:cNvPr>
          <p:cNvSpPr/>
          <p:nvPr/>
        </p:nvSpPr>
        <p:spPr>
          <a:xfrm>
            <a:off x="6513013" y="2394273"/>
            <a:ext cx="5192757" cy="2145107"/>
          </a:xfrm>
          <a:prstGeom prst="rect">
            <a:avLst/>
          </a:prstGeom>
          <a:solidFill>
            <a:schemeClr val="accent3">
              <a:lumMod val="60000"/>
              <a:lumOff val="40000"/>
              <a:alpha val="2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a:latin typeface="Calibri" panose="020F0502020204030204" pitchFamily="34" charset="0"/>
              <a:ea typeface="BIZ UDPGothic" panose="020B0400000000000000" pitchFamily="34" charset="-128"/>
              <a:cs typeface="Calibri" panose="020F0502020204030204" pitchFamily="34" charset="0"/>
            </a:endParaRPr>
          </a:p>
        </p:txBody>
      </p:sp>
      <p:sp>
        <p:nvSpPr>
          <p:cNvPr id="5" name="正方形/長方形 4">
            <a:extLst>
              <a:ext uri="{FF2B5EF4-FFF2-40B4-BE49-F238E27FC236}">
                <a16:creationId xmlns:a16="http://schemas.microsoft.com/office/drawing/2014/main" id="{BDD35631-F20F-85CA-BE2F-7DEC177A526A}"/>
              </a:ext>
            </a:extLst>
          </p:cNvPr>
          <p:cNvSpPr/>
          <p:nvPr/>
        </p:nvSpPr>
        <p:spPr>
          <a:xfrm>
            <a:off x="1111013" y="2397637"/>
            <a:ext cx="5192757" cy="2141739"/>
          </a:xfrm>
          <a:prstGeom prst="rect">
            <a:avLst/>
          </a:prstGeom>
          <a:solidFill>
            <a:schemeClr val="accent4">
              <a:alpha val="1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a:latin typeface="Calibri" panose="020F0502020204030204" pitchFamily="34" charset="0"/>
              <a:ea typeface="BIZ UDPGothic" panose="020B0400000000000000" pitchFamily="34" charset="-128"/>
              <a:cs typeface="Calibri" panose="020F0502020204030204" pitchFamily="34" charset="0"/>
            </a:endParaRPr>
          </a:p>
        </p:txBody>
      </p:sp>
      <p:sp>
        <p:nvSpPr>
          <p:cNvPr id="6" name="コンテンツ プレースホルダー 2">
            <a:extLst>
              <a:ext uri="{FF2B5EF4-FFF2-40B4-BE49-F238E27FC236}">
                <a16:creationId xmlns:a16="http://schemas.microsoft.com/office/drawing/2014/main" id="{657CEACB-DB56-2ADE-8D48-B2CB9E0D70FD}"/>
              </a:ext>
            </a:extLst>
          </p:cNvPr>
          <p:cNvSpPr txBox="1">
            <a:spLocks/>
          </p:cNvSpPr>
          <p:nvPr/>
        </p:nvSpPr>
        <p:spPr bwMode="auto">
          <a:xfrm>
            <a:off x="1022851" y="3921284"/>
            <a:ext cx="5280919" cy="592291"/>
          </a:xfrm>
          <a:prstGeom prst="rect">
            <a:avLst/>
          </a:prstGeom>
          <a:noFill/>
          <a:ln>
            <a:noFill/>
          </a:ln>
        </p:spPr>
        <p:txBody>
          <a:bodyP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marL="380953" indent="-380953" defTabSz="1219050">
              <a:lnSpc>
                <a:spcPct val="100000"/>
              </a:lnSpc>
              <a:buFont typeface="Wingdings" panose="05000000000000000000" pitchFamily="2" charset="2"/>
              <a:buChar char="ü"/>
              <a:defRPr/>
            </a:pPr>
            <a:r>
              <a:rPr lang="en-GB" altLang="ja-JP" sz="1800" dirty="0">
                <a:latin typeface="Calibri" panose="020F0502020204030204" pitchFamily="34" charset="0"/>
                <a:ea typeface="BIZ UDPGothic" panose="020B0400000000000000" pitchFamily="34" charset="-128"/>
                <a:cs typeface="Calibri" panose="020F0502020204030204" pitchFamily="34" charset="0"/>
              </a:rPr>
              <a:t>Research data serves as crucial evidence for research integrity (university accountability)</a:t>
            </a:r>
          </a:p>
        </p:txBody>
      </p:sp>
      <p:sp>
        <p:nvSpPr>
          <p:cNvPr id="7" name="コンテンツ プレースホルダー 2">
            <a:extLst>
              <a:ext uri="{FF2B5EF4-FFF2-40B4-BE49-F238E27FC236}">
                <a16:creationId xmlns:a16="http://schemas.microsoft.com/office/drawing/2014/main" id="{59C314E4-33B4-2A0A-7510-6A6D6693A06A}"/>
              </a:ext>
            </a:extLst>
          </p:cNvPr>
          <p:cNvSpPr txBox="1">
            <a:spLocks/>
          </p:cNvSpPr>
          <p:nvPr/>
        </p:nvSpPr>
        <p:spPr bwMode="auto">
          <a:xfrm>
            <a:off x="1097539" y="2363748"/>
            <a:ext cx="1161852" cy="748389"/>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gn="ctr" defTabSz="1219050">
              <a:lnSpc>
                <a:spcPct val="100000"/>
              </a:lnSpc>
              <a:defRPr/>
            </a:pPr>
            <a:r>
              <a:rPr lang="en-GB" altLang="ja-JP" sz="2000" dirty="0">
                <a:latin typeface="Calibri" panose="020F0502020204030204" pitchFamily="34" charset="0"/>
                <a:ea typeface="BIZ UDPGothic" panose="020B0400000000000000" pitchFamily="34" charset="-128"/>
                <a:cs typeface="Calibri" panose="020F0502020204030204" pitchFamily="34" charset="0"/>
              </a:rPr>
              <a:t>Research Integrity</a:t>
            </a:r>
            <a:endParaRPr lang="ja-JP" altLang="en-US" sz="2000">
              <a:latin typeface="Calibri" panose="020F0502020204030204" pitchFamily="34" charset="0"/>
              <a:ea typeface="BIZ UDPGothic" panose="020B0400000000000000" pitchFamily="34" charset="-128"/>
              <a:cs typeface="Calibri" panose="020F0502020204030204" pitchFamily="34" charset="0"/>
            </a:endParaRPr>
          </a:p>
        </p:txBody>
      </p:sp>
      <p:sp>
        <p:nvSpPr>
          <p:cNvPr id="8" name="コンテンツ プレースホルダー 2">
            <a:extLst>
              <a:ext uri="{FF2B5EF4-FFF2-40B4-BE49-F238E27FC236}">
                <a16:creationId xmlns:a16="http://schemas.microsoft.com/office/drawing/2014/main" id="{92664DEE-17E5-D340-B856-219D86AF293E}"/>
              </a:ext>
            </a:extLst>
          </p:cNvPr>
          <p:cNvSpPr txBox="1">
            <a:spLocks/>
          </p:cNvSpPr>
          <p:nvPr/>
        </p:nvSpPr>
        <p:spPr bwMode="auto">
          <a:xfrm>
            <a:off x="6566240" y="2314168"/>
            <a:ext cx="2213835" cy="444996"/>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defTabSz="1219050">
              <a:lnSpc>
                <a:spcPct val="150000"/>
              </a:lnSpc>
              <a:defRPr/>
            </a:pPr>
            <a:r>
              <a:rPr lang="en-GB" altLang="ja-JP" sz="2000" dirty="0">
                <a:latin typeface="Calibri" panose="020F0502020204030204" pitchFamily="34" charset="0"/>
                <a:ea typeface="BIZ UDPGothic" panose="020B0400000000000000" pitchFamily="34" charset="-128"/>
                <a:cs typeface="Calibri" panose="020F0502020204030204" pitchFamily="34" charset="0"/>
              </a:rPr>
              <a:t>Open Science</a:t>
            </a:r>
            <a:endParaRPr lang="ja-JP" altLang="en-US" sz="2000">
              <a:latin typeface="Calibri" panose="020F0502020204030204" pitchFamily="34" charset="0"/>
              <a:ea typeface="BIZ UDPGothic" panose="020B0400000000000000" pitchFamily="34" charset="-128"/>
              <a:cs typeface="Calibri" panose="020F0502020204030204" pitchFamily="34" charset="0"/>
            </a:endParaRPr>
          </a:p>
        </p:txBody>
      </p:sp>
      <p:pic>
        <p:nvPicPr>
          <p:cNvPr id="9" name="図 8">
            <a:extLst>
              <a:ext uri="{FF2B5EF4-FFF2-40B4-BE49-F238E27FC236}">
                <a16:creationId xmlns:a16="http://schemas.microsoft.com/office/drawing/2014/main" id="{BEC69E8A-EBFB-E1C3-0D79-2C3EDE37CEB5}"/>
              </a:ext>
            </a:extLst>
          </p:cNvPr>
          <p:cNvPicPr>
            <a:picLocks noChangeAspect="1"/>
          </p:cNvPicPr>
          <p:nvPr/>
        </p:nvPicPr>
        <p:blipFill rotWithShape="1">
          <a:blip r:embed="rId3"/>
          <a:srcRect t="9741" b="12812"/>
          <a:stretch/>
        </p:blipFill>
        <p:spPr>
          <a:xfrm>
            <a:off x="1797520" y="2382845"/>
            <a:ext cx="1939236" cy="1501883"/>
          </a:xfrm>
          <a:prstGeom prst="rect">
            <a:avLst/>
          </a:prstGeom>
        </p:spPr>
      </p:pic>
      <p:pic>
        <p:nvPicPr>
          <p:cNvPr id="10" name="図 9">
            <a:extLst>
              <a:ext uri="{FF2B5EF4-FFF2-40B4-BE49-F238E27FC236}">
                <a16:creationId xmlns:a16="http://schemas.microsoft.com/office/drawing/2014/main" id="{29851D40-5ECD-9677-2939-9F096E8B761B}"/>
              </a:ext>
            </a:extLst>
          </p:cNvPr>
          <p:cNvPicPr>
            <a:picLocks noChangeAspect="1"/>
          </p:cNvPicPr>
          <p:nvPr/>
        </p:nvPicPr>
        <p:blipFill>
          <a:blip r:embed="rId4"/>
          <a:stretch>
            <a:fillRect/>
          </a:stretch>
        </p:blipFill>
        <p:spPr>
          <a:xfrm>
            <a:off x="7440203" y="2513445"/>
            <a:ext cx="1610649" cy="1610649"/>
          </a:xfrm>
          <a:prstGeom prst="rect">
            <a:avLst/>
          </a:prstGeom>
        </p:spPr>
      </p:pic>
      <p:pic>
        <p:nvPicPr>
          <p:cNvPr id="11" name="図 10">
            <a:extLst>
              <a:ext uri="{FF2B5EF4-FFF2-40B4-BE49-F238E27FC236}">
                <a16:creationId xmlns:a16="http://schemas.microsoft.com/office/drawing/2014/main" id="{C7D55DC1-47D3-E3AF-E7D4-4BDD17D1EF55}"/>
              </a:ext>
            </a:extLst>
          </p:cNvPr>
          <p:cNvPicPr>
            <a:picLocks noChangeAspect="1"/>
          </p:cNvPicPr>
          <p:nvPr/>
        </p:nvPicPr>
        <p:blipFill rotWithShape="1">
          <a:blip r:embed="rId5"/>
          <a:srcRect l="9960" t="21043" r="8836" b="15412"/>
          <a:stretch/>
        </p:blipFill>
        <p:spPr>
          <a:xfrm>
            <a:off x="3494774" y="2363936"/>
            <a:ext cx="2058291" cy="1610649"/>
          </a:xfrm>
          <a:prstGeom prst="rect">
            <a:avLst/>
          </a:prstGeom>
        </p:spPr>
      </p:pic>
      <p:pic>
        <p:nvPicPr>
          <p:cNvPr id="12" name="図 11">
            <a:extLst>
              <a:ext uri="{FF2B5EF4-FFF2-40B4-BE49-F238E27FC236}">
                <a16:creationId xmlns:a16="http://schemas.microsoft.com/office/drawing/2014/main" id="{33FD1941-1EEF-E7C5-D1AE-F3B3910D3FDE}"/>
              </a:ext>
            </a:extLst>
          </p:cNvPr>
          <p:cNvPicPr>
            <a:picLocks noChangeAspect="1"/>
          </p:cNvPicPr>
          <p:nvPr/>
        </p:nvPicPr>
        <p:blipFill>
          <a:blip r:embed="rId6"/>
          <a:stretch>
            <a:fillRect/>
          </a:stretch>
        </p:blipFill>
        <p:spPr>
          <a:xfrm>
            <a:off x="8974237" y="2446923"/>
            <a:ext cx="1681413" cy="1681412"/>
          </a:xfrm>
          <a:prstGeom prst="rect">
            <a:avLst/>
          </a:prstGeom>
        </p:spPr>
      </p:pic>
      <p:sp>
        <p:nvSpPr>
          <p:cNvPr id="13" name="テキスト ボックス 12">
            <a:extLst>
              <a:ext uri="{FF2B5EF4-FFF2-40B4-BE49-F238E27FC236}">
                <a16:creationId xmlns:a16="http://schemas.microsoft.com/office/drawing/2014/main" id="{5DFE4B11-B613-9B8E-1AED-951DFEA1A0E8}"/>
              </a:ext>
            </a:extLst>
          </p:cNvPr>
          <p:cNvSpPr txBox="1"/>
          <p:nvPr/>
        </p:nvSpPr>
        <p:spPr>
          <a:xfrm>
            <a:off x="979040" y="4604621"/>
            <a:ext cx="6805984" cy="995209"/>
          </a:xfrm>
          <a:prstGeom prst="rect">
            <a:avLst/>
          </a:prstGeom>
          <a:noFill/>
        </p:spPr>
        <p:txBody>
          <a:bodyPr wrap="square">
            <a:spAutoFit/>
          </a:bodyPr>
          <a:lstStyle/>
          <a:p>
            <a:pPr marL="380972" indent="-380972">
              <a:buFont typeface="Wingdings" panose="05000000000000000000" pitchFamily="2" charset="2"/>
              <a:buChar char="u"/>
            </a:pPr>
            <a:r>
              <a:rPr lang="en-US" altLang="ja-JP" sz="2000" dirty="0">
                <a:ea typeface="BIZ UDPGothic" panose="020B0400000000000000" pitchFamily="34" charset="-128"/>
                <a:cs typeface="Calibri" panose="020F0502020204030204" pitchFamily="34" charset="0"/>
              </a:rPr>
              <a:t>Open and Close Strategy tailored to specific characteristics of data is essential</a:t>
            </a:r>
          </a:p>
          <a:p>
            <a:endParaRPr lang="ja-JP" altLang="en-US" sz="1867" dirty="0">
              <a:ea typeface="BIZ UDPGothic" panose="020B0400000000000000" pitchFamily="34" charset="-128"/>
              <a:cs typeface="Calibri" panose="020F0502020204030204" pitchFamily="34" charset="0"/>
            </a:endParaRPr>
          </a:p>
        </p:txBody>
      </p:sp>
      <p:sp>
        <p:nvSpPr>
          <p:cNvPr id="23" name="コンテンツ プレースホルダー 2">
            <a:extLst>
              <a:ext uri="{FF2B5EF4-FFF2-40B4-BE49-F238E27FC236}">
                <a16:creationId xmlns:a16="http://schemas.microsoft.com/office/drawing/2014/main" id="{ECAF4E7B-E2DD-12EB-1A78-9965571393F1}"/>
              </a:ext>
            </a:extLst>
          </p:cNvPr>
          <p:cNvSpPr txBox="1">
            <a:spLocks/>
          </p:cNvSpPr>
          <p:nvPr/>
        </p:nvSpPr>
        <p:spPr bwMode="auto">
          <a:xfrm>
            <a:off x="799495" y="1338011"/>
            <a:ext cx="5957346" cy="421071"/>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marL="380972" indent="-380972" defTabSz="1219050">
              <a:lnSpc>
                <a:spcPct val="100000"/>
              </a:lnSpc>
              <a:buFont typeface="Wingdings" panose="05000000000000000000" pitchFamily="2" charset="2"/>
              <a:buChar char="u"/>
              <a:defRPr/>
            </a:pPr>
            <a:r>
              <a:rPr lang="en-GB" altLang="ja-JP" sz="1867" dirty="0">
                <a:latin typeface="Calibri" panose="020F0502020204030204" pitchFamily="34" charset="0"/>
                <a:ea typeface="BIZ UDPGothic" panose="020B0400000000000000" pitchFamily="34" charset="-128"/>
                <a:cs typeface="Calibri" panose="020F0502020204030204" pitchFamily="34" charset="0"/>
              </a:rPr>
              <a:t>Proper Management of Research Data Leads to:</a:t>
            </a:r>
            <a:endParaRPr lang="en-US" altLang="ja-JP" sz="1867" dirty="0">
              <a:latin typeface="Calibri" panose="020F0502020204030204" pitchFamily="34" charset="0"/>
              <a:ea typeface="BIZ UDPGothic" panose="020B0400000000000000" pitchFamily="34" charset="-128"/>
              <a:cs typeface="Calibri" panose="020F0502020204030204" pitchFamily="34" charset="0"/>
            </a:endParaRPr>
          </a:p>
        </p:txBody>
      </p:sp>
      <p:sp>
        <p:nvSpPr>
          <p:cNvPr id="24" name="コンテンツ プレースホルダー 2">
            <a:extLst>
              <a:ext uri="{FF2B5EF4-FFF2-40B4-BE49-F238E27FC236}">
                <a16:creationId xmlns:a16="http://schemas.microsoft.com/office/drawing/2014/main" id="{6D44482B-81CC-D564-C013-94D541B6E6EB}"/>
              </a:ext>
            </a:extLst>
          </p:cNvPr>
          <p:cNvSpPr txBox="1">
            <a:spLocks/>
          </p:cNvSpPr>
          <p:nvPr/>
        </p:nvSpPr>
        <p:spPr bwMode="auto">
          <a:xfrm>
            <a:off x="1241770" y="5273399"/>
            <a:ext cx="6181755" cy="915646"/>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marL="380953" indent="-380953" defTabSz="1219050">
              <a:lnSpc>
                <a:spcPct val="100000"/>
              </a:lnSpc>
              <a:buFont typeface="Wingdings" panose="05000000000000000000" pitchFamily="2" charset="2"/>
              <a:buChar char="ü"/>
              <a:defRPr/>
            </a:pPr>
            <a:r>
              <a:rPr lang="en-US" altLang="ja-JP" sz="1800" dirty="0">
                <a:latin typeface="Calibri" panose="020F0502020204030204" pitchFamily="34" charset="0"/>
                <a:ea typeface="BIZ UDPGothic" panose="020B0400000000000000" pitchFamily="34" charset="-128"/>
                <a:cs typeface="Calibri" panose="020F0502020204030204" pitchFamily="34" charset="0"/>
              </a:rPr>
              <a:t>Protection of research outputs with value for national and university interests</a:t>
            </a:r>
          </a:p>
          <a:p>
            <a:pPr marL="380953" indent="-380953" defTabSz="1219050">
              <a:lnSpc>
                <a:spcPts val="1333"/>
              </a:lnSpc>
              <a:buFont typeface="Wingdings" panose="05000000000000000000" pitchFamily="2" charset="2"/>
              <a:buChar char="ü"/>
              <a:defRPr/>
            </a:pPr>
            <a:r>
              <a:rPr lang="en-US" altLang="ja-JP" sz="1800" dirty="0">
                <a:latin typeface="Calibri" panose="020F0502020204030204" pitchFamily="34" charset="0"/>
                <a:ea typeface="BIZ UDPGothic" panose="020B0400000000000000" pitchFamily="34" charset="-128"/>
                <a:cs typeface="Calibri" panose="020F0502020204030204" pitchFamily="34" charset="0"/>
              </a:rPr>
              <a:t>Strategies must consider unique characteristics of each field</a:t>
            </a:r>
          </a:p>
        </p:txBody>
      </p:sp>
      <p:sp>
        <p:nvSpPr>
          <p:cNvPr id="27" name="楕円 26">
            <a:extLst>
              <a:ext uri="{FF2B5EF4-FFF2-40B4-BE49-F238E27FC236}">
                <a16:creationId xmlns:a16="http://schemas.microsoft.com/office/drawing/2014/main" id="{734A2AFB-2280-114C-F403-085737976F33}"/>
              </a:ext>
            </a:extLst>
          </p:cNvPr>
          <p:cNvSpPr/>
          <p:nvPr/>
        </p:nvSpPr>
        <p:spPr>
          <a:xfrm>
            <a:off x="9632161" y="4417219"/>
            <a:ext cx="1715589" cy="1725924"/>
          </a:xfrm>
          <a:prstGeom prst="ellipse">
            <a:avLst/>
          </a:prstGeom>
          <a:noFill/>
          <a:ln w="3175">
            <a:solidFill>
              <a:schemeClr val="bg1"/>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a:latin typeface="Calibri" panose="020F0502020204030204" pitchFamily="34" charset="0"/>
              <a:ea typeface="BIZ UDPGothic" panose="020B0400000000000000" pitchFamily="34" charset="-128"/>
              <a:cs typeface="Calibri" panose="020F0502020204030204" pitchFamily="34" charset="0"/>
            </a:endParaRPr>
          </a:p>
        </p:txBody>
      </p:sp>
      <p:grpSp>
        <p:nvGrpSpPr>
          <p:cNvPr id="2" name="グループ化 1">
            <a:extLst>
              <a:ext uri="{FF2B5EF4-FFF2-40B4-BE49-F238E27FC236}">
                <a16:creationId xmlns:a16="http://schemas.microsoft.com/office/drawing/2014/main" id="{ED8E2CAC-6910-1909-6D95-B7CBC78C096C}"/>
              </a:ext>
            </a:extLst>
          </p:cNvPr>
          <p:cNvGrpSpPr/>
          <p:nvPr/>
        </p:nvGrpSpPr>
        <p:grpSpPr>
          <a:xfrm>
            <a:off x="7238421" y="4802447"/>
            <a:ext cx="2797491" cy="2112407"/>
            <a:chOff x="3818319" y="2949809"/>
            <a:chExt cx="3455594" cy="2457285"/>
          </a:xfrm>
        </p:grpSpPr>
        <p:graphicFrame>
          <p:nvGraphicFramePr>
            <p:cNvPr id="26" name="図表 25">
              <a:extLst>
                <a:ext uri="{FF2B5EF4-FFF2-40B4-BE49-F238E27FC236}">
                  <a16:creationId xmlns:a16="http://schemas.microsoft.com/office/drawing/2014/main" id="{6ADDFEC4-3023-B53C-D9A0-703C9FA63401}"/>
                </a:ext>
              </a:extLst>
            </p:cNvPr>
            <p:cNvGraphicFramePr/>
            <p:nvPr/>
          </p:nvGraphicFramePr>
          <p:xfrm>
            <a:off x="3818319" y="2949809"/>
            <a:ext cx="3455594" cy="227613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8" name="コンテンツ プレースホルダー 2">
              <a:extLst>
                <a:ext uri="{FF2B5EF4-FFF2-40B4-BE49-F238E27FC236}">
                  <a16:creationId xmlns:a16="http://schemas.microsoft.com/office/drawing/2014/main" id="{7FFD0C3B-B4E0-0065-CEC1-222AE4EBAF02}"/>
                </a:ext>
              </a:extLst>
            </p:cNvPr>
            <p:cNvSpPr txBox="1">
              <a:spLocks/>
            </p:cNvSpPr>
            <p:nvPr/>
          </p:nvSpPr>
          <p:spPr bwMode="auto">
            <a:xfrm>
              <a:off x="4535385" y="4928323"/>
              <a:ext cx="1976291" cy="478771"/>
            </a:xfrm>
            <a:prstGeom prst="rect">
              <a:avLst/>
            </a:prstGeom>
            <a:noFill/>
            <a:ln>
              <a:noFill/>
            </a:ln>
          </p:spPr>
          <p:txBody>
            <a:bodyP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gn="ctr" defTabSz="1219050">
                <a:lnSpc>
                  <a:spcPct val="150000"/>
                </a:lnSpc>
                <a:defRPr/>
              </a:pPr>
              <a:r>
                <a:rPr lang="en-GB" altLang="ja-JP" sz="1333" dirty="0">
                  <a:latin typeface="Calibri" panose="020F0502020204030204" pitchFamily="34" charset="0"/>
                  <a:ea typeface="BIZ UDPGothic" panose="020B0400000000000000" pitchFamily="34" charset="-128"/>
                  <a:cs typeface="Calibri" panose="020F0502020204030204" pitchFamily="34" charset="0"/>
                </a:rPr>
                <a:t>Research (Field A)</a:t>
              </a:r>
              <a:endParaRPr lang="ja-JP" altLang="en-US" sz="1333">
                <a:latin typeface="Calibri" panose="020F0502020204030204" pitchFamily="34" charset="0"/>
                <a:ea typeface="BIZ UDPGothic" panose="020B0400000000000000" pitchFamily="34" charset="-128"/>
                <a:cs typeface="Calibri" panose="020F0502020204030204" pitchFamily="34" charset="0"/>
              </a:endParaRPr>
            </a:p>
          </p:txBody>
        </p:sp>
        <p:sp>
          <p:nvSpPr>
            <p:cNvPr id="30" name="コンテンツ プレースホルダー 2">
              <a:extLst>
                <a:ext uri="{FF2B5EF4-FFF2-40B4-BE49-F238E27FC236}">
                  <a16:creationId xmlns:a16="http://schemas.microsoft.com/office/drawing/2014/main" id="{5F42A30A-5229-C523-9023-587D4214C747}"/>
                </a:ext>
              </a:extLst>
            </p:cNvPr>
            <p:cNvSpPr txBox="1">
              <a:spLocks/>
            </p:cNvSpPr>
            <p:nvPr/>
          </p:nvSpPr>
          <p:spPr bwMode="auto">
            <a:xfrm>
              <a:off x="4600242" y="3118996"/>
              <a:ext cx="1876984" cy="354458"/>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gn="ctr" defTabSz="1219050">
                <a:lnSpc>
                  <a:spcPct val="150000"/>
                </a:lnSpc>
                <a:defRPr/>
              </a:pPr>
              <a:r>
                <a:rPr lang="en-GB" altLang="ja-JP" sz="1200" dirty="0">
                  <a:solidFill>
                    <a:schemeClr val="bg1"/>
                  </a:solidFill>
                  <a:latin typeface="Calibri" panose="020F0502020204030204" pitchFamily="34" charset="0"/>
                  <a:ea typeface="BIZ UDPGothic" panose="020B0400000000000000" pitchFamily="34" charset="-128"/>
                  <a:cs typeface="Calibri" panose="020F0502020204030204" pitchFamily="34" charset="0"/>
                </a:rPr>
                <a:t>Open Domain</a:t>
              </a:r>
              <a:endParaRPr lang="ja-JP" altLang="en-US" sz="1200" dirty="0">
                <a:solidFill>
                  <a:schemeClr val="bg1"/>
                </a:solidFill>
                <a:latin typeface="Calibri" panose="020F0502020204030204" pitchFamily="34" charset="0"/>
                <a:ea typeface="BIZ UDPGothic" panose="020B0400000000000000" pitchFamily="34" charset="-128"/>
                <a:cs typeface="Calibri" panose="020F0502020204030204" pitchFamily="34" charset="0"/>
              </a:endParaRPr>
            </a:p>
          </p:txBody>
        </p:sp>
        <p:sp>
          <p:nvSpPr>
            <p:cNvPr id="32" name="コンテンツ プレースホルダー 2">
              <a:extLst>
                <a:ext uri="{FF2B5EF4-FFF2-40B4-BE49-F238E27FC236}">
                  <a16:creationId xmlns:a16="http://schemas.microsoft.com/office/drawing/2014/main" id="{12E3246C-BE16-30FE-D20B-E91330ED4789}"/>
                </a:ext>
              </a:extLst>
            </p:cNvPr>
            <p:cNvSpPr txBox="1">
              <a:spLocks/>
            </p:cNvSpPr>
            <p:nvPr/>
          </p:nvSpPr>
          <p:spPr bwMode="auto">
            <a:xfrm>
              <a:off x="4850730" y="3798729"/>
              <a:ext cx="1388777" cy="354458"/>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gn="ctr" defTabSz="1219050">
                <a:lnSpc>
                  <a:spcPct val="150000"/>
                </a:lnSpc>
                <a:defRPr/>
              </a:pPr>
              <a:r>
                <a:rPr lang="en-GB" altLang="ja-JP" sz="1333" dirty="0">
                  <a:solidFill>
                    <a:schemeClr val="bg1"/>
                  </a:solidFill>
                  <a:latin typeface="Calibri" panose="020F0502020204030204" pitchFamily="34" charset="0"/>
                  <a:ea typeface="BIZ UDPGothic" panose="020B0400000000000000" pitchFamily="34" charset="-128"/>
                  <a:cs typeface="Calibri" panose="020F0502020204030204" pitchFamily="34" charset="0"/>
                </a:rPr>
                <a:t>Closed Domain</a:t>
              </a:r>
              <a:endParaRPr lang="ja-JP" altLang="en-US" sz="1333" dirty="0">
                <a:solidFill>
                  <a:schemeClr val="bg1"/>
                </a:solidFill>
                <a:latin typeface="Calibri" panose="020F0502020204030204" pitchFamily="34" charset="0"/>
                <a:ea typeface="BIZ UDPGothic" panose="020B0400000000000000" pitchFamily="34" charset="-128"/>
                <a:cs typeface="Calibri" panose="020F0502020204030204" pitchFamily="34" charset="0"/>
              </a:endParaRPr>
            </a:p>
          </p:txBody>
        </p:sp>
      </p:grpSp>
      <p:grpSp>
        <p:nvGrpSpPr>
          <p:cNvPr id="14" name="グループ化 13">
            <a:extLst>
              <a:ext uri="{FF2B5EF4-FFF2-40B4-BE49-F238E27FC236}">
                <a16:creationId xmlns:a16="http://schemas.microsoft.com/office/drawing/2014/main" id="{752DD836-B36A-6766-BDFF-93BD79828AD5}"/>
              </a:ext>
            </a:extLst>
          </p:cNvPr>
          <p:cNvGrpSpPr/>
          <p:nvPr/>
        </p:nvGrpSpPr>
        <p:grpSpPr>
          <a:xfrm>
            <a:off x="9160336" y="4759948"/>
            <a:ext cx="3014773" cy="2146712"/>
            <a:chOff x="6133388" y="2931207"/>
            <a:chExt cx="3455595" cy="2474365"/>
          </a:xfrm>
        </p:grpSpPr>
        <p:graphicFrame>
          <p:nvGraphicFramePr>
            <p:cNvPr id="25" name="図表 24">
              <a:extLst>
                <a:ext uri="{FF2B5EF4-FFF2-40B4-BE49-F238E27FC236}">
                  <a16:creationId xmlns:a16="http://schemas.microsoft.com/office/drawing/2014/main" id="{C33EDDD8-7D4B-1059-BF87-2D68EDED0531}"/>
                </a:ext>
              </a:extLst>
            </p:cNvPr>
            <p:cNvGraphicFramePr/>
            <p:nvPr/>
          </p:nvGraphicFramePr>
          <p:xfrm>
            <a:off x="6133388" y="2931207"/>
            <a:ext cx="3455595" cy="2276136"/>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29" name="コンテンツ プレースホルダー 2">
              <a:extLst>
                <a:ext uri="{FF2B5EF4-FFF2-40B4-BE49-F238E27FC236}">
                  <a16:creationId xmlns:a16="http://schemas.microsoft.com/office/drawing/2014/main" id="{53A3B085-43C1-643D-283C-C348C75981C4}"/>
                </a:ext>
              </a:extLst>
            </p:cNvPr>
            <p:cNvSpPr txBox="1">
              <a:spLocks/>
            </p:cNvSpPr>
            <p:nvPr/>
          </p:nvSpPr>
          <p:spPr bwMode="auto">
            <a:xfrm>
              <a:off x="6836464" y="4926802"/>
              <a:ext cx="2261557" cy="478770"/>
            </a:xfrm>
            <a:prstGeom prst="rect">
              <a:avLst/>
            </a:prstGeom>
            <a:noFill/>
            <a:ln>
              <a:noFill/>
            </a:ln>
          </p:spPr>
          <p:txBody>
            <a:bodyP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gn="ctr" defTabSz="1219050">
                <a:lnSpc>
                  <a:spcPct val="150000"/>
                </a:lnSpc>
                <a:defRPr/>
              </a:pPr>
              <a:r>
                <a:rPr lang="en-GB" altLang="ja-JP" sz="1333" dirty="0">
                  <a:latin typeface="Calibri" panose="020F0502020204030204" pitchFamily="34" charset="0"/>
                  <a:ea typeface="BIZ UDPGothic" panose="020B0400000000000000" pitchFamily="34" charset="-128"/>
                  <a:cs typeface="Calibri" panose="020F0502020204030204" pitchFamily="34" charset="0"/>
                </a:rPr>
                <a:t>Research (Field B)</a:t>
              </a:r>
              <a:endParaRPr lang="ja-JP" altLang="en-US" sz="1333">
                <a:latin typeface="Calibri" panose="020F0502020204030204" pitchFamily="34" charset="0"/>
                <a:ea typeface="BIZ UDPGothic" panose="020B0400000000000000" pitchFamily="34" charset="-128"/>
                <a:cs typeface="Calibri" panose="020F0502020204030204" pitchFamily="34" charset="0"/>
              </a:endParaRPr>
            </a:p>
          </p:txBody>
        </p:sp>
        <p:sp>
          <p:nvSpPr>
            <p:cNvPr id="31" name="コンテンツ プレースホルダー 2">
              <a:extLst>
                <a:ext uri="{FF2B5EF4-FFF2-40B4-BE49-F238E27FC236}">
                  <a16:creationId xmlns:a16="http://schemas.microsoft.com/office/drawing/2014/main" id="{CCE7454F-5D1A-2D35-5DE2-CF68A29039F1}"/>
                </a:ext>
              </a:extLst>
            </p:cNvPr>
            <p:cNvSpPr txBox="1">
              <a:spLocks/>
            </p:cNvSpPr>
            <p:nvPr/>
          </p:nvSpPr>
          <p:spPr bwMode="auto">
            <a:xfrm>
              <a:off x="6892584" y="3150332"/>
              <a:ext cx="1876984" cy="354459"/>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gn="ctr" defTabSz="1219050">
                <a:lnSpc>
                  <a:spcPct val="150000"/>
                </a:lnSpc>
                <a:defRPr/>
              </a:pPr>
              <a:r>
                <a:rPr lang="en-GB" altLang="ja-JP" sz="1200" dirty="0">
                  <a:solidFill>
                    <a:schemeClr val="bg1"/>
                  </a:solidFill>
                  <a:latin typeface="Calibri" panose="020F0502020204030204" pitchFamily="34" charset="0"/>
                  <a:ea typeface="BIZ UDPGothic" panose="020B0400000000000000" pitchFamily="34" charset="-128"/>
                  <a:cs typeface="Calibri" panose="020F0502020204030204" pitchFamily="34" charset="0"/>
                </a:rPr>
                <a:t>Open Domain</a:t>
              </a:r>
              <a:endParaRPr lang="ja-JP" altLang="en-US" sz="1200" dirty="0">
                <a:solidFill>
                  <a:schemeClr val="bg1"/>
                </a:solidFill>
                <a:latin typeface="Calibri" panose="020F0502020204030204" pitchFamily="34" charset="0"/>
                <a:ea typeface="BIZ UDPGothic" panose="020B0400000000000000" pitchFamily="34" charset="-128"/>
                <a:cs typeface="Calibri" panose="020F0502020204030204" pitchFamily="34" charset="0"/>
              </a:endParaRPr>
            </a:p>
          </p:txBody>
        </p:sp>
        <p:sp>
          <p:nvSpPr>
            <p:cNvPr id="33" name="コンテンツ プレースホルダー 2">
              <a:extLst>
                <a:ext uri="{FF2B5EF4-FFF2-40B4-BE49-F238E27FC236}">
                  <a16:creationId xmlns:a16="http://schemas.microsoft.com/office/drawing/2014/main" id="{9491CA87-F66B-78E0-F4FA-823CBA736FF1}"/>
                </a:ext>
              </a:extLst>
            </p:cNvPr>
            <p:cNvSpPr txBox="1">
              <a:spLocks/>
            </p:cNvSpPr>
            <p:nvPr/>
          </p:nvSpPr>
          <p:spPr bwMode="auto">
            <a:xfrm>
              <a:off x="7335072" y="3808613"/>
              <a:ext cx="980711" cy="555070"/>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gn="ctr" defTabSz="1219050">
                <a:lnSpc>
                  <a:spcPct val="100000"/>
                </a:lnSpc>
                <a:defRPr/>
              </a:pPr>
              <a:r>
                <a:rPr lang="en-GB" altLang="ja-JP" sz="1067" dirty="0">
                  <a:solidFill>
                    <a:schemeClr val="bg1"/>
                  </a:solidFill>
                  <a:latin typeface="Calibri" panose="020F0502020204030204" pitchFamily="34" charset="0"/>
                  <a:ea typeface="BIZ UDPGothic" panose="020B0400000000000000" pitchFamily="34" charset="-128"/>
                  <a:cs typeface="Calibri" panose="020F0502020204030204" pitchFamily="34" charset="0"/>
                </a:rPr>
                <a:t>Closed Domain</a:t>
              </a:r>
              <a:endParaRPr lang="ja-JP" altLang="en-US" sz="1067" dirty="0">
                <a:solidFill>
                  <a:schemeClr val="bg1"/>
                </a:solidFill>
                <a:latin typeface="Calibri" panose="020F0502020204030204" pitchFamily="34" charset="0"/>
                <a:ea typeface="BIZ UDPGothic" panose="020B0400000000000000" pitchFamily="34" charset="-128"/>
                <a:cs typeface="Calibri" panose="020F0502020204030204" pitchFamily="34" charset="0"/>
              </a:endParaRPr>
            </a:p>
          </p:txBody>
        </p:sp>
      </p:grpSp>
      <p:sp>
        <p:nvSpPr>
          <p:cNvPr id="34" name="コンテンツ プレースホルダー 2">
            <a:extLst>
              <a:ext uri="{FF2B5EF4-FFF2-40B4-BE49-F238E27FC236}">
                <a16:creationId xmlns:a16="http://schemas.microsoft.com/office/drawing/2014/main" id="{75FE3FFF-B5A7-D5BF-EC95-8728400B09E1}"/>
              </a:ext>
            </a:extLst>
          </p:cNvPr>
          <p:cNvSpPr txBox="1">
            <a:spLocks/>
          </p:cNvSpPr>
          <p:nvPr/>
        </p:nvSpPr>
        <p:spPr bwMode="auto">
          <a:xfrm>
            <a:off x="6528490" y="3915929"/>
            <a:ext cx="5192757" cy="586803"/>
          </a:xfrm>
          <a:prstGeom prst="rect">
            <a:avLst/>
          </a:prstGeom>
          <a:noFill/>
          <a:ln>
            <a:noFill/>
          </a:ln>
        </p:spPr>
        <p:txBody>
          <a:bodyP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marL="380953" indent="-380953" defTabSz="1219050">
              <a:lnSpc>
                <a:spcPct val="100000"/>
              </a:lnSpc>
              <a:buFont typeface="Wingdings" panose="05000000000000000000" pitchFamily="2" charset="2"/>
              <a:buChar char="ü"/>
              <a:defRPr/>
            </a:pPr>
            <a:r>
              <a:rPr lang="en-GB" altLang="ja-JP" sz="1800" dirty="0">
                <a:latin typeface="Calibri" panose="020F0502020204030204" pitchFamily="34" charset="0"/>
                <a:ea typeface="BIZ UDPGothic" panose="020B0400000000000000" pitchFamily="34" charset="-128"/>
                <a:cs typeface="Calibri" panose="020F0502020204030204" pitchFamily="34" charset="0"/>
              </a:rPr>
              <a:t>Research data is an important source for research (enhancing research efficiency and innovation)</a:t>
            </a:r>
            <a:endParaRPr lang="ja-JP" altLang="en-US" sz="1800" dirty="0">
              <a:latin typeface="Calibri" panose="020F0502020204030204" pitchFamily="34" charset="0"/>
              <a:ea typeface="BIZ UDPGothic" panose="020B0400000000000000" pitchFamily="34" charset="-128"/>
              <a:cs typeface="Calibri" panose="020F0502020204030204" pitchFamily="34" charset="0"/>
            </a:endParaRPr>
          </a:p>
        </p:txBody>
      </p:sp>
      <p:sp>
        <p:nvSpPr>
          <p:cNvPr id="35" name="テキスト ボックス 34">
            <a:extLst>
              <a:ext uri="{FF2B5EF4-FFF2-40B4-BE49-F238E27FC236}">
                <a16:creationId xmlns:a16="http://schemas.microsoft.com/office/drawing/2014/main" id="{9A7BFCD0-13DC-686A-5A19-55C6D24494E7}"/>
              </a:ext>
            </a:extLst>
          </p:cNvPr>
          <p:cNvSpPr txBox="1"/>
          <p:nvPr/>
        </p:nvSpPr>
        <p:spPr>
          <a:xfrm>
            <a:off x="1820750" y="1711158"/>
            <a:ext cx="1871060" cy="584775"/>
          </a:xfrm>
          <a:prstGeom prst="rect">
            <a:avLst/>
          </a:prstGeom>
          <a:noFill/>
        </p:spPr>
        <p:txBody>
          <a:bodyPr wrap="square">
            <a:spAutoFit/>
          </a:bodyPr>
          <a:lstStyle/>
          <a:p>
            <a:pPr algn="ctr"/>
            <a:r>
              <a:rPr lang="en-GB" altLang="ja-JP" sz="1600" dirty="0">
                <a:ea typeface="BIZ UDPGothic" panose="020B0400000000000000" pitchFamily="34" charset="-128"/>
                <a:cs typeface="Calibri" panose="020F0502020204030204" pitchFamily="34" charset="0"/>
              </a:rPr>
              <a:t>Data Loss Prevention</a:t>
            </a:r>
            <a:endParaRPr lang="ja-JP" altLang="en-US" sz="1600">
              <a:ea typeface="BIZ UDPGothic" panose="020B0400000000000000" pitchFamily="34" charset="-128"/>
              <a:cs typeface="Calibri" panose="020F0502020204030204" pitchFamily="34" charset="0"/>
            </a:endParaRPr>
          </a:p>
        </p:txBody>
      </p:sp>
      <p:sp>
        <p:nvSpPr>
          <p:cNvPr id="16" name="テキスト ボックス 15">
            <a:extLst>
              <a:ext uri="{FF2B5EF4-FFF2-40B4-BE49-F238E27FC236}">
                <a16:creationId xmlns:a16="http://schemas.microsoft.com/office/drawing/2014/main" id="{7523A3A1-BB7B-193D-976C-E8F56CFEB984}"/>
              </a:ext>
            </a:extLst>
          </p:cNvPr>
          <p:cNvSpPr txBox="1"/>
          <p:nvPr/>
        </p:nvSpPr>
        <p:spPr>
          <a:xfrm>
            <a:off x="3751637" y="1704688"/>
            <a:ext cx="1807197" cy="584775"/>
          </a:xfrm>
          <a:prstGeom prst="rect">
            <a:avLst/>
          </a:prstGeom>
          <a:noFill/>
        </p:spPr>
        <p:txBody>
          <a:bodyPr wrap="square">
            <a:spAutoFit/>
          </a:bodyPr>
          <a:lstStyle/>
          <a:p>
            <a:pPr algn="ctr"/>
            <a:r>
              <a:rPr lang="en-GB" altLang="ja-JP" sz="1600" dirty="0">
                <a:ea typeface="BIZ UDPGothic" panose="020B0400000000000000" pitchFamily="34" charset="-128"/>
                <a:cs typeface="Calibri" panose="020F0502020204030204" pitchFamily="34" charset="0"/>
              </a:rPr>
              <a:t>Research Efficiency Improvement</a:t>
            </a:r>
            <a:endParaRPr lang="ja-JP" altLang="en-US" sz="1600">
              <a:ea typeface="BIZ UDPGothic" panose="020B0400000000000000" pitchFamily="34" charset="-128"/>
              <a:cs typeface="Calibri" panose="020F0502020204030204" pitchFamily="34" charset="0"/>
            </a:endParaRPr>
          </a:p>
        </p:txBody>
      </p:sp>
      <p:sp>
        <p:nvSpPr>
          <p:cNvPr id="17" name="テキスト ボックス 16">
            <a:extLst>
              <a:ext uri="{FF2B5EF4-FFF2-40B4-BE49-F238E27FC236}">
                <a16:creationId xmlns:a16="http://schemas.microsoft.com/office/drawing/2014/main" id="{C4440C02-8EE1-2EE0-E413-B8FB26CAAE06}"/>
              </a:ext>
            </a:extLst>
          </p:cNvPr>
          <p:cNvSpPr txBox="1"/>
          <p:nvPr/>
        </p:nvSpPr>
        <p:spPr>
          <a:xfrm>
            <a:off x="5726568" y="1703885"/>
            <a:ext cx="1696957" cy="584775"/>
          </a:xfrm>
          <a:prstGeom prst="rect">
            <a:avLst/>
          </a:prstGeom>
          <a:noFill/>
        </p:spPr>
        <p:txBody>
          <a:bodyPr wrap="square">
            <a:spAutoFit/>
          </a:bodyPr>
          <a:lstStyle/>
          <a:p>
            <a:pPr algn="ctr"/>
            <a:r>
              <a:rPr lang="en-GB" altLang="ja-JP" sz="1600" dirty="0">
                <a:ea typeface="BIZ UDPGothic" panose="020B0400000000000000" pitchFamily="34" charset="-128"/>
                <a:cs typeface="Calibri" panose="020F0502020204030204" pitchFamily="34" charset="0"/>
              </a:rPr>
              <a:t>Interdisciplinary Collaboration</a:t>
            </a:r>
            <a:endParaRPr lang="ja-JP" altLang="en-US" sz="1600">
              <a:ea typeface="BIZ UDPGothic" panose="020B0400000000000000" pitchFamily="34" charset="-128"/>
              <a:cs typeface="Calibri" panose="020F0502020204030204" pitchFamily="34" charset="0"/>
            </a:endParaRPr>
          </a:p>
        </p:txBody>
      </p:sp>
      <p:sp>
        <p:nvSpPr>
          <p:cNvPr id="18" name="テキスト ボックス 17">
            <a:extLst>
              <a:ext uri="{FF2B5EF4-FFF2-40B4-BE49-F238E27FC236}">
                <a16:creationId xmlns:a16="http://schemas.microsoft.com/office/drawing/2014/main" id="{2F2A76B3-FFA1-8CF8-35A5-8E20899C62B5}"/>
              </a:ext>
            </a:extLst>
          </p:cNvPr>
          <p:cNvSpPr txBox="1"/>
          <p:nvPr/>
        </p:nvSpPr>
        <p:spPr>
          <a:xfrm>
            <a:off x="7591259" y="1714637"/>
            <a:ext cx="2098281" cy="584775"/>
          </a:xfrm>
          <a:prstGeom prst="rect">
            <a:avLst/>
          </a:prstGeom>
          <a:noFill/>
        </p:spPr>
        <p:txBody>
          <a:bodyPr wrap="square">
            <a:spAutoFit/>
          </a:bodyPr>
          <a:lstStyle/>
          <a:p>
            <a:pPr algn="ctr"/>
            <a:r>
              <a:rPr lang="en-GB" altLang="ja-JP" sz="1600" dirty="0">
                <a:ea typeface="BIZ UDPGothic" panose="020B0400000000000000" pitchFamily="34" charset="-128"/>
                <a:cs typeface="Calibri" panose="020F0502020204030204" pitchFamily="34" charset="0"/>
              </a:rPr>
              <a:t>Diversifying Researcher Evaluation</a:t>
            </a:r>
            <a:endParaRPr lang="ja-JP" altLang="en-US" sz="1600">
              <a:ea typeface="BIZ UDPGothic" panose="020B0400000000000000" pitchFamily="34" charset="-128"/>
              <a:cs typeface="Calibri" panose="020F0502020204030204" pitchFamily="34" charset="0"/>
            </a:endParaRPr>
          </a:p>
        </p:txBody>
      </p:sp>
      <p:sp>
        <p:nvSpPr>
          <p:cNvPr id="20" name="矢印: ストライプ 19">
            <a:extLst>
              <a:ext uri="{FF2B5EF4-FFF2-40B4-BE49-F238E27FC236}">
                <a16:creationId xmlns:a16="http://schemas.microsoft.com/office/drawing/2014/main" id="{BED067EE-51B4-61A1-4F6A-892F3729DDC4}"/>
              </a:ext>
            </a:extLst>
          </p:cNvPr>
          <p:cNvSpPr/>
          <p:nvPr/>
        </p:nvSpPr>
        <p:spPr>
          <a:xfrm>
            <a:off x="1309402" y="1866536"/>
            <a:ext cx="435607" cy="236736"/>
          </a:xfrm>
          <a:prstGeom prst="striped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Calibri" panose="020F0502020204030204" pitchFamily="34" charset="0"/>
              <a:ea typeface="BIZ UDPGothic" panose="020B0400000000000000" pitchFamily="34" charset="-128"/>
              <a:cs typeface="Calibri" panose="020F0502020204030204" pitchFamily="34" charset="0"/>
            </a:endParaRPr>
          </a:p>
        </p:txBody>
      </p:sp>
      <p:sp>
        <p:nvSpPr>
          <p:cNvPr id="41" name="テキスト ボックス 40">
            <a:extLst>
              <a:ext uri="{FF2B5EF4-FFF2-40B4-BE49-F238E27FC236}">
                <a16:creationId xmlns:a16="http://schemas.microsoft.com/office/drawing/2014/main" id="{07971302-17E5-7825-7762-CA6CC660517F}"/>
              </a:ext>
            </a:extLst>
          </p:cNvPr>
          <p:cNvSpPr txBox="1"/>
          <p:nvPr/>
        </p:nvSpPr>
        <p:spPr>
          <a:xfrm>
            <a:off x="1513046" y="6173883"/>
            <a:ext cx="6205655" cy="707886"/>
          </a:xfrm>
          <a:prstGeom prst="rect">
            <a:avLst/>
          </a:prstGeom>
          <a:noFill/>
        </p:spPr>
        <p:txBody>
          <a:bodyPr wrap="square">
            <a:spAutoFit/>
          </a:bodyPr>
          <a:lstStyle/>
          <a:p>
            <a:r>
              <a:rPr lang="en-GB" altLang="ja-JP" sz="2000" u="sng" dirty="0">
                <a:ea typeface="BIZ UDPGothic" panose="020B0400000000000000" pitchFamily="34" charset="-128"/>
                <a:cs typeface="Calibri" panose="020F0502020204030204" pitchFamily="34" charset="0"/>
              </a:rPr>
              <a:t>Awareness of relevant domestic &amp; international regulations, and internal university policies, is crucial</a:t>
            </a:r>
            <a:endParaRPr lang="ja-JP" altLang="en-US" sz="2000" u="sng" dirty="0">
              <a:ea typeface="BIZ UDPGothic" panose="020B0400000000000000" pitchFamily="34" charset="-128"/>
              <a:cs typeface="Calibri" panose="020F0502020204030204" pitchFamily="34" charset="0"/>
            </a:endParaRPr>
          </a:p>
        </p:txBody>
      </p:sp>
      <p:sp>
        <p:nvSpPr>
          <p:cNvPr id="42" name="矢印: ストライプ 41">
            <a:extLst>
              <a:ext uri="{FF2B5EF4-FFF2-40B4-BE49-F238E27FC236}">
                <a16:creationId xmlns:a16="http://schemas.microsoft.com/office/drawing/2014/main" id="{2D05AE54-E3FD-B8A0-B731-95A82DE09081}"/>
              </a:ext>
            </a:extLst>
          </p:cNvPr>
          <p:cNvSpPr/>
          <p:nvPr/>
        </p:nvSpPr>
        <p:spPr>
          <a:xfrm>
            <a:off x="1028747" y="6409458"/>
            <a:ext cx="435607" cy="236736"/>
          </a:xfrm>
          <a:prstGeom prst="striped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Calibri" panose="020F0502020204030204" pitchFamily="34" charset="0"/>
              <a:ea typeface="BIZ UDPGothic" panose="020B0400000000000000" pitchFamily="34" charset="-128"/>
              <a:cs typeface="Calibri" panose="020F0502020204030204" pitchFamily="34" charset="0"/>
            </a:endParaRPr>
          </a:p>
        </p:txBody>
      </p:sp>
      <p:sp>
        <p:nvSpPr>
          <p:cNvPr id="15" name="タイトル 14">
            <a:extLst>
              <a:ext uri="{FF2B5EF4-FFF2-40B4-BE49-F238E27FC236}">
                <a16:creationId xmlns:a16="http://schemas.microsoft.com/office/drawing/2014/main" id="{28F0A8EC-76CA-3003-4238-8AE3AA25CA06}"/>
              </a:ext>
            </a:extLst>
          </p:cNvPr>
          <p:cNvSpPr>
            <a:spLocks noGrp="1"/>
          </p:cNvSpPr>
          <p:nvPr>
            <p:ph type="title"/>
          </p:nvPr>
        </p:nvSpPr>
        <p:spPr/>
        <p:txBody>
          <a:bodyPr/>
          <a:lstStyle/>
          <a:p>
            <a:r>
              <a:rPr lang="en-US" b="0" i="0" u="none" strike="noStrike" dirty="0">
                <a:effectLst/>
                <a:latin typeface="Calibri" panose="020F0502020204030204" pitchFamily="34" charset="0"/>
                <a:ea typeface="BIZ UDGothic" panose="020B0400000000000000" pitchFamily="49" charset="-128"/>
                <a:cs typeface="Calibri" panose="020F0502020204030204" pitchFamily="34" charset="0"/>
              </a:rPr>
              <a:t>Necessity of Research Data Management</a:t>
            </a:r>
            <a:endParaRPr lang="ja-JP" altLang="en-US">
              <a:latin typeface="Calibri" panose="020F0502020204030204" pitchFamily="34" charset="0"/>
              <a:ea typeface="BIZ UDGothic" panose="020B0400000000000000" pitchFamily="49" charset="-128"/>
              <a:cs typeface="Calibri" panose="020F0502020204030204" pitchFamily="34" charset="0"/>
            </a:endParaRPr>
          </a:p>
        </p:txBody>
      </p:sp>
    </p:spTree>
    <p:extLst>
      <p:ext uri="{BB962C8B-B14F-4D97-AF65-F5344CB8AC3E}">
        <p14:creationId xmlns:p14="http://schemas.microsoft.com/office/powerpoint/2010/main" val="100017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5" name="図表 24">
            <a:extLst>
              <a:ext uri="{FF2B5EF4-FFF2-40B4-BE49-F238E27FC236}">
                <a16:creationId xmlns:a16="http://schemas.microsoft.com/office/drawing/2014/main" id="{B05D4755-0E79-9E74-5443-EDAEA26371EB}"/>
              </a:ext>
            </a:extLst>
          </p:cNvPr>
          <p:cNvGraphicFramePr/>
          <p:nvPr>
            <p:extLst>
              <p:ext uri="{D42A27DB-BD31-4B8C-83A1-F6EECF244321}">
                <p14:modId xmlns:p14="http://schemas.microsoft.com/office/powerpoint/2010/main" val="3034855309"/>
              </p:ext>
            </p:extLst>
          </p:nvPr>
        </p:nvGraphicFramePr>
        <p:xfrm>
          <a:off x="9160336" y="4759948"/>
          <a:ext cx="3014773" cy="19747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4" name="図表 25">
            <a:extLst>
              <a:ext uri="{FF2B5EF4-FFF2-40B4-BE49-F238E27FC236}">
                <a16:creationId xmlns:a16="http://schemas.microsoft.com/office/drawing/2014/main" id="{61B1D011-791D-5DC3-1B53-0EEDE7A78341}"/>
              </a:ext>
            </a:extLst>
          </p:cNvPr>
          <p:cNvGraphicFramePr/>
          <p:nvPr>
            <p:extLst>
              <p:ext uri="{D42A27DB-BD31-4B8C-83A1-F6EECF244321}">
                <p14:modId xmlns:p14="http://schemas.microsoft.com/office/powerpoint/2010/main" val="3472849747"/>
              </p:ext>
            </p:extLst>
          </p:nvPr>
        </p:nvGraphicFramePr>
        <p:xfrm>
          <a:off x="7095774" y="4805971"/>
          <a:ext cx="2797491" cy="195668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5" name="タイトル 14">
            <a:extLst>
              <a:ext uri="{FF2B5EF4-FFF2-40B4-BE49-F238E27FC236}">
                <a16:creationId xmlns:a16="http://schemas.microsoft.com/office/drawing/2014/main" id="{28F0A8EC-76CA-3003-4238-8AE3AA25CA06}"/>
              </a:ext>
            </a:extLst>
          </p:cNvPr>
          <p:cNvSpPr>
            <a:spLocks noGrp="1"/>
          </p:cNvSpPr>
          <p:nvPr>
            <p:ph type="title"/>
          </p:nvPr>
        </p:nvSpPr>
        <p:spPr/>
        <p:txBody>
          <a:bodyPr/>
          <a:lstStyle/>
          <a:p>
            <a:r>
              <a:rPr lang="en-US" b="0" i="0" u="none" strike="noStrike" dirty="0">
                <a:effectLst/>
                <a:latin typeface="+mj-lt"/>
                <a:ea typeface="BIZ UDGothic" panose="020B0400000000000000" pitchFamily="49" charset="-128"/>
              </a:rPr>
              <a:t>Necessity of Research Data Management</a:t>
            </a:r>
            <a:endParaRPr lang="ja-JP" altLang="en-US"/>
          </a:p>
        </p:txBody>
      </p:sp>
      <p:sp>
        <p:nvSpPr>
          <p:cNvPr id="3" name="吹き出し: 角を丸めた四角形 35">
            <a:extLst>
              <a:ext uri="{FF2B5EF4-FFF2-40B4-BE49-F238E27FC236}">
                <a16:creationId xmlns:a16="http://schemas.microsoft.com/office/drawing/2014/main" id="{85D2D2DE-5F5E-36EC-9A0C-CE9BCF8ED80F}"/>
              </a:ext>
            </a:extLst>
          </p:cNvPr>
          <p:cNvSpPr/>
          <p:nvPr/>
        </p:nvSpPr>
        <p:spPr>
          <a:xfrm>
            <a:off x="7670969" y="1747469"/>
            <a:ext cx="1895828" cy="483173"/>
          </a:xfrm>
          <a:prstGeom prst="wedgeRoundRectCallout">
            <a:avLst>
              <a:gd name="adj1" fmla="val -40516"/>
              <a:gd name="adj2" fmla="val 27720"/>
              <a:gd name="adj3" fmla="val 16667"/>
            </a:avLst>
          </a:prstGeom>
          <a:solidFill>
            <a:srgbClr val="9B97D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sz="1867">
              <a:latin typeface="Calibri" panose="020F0502020204030204" pitchFamily="34" charset="0"/>
              <a:ea typeface="BIZ UDPGothic" panose="020B0400000000000000" pitchFamily="34" charset="-128"/>
              <a:cs typeface="Calibri" panose="020F0502020204030204" pitchFamily="34" charset="0"/>
            </a:endParaRPr>
          </a:p>
        </p:txBody>
      </p:sp>
      <p:sp>
        <p:nvSpPr>
          <p:cNvPr id="19" name="吹き出し: 角を丸めた四角形 35">
            <a:extLst>
              <a:ext uri="{FF2B5EF4-FFF2-40B4-BE49-F238E27FC236}">
                <a16:creationId xmlns:a16="http://schemas.microsoft.com/office/drawing/2014/main" id="{71698FA7-30A2-7857-9D46-3A235CD4AD75}"/>
              </a:ext>
            </a:extLst>
          </p:cNvPr>
          <p:cNvSpPr/>
          <p:nvPr/>
        </p:nvSpPr>
        <p:spPr>
          <a:xfrm>
            <a:off x="5783803" y="1751895"/>
            <a:ext cx="1543584" cy="483173"/>
          </a:xfrm>
          <a:prstGeom prst="wedgeRoundRectCallout">
            <a:avLst>
              <a:gd name="adj1" fmla="val -40516"/>
              <a:gd name="adj2" fmla="val 27720"/>
              <a:gd name="adj3" fmla="val 16667"/>
            </a:avLst>
          </a:prstGeom>
          <a:solidFill>
            <a:srgbClr val="9B97D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sz="1867">
              <a:latin typeface="Calibri" panose="020F0502020204030204" pitchFamily="34" charset="0"/>
              <a:ea typeface="BIZ UDPGothic" panose="020B0400000000000000" pitchFamily="34" charset="-128"/>
              <a:cs typeface="Calibri" panose="020F0502020204030204" pitchFamily="34" charset="0"/>
            </a:endParaRPr>
          </a:p>
        </p:txBody>
      </p:sp>
      <p:sp>
        <p:nvSpPr>
          <p:cNvPr id="38" name="吹き出し: 角を丸めた四角形 21">
            <a:extLst>
              <a:ext uri="{FF2B5EF4-FFF2-40B4-BE49-F238E27FC236}">
                <a16:creationId xmlns:a16="http://schemas.microsoft.com/office/drawing/2014/main" id="{36F8E500-8513-5C6D-209C-2E27C0787B56}"/>
              </a:ext>
            </a:extLst>
          </p:cNvPr>
          <p:cNvSpPr/>
          <p:nvPr/>
        </p:nvSpPr>
        <p:spPr>
          <a:xfrm>
            <a:off x="3757807" y="1751895"/>
            <a:ext cx="1748861" cy="483173"/>
          </a:xfrm>
          <a:prstGeom prst="wedgeRoundRectCallout">
            <a:avLst>
              <a:gd name="adj1" fmla="val -40516"/>
              <a:gd name="adj2" fmla="val 27720"/>
              <a:gd name="adj3" fmla="val 16667"/>
            </a:avLst>
          </a:prstGeom>
          <a:solidFill>
            <a:srgbClr val="9B97D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sz="1867">
              <a:latin typeface="Calibri" panose="020F0502020204030204" pitchFamily="34" charset="0"/>
              <a:ea typeface="BIZ UDPGothic" panose="020B0400000000000000" pitchFamily="34" charset="-128"/>
              <a:cs typeface="Calibri" panose="020F0502020204030204" pitchFamily="34" charset="0"/>
            </a:endParaRPr>
          </a:p>
        </p:txBody>
      </p:sp>
      <p:sp>
        <p:nvSpPr>
          <p:cNvPr id="39" name="吹き出し: 角を丸めた四角形 20">
            <a:extLst>
              <a:ext uri="{FF2B5EF4-FFF2-40B4-BE49-F238E27FC236}">
                <a16:creationId xmlns:a16="http://schemas.microsoft.com/office/drawing/2014/main" id="{EE0E86B6-B91C-E5FE-57F5-1E29DEF44EF2}"/>
              </a:ext>
            </a:extLst>
          </p:cNvPr>
          <p:cNvSpPr/>
          <p:nvPr/>
        </p:nvSpPr>
        <p:spPr>
          <a:xfrm>
            <a:off x="1970904" y="1751895"/>
            <a:ext cx="1538386" cy="483173"/>
          </a:xfrm>
          <a:prstGeom prst="wedgeRoundRectCallout">
            <a:avLst>
              <a:gd name="adj1" fmla="val -40516"/>
              <a:gd name="adj2" fmla="val 27720"/>
              <a:gd name="adj3" fmla="val 16667"/>
            </a:avLst>
          </a:prstGeom>
          <a:solidFill>
            <a:srgbClr val="9B97D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sz="1867">
              <a:latin typeface="Calibri" panose="020F0502020204030204" pitchFamily="34" charset="0"/>
              <a:ea typeface="BIZ UDPGothic" panose="020B0400000000000000" pitchFamily="34" charset="-128"/>
              <a:cs typeface="Calibri" panose="020F0502020204030204" pitchFamily="34" charset="0"/>
            </a:endParaRPr>
          </a:p>
        </p:txBody>
      </p:sp>
      <p:sp>
        <p:nvSpPr>
          <p:cNvPr id="40" name="正方形/長方形 3">
            <a:extLst>
              <a:ext uri="{FF2B5EF4-FFF2-40B4-BE49-F238E27FC236}">
                <a16:creationId xmlns:a16="http://schemas.microsoft.com/office/drawing/2014/main" id="{5C170D79-7D42-A1FF-0A46-1FBEC61D4CE3}"/>
              </a:ext>
            </a:extLst>
          </p:cNvPr>
          <p:cNvSpPr/>
          <p:nvPr/>
        </p:nvSpPr>
        <p:spPr>
          <a:xfrm>
            <a:off x="6513013" y="2394273"/>
            <a:ext cx="5192757" cy="2145107"/>
          </a:xfrm>
          <a:prstGeom prst="rect">
            <a:avLst/>
          </a:prstGeom>
          <a:solidFill>
            <a:schemeClr val="bg1">
              <a:lumMod val="85000"/>
              <a:alpha val="2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a:latin typeface="Calibri" panose="020F0502020204030204" pitchFamily="34" charset="0"/>
              <a:ea typeface="BIZ UDPGothic" panose="020B0400000000000000" pitchFamily="34" charset="-128"/>
              <a:cs typeface="Calibri" panose="020F0502020204030204" pitchFamily="34" charset="0"/>
            </a:endParaRPr>
          </a:p>
        </p:txBody>
      </p:sp>
      <p:sp>
        <p:nvSpPr>
          <p:cNvPr id="43" name="正方形/長方形 4">
            <a:extLst>
              <a:ext uri="{FF2B5EF4-FFF2-40B4-BE49-F238E27FC236}">
                <a16:creationId xmlns:a16="http://schemas.microsoft.com/office/drawing/2014/main" id="{EBEB0722-7268-93DE-0080-A4C0F900C3D2}"/>
              </a:ext>
            </a:extLst>
          </p:cNvPr>
          <p:cNvSpPr/>
          <p:nvPr/>
        </p:nvSpPr>
        <p:spPr>
          <a:xfrm>
            <a:off x="1111013" y="2397637"/>
            <a:ext cx="5192757" cy="2141739"/>
          </a:xfrm>
          <a:prstGeom prst="rect">
            <a:avLst/>
          </a:prstGeom>
          <a:solidFill>
            <a:schemeClr val="accent4">
              <a:alpha val="1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a:latin typeface="Calibri" panose="020F0502020204030204" pitchFamily="34" charset="0"/>
              <a:ea typeface="BIZ UDPGothic" panose="020B0400000000000000" pitchFamily="34" charset="-128"/>
              <a:cs typeface="Calibri" panose="020F0502020204030204" pitchFamily="34" charset="0"/>
            </a:endParaRPr>
          </a:p>
        </p:txBody>
      </p:sp>
      <p:sp>
        <p:nvSpPr>
          <p:cNvPr id="44" name="コンテンツ プレースホルダー 2">
            <a:extLst>
              <a:ext uri="{FF2B5EF4-FFF2-40B4-BE49-F238E27FC236}">
                <a16:creationId xmlns:a16="http://schemas.microsoft.com/office/drawing/2014/main" id="{2674C0AA-688D-B30D-2CF4-0D7EB82C0882}"/>
              </a:ext>
            </a:extLst>
          </p:cNvPr>
          <p:cNvSpPr txBox="1">
            <a:spLocks/>
          </p:cNvSpPr>
          <p:nvPr/>
        </p:nvSpPr>
        <p:spPr bwMode="auto">
          <a:xfrm>
            <a:off x="1022851" y="3921284"/>
            <a:ext cx="5280919" cy="592291"/>
          </a:xfrm>
          <a:prstGeom prst="rect">
            <a:avLst/>
          </a:prstGeom>
          <a:noFill/>
          <a:ln>
            <a:noFill/>
          </a:ln>
        </p:spPr>
        <p:txBody>
          <a:bodyP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marL="380953" indent="-380953" defTabSz="1219050">
              <a:lnSpc>
                <a:spcPct val="100000"/>
              </a:lnSpc>
              <a:buFont typeface="Wingdings" panose="05000000000000000000" pitchFamily="2" charset="2"/>
              <a:buChar char="ü"/>
              <a:defRPr/>
            </a:pPr>
            <a:r>
              <a:rPr lang="en-GB" altLang="ja-JP" sz="1800" dirty="0">
                <a:latin typeface="Calibri" panose="020F0502020204030204" pitchFamily="34" charset="0"/>
                <a:ea typeface="BIZ UDPGothic" panose="020B0400000000000000" pitchFamily="34" charset="-128"/>
                <a:cs typeface="Calibri" panose="020F0502020204030204" pitchFamily="34" charset="0"/>
              </a:rPr>
              <a:t>Research data serves as crucial evidence for research integrity (university accountability)</a:t>
            </a:r>
          </a:p>
        </p:txBody>
      </p:sp>
      <p:sp>
        <p:nvSpPr>
          <p:cNvPr id="45" name="コンテンツ プレースホルダー 2">
            <a:extLst>
              <a:ext uri="{FF2B5EF4-FFF2-40B4-BE49-F238E27FC236}">
                <a16:creationId xmlns:a16="http://schemas.microsoft.com/office/drawing/2014/main" id="{DE3066DD-837D-7975-192F-84F195C5A4AA}"/>
              </a:ext>
            </a:extLst>
          </p:cNvPr>
          <p:cNvSpPr txBox="1">
            <a:spLocks/>
          </p:cNvSpPr>
          <p:nvPr/>
        </p:nvSpPr>
        <p:spPr bwMode="auto">
          <a:xfrm>
            <a:off x="1097539" y="2363748"/>
            <a:ext cx="1161852" cy="748389"/>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gn="ctr" defTabSz="1219050">
              <a:lnSpc>
                <a:spcPct val="100000"/>
              </a:lnSpc>
              <a:defRPr/>
            </a:pPr>
            <a:r>
              <a:rPr lang="en-GB" altLang="ja-JP" sz="2000" dirty="0">
                <a:latin typeface="Calibri" panose="020F0502020204030204" pitchFamily="34" charset="0"/>
                <a:ea typeface="BIZ UDPGothic" panose="020B0400000000000000" pitchFamily="34" charset="-128"/>
                <a:cs typeface="Calibri" panose="020F0502020204030204" pitchFamily="34" charset="0"/>
              </a:rPr>
              <a:t>Research Integrity</a:t>
            </a:r>
            <a:endParaRPr lang="ja-JP" altLang="en-US" sz="2000">
              <a:latin typeface="Calibri" panose="020F0502020204030204" pitchFamily="34" charset="0"/>
              <a:ea typeface="BIZ UDPGothic" panose="020B0400000000000000" pitchFamily="34" charset="-128"/>
              <a:cs typeface="Calibri" panose="020F0502020204030204" pitchFamily="34" charset="0"/>
            </a:endParaRPr>
          </a:p>
        </p:txBody>
      </p:sp>
      <p:sp>
        <p:nvSpPr>
          <p:cNvPr id="46" name="コンテンツ プレースホルダー 2">
            <a:extLst>
              <a:ext uri="{FF2B5EF4-FFF2-40B4-BE49-F238E27FC236}">
                <a16:creationId xmlns:a16="http://schemas.microsoft.com/office/drawing/2014/main" id="{9BC79041-D3EB-5A1B-B891-70331942828E}"/>
              </a:ext>
            </a:extLst>
          </p:cNvPr>
          <p:cNvSpPr txBox="1">
            <a:spLocks/>
          </p:cNvSpPr>
          <p:nvPr/>
        </p:nvSpPr>
        <p:spPr bwMode="auto">
          <a:xfrm>
            <a:off x="6566240" y="2314168"/>
            <a:ext cx="2213835" cy="444996"/>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defTabSz="1219050">
              <a:lnSpc>
                <a:spcPct val="150000"/>
              </a:lnSpc>
              <a:defRPr/>
            </a:pPr>
            <a:r>
              <a:rPr lang="en-GB" altLang="ja-JP" sz="2000" dirty="0">
                <a:solidFill>
                  <a:schemeClr val="bg1">
                    <a:lumMod val="85000"/>
                  </a:schemeClr>
                </a:solidFill>
                <a:latin typeface="Calibri" panose="020F0502020204030204" pitchFamily="34" charset="0"/>
                <a:ea typeface="BIZ UDPGothic" panose="020B0400000000000000" pitchFamily="34" charset="-128"/>
                <a:cs typeface="Calibri" panose="020F0502020204030204" pitchFamily="34" charset="0"/>
              </a:rPr>
              <a:t>Open Science</a:t>
            </a:r>
            <a:endParaRPr lang="ja-JP" altLang="en-US" sz="2000">
              <a:solidFill>
                <a:schemeClr val="bg1">
                  <a:lumMod val="85000"/>
                </a:schemeClr>
              </a:solidFill>
              <a:latin typeface="Calibri" panose="020F0502020204030204" pitchFamily="34" charset="0"/>
              <a:ea typeface="BIZ UDPGothic" panose="020B0400000000000000" pitchFamily="34" charset="-128"/>
              <a:cs typeface="Calibri" panose="020F0502020204030204" pitchFamily="34" charset="0"/>
            </a:endParaRPr>
          </a:p>
        </p:txBody>
      </p:sp>
      <p:pic>
        <p:nvPicPr>
          <p:cNvPr id="47" name="図 8">
            <a:extLst>
              <a:ext uri="{FF2B5EF4-FFF2-40B4-BE49-F238E27FC236}">
                <a16:creationId xmlns:a16="http://schemas.microsoft.com/office/drawing/2014/main" id="{452DDBFC-EFBA-0B6D-76FE-002EE36D0FBA}"/>
              </a:ext>
            </a:extLst>
          </p:cNvPr>
          <p:cNvPicPr>
            <a:picLocks noChangeAspect="1"/>
          </p:cNvPicPr>
          <p:nvPr/>
        </p:nvPicPr>
        <p:blipFill rotWithShape="1">
          <a:blip r:embed="rId13"/>
          <a:srcRect t="9741" b="12812"/>
          <a:stretch/>
        </p:blipFill>
        <p:spPr>
          <a:xfrm>
            <a:off x="1797520" y="2382845"/>
            <a:ext cx="1939236" cy="1501883"/>
          </a:xfrm>
          <a:prstGeom prst="rect">
            <a:avLst/>
          </a:prstGeom>
        </p:spPr>
      </p:pic>
      <p:pic>
        <p:nvPicPr>
          <p:cNvPr id="49" name="図 10">
            <a:extLst>
              <a:ext uri="{FF2B5EF4-FFF2-40B4-BE49-F238E27FC236}">
                <a16:creationId xmlns:a16="http://schemas.microsoft.com/office/drawing/2014/main" id="{569ED23F-A8AF-6B24-2D12-9B6F38C73CB9}"/>
              </a:ext>
            </a:extLst>
          </p:cNvPr>
          <p:cNvPicPr>
            <a:picLocks noChangeAspect="1"/>
          </p:cNvPicPr>
          <p:nvPr/>
        </p:nvPicPr>
        <p:blipFill rotWithShape="1">
          <a:blip r:embed="rId14"/>
          <a:srcRect l="9960" t="21043" r="8836" b="15412"/>
          <a:stretch/>
        </p:blipFill>
        <p:spPr>
          <a:xfrm>
            <a:off x="3494774" y="2363936"/>
            <a:ext cx="2058291" cy="1610649"/>
          </a:xfrm>
          <a:prstGeom prst="rect">
            <a:avLst/>
          </a:prstGeom>
        </p:spPr>
      </p:pic>
      <p:sp>
        <p:nvSpPr>
          <p:cNvPr id="51" name="テキスト ボックス 12">
            <a:extLst>
              <a:ext uri="{FF2B5EF4-FFF2-40B4-BE49-F238E27FC236}">
                <a16:creationId xmlns:a16="http://schemas.microsoft.com/office/drawing/2014/main" id="{44257F81-16D8-68E2-ED3A-E7C34F6E8050}"/>
              </a:ext>
            </a:extLst>
          </p:cNvPr>
          <p:cNvSpPr txBox="1"/>
          <p:nvPr/>
        </p:nvSpPr>
        <p:spPr>
          <a:xfrm>
            <a:off x="979040" y="4604621"/>
            <a:ext cx="6805984" cy="995209"/>
          </a:xfrm>
          <a:prstGeom prst="rect">
            <a:avLst/>
          </a:prstGeom>
          <a:noFill/>
        </p:spPr>
        <p:txBody>
          <a:bodyPr wrap="square">
            <a:spAutoFit/>
          </a:bodyPr>
          <a:lstStyle/>
          <a:p>
            <a:pPr marL="380972" indent="-380972">
              <a:buFont typeface="Wingdings" panose="05000000000000000000" pitchFamily="2" charset="2"/>
              <a:buChar char="u"/>
            </a:pPr>
            <a:r>
              <a:rPr lang="en-US" altLang="ja-JP" sz="2000" dirty="0">
                <a:solidFill>
                  <a:schemeClr val="bg1">
                    <a:lumMod val="85000"/>
                  </a:schemeClr>
                </a:solidFill>
                <a:ea typeface="BIZ UDPGothic" panose="020B0400000000000000" pitchFamily="34" charset="-128"/>
                <a:cs typeface="Calibri" panose="020F0502020204030204" pitchFamily="34" charset="0"/>
              </a:rPr>
              <a:t>Open and Close Strategy tailored to specific characteristics of data is essential</a:t>
            </a:r>
          </a:p>
          <a:p>
            <a:endParaRPr lang="ja-JP" altLang="en-US" sz="1867" dirty="0">
              <a:solidFill>
                <a:schemeClr val="bg1">
                  <a:lumMod val="85000"/>
                </a:schemeClr>
              </a:solidFill>
              <a:ea typeface="BIZ UDPGothic" panose="020B0400000000000000" pitchFamily="34" charset="-128"/>
              <a:cs typeface="Calibri" panose="020F0502020204030204" pitchFamily="34" charset="0"/>
            </a:endParaRPr>
          </a:p>
        </p:txBody>
      </p:sp>
      <p:sp>
        <p:nvSpPr>
          <p:cNvPr id="52" name="コンテンツ プレースホルダー 2">
            <a:extLst>
              <a:ext uri="{FF2B5EF4-FFF2-40B4-BE49-F238E27FC236}">
                <a16:creationId xmlns:a16="http://schemas.microsoft.com/office/drawing/2014/main" id="{64FB1F9C-4320-8F13-21B8-F144F0DB9451}"/>
              </a:ext>
            </a:extLst>
          </p:cNvPr>
          <p:cNvSpPr txBox="1">
            <a:spLocks/>
          </p:cNvSpPr>
          <p:nvPr/>
        </p:nvSpPr>
        <p:spPr bwMode="auto">
          <a:xfrm>
            <a:off x="799495" y="1338011"/>
            <a:ext cx="5957346" cy="421071"/>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marL="380972" indent="-380972" defTabSz="1219050">
              <a:lnSpc>
                <a:spcPct val="100000"/>
              </a:lnSpc>
              <a:buFont typeface="Wingdings" panose="05000000000000000000" pitchFamily="2" charset="2"/>
              <a:buChar char="u"/>
              <a:defRPr/>
            </a:pPr>
            <a:r>
              <a:rPr lang="en-GB" altLang="ja-JP" sz="1867" dirty="0">
                <a:latin typeface="Calibri" panose="020F0502020204030204" pitchFamily="34" charset="0"/>
                <a:ea typeface="BIZ UDPGothic" panose="020B0400000000000000" pitchFamily="34" charset="-128"/>
                <a:cs typeface="Calibri" panose="020F0502020204030204" pitchFamily="34" charset="0"/>
              </a:rPr>
              <a:t>Proper Management of Research Data Leads to:</a:t>
            </a:r>
            <a:endParaRPr lang="en-US" altLang="ja-JP" sz="1867" dirty="0">
              <a:latin typeface="Calibri" panose="020F0502020204030204" pitchFamily="34" charset="0"/>
              <a:ea typeface="BIZ UDPGothic" panose="020B0400000000000000" pitchFamily="34" charset="-128"/>
              <a:cs typeface="Calibri" panose="020F0502020204030204" pitchFamily="34" charset="0"/>
            </a:endParaRPr>
          </a:p>
        </p:txBody>
      </p:sp>
      <p:sp>
        <p:nvSpPr>
          <p:cNvPr id="53" name="コンテンツ プレースホルダー 2">
            <a:extLst>
              <a:ext uri="{FF2B5EF4-FFF2-40B4-BE49-F238E27FC236}">
                <a16:creationId xmlns:a16="http://schemas.microsoft.com/office/drawing/2014/main" id="{F02D560B-4A0E-8C62-83A3-722F5B4F32DA}"/>
              </a:ext>
            </a:extLst>
          </p:cNvPr>
          <p:cNvSpPr txBox="1">
            <a:spLocks/>
          </p:cNvSpPr>
          <p:nvPr/>
        </p:nvSpPr>
        <p:spPr bwMode="auto">
          <a:xfrm>
            <a:off x="1241770" y="5273399"/>
            <a:ext cx="6198433" cy="915646"/>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marL="380953" indent="-380953" defTabSz="1219050">
              <a:lnSpc>
                <a:spcPct val="100000"/>
              </a:lnSpc>
              <a:buFont typeface="Wingdings" panose="05000000000000000000" pitchFamily="2" charset="2"/>
              <a:buChar char="ü"/>
              <a:defRPr/>
            </a:pPr>
            <a:r>
              <a:rPr lang="en-US" altLang="ja-JP" sz="1800" dirty="0">
                <a:solidFill>
                  <a:schemeClr val="bg1">
                    <a:lumMod val="85000"/>
                  </a:schemeClr>
                </a:solidFill>
                <a:latin typeface="Calibri" panose="020F0502020204030204" pitchFamily="34" charset="0"/>
                <a:ea typeface="BIZ UDPGothic" panose="020B0400000000000000" pitchFamily="34" charset="-128"/>
                <a:cs typeface="Calibri" panose="020F0502020204030204" pitchFamily="34" charset="0"/>
              </a:rPr>
              <a:t>Protection of research outputs with value for national and university interests</a:t>
            </a:r>
          </a:p>
          <a:p>
            <a:pPr marL="380953" indent="-380953" defTabSz="1219050">
              <a:lnSpc>
                <a:spcPts val="1333"/>
              </a:lnSpc>
              <a:buFont typeface="Wingdings" panose="05000000000000000000" pitchFamily="2" charset="2"/>
              <a:buChar char="ü"/>
              <a:defRPr/>
            </a:pPr>
            <a:r>
              <a:rPr lang="en-US" altLang="ja-JP" sz="1800" dirty="0">
                <a:solidFill>
                  <a:schemeClr val="bg1">
                    <a:lumMod val="85000"/>
                  </a:schemeClr>
                </a:solidFill>
                <a:latin typeface="Calibri" panose="020F0502020204030204" pitchFamily="34" charset="0"/>
                <a:ea typeface="BIZ UDPGothic" panose="020B0400000000000000" pitchFamily="34" charset="-128"/>
                <a:cs typeface="Calibri" panose="020F0502020204030204" pitchFamily="34" charset="0"/>
              </a:rPr>
              <a:t>Strategies must consider unique characteristics of each field</a:t>
            </a:r>
          </a:p>
        </p:txBody>
      </p:sp>
      <p:sp>
        <p:nvSpPr>
          <p:cNvPr id="54" name="楕円 26">
            <a:extLst>
              <a:ext uri="{FF2B5EF4-FFF2-40B4-BE49-F238E27FC236}">
                <a16:creationId xmlns:a16="http://schemas.microsoft.com/office/drawing/2014/main" id="{AB4D43F3-0EDE-01C1-4D3D-A85B8B183180}"/>
              </a:ext>
            </a:extLst>
          </p:cNvPr>
          <p:cNvSpPr/>
          <p:nvPr/>
        </p:nvSpPr>
        <p:spPr>
          <a:xfrm>
            <a:off x="9632161" y="4417219"/>
            <a:ext cx="1715589" cy="1725924"/>
          </a:xfrm>
          <a:prstGeom prst="ellipse">
            <a:avLst/>
          </a:prstGeom>
          <a:noFill/>
          <a:ln w="3175">
            <a:solidFill>
              <a:schemeClr val="bg1"/>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a:latin typeface="Calibri" panose="020F0502020204030204" pitchFamily="34" charset="0"/>
              <a:ea typeface="BIZ UDPGothic" panose="020B0400000000000000" pitchFamily="34" charset="-128"/>
              <a:cs typeface="Calibri" panose="020F0502020204030204" pitchFamily="34" charset="0"/>
            </a:endParaRPr>
          </a:p>
        </p:txBody>
      </p:sp>
      <p:grpSp>
        <p:nvGrpSpPr>
          <p:cNvPr id="55" name="グループ化 1">
            <a:extLst>
              <a:ext uri="{FF2B5EF4-FFF2-40B4-BE49-F238E27FC236}">
                <a16:creationId xmlns:a16="http://schemas.microsoft.com/office/drawing/2014/main" id="{263BF848-F9DE-76BE-C282-C677345F7BA2}"/>
              </a:ext>
            </a:extLst>
          </p:cNvPr>
          <p:cNvGrpSpPr/>
          <p:nvPr/>
        </p:nvGrpSpPr>
        <p:grpSpPr>
          <a:xfrm>
            <a:off x="7674226" y="4921733"/>
            <a:ext cx="1599915" cy="1966965"/>
            <a:chOff x="4535385" y="3118996"/>
            <a:chExt cx="1976291" cy="2288098"/>
          </a:xfrm>
        </p:grpSpPr>
        <p:sp>
          <p:nvSpPr>
            <p:cNvPr id="57" name="コンテンツ プレースホルダー 2">
              <a:extLst>
                <a:ext uri="{FF2B5EF4-FFF2-40B4-BE49-F238E27FC236}">
                  <a16:creationId xmlns:a16="http://schemas.microsoft.com/office/drawing/2014/main" id="{98DC410C-A2F7-C472-4537-C093C9D9E37D}"/>
                </a:ext>
              </a:extLst>
            </p:cNvPr>
            <p:cNvSpPr txBox="1">
              <a:spLocks/>
            </p:cNvSpPr>
            <p:nvPr/>
          </p:nvSpPr>
          <p:spPr bwMode="auto">
            <a:xfrm>
              <a:off x="4535385" y="4928323"/>
              <a:ext cx="1976291" cy="478771"/>
            </a:xfrm>
            <a:prstGeom prst="rect">
              <a:avLst/>
            </a:prstGeom>
            <a:noFill/>
            <a:ln>
              <a:noFill/>
            </a:ln>
          </p:spPr>
          <p:txBody>
            <a:bodyP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gn="ctr" defTabSz="1219050">
                <a:lnSpc>
                  <a:spcPct val="150000"/>
                </a:lnSpc>
                <a:defRPr/>
              </a:pPr>
              <a:r>
                <a:rPr lang="en-GB" altLang="ja-JP" sz="1333" dirty="0">
                  <a:solidFill>
                    <a:schemeClr val="bg1">
                      <a:lumMod val="85000"/>
                    </a:schemeClr>
                  </a:solidFill>
                  <a:latin typeface="Calibri" panose="020F0502020204030204" pitchFamily="34" charset="0"/>
                  <a:ea typeface="BIZ UDPGothic" panose="020B0400000000000000" pitchFamily="34" charset="-128"/>
                  <a:cs typeface="Calibri" panose="020F0502020204030204" pitchFamily="34" charset="0"/>
                </a:rPr>
                <a:t>Research (Field A)</a:t>
              </a:r>
              <a:endParaRPr lang="ja-JP" altLang="en-US" sz="1333">
                <a:solidFill>
                  <a:schemeClr val="bg1">
                    <a:lumMod val="85000"/>
                  </a:schemeClr>
                </a:solidFill>
                <a:latin typeface="Calibri" panose="020F0502020204030204" pitchFamily="34" charset="0"/>
                <a:ea typeface="BIZ UDPGothic" panose="020B0400000000000000" pitchFamily="34" charset="-128"/>
                <a:cs typeface="Calibri" panose="020F0502020204030204" pitchFamily="34" charset="0"/>
              </a:endParaRPr>
            </a:p>
          </p:txBody>
        </p:sp>
        <p:sp>
          <p:nvSpPr>
            <p:cNvPr id="58" name="コンテンツ プレースホルダー 2">
              <a:extLst>
                <a:ext uri="{FF2B5EF4-FFF2-40B4-BE49-F238E27FC236}">
                  <a16:creationId xmlns:a16="http://schemas.microsoft.com/office/drawing/2014/main" id="{A13B7585-C6B2-511F-49CC-B3983E054A3D}"/>
                </a:ext>
              </a:extLst>
            </p:cNvPr>
            <p:cNvSpPr txBox="1">
              <a:spLocks/>
            </p:cNvSpPr>
            <p:nvPr/>
          </p:nvSpPr>
          <p:spPr bwMode="auto">
            <a:xfrm>
              <a:off x="4600242" y="3118996"/>
              <a:ext cx="1876984" cy="354458"/>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gn="ctr" defTabSz="1219050">
                <a:lnSpc>
                  <a:spcPct val="150000"/>
                </a:lnSpc>
                <a:defRPr/>
              </a:pPr>
              <a:r>
                <a:rPr lang="en-GB" altLang="ja-JP" sz="1200" dirty="0">
                  <a:solidFill>
                    <a:schemeClr val="bg1">
                      <a:lumMod val="85000"/>
                    </a:schemeClr>
                  </a:solidFill>
                  <a:latin typeface="Calibri" panose="020F0502020204030204" pitchFamily="34" charset="0"/>
                  <a:ea typeface="BIZ UDPGothic" panose="020B0400000000000000" pitchFamily="34" charset="-128"/>
                  <a:cs typeface="Calibri" panose="020F0502020204030204" pitchFamily="34" charset="0"/>
                </a:rPr>
                <a:t>Open Domain</a:t>
              </a:r>
              <a:endParaRPr lang="ja-JP" altLang="en-US" sz="1200" dirty="0">
                <a:solidFill>
                  <a:schemeClr val="bg1">
                    <a:lumMod val="85000"/>
                  </a:schemeClr>
                </a:solidFill>
                <a:latin typeface="Calibri" panose="020F0502020204030204" pitchFamily="34" charset="0"/>
                <a:ea typeface="BIZ UDPGothic" panose="020B0400000000000000" pitchFamily="34" charset="-128"/>
                <a:cs typeface="Calibri" panose="020F0502020204030204" pitchFamily="34" charset="0"/>
              </a:endParaRPr>
            </a:p>
          </p:txBody>
        </p:sp>
        <p:sp>
          <p:nvSpPr>
            <p:cNvPr id="59" name="コンテンツ プレースホルダー 2">
              <a:extLst>
                <a:ext uri="{FF2B5EF4-FFF2-40B4-BE49-F238E27FC236}">
                  <a16:creationId xmlns:a16="http://schemas.microsoft.com/office/drawing/2014/main" id="{299CAABA-BA71-8B3F-2D5D-74F6E6603D3A}"/>
                </a:ext>
              </a:extLst>
            </p:cNvPr>
            <p:cNvSpPr txBox="1">
              <a:spLocks/>
            </p:cNvSpPr>
            <p:nvPr/>
          </p:nvSpPr>
          <p:spPr bwMode="auto">
            <a:xfrm>
              <a:off x="4850730" y="3798729"/>
              <a:ext cx="1388777" cy="354458"/>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gn="ctr" defTabSz="1219050">
                <a:lnSpc>
                  <a:spcPct val="150000"/>
                </a:lnSpc>
                <a:defRPr/>
              </a:pPr>
              <a:r>
                <a:rPr lang="en-GB" altLang="ja-JP" sz="1333" dirty="0">
                  <a:solidFill>
                    <a:schemeClr val="bg1">
                      <a:lumMod val="85000"/>
                    </a:schemeClr>
                  </a:solidFill>
                  <a:latin typeface="Calibri" panose="020F0502020204030204" pitchFamily="34" charset="0"/>
                  <a:ea typeface="BIZ UDPGothic" panose="020B0400000000000000" pitchFamily="34" charset="-128"/>
                  <a:cs typeface="Calibri" panose="020F0502020204030204" pitchFamily="34" charset="0"/>
                </a:rPr>
                <a:t>Closed Domain</a:t>
              </a:r>
              <a:endParaRPr lang="ja-JP" altLang="en-US" sz="1333" dirty="0">
                <a:solidFill>
                  <a:schemeClr val="bg1">
                    <a:lumMod val="85000"/>
                  </a:schemeClr>
                </a:solidFill>
                <a:latin typeface="Calibri" panose="020F0502020204030204" pitchFamily="34" charset="0"/>
                <a:ea typeface="BIZ UDPGothic" panose="020B0400000000000000" pitchFamily="34" charset="-128"/>
                <a:cs typeface="Calibri" panose="020F0502020204030204" pitchFamily="34" charset="0"/>
              </a:endParaRPr>
            </a:p>
          </p:txBody>
        </p:sp>
      </p:grpSp>
      <p:sp>
        <p:nvSpPr>
          <p:cNvPr id="60" name="コンテンツ プレースホルダー 2">
            <a:extLst>
              <a:ext uri="{FF2B5EF4-FFF2-40B4-BE49-F238E27FC236}">
                <a16:creationId xmlns:a16="http://schemas.microsoft.com/office/drawing/2014/main" id="{1C6C54DE-F1F2-FF1C-9F1E-20BCD0C00300}"/>
              </a:ext>
            </a:extLst>
          </p:cNvPr>
          <p:cNvSpPr txBox="1">
            <a:spLocks/>
          </p:cNvSpPr>
          <p:nvPr/>
        </p:nvSpPr>
        <p:spPr bwMode="auto">
          <a:xfrm>
            <a:off x="6528490" y="3915929"/>
            <a:ext cx="5192757" cy="586803"/>
          </a:xfrm>
          <a:prstGeom prst="rect">
            <a:avLst/>
          </a:prstGeom>
          <a:noFill/>
          <a:ln>
            <a:noFill/>
          </a:ln>
        </p:spPr>
        <p:txBody>
          <a:bodyP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marL="380953" indent="-380953" defTabSz="1219050">
              <a:lnSpc>
                <a:spcPct val="100000"/>
              </a:lnSpc>
              <a:buFont typeface="Wingdings" panose="05000000000000000000" pitchFamily="2" charset="2"/>
              <a:buChar char="ü"/>
              <a:defRPr/>
            </a:pPr>
            <a:r>
              <a:rPr lang="en-GB" altLang="ja-JP" sz="1800" dirty="0">
                <a:solidFill>
                  <a:schemeClr val="bg1">
                    <a:lumMod val="85000"/>
                  </a:schemeClr>
                </a:solidFill>
                <a:latin typeface="Calibri" panose="020F0502020204030204" pitchFamily="34" charset="0"/>
                <a:ea typeface="BIZ UDPGothic" panose="020B0400000000000000" pitchFamily="34" charset="-128"/>
                <a:cs typeface="Calibri" panose="020F0502020204030204" pitchFamily="34" charset="0"/>
              </a:rPr>
              <a:t>Research data is an important source for research (enhancing research efficiency and innovation)</a:t>
            </a:r>
            <a:endParaRPr lang="ja-JP" altLang="en-US" sz="1800" dirty="0">
              <a:solidFill>
                <a:schemeClr val="bg1">
                  <a:lumMod val="85000"/>
                </a:schemeClr>
              </a:solidFill>
              <a:latin typeface="Calibri" panose="020F0502020204030204" pitchFamily="34" charset="0"/>
              <a:ea typeface="BIZ UDPGothic" panose="020B0400000000000000" pitchFamily="34" charset="-128"/>
              <a:cs typeface="Calibri" panose="020F0502020204030204" pitchFamily="34" charset="0"/>
            </a:endParaRPr>
          </a:p>
        </p:txBody>
      </p:sp>
      <p:sp>
        <p:nvSpPr>
          <p:cNvPr id="61" name="テキスト ボックス 34">
            <a:extLst>
              <a:ext uri="{FF2B5EF4-FFF2-40B4-BE49-F238E27FC236}">
                <a16:creationId xmlns:a16="http://schemas.microsoft.com/office/drawing/2014/main" id="{A4C7587F-F89A-C139-D52D-04E6B1DD260E}"/>
              </a:ext>
            </a:extLst>
          </p:cNvPr>
          <p:cNvSpPr txBox="1"/>
          <p:nvPr/>
        </p:nvSpPr>
        <p:spPr>
          <a:xfrm>
            <a:off x="1820750" y="1711158"/>
            <a:ext cx="1871060" cy="584775"/>
          </a:xfrm>
          <a:prstGeom prst="rect">
            <a:avLst/>
          </a:prstGeom>
          <a:noFill/>
        </p:spPr>
        <p:txBody>
          <a:bodyPr wrap="square">
            <a:spAutoFit/>
          </a:bodyPr>
          <a:lstStyle/>
          <a:p>
            <a:pPr algn="ctr"/>
            <a:r>
              <a:rPr lang="en-GB" altLang="ja-JP" sz="1600" dirty="0">
                <a:ea typeface="BIZ UDPGothic" panose="020B0400000000000000" pitchFamily="34" charset="-128"/>
                <a:cs typeface="Calibri" panose="020F0502020204030204" pitchFamily="34" charset="0"/>
              </a:rPr>
              <a:t>Data Loss Prevention</a:t>
            </a:r>
            <a:endParaRPr lang="ja-JP" altLang="en-US" sz="1600">
              <a:ea typeface="BIZ UDPGothic" panose="020B0400000000000000" pitchFamily="34" charset="-128"/>
              <a:cs typeface="Calibri" panose="020F0502020204030204" pitchFamily="34" charset="0"/>
            </a:endParaRPr>
          </a:p>
        </p:txBody>
      </p:sp>
      <p:sp>
        <p:nvSpPr>
          <p:cNvPr id="62" name="テキスト ボックス 15">
            <a:extLst>
              <a:ext uri="{FF2B5EF4-FFF2-40B4-BE49-F238E27FC236}">
                <a16:creationId xmlns:a16="http://schemas.microsoft.com/office/drawing/2014/main" id="{62656BC1-1758-247E-9A6F-B700FE43FF1A}"/>
              </a:ext>
            </a:extLst>
          </p:cNvPr>
          <p:cNvSpPr txBox="1"/>
          <p:nvPr/>
        </p:nvSpPr>
        <p:spPr>
          <a:xfrm>
            <a:off x="3751637" y="1704688"/>
            <a:ext cx="1807197" cy="584775"/>
          </a:xfrm>
          <a:prstGeom prst="rect">
            <a:avLst/>
          </a:prstGeom>
          <a:noFill/>
        </p:spPr>
        <p:txBody>
          <a:bodyPr wrap="square">
            <a:spAutoFit/>
          </a:bodyPr>
          <a:lstStyle/>
          <a:p>
            <a:pPr algn="ctr"/>
            <a:r>
              <a:rPr lang="en-GB" altLang="ja-JP" sz="1600" dirty="0">
                <a:ea typeface="BIZ UDPGothic" panose="020B0400000000000000" pitchFamily="34" charset="-128"/>
                <a:cs typeface="Calibri" panose="020F0502020204030204" pitchFamily="34" charset="0"/>
              </a:rPr>
              <a:t>Research Efficiency Improvement</a:t>
            </a:r>
            <a:endParaRPr lang="ja-JP" altLang="en-US" sz="1600">
              <a:ea typeface="BIZ UDPGothic" panose="020B0400000000000000" pitchFamily="34" charset="-128"/>
              <a:cs typeface="Calibri" panose="020F0502020204030204" pitchFamily="34" charset="0"/>
            </a:endParaRPr>
          </a:p>
        </p:txBody>
      </p:sp>
      <p:sp>
        <p:nvSpPr>
          <p:cNvPr id="63" name="テキスト ボックス 16">
            <a:extLst>
              <a:ext uri="{FF2B5EF4-FFF2-40B4-BE49-F238E27FC236}">
                <a16:creationId xmlns:a16="http://schemas.microsoft.com/office/drawing/2014/main" id="{21D00F2B-4FA3-DF80-556C-B7DE84BCBB37}"/>
              </a:ext>
            </a:extLst>
          </p:cNvPr>
          <p:cNvSpPr txBox="1"/>
          <p:nvPr/>
        </p:nvSpPr>
        <p:spPr>
          <a:xfrm>
            <a:off x="5726568" y="1703885"/>
            <a:ext cx="1696957" cy="584775"/>
          </a:xfrm>
          <a:prstGeom prst="rect">
            <a:avLst/>
          </a:prstGeom>
          <a:noFill/>
        </p:spPr>
        <p:txBody>
          <a:bodyPr wrap="square">
            <a:spAutoFit/>
          </a:bodyPr>
          <a:lstStyle/>
          <a:p>
            <a:pPr algn="ctr"/>
            <a:r>
              <a:rPr lang="en-GB" altLang="ja-JP" sz="1600" dirty="0">
                <a:ea typeface="BIZ UDPGothic" panose="020B0400000000000000" pitchFamily="34" charset="-128"/>
                <a:cs typeface="Calibri" panose="020F0502020204030204" pitchFamily="34" charset="0"/>
              </a:rPr>
              <a:t>Interdisciplinary Collaboration</a:t>
            </a:r>
            <a:endParaRPr lang="ja-JP" altLang="en-US" sz="1600">
              <a:ea typeface="BIZ UDPGothic" panose="020B0400000000000000" pitchFamily="34" charset="-128"/>
              <a:cs typeface="Calibri" panose="020F0502020204030204" pitchFamily="34" charset="0"/>
            </a:endParaRPr>
          </a:p>
        </p:txBody>
      </p:sp>
      <p:sp>
        <p:nvSpPr>
          <p:cNvPr id="64" name="テキスト ボックス 17">
            <a:extLst>
              <a:ext uri="{FF2B5EF4-FFF2-40B4-BE49-F238E27FC236}">
                <a16:creationId xmlns:a16="http://schemas.microsoft.com/office/drawing/2014/main" id="{EBC62B47-A6E2-9BC2-CE32-F2DF58D0783E}"/>
              </a:ext>
            </a:extLst>
          </p:cNvPr>
          <p:cNvSpPr txBox="1"/>
          <p:nvPr/>
        </p:nvSpPr>
        <p:spPr>
          <a:xfrm>
            <a:off x="7591259" y="1714637"/>
            <a:ext cx="2098281" cy="584775"/>
          </a:xfrm>
          <a:prstGeom prst="rect">
            <a:avLst/>
          </a:prstGeom>
          <a:noFill/>
        </p:spPr>
        <p:txBody>
          <a:bodyPr wrap="square">
            <a:spAutoFit/>
          </a:bodyPr>
          <a:lstStyle/>
          <a:p>
            <a:pPr algn="ctr"/>
            <a:r>
              <a:rPr lang="en-GB" altLang="ja-JP" sz="1600" dirty="0">
                <a:ea typeface="BIZ UDPGothic" panose="020B0400000000000000" pitchFamily="34" charset="-128"/>
                <a:cs typeface="Calibri" panose="020F0502020204030204" pitchFamily="34" charset="0"/>
              </a:rPr>
              <a:t>Diversifying Researcher Evaluation</a:t>
            </a:r>
            <a:endParaRPr lang="ja-JP" altLang="en-US" sz="1600">
              <a:ea typeface="BIZ UDPGothic" panose="020B0400000000000000" pitchFamily="34" charset="-128"/>
              <a:cs typeface="Calibri" panose="020F0502020204030204" pitchFamily="34" charset="0"/>
            </a:endParaRPr>
          </a:p>
        </p:txBody>
      </p:sp>
      <p:sp>
        <p:nvSpPr>
          <p:cNvPr id="65" name="矢印: ストライプ 19">
            <a:extLst>
              <a:ext uri="{FF2B5EF4-FFF2-40B4-BE49-F238E27FC236}">
                <a16:creationId xmlns:a16="http://schemas.microsoft.com/office/drawing/2014/main" id="{C2947F40-131D-E46E-0835-CB4D7130D6E8}"/>
              </a:ext>
            </a:extLst>
          </p:cNvPr>
          <p:cNvSpPr/>
          <p:nvPr/>
        </p:nvSpPr>
        <p:spPr>
          <a:xfrm>
            <a:off x="1309402" y="1866536"/>
            <a:ext cx="435607" cy="236736"/>
          </a:xfrm>
          <a:prstGeom prst="striped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Calibri" panose="020F0502020204030204" pitchFamily="34" charset="0"/>
              <a:ea typeface="BIZ UDPGothic" panose="020B0400000000000000" pitchFamily="34" charset="-128"/>
              <a:cs typeface="Calibri" panose="020F0502020204030204" pitchFamily="34" charset="0"/>
            </a:endParaRPr>
          </a:p>
        </p:txBody>
      </p:sp>
      <p:sp>
        <p:nvSpPr>
          <p:cNvPr id="66" name="テキスト ボックス 40">
            <a:extLst>
              <a:ext uri="{FF2B5EF4-FFF2-40B4-BE49-F238E27FC236}">
                <a16:creationId xmlns:a16="http://schemas.microsoft.com/office/drawing/2014/main" id="{334D4B3B-19C7-FB78-32E6-F7D795B25732}"/>
              </a:ext>
            </a:extLst>
          </p:cNvPr>
          <p:cNvSpPr txBox="1"/>
          <p:nvPr/>
        </p:nvSpPr>
        <p:spPr>
          <a:xfrm>
            <a:off x="1513046" y="6173883"/>
            <a:ext cx="6205655" cy="707886"/>
          </a:xfrm>
          <a:prstGeom prst="rect">
            <a:avLst/>
          </a:prstGeom>
          <a:noFill/>
        </p:spPr>
        <p:txBody>
          <a:bodyPr wrap="square">
            <a:spAutoFit/>
          </a:bodyPr>
          <a:lstStyle/>
          <a:p>
            <a:r>
              <a:rPr lang="en-GB" altLang="ja-JP" sz="2000" u="sng" dirty="0">
                <a:solidFill>
                  <a:schemeClr val="bg1">
                    <a:lumMod val="85000"/>
                  </a:schemeClr>
                </a:solidFill>
                <a:ea typeface="BIZ UDPGothic" panose="020B0400000000000000" pitchFamily="34" charset="-128"/>
                <a:cs typeface="Calibri" panose="020F0502020204030204" pitchFamily="34" charset="0"/>
              </a:rPr>
              <a:t>Awareness of relevant domestic &amp; international regulations, and internal university policies, is crucial</a:t>
            </a:r>
            <a:endParaRPr lang="ja-JP" altLang="en-US" sz="2000" u="sng" dirty="0">
              <a:solidFill>
                <a:schemeClr val="bg1">
                  <a:lumMod val="85000"/>
                </a:schemeClr>
              </a:solidFill>
              <a:ea typeface="BIZ UDPGothic" panose="020B0400000000000000" pitchFamily="34" charset="-128"/>
              <a:cs typeface="Calibri" panose="020F0502020204030204" pitchFamily="34" charset="0"/>
            </a:endParaRPr>
          </a:p>
        </p:txBody>
      </p:sp>
      <p:sp>
        <p:nvSpPr>
          <p:cNvPr id="69" name="コンテンツ プレースホルダー 2">
            <a:extLst>
              <a:ext uri="{FF2B5EF4-FFF2-40B4-BE49-F238E27FC236}">
                <a16:creationId xmlns:a16="http://schemas.microsoft.com/office/drawing/2014/main" id="{7FAFE9CA-9558-E49B-2D5B-A04D35C0ED53}"/>
              </a:ext>
            </a:extLst>
          </p:cNvPr>
          <p:cNvSpPr txBox="1">
            <a:spLocks/>
          </p:cNvSpPr>
          <p:nvPr/>
        </p:nvSpPr>
        <p:spPr bwMode="auto">
          <a:xfrm>
            <a:off x="9773722" y="6491288"/>
            <a:ext cx="1973056" cy="415372"/>
          </a:xfrm>
          <a:prstGeom prst="rect">
            <a:avLst/>
          </a:prstGeom>
          <a:noFill/>
          <a:ln>
            <a:noFill/>
          </a:ln>
        </p:spPr>
        <p:txBody>
          <a:bodyP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gn="ctr" defTabSz="1219050">
              <a:lnSpc>
                <a:spcPct val="150000"/>
              </a:lnSpc>
              <a:defRPr/>
            </a:pPr>
            <a:r>
              <a:rPr lang="en-GB" altLang="ja-JP" sz="1333" dirty="0">
                <a:solidFill>
                  <a:schemeClr val="bg1">
                    <a:lumMod val="85000"/>
                  </a:schemeClr>
                </a:solidFill>
                <a:latin typeface="Calibri" panose="020F0502020204030204" pitchFamily="34" charset="0"/>
                <a:ea typeface="BIZ UDPGothic" panose="020B0400000000000000" pitchFamily="34" charset="-128"/>
                <a:cs typeface="Calibri" panose="020F0502020204030204" pitchFamily="34" charset="0"/>
              </a:rPr>
              <a:t>Research (Field B)</a:t>
            </a:r>
            <a:endParaRPr lang="ja-JP" altLang="en-US" sz="1333">
              <a:solidFill>
                <a:schemeClr val="bg1">
                  <a:lumMod val="85000"/>
                </a:schemeClr>
              </a:solidFill>
              <a:latin typeface="Calibri" panose="020F0502020204030204" pitchFamily="34" charset="0"/>
              <a:ea typeface="BIZ UDPGothic" panose="020B0400000000000000" pitchFamily="34" charset="-128"/>
              <a:cs typeface="Calibri" panose="020F0502020204030204" pitchFamily="34" charset="0"/>
            </a:endParaRPr>
          </a:p>
        </p:txBody>
      </p:sp>
      <p:sp>
        <p:nvSpPr>
          <p:cNvPr id="70" name="コンテンツ プレースホルダー 2">
            <a:extLst>
              <a:ext uri="{FF2B5EF4-FFF2-40B4-BE49-F238E27FC236}">
                <a16:creationId xmlns:a16="http://schemas.microsoft.com/office/drawing/2014/main" id="{649CC227-FB7E-BE90-9F65-1A4F20FE78ED}"/>
              </a:ext>
            </a:extLst>
          </p:cNvPr>
          <p:cNvSpPr txBox="1">
            <a:spLocks/>
          </p:cNvSpPr>
          <p:nvPr/>
        </p:nvSpPr>
        <p:spPr bwMode="auto">
          <a:xfrm>
            <a:off x="9822683" y="4950057"/>
            <a:ext cx="1637542" cy="307522"/>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gn="ctr" defTabSz="1219050">
              <a:lnSpc>
                <a:spcPct val="150000"/>
              </a:lnSpc>
              <a:defRPr/>
            </a:pPr>
            <a:r>
              <a:rPr lang="en-GB" altLang="ja-JP" sz="1200" dirty="0">
                <a:solidFill>
                  <a:schemeClr val="bg1">
                    <a:lumMod val="85000"/>
                  </a:schemeClr>
                </a:solidFill>
                <a:latin typeface="Calibri" panose="020F0502020204030204" pitchFamily="34" charset="0"/>
                <a:ea typeface="BIZ UDPGothic" panose="020B0400000000000000" pitchFamily="34" charset="-128"/>
                <a:cs typeface="Calibri" panose="020F0502020204030204" pitchFamily="34" charset="0"/>
              </a:rPr>
              <a:t>Open Domain</a:t>
            </a:r>
            <a:endParaRPr lang="ja-JP" altLang="en-US" sz="1200" dirty="0">
              <a:solidFill>
                <a:schemeClr val="bg1">
                  <a:lumMod val="85000"/>
                </a:schemeClr>
              </a:solidFill>
              <a:latin typeface="Calibri" panose="020F0502020204030204" pitchFamily="34" charset="0"/>
              <a:ea typeface="BIZ UDPGothic" panose="020B0400000000000000" pitchFamily="34" charset="-128"/>
              <a:cs typeface="Calibri" panose="020F0502020204030204" pitchFamily="34" charset="0"/>
            </a:endParaRPr>
          </a:p>
        </p:txBody>
      </p:sp>
      <p:sp>
        <p:nvSpPr>
          <p:cNvPr id="71" name="コンテンツ プレースホルダー 2">
            <a:extLst>
              <a:ext uri="{FF2B5EF4-FFF2-40B4-BE49-F238E27FC236}">
                <a16:creationId xmlns:a16="http://schemas.microsoft.com/office/drawing/2014/main" id="{64A5936C-44BB-0638-4D84-9833B5E4CA24}"/>
              </a:ext>
            </a:extLst>
          </p:cNvPr>
          <p:cNvSpPr txBox="1">
            <a:spLocks/>
          </p:cNvSpPr>
          <p:nvPr/>
        </p:nvSpPr>
        <p:spPr bwMode="auto">
          <a:xfrm>
            <a:off x="10208724" y="5521169"/>
            <a:ext cx="855604" cy="481568"/>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gn="ctr" defTabSz="1219050">
              <a:lnSpc>
                <a:spcPct val="100000"/>
              </a:lnSpc>
              <a:defRPr/>
            </a:pPr>
            <a:r>
              <a:rPr lang="en-GB" altLang="ja-JP" sz="1067" dirty="0">
                <a:solidFill>
                  <a:schemeClr val="bg1">
                    <a:lumMod val="85000"/>
                  </a:schemeClr>
                </a:solidFill>
                <a:latin typeface="Calibri" panose="020F0502020204030204" pitchFamily="34" charset="0"/>
                <a:ea typeface="BIZ UDPGothic" panose="020B0400000000000000" pitchFamily="34" charset="-128"/>
                <a:cs typeface="Calibri" panose="020F0502020204030204" pitchFamily="34" charset="0"/>
              </a:rPr>
              <a:t>Closed Domain</a:t>
            </a:r>
            <a:endParaRPr lang="ja-JP" altLang="en-US" sz="1067" dirty="0">
              <a:solidFill>
                <a:schemeClr val="bg1">
                  <a:lumMod val="85000"/>
                </a:schemeClr>
              </a:solidFill>
              <a:latin typeface="Calibri" panose="020F0502020204030204" pitchFamily="34" charset="0"/>
              <a:ea typeface="BIZ UDPGothic" panose="020B0400000000000000" pitchFamily="34" charset="-128"/>
              <a:cs typeface="Calibri" panose="020F0502020204030204" pitchFamily="34" charset="0"/>
            </a:endParaRPr>
          </a:p>
        </p:txBody>
      </p:sp>
      <p:sp>
        <p:nvSpPr>
          <p:cNvPr id="73" name="TextBox 72">
            <a:extLst>
              <a:ext uri="{FF2B5EF4-FFF2-40B4-BE49-F238E27FC236}">
                <a16:creationId xmlns:a16="http://schemas.microsoft.com/office/drawing/2014/main" id="{98CC2E64-AFE8-F5A3-9A41-4B0A72B75B59}"/>
              </a:ext>
            </a:extLst>
          </p:cNvPr>
          <p:cNvSpPr txBox="1"/>
          <p:nvPr/>
        </p:nvSpPr>
        <p:spPr>
          <a:xfrm>
            <a:off x="3047071" y="3261061"/>
            <a:ext cx="6094140" cy="369332"/>
          </a:xfrm>
          <a:prstGeom prst="rect">
            <a:avLst/>
          </a:prstGeom>
          <a:noFill/>
        </p:spPr>
        <p:txBody>
          <a:bodyPr wrap="square">
            <a:spAutoFit/>
          </a:bodyPr>
          <a:lstStyle/>
          <a:p>
            <a:pPr lvl="0"/>
            <a:endParaRPr kumimoji="1" lang="ja-JP" altLang="en-US" b="1"/>
          </a:p>
        </p:txBody>
      </p:sp>
      <p:sp>
        <p:nvSpPr>
          <p:cNvPr id="76" name="矢印: ストライプ 41">
            <a:extLst>
              <a:ext uri="{FF2B5EF4-FFF2-40B4-BE49-F238E27FC236}">
                <a16:creationId xmlns:a16="http://schemas.microsoft.com/office/drawing/2014/main" id="{5AB73B06-8115-EEAD-9334-85150314B0AC}"/>
              </a:ext>
            </a:extLst>
          </p:cNvPr>
          <p:cNvSpPr/>
          <p:nvPr/>
        </p:nvSpPr>
        <p:spPr>
          <a:xfrm>
            <a:off x="1020125" y="6417039"/>
            <a:ext cx="435607" cy="236736"/>
          </a:xfrm>
          <a:prstGeom prst="stripedRightArrow">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lumMod val="85000"/>
                </a:schemeClr>
              </a:solidFill>
              <a:latin typeface="BIZ UDPGothic" panose="020B0400000000000000" pitchFamily="34" charset="-128"/>
              <a:ea typeface="BIZ UDPGothic" panose="020B0400000000000000" pitchFamily="34" charset="-128"/>
            </a:endParaRPr>
          </a:p>
        </p:txBody>
      </p:sp>
      <p:pic>
        <p:nvPicPr>
          <p:cNvPr id="79" name="図 9">
            <a:extLst>
              <a:ext uri="{FF2B5EF4-FFF2-40B4-BE49-F238E27FC236}">
                <a16:creationId xmlns:a16="http://schemas.microsoft.com/office/drawing/2014/main" id="{B8EDF764-09AD-3A19-2F5E-D8A5CC93629C}"/>
              </a:ext>
            </a:extLst>
          </p:cNvPr>
          <p:cNvPicPr>
            <a:picLocks noChangeAspect="1"/>
          </p:cNvPicPr>
          <p:nvPr/>
        </p:nvPicPr>
        <p:blipFill>
          <a:blip r:embed="rId15">
            <a:grayscl/>
          </a:blip>
          <a:stretch>
            <a:fillRect/>
          </a:stretch>
        </p:blipFill>
        <p:spPr>
          <a:xfrm>
            <a:off x="7440203" y="2513445"/>
            <a:ext cx="1610649" cy="1610649"/>
          </a:xfrm>
          <a:prstGeom prst="rect">
            <a:avLst/>
          </a:prstGeom>
        </p:spPr>
      </p:pic>
      <p:pic>
        <p:nvPicPr>
          <p:cNvPr id="80" name="図 11">
            <a:extLst>
              <a:ext uri="{FF2B5EF4-FFF2-40B4-BE49-F238E27FC236}">
                <a16:creationId xmlns:a16="http://schemas.microsoft.com/office/drawing/2014/main" id="{F76EF4AD-DADF-DCCE-0DBD-89A7D09360C1}"/>
              </a:ext>
            </a:extLst>
          </p:cNvPr>
          <p:cNvPicPr>
            <a:picLocks noChangeAspect="1"/>
          </p:cNvPicPr>
          <p:nvPr/>
        </p:nvPicPr>
        <p:blipFill>
          <a:blip r:embed="rId16">
            <a:grayscl/>
          </a:blip>
          <a:stretch>
            <a:fillRect/>
          </a:stretch>
        </p:blipFill>
        <p:spPr>
          <a:xfrm>
            <a:off x="8974237" y="2446923"/>
            <a:ext cx="1681413" cy="1681412"/>
          </a:xfrm>
          <a:prstGeom prst="rect">
            <a:avLst/>
          </a:prstGeom>
        </p:spPr>
      </p:pic>
    </p:spTree>
    <p:extLst>
      <p:ext uri="{BB962C8B-B14F-4D97-AF65-F5344CB8AC3E}">
        <p14:creationId xmlns:p14="http://schemas.microsoft.com/office/powerpoint/2010/main" val="27592341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5A2206-3822-0046-4CE7-4B880D50D81F}"/>
            </a:ext>
          </a:extLst>
        </p:cNvPr>
        <p:cNvGrpSpPr/>
        <p:nvPr/>
      </p:nvGrpSpPr>
      <p:grpSpPr>
        <a:xfrm>
          <a:off x="0" y="0"/>
          <a:ext cx="0" cy="0"/>
          <a:chOff x="0" y="0"/>
          <a:chExt cx="0" cy="0"/>
        </a:xfrm>
      </p:grpSpPr>
      <p:sp>
        <p:nvSpPr>
          <p:cNvPr id="23" name="タイトル 14">
            <a:extLst>
              <a:ext uri="{FF2B5EF4-FFF2-40B4-BE49-F238E27FC236}">
                <a16:creationId xmlns:a16="http://schemas.microsoft.com/office/drawing/2014/main" id="{7CAB35C5-FD1E-712E-C022-2EAA8E1EC19A}"/>
              </a:ext>
            </a:extLst>
          </p:cNvPr>
          <p:cNvSpPr txBox="1">
            <a:spLocks/>
          </p:cNvSpPr>
          <p:nvPr/>
        </p:nvSpPr>
        <p:spPr bwMode="auto">
          <a:xfrm>
            <a:off x="0" y="1"/>
            <a:ext cx="12192000" cy="932723"/>
          </a:xfrm>
          <a:prstGeom prst="rect">
            <a:avLst/>
          </a:prstGeom>
          <a:solidFill>
            <a:srgbClr val="2D287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kumimoji="1" sz="4800" kern="1200">
                <a:solidFill>
                  <a:schemeClr val="bg1"/>
                </a:solidFill>
                <a:latin typeface="BIZ UDPゴシック" panose="020B0400000000000000" pitchFamily="34" charset="-128"/>
                <a:ea typeface="BIZ UDPゴシック" panose="020B0400000000000000" pitchFamily="34" charset="-128"/>
                <a:cs typeface="ヒラギノ角ゴ Pro W6"/>
              </a:defRPr>
            </a:lvl1pPr>
            <a:lvl2pPr algn="ctr" rtl="0" eaLnBrk="0" fontAlgn="base" hangingPunct="0">
              <a:spcBef>
                <a:spcPct val="0"/>
              </a:spcBef>
              <a:spcAft>
                <a:spcPct val="0"/>
              </a:spcAft>
              <a:defRPr kumimoji="1" sz="4800">
                <a:solidFill>
                  <a:schemeClr val="tx1"/>
                </a:solidFill>
                <a:latin typeface="BIZ UDPゴシック" panose="020B0400000000000000" pitchFamily="34" charset="-128"/>
                <a:ea typeface="BIZ UDPゴシック" panose="020B0400000000000000" pitchFamily="34" charset="-128"/>
                <a:cs typeface="ヒラギノ角ゴ Pro W6" charset="0"/>
              </a:defRPr>
            </a:lvl2pPr>
            <a:lvl3pPr algn="ctr" rtl="0" eaLnBrk="0" fontAlgn="base" hangingPunct="0">
              <a:spcBef>
                <a:spcPct val="0"/>
              </a:spcBef>
              <a:spcAft>
                <a:spcPct val="0"/>
              </a:spcAft>
              <a:defRPr kumimoji="1" sz="4800">
                <a:solidFill>
                  <a:schemeClr val="tx1"/>
                </a:solidFill>
                <a:latin typeface="BIZ UDPゴシック" panose="020B0400000000000000" pitchFamily="34" charset="-128"/>
                <a:ea typeface="BIZ UDPゴシック" panose="020B0400000000000000" pitchFamily="34" charset="-128"/>
                <a:cs typeface="ヒラギノ角ゴ Pro W6" charset="0"/>
              </a:defRPr>
            </a:lvl3pPr>
            <a:lvl4pPr algn="ctr" rtl="0" eaLnBrk="0" fontAlgn="base" hangingPunct="0">
              <a:spcBef>
                <a:spcPct val="0"/>
              </a:spcBef>
              <a:spcAft>
                <a:spcPct val="0"/>
              </a:spcAft>
              <a:defRPr kumimoji="1" sz="4800">
                <a:solidFill>
                  <a:schemeClr val="tx1"/>
                </a:solidFill>
                <a:latin typeface="BIZ UDPゴシック" panose="020B0400000000000000" pitchFamily="34" charset="-128"/>
                <a:ea typeface="BIZ UDPゴシック" panose="020B0400000000000000" pitchFamily="34" charset="-128"/>
                <a:cs typeface="ヒラギノ角ゴ Pro W6" charset="0"/>
              </a:defRPr>
            </a:lvl4pPr>
            <a:lvl5pPr algn="ctr" rtl="0" eaLnBrk="0" fontAlgn="base" hangingPunct="0">
              <a:spcBef>
                <a:spcPct val="0"/>
              </a:spcBef>
              <a:spcAft>
                <a:spcPct val="0"/>
              </a:spcAft>
              <a:defRPr kumimoji="1" sz="4800">
                <a:solidFill>
                  <a:schemeClr val="tx1"/>
                </a:solidFill>
                <a:latin typeface="BIZ UDPゴシック" panose="020B0400000000000000" pitchFamily="34" charset="-128"/>
                <a:ea typeface="BIZ UDPゴシック" panose="020B0400000000000000" pitchFamily="34" charset="-128"/>
                <a:cs typeface="ヒラギノ角ゴ Pro W6" charset="0"/>
              </a:defRPr>
            </a:lvl5pPr>
            <a:lvl6pPr marL="609555" algn="ctr" rtl="0" fontAlgn="base">
              <a:spcBef>
                <a:spcPct val="0"/>
              </a:spcBef>
              <a:spcAft>
                <a:spcPct val="0"/>
              </a:spcAft>
              <a:defRPr kumimoji="1" sz="5867">
                <a:solidFill>
                  <a:schemeClr val="tx1"/>
                </a:solidFill>
                <a:latin typeface="Calibri" pitchFamily="34" charset="0"/>
                <a:ea typeface="ＭＳ Ｐゴシック" charset="-128"/>
              </a:defRPr>
            </a:lvl6pPr>
            <a:lvl7pPr marL="1219110" algn="ctr" rtl="0" fontAlgn="base">
              <a:spcBef>
                <a:spcPct val="0"/>
              </a:spcBef>
              <a:spcAft>
                <a:spcPct val="0"/>
              </a:spcAft>
              <a:defRPr kumimoji="1" sz="5867">
                <a:solidFill>
                  <a:schemeClr val="tx1"/>
                </a:solidFill>
                <a:latin typeface="Calibri" pitchFamily="34" charset="0"/>
                <a:ea typeface="ＭＳ Ｐゴシック" charset="-128"/>
              </a:defRPr>
            </a:lvl7pPr>
            <a:lvl8pPr marL="1828664" algn="ctr" rtl="0" fontAlgn="base">
              <a:spcBef>
                <a:spcPct val="0"/>
              </a:spcBef>
              <a:spcAft>
                <a:spcPct val="0"/>
              </a:spcAft>
              <a:defRPr kumimoji="1" sz="5867">
                <a:solidFill>
                  <a:schemeClr val="tx1"/>
                </a:solidFill>
                <a:latin typeface="Calibri" pitchFamily="34" charset="0"/>
                <a:ea typeface="ＭＳ Ｐゴシック" charset="-128"/>
              </a:defRPr>
            </a:lvl8pPr>
            <a:lvl9pPr marL="2438218" algn="ctr" rtl="0" fontAlgn="base">
              <a:spcBef>
                <a:spcPct val="0"/>
              </a:spcBef>
              <a:spcAft>
                <a:spcPct val="0"/>
              </a:spcAft>
              <a:defRPr kumimoji="1" sz="5867">
                <a:solidFill>
                  <a:schemeClr val="tx1"/>
                </a:solidFill>
                <a:latin typeface="Calibri" pitchFamily="34"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en-US" sz="4800" b="0" i="0" u="none" strike="noStrike" kern="1200" cap="none" spc="0" normalizeH="0" baseline="0" noProof="0" dirty="0">
                <a:ln>
                  <a:noFill/>
                </a:ln>
                <a:solidFill>
                  <a:prstClr val="white"/>
                </a:solidFill>
                <a:effectLst/>
                <a:uLnTx/>
                <a:uFillTx/>
                <a:latin typeface="Calibri"/>
                <a:ea typeface="BIZ UDGothic" panose="020B0400000000000000" pitchFamily="49" charset="-128"/>
              </a:rPr>
              <a:t>Necessity of Research Data Management</a:t>
            </a:r>
            <a:endParaRPr kumimoji="1" lang="ja-JP" altLang="en-US" sz="4800" b="0" i="0" u="none" strike="noStrike" kern="1200" cap="none" spc="0" normalizeH="0" baseline="0" noProof="0">
              <a:ln>
                <a:noFill/>
              </a:ln>
              <a:solidFill>
                <a:sysClr val="window" lastClr="FFFFFF"/>
              </a:solidFill>
              <a:effectLst/>
              <a:uLnTx/>
              <a:uFillTx/>
              <a:latin typeface="BIZ UDPゴシック" panose="020B0400000000000000" pitchFamily="34" charset="-128"/>
              <a:ea typeface="BIZ UDPゴシック" panose="020B0400000000000000" pitchFamily="34" charset="-128"/>
            </a:endParaRPr>
          </a:p>
        </p:txBody>
      </p:sp>
      <p:sp>
        <p:nvSpPr>
          <p:cNvPr id="26" name="テキスト ボックス 25">
            <a:extLst>
              <a:ext uri="{FF2B5EF4-FFF2-40B4-BE49-F238E27FC236}">
                <a16:creationId xmlns:a16="http://schemas.microsoft.com/office/drawing/2014/main" id="{ED088639-BBEC-D940-4125-B798388DEB7C}"/>
              </a:ext>
            </a:extLst>
          </p:cNvPr>
          <p:cNvSpPr txBox="1"/>
          <p:nvPr/>
        </p:nvSpPr>
        <p:spPr>
          <a:xfrm>
            <a:off x="0" y="6396335"/>
            <a:ext cx="12192000" cy="461665"/>
          </a:xfrm>
          <a:prstGeom prst="rect">
            <a:avLst/>
          </a:prstGeom>
          <a:solidFill>
            <a:srgbClr val="EAEAEA"/>
          </a:solidFill>
        </p:spPr>
        <p:txBody>
          <a:bodyPr wrap="square" rtlCol="0">
            <a:spAutoFit/>
          </a:bodyPr>
          <a:lstStyle/>
          <a:p>
            <a:r>
              <a:rPr lang="en-US" sz="1200" i="0" u="none" strike="noStrike" dirty="0">
                <a:solidFill>
                  <a:srgbClr val="000000"/>
                </a:solidFill>
                <a:effectLst/>
                <a:cs typeface="Calibri" panose="020F0502020204030204" pitchFamily="34" charset="0"/>
              </a:rPr>
              <a:t>Data-Driven Innovation Initiative, Division of Research Data Service, Kyushu University &amp; Library Office for DX Services, Kyushu University Library (2023, August). </a:t>
            </a:r>
            <a:r>
              <a:rPr lang="en-US" sz="1200" i="1" u="none" strike="noStrike" dirty="0">
                <a:solidFill>
                  <a:srgbClr val="000000"/>
                </a:solidFill>
                <a:effectLst/>
                <a:cs typeface="Calibri" panose="020F0502020204030204" pitchFamily="34" charset="0"/>
              </a:rPr>
              <a:t>Let Us Start Research Data Management</a:t>
            </a:r>
            <a:r>
              <a:rPr lang="en-US" sz="1200" i="0" u="none" strike="noStrike" dirty="0">
                <a:solidFill>
                  <a:srgbClr val="000000"/>
                </a:solidFill>
                <a:effectLst/>
                <a:cs typeface="Calibri" panose="020F0502020204030204" pitchFamily="34" charset="0"/>
              </a:rPr>
              <a:t>. Revised July 2024, Section 1: Introduction, p.10. </a:t>
            </a:r>
            <a:r>
              <a:rPr lang="en-US" sz="1200" i="0" dirty="0">
                <a:effectLst/>
                <a:cs typeface="Calibri" panose="020F0502020204030204" pitchFamily="34" charset="0"/>
                <a:hlinkClick r:id="rId3"/>
              </a:rPr>
              <a:t>https://doi.org/10.15017/7217541</a:t>
            </a:r>
            <a:endParaRPr lang="en-US" altLang="ja-JP" sz="1200" dirty="0">
              <a:ea typeface="BIZ UDPGothic" panose="020B0400000000000000" pitchFamily="34" charset="-128"/>
              <a:cs typeface="Calibri" panose="020F0502020204030204" pitchFamily="34" charset="0"/>
            </a:endParaRPr>
          </a:p>
        </p:txBody>
      </p:sp>
      <p:pic>
        <p:nvPicPr>
          <p:cNvPr id="6" name="Picture 5" descr="A screenshot of a computer&#10;&#10;AI-generated content may be incorrect.">
            <a:extLst>
              <a:ext uri="{FF2B5EF4-FFF2-40B4-BE49-F238E27FC236}">
                <a16:creationId xmlns:a16="http://schemas.microsoft.com/office/drawing/2014/main" id="{2CFD36C8-6561-2EAC-3C1E-4A8427602F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26732" y="932723"/>
            <a:ext cx="7138535" cy="5463612"/>
          </a:xfrm>
          <a:prstGeom prst="rect">
            <a:avLst/>
          </a:prstGeom>
          <a:ln>
            <a:solidFill>
              <a:schemeClr val="bg2">
                <a:lumMod val="75000"/>
              </a:schemeClr>
            </a:solidFill>
          </a:ln>
        </p:spPr>
      </p:pic>
    </p:spTree>
    <p:extLst>
      <p:ext uri="{BB962C8B-B14F-4D97-AF65-F5344CB8AC3E}">
        <p14:creationId xmlns:p14="http://schemas.microsoft.com/office/powerpoint/2010/main" val="40737388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タイトル 14">
            <a:extLst>
              <a:ext uri="{FF2B5EF4-FFF2-40B4-BE49-F238E27FC236}">
                <a16:creationId xmlns:a16="http://schemas.microsoft.com/office/drawing/2014/main" id="{28F0A8EC-76CA-3003-4238-8AE3AA25CA06}"/>
              </a:ext>
            </a:extLst>
          </p:cNvPr>
          <p:cNvSpPr>
            <a:spLocks noGrp="1"/>
          </p:cNvSpPr>
          <p:nvPr>
            <p:ph type="title"/>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en-US" sz="4800" b="0" i="0" u="none" strike="noStrike" kern="1200" cap="none" spc="0" normalizeH="0" baseline="0" noProof="0" dirty="0">
                <a:ln>
                  <a:noFill/>
                </a:ln>
                <a:solidFill>
                  <a:prstClr val="white"/>
                </a:solidFill>
                <a:effectLst/>
                <a:uLnTx/>
                <a:uFillTx/>
                <a:latin typeface="Calibri"/>
                <a:ea typeface="BIZ UDGothic" panose="020B0400000000000000" pitchFamily="49" charset="-128"/>
              </a:rPr>
              <a:t>Necessity of Research Data Management</a:t>
            </a:r>
            <a:endParaRPr kumimoji="1" lang="ja-JP" altLang="en-US" sz="4800" b="0" i="0" u="none" strike="noStrike" kern="1200" cap="none" spc="0" normalizeH="0" baseline="0" noProof="0">
              <a:ln>
                <a:noFill/>
              </a:ln>
              <a:solidFill>
                <a:sysClr val="window" lastClr="FFFFFF"/>
              </a:solidFill>
              <a:effectLst/>
              <a:uLnTx/>
              <a:uFillTx/>
              <a:latin typeface="BIZ UDPゴシック" panose="020B0400000000000000" pitchFamily="34" charset="-128"/>
              <a:ea typeface="BIZ UDPゴシック" panose="020B0400000000000000" pitchFamily="34" charset="-128"/>
            </a:endParaRPr>
          </a:p>
        </p:txBody>
      </p:sp>
      <p:graphicFrame>
        <p:nvGraphicFramePr>
          <p:cNvPr id="13" name="図表 24">
            <a:extLst>
              <a:ext uri="{FF2B5EF4-FFF2-40B4-BE49-F238E27FC236}">
                <a16:creationId xmlns:a16="http://schemas.microsoft.com/office/drawing/2014/main" id="{11853B31-D622-7E10-7356-BBC352B21FFD}"/>
              </a:ext>
            </a:extLst>
          </p:cNvPr>
          <p:cNvGraphicFramePr/>
          <p:nvPr>
            <p:extLst>
              <p:ext uri="{D42A27DB-BD31-4B8C-83A1-F6EECF244321}">
                <p14:modId xmlns:p14="http://schemas.microsoft.com/office/powerpoint/2010/main" val="3088966543"/>
              </p:ext>
            </p:extLst>
          </p:nvPr>
        </p:nvGraphicFramePr>
        <p:xfrm>
          <a:off x="9160336" y="4759948"/>
          <a:ext cx="3014773" cy="19747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4" name="図表 25">
            <a:extLst>
              <a:ext uri="{FF2B5EF4-FFF2-40B4-BE49-F238E27FC236}">
                <a16:creationId xmlns:a16="http://schemas.microsoft.com/office/drawing/2014/main" id="{91A9508C-7805-7079-9DC1-022D50190065}"/>
              </a:ext>
            </a:extLst>
          </p:cNvPr>
          <p:cNvGraphicFramePr/>
          <p:nvPr>
            <p:extLst>
              <p:ext uri="{D42A27DB-BD31-4B8C-83A1-F6EECF244321}">
                <p14:modId xmlns:p14="http://schemas.microsoft.com/office/powerpoint/2010/main" val="3364433253"/>
              </p:ext>
            </p:extLst>
          </p:nvPr>
        </p:nvGraphicFramePr>
        <p:xfrm>
          <a:off x="7095774" y="4805971"/>
          <a:ext cx="2797491" cy="195668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4" name="吹き出し: 角を丸めた四角形 35">
            <a:extLst>
              <a:ext uri="{FF2B5EF4-FFF2-40B4-BE49-F238E27FC236}">
                <a16:creationId xmlns:a16="http://schemas.microsoft.com/office/drawing/2014/main" id="{34B842C8-7B8A-6B01-757A-2E162042A56E}"/>
              </a:ext>
            </a:extLst>
          </p:cNvPr>
          <p:cNvSpPr/>
          <p:nvPr/>
        </p:nvSpPr>
        <p:spPr>
          <a:xfrm>
            <a:off x="7670969" y="1747469"/>
            <a:ext cx="1895828" cy="483173"/>
          </a:xfrm>
          <a:prstGeom prst="wedgeRoundRectCallout">
            <a:avLst>
              <a:gd name="adj1" fmla="val -40516"/>
              <a:gd name="adj2" fmla="val 27720"/>
              <a:gd name="adj3" fmla="val 16667"/>
            </a:avLst>
          </a:prstGeom>
          <a:solidFill>
            <a:srgbClr val="9B97D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sz="1867">
              <a:latin typeface="Calibri" panose="020F0502020204030204" pitchFamily="34" charset="0"/>
              <a:ea typeface="BIZ UDPGothic" panose="020B0400000000000000" pitchFamily="34" charset="-128"/>
              <a:cs typeface="Calibri" panose="020F0502020204030204" pitchFamily="34" charset="0"/>
            </a:endParaRPr>
          </a:p>
        </p:txBody>
      </p:sp>
      <p:sp>
        <p:nvSpPr>
          <p:cNvPr id="25" name="吹き出し: 角を丸めた四角形 35">
            <a:extLst>
              <a:ext uri="{FF2B5EF4-FFF2-40B4-BE49-F238E27FC236}">
                <a16:creationId xmlns:a16="http://schemas.microsoft.com/office/drawing/2014/main" id="{19378001-6680-A10F-EDB6-CD6DCF19DE65}"/>
              </a:ext>
            </a:extLst>
          </p:cNvPr>
          <p:cNvSpPr/>
          <p:nvPr/>
        </p:nvSpPr>
        <p:spPr>
          <a:xfrm>
            <a:off x="5783803" y="1751895"/>
            <a:ext cx="1543584" cy="483173"/>
          </a:xfrm>
          <a:prstGeom prst="wedgeRoundRectCallout">
            <a:avLst>
              <a:gd name="adj1" fmla="val -40516"/>
              <a:gd name="adj2" fmla="val 27720"/>
              <a:gd name="adj3" fmla="val 16667"/>
            </a:avLst>
          </a:prstGeom>
          <a:solidFill>
            <a:srgbClr val="9B97D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sz="1867">
              <a:latin typeface="Calibri" panose="020F0502020204030204" pitchFamily="34" charset="0"/>
              <a:ea typeface="BIZ UDPGothic" panose="020B0400000000000000" pitchFamily="34" charset="-128"/>
              <a:cs typeface="Calibri" panose="020F0502020204030204" pitchFamily="34" charset="0"/>
            </a:endParaRPr>
          </a:p>
        </p:txBody>
      </p:sp>
      <p:sp>
        <p:nvSpPr>
          <p:cNvPr id="26" name="吹き出し: 角を丸めた四角形 21">
            <a:extLst>
              <a:ext uri="{FF2B5EF4-FFF2-40B4-BE49-F238E27FC236}">
                <a16:creationId xmlns:a16="http://schemas.microsoft.com/office/drawing/2014/main" id="{EA874714-7803-4D79-E9AB-B6431730686D}"/>
              </a:ext>
            </a:extLst>
          </p:cNvPr>
          <p:cNvSpPr/>
          <p:nvPr/>
        </p:nvSpPr>
        <p:spPr>
          <a:xfrm>
            <a:off x="3757807" y="1751895"/>
            <a:ext cx="1748861" cy="483173"/>
          </a:xfrm>
          <a:prstGeom prst="wedgeRoundRectCallout">
            <a:avLst>
              <a:gd name="adj1" fmla="val -40516"/>
              <a:gd name="adj2" fmla="val 27720"/>
              <a:gd name="adj3" fmla="val 16667"/>
            </a:avLst>
          </a:prstGeom>
          <a:solidFill>
            <a:srgbClr val="9B97D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sz="1867">
              <a:latin typeface="Calibri" panose="020F0502020204030204" pitchFamily="34" charset="0"/>
              <a:ea typeface="BIZ UDPGothic" panose="020B0400000000000000" pitchFamily="34" charset="-128"/>
              <a:cs typeface="Calibri" panose="020F0502020204030204" pitchFamily="34" charset="0"/>
            </a:endParaRPr>
          </a:p>
        </p:txBody>
      </p:sp>
      <p:sp>
        <p:nvSpPr>
          <p:cNvPr id="27" name="吹き出し: 角を丸めた四角形 20">
            <a:extLst>
              <a:ext uri="{FF2B5EF4-FFF2-40B4-BE49-F238E27FC236}">
                <a16:creationId xmlns:a16="http://schemas.microsoft.com/office/drawing/2014/main" id="{8C183B31-058F-D3CC-F9AE-5970AB586E09}"/>
              </a:ext>
            </a:extLst>
          </p:cNvPr>
          <p:cNvSpPr/>
          <p:nvPr/>
        </p:nvSpPr>
        <p:spPr>
          <a:xfrm>
            <a:off x="1970904" y="1751895"/>
            <a:ext cx="1538386" cy="483173"/>
          </a:xfrm>
          <a:prstGeom prst="wedgeRoundRectCallout">
            <a:avLst>
              <a:gd name="adj1" fmla="val -40516"/>
              <a:gd name="adj2" fmla="val 27720"/>
              <a:gd name="adj3" fmla="val 16667"/>
            </a:avLst>
          </a:prstGeom>
          <a:solidFill>
            <a:srgbClr val="9B97D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sz="1867">
              <a:latin typeface="Calibri" panose="020F0502020204030204" pitchFamily="34" charset="0"/>
              <a:ea typeface="BIZ UDPGothic" panose="020B0400000000000000" pitchFamily="34" charset="-128"/>
              <a:cs typeface="Calibri" panose="020F0502020204030204" pitchFamily="34" charset="0"/>
            </a:endParaRPr>
          </a:p>
        </p:txBody>
      </p:sp>
      <p:sp>
        <p:nvSpPr>
          <p:cNvPr id="29" name="正方形/長方形 4">
            <a:extLst>
              <a:ext uri="{FF2B5EF4-FFF2-40B4-BE49-F238E27FC236}">
                <a16:creationId xmlns:a16="http://schemas.microsoft.com/office/drawing/2014/main" id="{77048692-598C-B33A-F208-A75A9CE6658C}"/>
              </a:ext>
            </a:extLst>
          </p:cNvPr>
          <p:cNvSpPr/>
          <p:nvPr/>
        </p:nvSpPr>
        <p:spPr>
          <a:xfrm>
            <a:off x="1111013" y="2397637"/>
            <a:ext cx="5192757" cy="2141739"/>
          </a:xfrm>
          <a:prstGeom prst="rect">
            <a:avLst/>
          </a:prstGeom>
          <a:solidFill>
            <a:schemeClr val="bg1">
              <a:lumMod val="85000"/>
              <a:alpha val="1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a:latin typeface="Calibri" panose="020F0502020204030204" pitchFamily="34" charset="0"/>
              <a:ea typeface="BIZ UDPGothic" panose="020B0400000000000000" pitchFamily="34" charset="-128"/>
              <a:cs typeface="Calibri" panose="020F0502020204030204" pitchFamily="34" charset="0"/>
            </a:endParaRPr>
          </a:p>
        </p:txBody>
      </p:sp>
      <p:sp>
        <p:nvSpPr>
          <p:cNvPr id="30" name="コンテンツ プレースホルダー 2">
            <a:extLst>
              <a:ext uri="{FF2B5EF4-FFF2-40B4-BE49-F238E27FC236}">
                <a16:creationId xmlns:a16="http://schemas.microsoft.com/office/drawing/2014/main" id="{54FE70AC-7593-B512-9EB6-F4BDB4B1327A}"/>
              </a:ext>
            </a:extLst>
          </p:cNvPr>
          <p:cNvSpPr txBox="1">
            <a:spLocks/>
          </p:cNvSpPr>
          <p:nvPr/>
        </p:nvSpPr>
        <p:spPr bwMode="auto">
          <a:xfrm>
            <a:off x="1022851" y="3921284"/>
            <a:ext cx="5280919" cy="592291"/>
          </a:xfrm>
          <a:prstGeom prst="rect">
            <a:avLst/>
          </a:prstGeom>
          <a:noFill/>
          <a:ln>
            <a:noFill/>
          </a:ln>
        </p:spPr>
        <p:txBody>
          <a:bodyP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marL="380953" indent="-380953" defTabSz="1219050">
              <a:lnSpc>
                <a:spcPct val="100000"/>
              </a:lnSpc>
              <a:buFont typeface="Wingdings" panose="05000000000000000000" pitchFamily="2" charset="2"/>
              <a:buChar char="ü"/>
              <a:defRPr/>
            </a:pPr>
            <a:r>
              <a:rPr lang="en-GB" altLang="ja-JP" sz="1800" dirty="0">
                <a:solidFill>
                  <a:schemeClr val="bg1">
                    <a:lumMod val="85000"/>
                  </a:schemeClr>
                </a:solidFill>
                <a:latin typeface="Calibri" panose="020F0502020204030204" pitchFamily="34" charset="0"/>
                <a:ea typeface="BIZ UDPGothic" panose="020B0400000000000000" pitchFamily="34" charset="-128"/>
                <a:cs typeface="Calibri" panose="020F0502020204030204" pitchFamily="34" charset="0"/>
              </a:rPr>
              <a:t>Research data serves as crucial evidence for research integrity (university accountability)</a:t>
            </a:r>
          </a:p>
        </p:txBody>
      </p:sp>
      <p:sp>
        <p:nvSpPr>
          <p:cNvPr id="31" name="コンテンツ プレースホルダー 2">
            <a:extLst>
              <a:ext uri="{FF2B5EF4-FFF2-40B4-BE49-F238E27FC236}">
                <a16:creationId xmlns:a16="http://schemas.microsoft.com/office/drawing/2014/main" id="{F520686C-548A-7E18-D50B-A91F20070458}"/>
              </a:ext>
            </a:extLst>
          </p:cNvPr>
          <p:cNvSpPr txBox="1">
            <a:spLocks/>
          </p:cNvSpPr>
          <p:nvPr/>
        </p:nvSpPr>
        <p:spPr bwMode="auto">
          <a:xfrm>
            <a:off x="1097539" y="2363748"/>
            <a:ext cx="1161852" cy="748389"/>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gn="ctr" defTabSz="1219050">
              <a:lnSpc>
                <a:spcPct val="100000"/>
              </a:lnSpc>
              <a:defRPr/>
            </a:pPr>
            <a:r>
              <a:rPr lang="en-GB" altLang="ja-JP" sz="2000" dirty="0">
                <a:solidFill>
                  <a:schemeClr val="bg1">
                    <a:lumMod val="85000"/>
                  </a:schemeClr>
                </a:solidFill>
                <a:latin typeface="Calibri" panose="020F0502020204030204" pitchFamily="34" charset="0"/>
                <a:ea typeface="BIZ UDPGothic" panose="020B0400000000000000" pitchFamily="34" charset="-128"/>
                <a:cs typeface="Calibri" panose="020F0502020204030204" pitchFamily="34" charset="0"/>
              </a:rPr>
              <a:t>Research Integrity</a:t>
            </a:r>
            <a:endParaRPr lang="ja-JP" altLang="en-US" sz="2000">
              <a:solidFill>
                <a:schemeClr val="bg1">
                  <a:lumMod val="85000"/>
                </a:schemeClr>
              </a:solidFill>
              <a:latin typeface="Calibri" panose="020F0502020204030204" pitchFamily="34" charset="0"/>
              <a:ea typeface="BIZ UDPGothic" panose="020B0400000000000000" pitchFamily="34" charset="-128"/>
              <a:cs typeface="Calibri" panose="020F0502020204030204" pitchFamily="34" charset="0"/>
            </a:endParaRPr>
          </a:p>
        </p:txBody>
      </p:sp>
      <p:pic>
        <p:nvPicPr>
          <p:cNvPr id="33" name="図 8">
            <a:extLst>
              <a:ext uri="{FF2B5EF4-FFF2-40B4-BE49-F238E27FC236}">
                <a16:creationId xmlns:a16="http://schemas.microsoft.com/office/drawing/2014/main" id="{473247BB-BF29-7D07-7295-E2D862AD21C9}"/>
              </a:ext>
            </a:extLst>
          </p:cNvPr>
          <p:cNvPicPr>
            <a:picLocks noChangeAspect="1"/>
          </p:cNvPicPr>
          <p:nvPr/>
        </p:nvPicPr>
        <p:blipFill rotWithShape="1">
          <a:blip r:embed="rId13">
            <a:extLst>
              <a:ext uri="{BEBA8EAE-BF5A-486C-A8C5-ECC9F3942E4B}">
                <a14:imgProps xmlns:a14="http://schemas.microsoft.com/office/drawing/2010/main">
                  <a14:imgLayer r:embed="rId14">
                    <a14:imgEffect>
                      <a14:saturation sat="0"/>
                    </a14:imgEffect>
                  </a14:imgLayer>
                </a14:imgProps>
              </a:ext>
            </a:extLst>
          </a:blip>
          <a:srcRect t="9741" b="12812"/>
          <a:stretch/>
        </p:blipFill>
        <p:spPr>
          <a:xfrm>
            <a:off x="1797520" y="2382845"/>
            <a:ext cx="1939236" cy="1501883"/>
          </a:xfrm>
          <a:prstGeom prst="rect">
            <a:avLst/>
          </a:prstGeom>
        </p:spPr>
      </p:pic>
      <p:pic>
        <p:nvPicPr>
          <p:cNvPr id="41" name="図 10">
            <a:extLst>
              <a:ext uri="{FF2B5EF4-FFF2-40B4-BE49-F238E27FC236}">
                <a16:creationId xmlns:a16="http://schemas.microsoft.com/office/drawing/2014/main" id="{0B22DEAA-2BF8-49B2-E298-60C544313CF9}"/>
              </a:ext>
            </a:extLst>
          </p:cNvPr>
          <p:cNvPicPr>
            <a:picLocks noChangeAspect="1"/>
          </p:cNvPicPr>
          <p:nvPr/>
        </p:nvPicPr>
        <p:blipFill rotWithShape="1">
          <a:blip r:embed="rId15">
            <a:extLst>
              <a:ext uri="{BEBA8EAE-BF5A-486C-A8C5-ECC9F3942E4B}">
                <a14:imgProps xmlns:a14="http://schemas.microsoft.com/office/drawing/2010/main">
                  <a14:imgLayer r:embed="rId16">
                    <a14:imgEffect>
                      <a14:saturation sat="0"/>
                    </a14:imgEffect>
                  </a14:imgLayer>
                </a14:imgProps>
              </a:ext>
            </a:extLst>
          </a:blip>
          <a:srcRect l="9960" t="21043" r="8836" b="15412"/>
          <a:stretch/>
        </p:blipFill>
        <p:spPr>
          <a:xfrm>
            <a:off x="3494774" y="2363936"/>
            <a:ext cx="2058291" cy="1610649"/>
          </a:xfrm>
          <a:prstGeom prst="rect">
            <a:avLst/>
          </a:prstGeom>
        </p:spPr>
      </p:pic>
      <p:sp>
        <p:nvSpPr>
          <p:cNvPr id="42" name="テキスト ボックス 12">
            <a:extLst>
              <a:ext uri="{FF2B5EF4-FFF2-40B4-BE49-F238E27FC236}">
                <a16:creationId xmlns:a16="http://schemas.microsoft.com/office/drawing/2014/main" id="{D751BA7F-D43C-E4B4-E676-4334A6184289}"/>
              </a:ext>
            </a:extLst>
          </p:cNvPr>
          <p:cNvSpPr txBox="1"/>
          <p:nvPr/>
        </p:nvSpPr>
        <p:spPr>
          <a:xfrm>
            <a:off x="979040" y="4604621"/>
            <a:ext cx="6805984" cy="995209"/>
          </a:xfrm>
          <a:prstGeom prst="rect">
            <a:avLst/>
          </a:prstGeom>
          <a:noFill/>
        </p:spPr>
        <p:txBody>
          <a:bodyPr wrap="square">
            <a:spAutoFit/>
          </a:bodyPr>
          <a:lstStyle/>
          <a:p>
            <a:pPr marL="380972" indent="-380972">
              <a:buFont typeface="Wingdings" panose="05000000000000000000" pitchFamily="2" charset="2"/>
              <a:buChar char="u"/>
            </a:pPr>
            <a:r>
              <a:rPr lang="en-US" altLang="ja-JP" sz="2000" dirty="0">
                <a:solidFill>
                  <a:schemeClr val="bg1">
                    <a:lumMod val="85000"/>
                  </a:schemeClr>
                </a:solidFill>
                <a:ea typeface="BIZ UDPGothic" panose="020B0400000000000000" pitchFamily="34" charset="-128"/>
                <a:cs typeface="Calibri" panose="020F0502020204030204" pitchFamily="34" charset="0"/>
              </a:rPr>
              <a:t>Open and Close Strategy tailored to specific characteristics of data is essential</a:t>
            </a:r>
          </a:p>
          <a:p>
            <a:endParaRPr lang="ja-JP" altLang="en-US" sz="1867" dirty="0">
              <a:solidFill>
                <a:schemeClr val="bg1">
                  <a:lumMod val="85000"/>
                </a:schemeClr>
              </a:solidFill>
              <a:ea typeface="BIZ UDPGothic" panose="020B0400000000000000" pitchFamily="34" charset="-128"/>
              <a:cs typeface="Calibri" panose="020F0502020204030204" pitchFamily="34" charset="0"/>
            </a:endParaRPr>
          </a:p>
        </p:txBody>
      </p:sp>
      <p:sp>
        <p:nvSpPr>
          <p:cNvPr id="53" name="コンテンツ プレースホルダー 2">
            <a:extLst>
              <a:ext uri="{FF2B5EF4-FFF2-40B4-BE49-F238E27FC236}">
                <a16:creationId xmlns:a16="http://schemas.microsoft.com/office/drawing/2014/main" id="{241C4252-AFE9-AADD-5476-467C02A9747F}"/>
              </a:ext>
            </a:extLst>
          </p:cNvPr>
          <p:cNvSpPr txBox="1">
            <a:spLocks/>
          </p:cNvSpPr>
          <p:nvPr/>
        </p:nvSpPr>
        <p:spPr bwMode="auto">
          <a:xfrm>
            <a:off x="799495" y="1338011"/>
            <a:ext cx="5957346" cy="421071"/>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marL="380972" indent="-380972" defTabSz="1219050">
              <a:lnSpc>
                <a:spcPct val="100000"/>
              </a:lnSpc>
              <a:buFont typeface="Wingdings" panose="05000000000000000000" pitchFamily="2" charset="2"/>
              <a:buChar char="u"/>
              <a:defRPr/>
            </a:pPr>
            <a:r>
              <a:rPr lang="en-GB" altLang="ja-JP" sz="1867" dirty="0">
                <a:latin typeface="Calibri" panose="020F0502020204030204" pitchFamily="34" charset="0"/>
                <a:ea typeface="BIZ UDPGothic" panose="020B0400000000000000" pitchFamily="34" charset="-128"/>
                <a:cs typeface="Calibri" panose="020F0502020204030204" pitchFamily="34" charset="0"/>
              </a:rPr>
              <a:t>Proper Management of Research Data Leads to:</a:t>
            </a:r>
            <a:endParaRPr lang="en-US" altLang="ja-JP" sz="1867" dirty="0">
              <a:latin typeface="Calibri" panose="020F0502020204030204" pitchFamily="34" charset="0"/>
              <a:ea typeface="BIZ UDPGothic" panose="020B0400000000000000" pitchFamily="34" charset="-128"/>
              <a:cs typeface="Calibri" panose="020F0502020204030204" pitchFamily="34" charset="0"/>
            </a:endParaRPr>
          </a:p>
        </p:txBody>
      </p:sp>
      <p:sp>
        <p:nvSpPr>
          <p:cNvPr id="54" name="コンテンツ プレースホルダー 2">
            <a:extLst>
              <a:ext uri="{FF2B5EF4-FFF2-40B4-BE49-F238E27FC236}">
                <a16:creationId xmlns:a16="http://schemas.microsoft.com/office/drawing/2014/main" id="{B9587F00-60C7-2AE5-5C87-7AB05E4FA631}"/>
              </a:ext>
            </a:extLst>
          </p:cNvPr>
          <p:cNvSpPr txBox="1">
            <a:spLocks/>
          </p:cNvSpPr>
          <p:nvPr/>
        </p:nvSpPr>
        <p:spPr bwMode="auto">
          <a:xfrm>
            <a:off x="1241770" y="5273399"/>
            <a:ext cx="6181755" cy="915646"/>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marL="380953" indent="-380953" defTabSz="1219050">
              <a:lnSpc>
                <a:spcPct val="100000"/>
              </a:lnSpc>
              <a:buFont typeface="Wingdings" panose="05000000000000000000" pitchFamily="2" charset="2"/>
              <a:buChar char="ü"/>
              <a:defRPr/>
            </a:pPr>
            <a:r>
              <a:rPr lang="en-US" altLang="ja-JP" sz="1800" dirty="0">
                <a:solidFill>
                  <a:schemeClr val="bg1">
                    <a:lumMod val="85000"/>
                  </a:schemeClr>
                </a:solidFill>
                <a:latin typeface="Calibri" panose="020F0502020204030204" pitchFamily="34" charset="0"/>
                <a:ea typeface="BIZ UDPGothic" panose="020B0400000000000000" pitchFamily="34" charset="-128"/>
                <a:cs typeface="Calibri" panose="020F0502020204030204" pitchFamily="34" charset="0"/>
              </a:rPr>
              <a:t>Protection of research outputs with value for national and university interests</a:t>
            </a:r>
          </a:p>
          <a:p>
            <a:pPr marL="380953" indent="-380953" defTabSz="1219050">
              <a:lnSpc>
                <a:spcPts val="1333"/>
              </a:lnSpc>
              <a:buFont typeface="Wingdings" panose="05000000000000000000" pitchFamily="2" charset="2"/>
              <a:buChar char="ü"/>
              <a:defRPr/>
            </a:pPr>
            <a:r>
              <a:rPr lang="en-US" altLang="ja-JP" sz="1800" dirty="0">
                <a:solidFill>
                  <a:schemeClr val="bg1">
                    <a:lumMod val="85000"/>
                  </a:schemeClr>
                </a:solidFill>
                <a:latin typeface="Calibri" panose="020F0502020204030204" pitchFamily="34" charset="0"/>
                <a:ea typeface="BIZ UDPGothic" panose="020B0400000000000000" pitchFamily="34" charset="-128"/>
                <a:cs typeface="Calibri" panose="020F0502020204030204" pitchFamily="34" charset="0"/>
              </a:rPr>
              <a:t>Strategies must consider unique characteristics of each field</a:t>
            </a:r>
          </a:p>
        </p:txBody>
      </p:sp>
      <p:sp>
        <p:nvSpPr>
          <p:cNvPr id="55" name="楕円 26">
            <a:extLst>
              <a:ext uri="{FF2B5EF4-FFF2-40B4-BE49-F238E27FC236}">
                <a16:creationId xmlns:a16="http://schemas.microsoft.com/office/drawing/2014/main" id="{8D0C0C19-3115-22F5-882F-8B6B2632F6FB}"/>
              </a:ext>
            </a:extLst>
          </p:cNvPr>
          <p:cNvSpPr/>
          <p:nvPr/>
        </p:nvSpPr>
        <p:spPr>
          <a:xfrm>
            <a:off x="9632161" y="4417219"/>
            <a:ext cx="1715589" cy="1725924"/>
          </a:xfrm>
          <a:prstGeom prst="ellipse">
            <a:avLst/>
          </a:prstGeom>
          <a:noFill/>
          <a:ln w="3175">
            <a:solidFill>
              <a:schemeClr val="bg1"/>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a:latin typeface="Calibri" panose="020F0502020204030204" pitchFamily="34" charset="0"/>
              <a:ea typeface="BIZ UDPGothic" panose="020B0400000000000000" pitchFamily="34" charset="-128"/>
              <a:cs typeface="Calibri" panose="020F0502020204030204" pitchFamily="34" charset="0"/>
            </a:endParaRPr>
          </a:p>
        </p:txBody>
      </p:sp>
      <p:grpSp>
        <p:nvGrpSpPr>
          <p:cNvPr id="56" name="グループ化 1">
            <a:extLst>
              <a:ext uri="{FF2B5EF4-FFF2-40B4-BE49-F238E27FC236}">
                <a16:creationId xmlns:a16="http://schemas.microsoft.com/office/drawing/2014/main" id="{6916C7E2-B20B-1531-7599-22DE5B591B46}"/>
              </a:ext>
            </a:extLst>
          </p:cNvPr>
          <p:cNvGrpSpPr/>
          <p:nvPr/>
        </p:nvGrpSpPr>
        <p:grpSpPr>
          <a:xfrm>
            <a:off x="7674226" y="4921733"/>
            <a:ext cx="1599915" cy="1966965"/>
            <a:chOff x="4535385" y="3118996"/>
            <a:chExt cx="1976291" cy="2288098"/>
          </a:xfrm>
        </p:grpSpPr>
        <p:sp>
          <p:nvSpPr>
            <p:cNvPr id="57" name="コンテンツ プレースホルダー 2">
              <a:extLst>
                <a:ext uri="{FF2B5EF4-FFF2-40B4-BE49-F238E27FC236}">
                  <a16:creationId xmlns:a16="http://schemas.microsoft.com/office/drawing/2014/main" id="{30964483-4575-D0C4-90D4-B508231C30B6}"/>
                </a:ext>
              </a:extLst>
            </p:cNvPr>
            <p:cNvSpPr txBox="1">
              <a:spLocks/>
            </p:cNvSpPr>
            <p:nvPr/>
          </p:nvSpPr>
          <p:spPr bwMode="auto">
            <a:xfrm>
              <a:off x="4535385" y="4928323"/>
              <a:ext cx="1976291" cy="478771"/>
            </a:xfrm>
            <a:prstGeom prst="rect">
              <a:avLst/>
            </a:prstGeom>
            <a:noFill/>
            <a:ln>
              <a:noFill/>
            </a:ln>
          </p:spPr>
          <p:txBody>
            <a:bodyP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gn="ctr" defTabSz="1219050">
                <a:lnSpc>
                  <a:spcPct val="150000"/>
                </a:lnSpc>
                <a:defRPr/>
              </a:pPr>
              <a:r>
                <a:rPr lang="en-GB" altLang="ja-JP" sz="1333" dirty="0">
                  <a:solidFill>
                    <a:schemeClr val="bg1">
                      <a:lumMod val="85000"/>
                    </a:schemeClr>
                  </a:solidFill>
                  <a:latin typeface="Calibri" panose="020F0502020204030204" pitchFamily="34" charset="0"/>
                  <a:ea typeface="BIZ UDPGothic" panose="020B0400000000000000" pitchFamily="34" charset="-128"/>
                  <a:cs typeface="Calibri" panose="020F0502020204030204" pitchFamily="34" charset="0"/>
                </a:rPr>
                <a:t>Research (Field A)</a:t>
              </a:r>
              <a:endParaRPr lang="ja-JP" altLang="en-US" sz="1333">
                <a:solidFill>
                  <a:schemeClr val="bg1">
                    <a:lumMod val="85000"/>
                  </a:schemeClr>
                </a:solidFill>
                <a:latin typeface="Calibri" panose="020F0502020204030204" pitchFamily="34" charset="0"/>
                <a:ea typeface="BIZ UDPGothic" panose="020B0400000000000000" pitchFamily="34" charset="-128"/>
                <a:cs typeface="Calibri" panose="020F0502020204030204" pitchFamily="34" charset="0"/>
              </a:endParaRPr>
            </a:p>
          </p:txBody>
        </p:sp>
        <p:sp>
          <p:nvSpPr>
            <p:cNvPr id="58" name="コンテンツ プレースホルダー 2">
              <a:extLst>
                <a:ext uri="{FF2B5EF4-FFF2-40B4-BE49-F238E27FC236}">
                  <a16:creationId xmlns:a16="http://schemas.microsoft.com/office/drawing/2014/main" id="{40947C17-213B-BACD-4AC5-23D13A625683}"/>
                </a:ext>
              </a:extLst>
            </p:cNvPr>
            <p:cNvSpPr txBox="1">
              <a:spLocks/>
            </p:cNvSpPr>
            <p:nvPr/>
          </p:nvSpPr>
          <p:spPr bwMode="auto">
            <a:xfrm>
              <a:off x="4600242" y="3118996"/>
              <a:ext cx="1876984" cy="354458"/>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gn="ctr" defTabSz="1219050">
                <a:lnSpc>
                  <a:spcPct val="150000"/>
                </a:lnSpc>
                <a:defRPr/>
              </a:pPr>
              <a:r>
                <a:rPr lang="en-GB" altLang="ja-JP" sz="1200" dirty="0">
                  <a:solidFill>
                    <a:schemeClr val="bg1">
                      <a:lumMod val="85000"/>
                    </a:schemeClr>
                  </a:solidFill>
                  <a:latin typeface="Calibri" panose="020F0502020204030204" pitchFamily="34" charset="0"/>
                  <a:ea typeface="BIZ UDPGothic" panose="020B0400000000000000" pitchFamily="34" charset="-128"/>
                  <a:cs typeface="Calibri" panose="020F0502020204030204" pitchFamily="34" charset="0"/>
                </a:rPr>
                <a:t>Open Domain</a:t>
              </a:r>
              <a:endParaRPr lang="ja-JP" altLang="en-US" sz="1200" dirty="0">
                <a:solidFill>
                  <a:schemeClr val="bg1">
                    <a:lumMod val="85000"/>
                  </a:schemeClr>
                </a:solidFill>
                <a:latin typeface="Calibri" panose="020F0502020204030204" pitchFamily="34" charset="0"/>
                <a:ea typeface="BIZ UDPGothic" panose="020B0400000000000000" pitchFamily="34" charset="-128"/>
                <a:cs typeface="Calibri" panose="020F0502020204030204" pitchFamily="34" charset="0"/>
              </a:endParaRPr>
            </a:p>
          </p:txBody>
        </p:sp>
        <p:sp>
          <p:nvSpPr>
            <p:cNvPr id="59" name="コンテンツ プレースホルダー 2">
              <a:extLst>
                <a:ext uri="{FF2B5EF4-FFF2-40B4-BE49-F238E27FC236}">
                  <a16:creationId xmlns:a16="http://schemas.microsoft.com/office/drawing/2014/main" id="{ACF5BBEB-B152-C5FB-588E-20A894971E7C}"/>
                </a:ext>
              </a:extLst>
            </p:cNvPr>
            <p:cNvSpPr txBox="1">
              <a:spLocks/>
            </p:cNvSpPr>
            <p:nvPr/>
          </p:nvSpPr>
          <p:spPr bwMode="auto">
            <a:xfrm>
              <a:off x="4850730" y="3798729"/>
              <a:ext cx="1388777" cy="354458"/>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gn="ctr" defTabSz="1219050">
                <a:lnSpc>
                  <a:spcPct val="150000"/>
                </a:lnSpc>
                <a:defRPr/>
              </a:pPr>
              <a:r>
                <a:rPr lang="en-GB" altLang="ja-JP" sz="1333" dirty="0">
                  <a:solidFill>
                    <a:schemeClr val="bg1">
                      <a:lumMod val="85000"/>
                    </a:schemeClr>
                  </a:solidFill>
                  <a:latin typeface="Calibri" panose="020F0502020204030204" pitchFamily="34" charset="0"/>
                  <a:ea typeface="BIZ UDPGothic" panose="020B0400000000000000" pitchFamily="34" charset="-128"/>
                  <a:cs typeface="Calibri" panose="020F0502020204030204" pitchFamily="34" charset="0"/>
                </a:rPr>
                <a:t>Closed Domain</a:t>
              </a:r>
              <a:endParaRPr lang="ja-JP" altLang="en-US" sz="1333" dirty="0">
                <a:solidFill>
                  <a:schemeClr val="bg1">
                    <a:lumMod val="85000"/>
                  </a:schemeClr>
                </a:solidFill>
                <a:latin typeface="Calibri" panose="020F0502020204030204" pitchFamily="34" charset="0"/>
                <a:ea typeface="BIZ UDPGothic" panose="020B0400000000000000" pitchFamily="34" charset="-128"/>
                <a:cs typeface="Calibri" panose="020F0502020204030204" pitchFamily="34" charset="0"/>
              </a:endParaRPr>
            </a:p>
          </p:txBody>
        </p:sp>
      </p:grpSp>
      <p:sp>
        <p:nvSpPr>
          <p:cNvPr id="61" name="テキスト ボックス 34">
            <a:extLst>
              <a:ext uri="{FF2B5EF4-FFF2-40B4-BE49-F238E27FC236}">
                <a16:creationId xmlns:a16="http://schemas.microsoft.com/office/drawing/2014/main" id="{65E39BD9-B853-BA5E-ED47-7B5F961ED9BA}"/>
              </a:ext>
            </a:extLst>
          </p:cNvPr>
          <p:cNvSpPr txBox="1"/>
          <p:nvPr/>
        </p:nvSpPr>
        <p:spPr>
          <a:xfrm>
            <a:off x="1820750" y="1711158"/>
            <a:ext cx="1871060" cy="584775"/>
          </a:xfrm>
          <a:prstGeom prst="rect">
            <a:avLst/>
          </a:prstGeom>
          <a:noFill/>
        </p:spPr>
        <p:txBody>
          <a:bodyPr wrap="square">
            <a:spAutoFit/>
          </a:bodyPr>
          <a:lstStyle/>
          <a:p>
            <a:pPr algn="ctr"/>
            <a:r>
              <a:rPr lang="en-GB" altLang="ja-JP" sz="1600" dirty="0">
                <a:ea typeface="BIZ UDPGothic" panose="020B0400000000000000" pitchFamily="34" charset="-128"/>
                <a:cs typeface="Calibri" panose="020F0502020204030204" pitchFamily="34" charset="0"/>
              </a:rPr>
              <a:t>Data Loss Prevention</a:t>
            </a:r>
            <a:endParaRPr lang="ja-JP" altLang="en-US" sz="1600">
              <a:ea typeface="BIZ UDPGothic" panose="020B0400000000000000" pitchFamily="34" charset="-128"/>
              <a:cs typeface="Calibri" panose="020F0502020204030204" pitchFamily="34" charset="0"/>
            </a:endParaRPr>
          </a:p>
        </p:txBody>
      </p:sp>
      <p:sp>
        <p:nvSpPr>
          <p:cNvPr id="62" name="テキスト ボックス 15">
            <a:extLst>
              <a:ext uri="{FF2B5EF4-FFF2-40B4-BE49-F238E27FC236}">
                <a16:creationId xmlns:a16="http://schemas.microsoft.com/office/drawing/2014/main" id="{EBAB895B-3E22-D07F-EAF6-76D45F7FA680}"/>
              </a:ext>
            </a:extLst>
          </p:cNvPr>
          <p:cNvSpPr txBox="1"/>
          <p:nvPr/>
        </p:nvSpPr>
        <p:spPr>
          <a:xfrm>
            <a:off x="3751637" y="1704688"/>
            <a:ext cx="1807197" cy="584775"/>
          </a:xfrm>
          <a:prstGeom prst="rect">
            <a:avLst/>
          </a:prstGeom>
          <a:noFill/>
        </p:spPr>
        <p:txBody>
          <a:bodyPr wrap="square">
            <a:spAutoFit/>
          </a:bodyPr>
          <a:lstStyle/>
          <a:p>
            <a:pPr algn="ctr"/>
            <a:r>
              <a:rPr lang="en-GB" altLang="ja-JP" sz="1600" dirty="0">
                <a:ea typeface="BIZ UDPGothic" panose="020B0400000000000000" pitchFamily="34" charset="-128"/>
                <a:cs typeface="Calibri" panose="020F0502020204030204" pitchFamily="34" charset="0"/>
              </a:rPr>
              <a:t>Research Efficiency Improvement</a:t>
            </a:r>
            <a:endParaRPr lang="ja-JP" altLang="en-US" sz="1600">
              <a:ea typeface="BIZ UDPGothic" panose="020B0400000000000000" pitchFamily="34" charset="-128"/>
              <a:cs typeface="Calibri" panose="020F0502020204030204" pitchFamily="34" charset="0"/>
            </a:endParaRPr>
          </a:p>
        </p:txBody>
      </p:sp>
      <p:sp>
        <p:nvSpPr>
          <p:cNvPr id="63" name="テキスト ボックス 16">
            <a:extLst>
              <a:ext uri="{FF2B5EF4-FFF2-40B4-BE49-F238E27FC236}">
                <a16:creationId xmlns:a16="http://schemas.microsoft.com/office/drawing/2014/main" id="{20891114-047D-B0EF-DD67-F8AF75B5EDC7}"/>
              </a:ext>
            </a:extLst>
          </p:cNvPr>
          <p:cNvSpPr txBox="1"/>
          <p:nvPr/>
        </p:nvSpPr>
        <p:spPr>
          <a:xfrm>
            <a:off x="5726568" y="1703885"/>
            <a:ext cx="1696957" cy="584775"/>
          </a:xfrm>
          <a:prstGeom prst="rect">
            <a:avLst/>
          </a:prstGeom>
          <a:noFill/>
        </p:spPr>
        <p:txBody>
          <a:bodyPr wrap="square">
            <a:spAutoFit/>
          </a:bodyPr>
          <a:lstStyle/>
          <a:p>
            <a:pPr algn="ctr"/>
            <a:r>
              <a:rPr lang="en-GB" altLang="ja-JP" sz="1600" dirty="0">
                <a:ea typeface="BIZ UDPGothic" panose="020B0400000000000000" pitchFamily="34" charset="-128"/>
                <a:cs typeface="Calibri" panose="020F0502020204030204" pitchFamily="34" charset="0"/>
              </a:rPr>
              <a:t>Interdisciplinary Collaboration</a:t>
            </a:r>
            <a:endParaRPr lang="ja-JP" altLang="en-US" sz="1600">
              <a:ea typeface="BIZ UDPGothic" panose="020B0400000000000000" pitchFamily="34" charset="-128"/>
              <a:cs typeface="Calibri" panose="020F0502020204030204" pitchFamily="34" charset="0"/>
            </a:endParaRPr>
          </a:p>
        </p:txBody>
      </p:sp>
      <p:sp>
        <p:nvSpPr>
          <p:cNvPr id="64" name="テキスト ボックス 17">
            <a:extLst>
              <a:ext uri="{FF2B5EF4-FFF2-40B4-BE49-F238E27FC236}">
                <a16:creationId xmlns:a16="http://schemas.microsoft.com/office/drawing/2014/main" id="{DD05D1DD-0661-4AEC-DAC0-F03CB9815F33}"/>
              </a:ext>
            </a:extLst>
          </p:cNvPr>
          <p:cNvSpPr txBox="1"/>
          <p:nvPr/>
        </p:nvSpPr>
        <p:spPr>
          <a:xfrm>
            <a:off x="7591259" y="1714637"/>
            <a:ext cx="2098281" cy="584775"/>
          </a:xfrm>
          <a:prstGeom prst="rect">
            <a:avLst/>
          </a:prstGeom>
          <a:noFill/>
        </p:spPr>
        <p:txBody>
          <a:bodyPr wrap="square">
            <a:spAutoFit/>
          </a:bodyPr>
          <a:lstStyle/>
          <a:p>
            <a:pPr algn="ctr"/>
            <a:r>
              <a:rPr lang="en-GB" altLang="ja-JP" sz="1600" dirty="0">
                <a:ea typeface="BIZ UDPGothic" panose="020B0400000000000000" pitchFamily="34" charset="-128"/>
                <a:cs typeface="Calibri" panose="020F0502020204030204" pitchFamily="34" charset="0"/>
              </a:rPr>
              <a:t>Diversifying Researcher Evaluation</a:t>
            </a:r>
            <a:endParaRPr lang="ja-JP" altLang="en-US" sz="1600">
              <a:ea typeface="BIZ UDPGothic" panose="020B0400000000000000" pitchFamily="34" charset="-128"/>
              <a:cs typeface="Calibri" panose="020F0502020204030204" pitchFamily="34" charset="0"/>
            </a:endParaRPr>
          </a:p>
        </p:txBody>
      </p:sp>
      <p:sp>
        <p:nvSpPr>
          <p:cNvPr id="65" name="矢印: ストライプ 19">
            <a:extLst>
              <a:ext uri="{FF2B5EF4-FFF2-40B4-BE49-F238E27FC236}">
                <a16:creationId xmlns:a16="http://schemas.microsoft.com/office/drawing/2014/main" id="{ED0A7B3B-5207-56D0-424D-7368526A3E05}"/>
              </a:ext>
            </a:extLst>
          </p:cNvPr>
          <p:cNvSpPr/>
          <p:nvPr/>
        </p:nvSpPr>
        <p:spPr>
          <a:xfrm>
            <a:off x="1309402" y="1866536"/>
            <a:ext cx="435607" cy="236736"/>
          </a:xfrm>
          <a:prstGeom prst="striped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Calibri" panose="020F0502020204030204" pitchFamily="34" charset="0"/>
              <a:ea typeface="BIZ UDPGothic" panose="020B0400000000000000" pitchFamily="34" charset="-128"/>
              <a:cs typeface="Calibri" panose="020F0502020204030204" pitchFamily="34" charset="0"/>
            </a:endParaRPr>
          </a:p>
        </p:txBody>
      </p:sp>
      <p:sp>
        <p:nvSpPr>
          <p:cNvPr id="66" name="テキスト ボックス 40">
            <a:extLst>
              <a:ext uri="{FF2B5EF4-FFF2-40B4-BE49-F238E27FC236}">
                <a16:creationId xmlns:a16="http://schemas.microsoft.com/office/drawing/2014/main" id="{23355287-018F-F7CB-00DB-A3F959414023}"/>
              </a:ext>
            </a:extLst>
          </p:cNvPr>
          <p:cNvSpPr txBox="1"/>
          <p:nvPr/>
        </p:nvSpPr>
        <p:spPr>
          <a:xfrm>
            <a:off x="1513046" y="6173883"/>
            <a:ext cx="6205655" cy="707886"/>
          </a:xfrm>
          <a:prstGeom prst="rect">
            <a:avLst/>
          </a:prstGeom>
          <a:noFill/>
        </p:spPr>
        <p:txBody>
          <a:bodyPr wrap="square">
            <a:spAutoFit/>
          </a:bodyPr>
          <a:lstStyle/>
          <a:p>
            <a:r>
              <a:rPr lang="en-GB" altLang="ja-JP" sz="2000" u="sng" dirty="0">
                <a:solidFill>
                  <a:schemeClr val="bg1">
                    <a:lumMod val="85000"/>
                  </a:schemeClr>
                </a:solidFill>
                <a:ea typeface="BIZ UDPGothic" panose="020B0400000000000000" pitchFamily="34" charset="-128"/>
                <a:cs typeface="Calibri" panose="020F0502020204030204" pitchFamily="34" charset="0"/>
              </a:rPr>
              <a:t>Awareness of relevant domestic &amp; international regulations, and internal university policies, is crucial</a:t>
            </a:r>
            <a:endParaRPr lang="ja-JP" altLang="en-US" sz="2000" u="sng" dirty="0">
              <a:solidFill>
                <a:schemeClr val="bg1">
                  <a:lumMod val="85000"/>
                </a:schemeClr>
              </a:solidFill>
              <a:ea typeface="BIZ UDPGothic" panose="020B0400000000000000" pitchFamily="34" charset="-128"/>
              <a:cs typeface="Calibri" panose="020F0502020204030204" pitchFamily="34" charset="0"/>
            </a:endParaRPr>
          </a:p>
        </p:txBody>
      </p:sp>
      <p:sp>
        <p:nvSpPr>
          <p:cNvPr id="67" name="コンテンツ プレースホルダー 2">
            <a:extLst>
              <a:ext uri="{FF2B5EF4-FFF2-40B4-BE49-F238E27FC236}">
                <a16:creationId xmlns:a16="http://schemas.microsoft.com/office/drawing/2014/main" id="{3FA2CD39-6BB0-8A86-9039-EE4B9C8CCB32}"/>
              </a:ext>
            </a:extLst>
          </p:cNvPr>
          <p:cNvSpPr txBox="1">
            <a:spLocks/>
          </p:cNvSpPr>
          <p:nvPr/>
        </p:nvSpPr>
        <p:spPr bwMode="auto">
          <a:xfrm>
            <a:off x="9773722" y="6491288"/>
            <a:ext cx="1973056" cy="415372"/>
          </a:xfrm>
          <a:prstGeom prst="rect">
            <a:avLst/>
          </a:prstGeom>
          <a:noFill/>
          <a:ln>
            <a:noFill/>
          </a:ln>
        </p:spPr>
        <p:txBody>
          <a:bodyP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gn="ctr" defTabSz="1219050">
              <a:lnSpc>
                <a:spcPct val="150000"/>
              </a:lnSpc>
              <a:defRPr/>
            </a:pPr>
            <a:r>
              <a:rPr lang="en-GB" altLang="ja-JP" sz="1333" dirty="0">
                <a:solidFill>
                  <a:schemeClr val="bg1">
                    <a:lumMod val="85000"/>
                  </a:schemeClr>
                </a:solidFill>
                <a:latin typeface="Calibri" panose="020F0502020204030204" pitchFamily="34" charset="0"/>
                <a:ea typeface="BIZ UDPGothic" panose="020B0400000000000000" pitchFamily="34" charset="-128"/>
                <a:cs typeface="Calibri" panose="020F0502020204030204" pitchFamily="34" charset="0"/>
              </a:rPr>
              <a:t>Research (Field B)</a:t>
            </a:r>
            <a:endParaRPr lang="ja-JP" altLang="en-US" sz="1333">
              <a:solidFill>
                <a:schemeClr val="bg1">
                  <a:lumMod val="85000"/>
                </a:schemeClr>
              </a:solidFill>
              <a:latin typeface="Calibri" panose="020F0502020204030204" pitchFamily="34" charset="0"/>
              <a:ea typeface="BIZ UDPGothic" panose="020B0400000000000000" pitchFamily="34" charset="-128"/>
              <a:cs typeface="Calibri" panose="020F0502020204030204" pitchFamily="34" charset="0"/>
            </a:endParaRPr>
          </a:p>
        </p:txBody>
      </p:sp>
      <p:sp>
        <p:nvSpPr>
          <p:cNvPr id="68" name="コンテンツ プレースホルダー 2">
            <a:extLst>
              <a:ext uri="{FF2B5EF4-FFF2-40B4-BE49-F238E27FC236}">
                <a16:creationId xmlns:a16="http://schemas.microsoft.com/office/drawing/2014/main" id="{2D39CF9B-EDC1-5A3D-D48C-0CEBB1F505DB}"/>
              </a:ext>
            </a:extLst>
          </p:cNvPr>
          <p:cNvSpPr txBox="1">
            <a:spLocks/>
          </p:cNvSpPr>
          <p:nvPr/>
        </p:nvSpPr>
        <p:spPr bwMode="auto">
          <a:xfrm>
            <a:off x="9822683" y="4950057"/>
            <a:ext cx="1637542" cy="307522"/>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gn="ctr" defTabSz="1219050">
              <a:lnSpc>
                <a:spcPct val="150000"/>
              </a:lnSpc>
              <a:defRPr/>
            </a:pPr>
            <a:r>
              <a:rPr lang="en-GB" altLang="ja-JP" sz="1200" dirty="0">
                <a:solidFill>
                  <a:schemeClr val="bg1">
                    <a:lumMod val="85000"/>
                  </a:schemeClr>
                </a:solidFill>
                <a:latin typeface="Calibri" panose="020F0502020204030204" pitchFamily="34" charset="0"/>
                <a:ea typeface="BIZ UDPGothic" panose="020B0400000000000000" pitchFamily="34" charset="-128"/>
                <a:cs typeface="Calibri" panose="020F0502020204030204" pitchFamily="34" charset="0"/>
              </a:rPr>
              <a:t>Open Domain</a:t>
            </a:r>
            <a:endParaRPr lang="ja-JP" altLang="en-US" sz="1200" dirty="0">
              <a:solidFill>
                <a:schemeClr val="bg1">
                  <a:lumMod val="85000"/>
                </a:schemeClr>
              </a:solidFill>
              <a:latin typeface="Calibri" panose="020F0502020204030204" pitchFamily="34" charset="0"/>
              <a:ea typeface="BIZ UDPGothic" panose="020B0400000000000000" pitchFamily="34" charset="-128"/>
              <a:cs typeface="Calibri" panose="020F0502020204030204" pitchFamily="34" charset="0"/>
            </a:endParaRPr>
          </a:p>
        </p:txBody>
      </p:sp>
      <p:sp>
        <p:nvSpPr>
          <p:cNvPr id="69" name="コンテンツ プレースホルダー 2">
            <a:extLst>
              <a:ext uri="{FF2B5EF4-FFF2-40B4-BE49-F238E27FC236}">
                <a16:creationId xmlns:a16="http://schemas.microsoft.com/office/drawing/2014/main" id="{1142D8A1-39DE-0C5B-0C85-D69DC097B64F}"/>
              </a:ext>
            </a:extLst>
          </p:cNvPr>
          <p:cNvSpPr txBox="1">
            <a:spLocks/>
          </p:cNvSpPr>
          <p:nvPr/>
        </p:nvSpPr>
        <p:spPr bwMode="auto">
          <a:xfrm>
            <a:off x="10208724" y="5521169"/>
            <a:ext cx="855604" cy="481568"/>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gn="ctr" defTabSz="1219050">
              <a:lnSpc>
                <a:spcPct val="100000"/>
              </a:lnSpc>
              <a:defRPr/>
            </a:pPr>
            <a:r>
              <a:rPr lang="en-GB" altLang="ja-JP" sz="1067" dirty="0">
                <a:solidFill>
                  <a:schemeClr val="bg1">
                    <a:lumMod val="85000"/>
                  </a:schemeClr>
                </a:solidFill>
                <a:latin typeface="Calibri" panose="020F0502020204030204" pitchFamily="34" charset="0"/>
                <a:ea typeface="BIZ UDPGothic" panose="020B0400000000000000" pitchFamily="34" charset="-128"/>
                <a:cs typeface="Calibri" panose="020F0502020204030204" pitchFamily="34" charset="0"/>
              </a:rPr>
              <a:t>Closed Domain</a:t>
            </a:r>
            <a:endParaRPr lang="ja-JP" altLang="en-US" sz="1067" dirty="0">
              <a:solidFill>
                <a:schemeClr val="bg1">
                  <a:lumMod val="85000"/>
                </a:schemeClr>
              </a:solidFill>
              <a:latin typeface="Calibri" panose="020F0502020204030204" pitchFamily="34" charset="0"/>
              <a:ea typeface="BIZ UDPGothic" panose="020B0400000000000000" pitchFamily="34" charset="-128"/>
              <a:cs typeface="Calibri" panose="020F0502020204030204" pitchFamily="34" charset="0"/>
            </a:endParaRPr>
          </a:p>
        </p:txBody>
      </p:sp>
      <p:sp>
        <p:nvSpPr>
          <p:cNvPr id="70" name="TextBox 69">
            <a:extLst>
              <a:ext uri="{FF2B5EF4-FFF2-40B4-BE49-F238E27FC236}">
                <a16:creationId xmlns:a16="http://schemas.microsoft.com/office/drawing/2014/main" id="{62EEF7B6-7885-30E6-0132-7EDE287A065C}"/>
              </a:ext>
            </a:extLst>
          </p:cNvPr>
          <p:cNvSpPr txBox="1"/>
          <p:nvPr/>
        </p:nvSpPr>
        <p:spPr>
          <a:xfrm>
            <a:off x="3047071" y="3261061"/>
            <a:ext cx="6094140" cy="369332"/>
          </a:xfrm>
          <a:prstGeom prst="rect">
            <a:avLst/>
          </a:prstGeom>
          <a:noFill/>
        </p:spPr>
        <p:txBody>
          <a:bodyPr wrap="square">
            <a:spAutoFit/>
          </a:bodyPr>
          <a:lstStyle/>
          <a:p>
            <a:pPr lvl="0"/>
            <a:endParaRPr kumimoji="1" lang="ja-JP" altLang="en-US" b="1"/>
          </a:p>
        </p:txBody>
      </p:sp>
      <p:sp>
        <p:nvSpPr>
          <p:cNvPr id="71" name="矢印: ストライプ 41">
            <a:extLst>
              <a:ext uri="{FF2B5EF4-FFF2-40B4-BE49-F238E27FC236}">
                <a16:creationId xmlns:a16="http://schemas.microsoft.com/office/drawing/2014/main" id="{8DC08CDC-AA26-FE11-F7CA-4D51F5F75F59}"/>
              </a:ext>
            </a:extLst>
          </p:cNvPr>
          <p:cNvSpPr/>
          <p:nvPr/>
        </p:nvSpPr>
        <p:spPr>
          <a:xfrm>
            <a:off x="1020125" y="6417039"/>
            <a:ext cx="435607" cy="236736"/>
          </a:xfrm>
          <a:prstGeom prst="stripedRightArrow">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lumMod val="85000"/>
                </a:schemeClr>
              </a:solidFill>
              <a:latin typeface="BIZ UDPGothic" panose="020B0400000000000000" pitchFamily="34" charset="-128"/>
              <a:ea typeface="BIZ UDPGothic" panose="020B0400000000000000" pitchFamily="34" charset="-128"/>
            </a:endParaRPr>
          </a:p>
        </p:txBody>
      </p:sp>
      <p:sp>
        <p:nvSpPr>
          <p:cNvPr id="74" name="正方形/長方形 3">
            <a:extLst>
              <a:ext uri="{FF2B5EF4-FFF2-40B4-BE49-F238E27FC236}">
                <a16:creationId xmlns:a16="http://schemas.microsoft.com/office/drawing/2014/main" id="{EFC4348B-7590-71D0-7A4E-D4B377990A5D}"/>
              </a:ext>
            </a:extLst>
          </p:cNvPr>
          <p:cNvSpPr/>
          <p:nvPr/>
        </p:nvSpPr>
        <p:spPr>
          <a:xfrm>
            <a:off x="6513013" y="2394273"/>
            <a:ext cx="5192757" cy="2145107"/>
          </a:xfrm>
          <a:prstGeom prst="rect">
            <a:avLst/>
          </a:prstGeom>
          <a:solidFill>
            <a:schemeClr val="accent3">
              <a:lumMod val="60000"/>
              <a:lumOff val="40000"/>
              <a:alpha val="2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a:latin typeface="Calibri" panose="020F0502020204030204" pitchFamily="34" charset="0"/>
              <a:ea typeface="BIZ UDPGothic" panose="020B0400000000000000" pitchFamily="34" charset="-128"/>
              <a:cs typeface="Calibri" panose="020F0502020204030204" pitchFamily="34" charset="0"/>
            </a:endParaRPr>
          </a:p>
        </p:txBody>
      </p:sp>
      <p:sp>
        <p:nvSpPr>
          <p:cNvPr id="75" name="コンテンツ プレースホルダー 2">
            <a:extLst>
              <a:ext uri="{FF2B5EF4-FFF2-40B4-BE49-F238E27FC236}">
                <a16:creationId xmlns:a16="http://schemas.microsoft.com/office/drawing/2014/main" id="{B53C6EFF-5CC8-59CD-E4C7-6984A5FDED9F}"/>
              </a:ext>
            </a:extLst>
          </p:cNvPr>
          <p:cNvSpPr txBox="1">
            <a:spLocks/>
          </p:cNvSpPr>
          <p:nvPr/>
        </p:nvSpPr>
        <p:spPr bwMode="auto">
          <a:xfrm>
            <a:off x="6566240" y="2314168"/>
            <a:ext cx="2213835" cy="444996"/>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defTabSz="1219050">
              <a:lnSpc>
                <a:spcPct val="150000"/>
              </a:lnSpc>
              <a:defRPr/>
            </a:pPr>
            <a:r>
              <a:rPr lang="en-GB" altLang="ja-JP" sz="2000" dirty="0">
                <a:latin typeface="Calibri" panose="020F0502020204030204" pitchFamily="34" charset="0"/>
                <a:ea typeface="BIZ UDPGothic" panose="020B0400000000000000" pitchFamily="34" charset="-128"/>
                <a:cs typeface="Calibri" panose="020F0502020204030204" pitchFamily="34" charset="0"/>
              </a:rPr>
              <a:t>Open Science</a:t>
            </a:r>
            <a:endParaRPr lang="ja-JP" altLang="en-US" sz="2000">
              <a:latin typeface="Calibri" panose="020F0502020204030204" pitchFamily="34" charset="0"/>
              <a:ea typeface="BIZ UDPGothic" panose="020B0400000000000000" pitchFamily="34" charset="-128"/>
              <a:cs typeface="Calibri" panose="020F0502020204030204" pitchFamily="34" charset="0"/>
            </a:endParaRPr>
          </a:p>
        </p:txBody>
      </p:sp>
      <p:pic>
        <p:nvPicPr>
          <p:cNvPr id="76" name="図 9">
            <a:extLst>
              <a:ext uri="{FF2B5EF4-FFF2-40B4-BE49-F238E27FC236}">
                <a16:creationId xmlns:a16="http://schemas.microsoft.com/office/drawing/2014/main" id="{8C0C89EC-EAD2-2802-566F-67777101E4C7}"/>
              </a:ext>
            </a:extLst>
          </p:cNvPr>
          <p:cNvPicPr>
            <a:picLocks noChangeAspect="1"/>
          </p:cNvPicPr>
          <p:nvPr/>
        </p:nvPicPr>
        <p:blipFill>
          <a:blip r:embed="rId17"/>
          <a:stretch>
            <a:fillRect/>
          </a:stretch>
        </p:blipFill>
        <p:spPr>
          <a:xfrm>
            <a:off x="7440203" y="2513445"/>
            <a:ext cx="1610649" cy="1610649"/>
          </a:xfrm>
          <a:prstGeom prst="rect">
            <a:avLst/>
          </a:prstGeom>
        </p:spPr>
      </p:pic>
      <p:pic>
        <p:nvPicPr>
          <p:cNvPr id="77" name="図 11">
            <a:extLst>
              <a:ext uri="{FF2B5EF4-FFF2-40B4-BE49-F238E27FC236}">
                <a16:creationId xmlns:a16="http://schemas.microsoft.com/office/drawing/2014/main" id="{BE572569-27E7-FFB4-5EC5-36D76FE74DF4}"/>
              </a:ext>
            </a:extLst>
          </p:cNvPr>
          <p:cNvPicPr>
            <a:picLocks noChangeAspect="1"/>
          </p:cNvPicPr>
          <p:nvPr/>
        </p:nvPicPr>
        <p:blipFill>
          <a:blip r:embed="rId18"/>
          <a:stretch>
            <a:fillRect/>
          </a:stretch>
        </p:blipFill>
        <p:spPr>
          <a:xfrm>
            <a:off x="8974237" y="2446923"/>
            <a:ext cx="1681413" cy="1681412"/>
          </a:xfrm>
          <a:prstGeom prst="rect">
            <a:avLst/>
          </a:prstGeom>
        </p:spPr>
      </p:pic>
      <p:sp>
        <p:nvSpPr>
          <p:cNvPr id="78" name="コンテンツ プレースホルダー 2">
            <a:extLst>
              <a:ext uri="{FF2B5EF4-FFF2-40B4-BE49-F238E27FC236}">
                <a16:creationId xmlns:a16="http://schemas.microsoft.com/office/drawing/2014/main" id="{3E8903A6-3440-5DE8-85BE-7214AEB3712C}"/>
              </a:ext>
            </a:extLst>
          </p:cNvPr>
          <p:cNvSpPr txBox="1">
            <a:spLocks/>
          </p:cNvSpPr>
          <p:nvPr/>
        </p:nvSpPr>
        <p:spPr bwMode="auto">
          <a:xfrm>
            <a:off x="6528490" y="3915929"/>
            <a:ext cx="5192757" cy="586803"/>
          </a:xfrm>
          <a:prstGeom prst="rect">
            <a:avLst/>
          </a:prstGeom>
          <a:noFill/>
          <a:ln>
            <a:noFill/>
          </a:ln>
        </p:spPr>
        <p:txBody>
          <a:bodyP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marL="380953" indent="-380953" defTabSz="1219050">
              <a:lnSpc>
                <a:spcPct val="100000"/>
              </a:lnSpc>
              <a:buFont typeface="Wingdings" panose="05000000000000000000" pitchFamily="2" charset="2"/>
              <a:buChar char="ü"/>
              <a:defRPr/>
            </a:pPr>
            <a:r>
              <a:rPr lang="en-GB" altLang="ja-JP" sz="1800" dirty="0">
                <a:latin typeface="Calibri" panose="020F0502020204030204" pitchFamily="34" charset="0"/>
                <a:ea typeface="BIZ UDPGothic" panose="020B0400000000000000" pitchFamily="34" charset="-128"/>
                <a:cs typeface="Calibri" panose="020F0502020204030204" pitchFamily="34" charset="0"/>
              </a:rPr>
              <a:t>Research data is an important source for research (enhancing research efficiency and innovation)</a:t>
            </a:r>
            <a:endParaRPr lang="ja-JP" altLang="en-US" sz="1800" dirty="0">
              <a:latin typeface="Calibri" panose="020F0502020204030204" pitchFamily="34" charset="0"/>
              <a:ea typeface="BIZ UDPGothic" panose="020B0400000000000000" pitchFamily="34" charset="-128"/>
              <a:cs typeface="Calibri" panose="020F0502020204030204" pitchFamily="34" charset="0"/>
            </a:endParaRPr>
          </a:p>
        </p:txBody>
      </p:sp>
    </p:spTree>
    <p:extLst>
      <p:ext uri="{BB962C8B-B14F-4D97-AF65-F5344CB8AC3E}">
        <p14:creationId xmlns:p14="http://schemas.microsoft.com/office/powerpoint/2010/main" val="38097806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タイトル 14">
            <a:extLst>
              <a:ext uri="{FF2B5EF4-FFF2-40B4-BE49-F238E27FC236}">
                <a16:creationId xmlns:a16="http://schemas.microsoft.com/office/drawing/2014/main" id="{D13579BA-2361-D89F-1FCF-F2A0E74B02AD}"/>
              </a:ext>
            </a:extLst>
          </p:cNvPr>
          <p:cNvSpPr txBox="1">
            <a:spLocks/>
          </p:cNvSpPr>
          <p:nvPr/>
        </p:nvSpPr>
        <p:spPr bwMode="auto">
          <a:xfrm>
            <a:off x="0" y="1"/>
            <a:ext cx="12192000" cy="932723"/>
          </a:xfrm>
          <a:prstGeom prst="rect">
            <a:avLst/>
          </a:prstGeom>
          <a:solidFill>
            <a:srgbClr val="2D287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kumimoji="1" sz="4800" kern="1200">
                <a:solidFill>
                  <a:schemeClr val="bg1"/>
                </a:solidFill>
                <a:latin typeface="BIZ UDPゴシック" panose="020B0400000000000000" pitchFamily="34" charset="-128"/>
                <a:ea typeface="BIZ UDPゴシック" panose="020B0400000000000000" pitchFamily="34" charset="-128"/>
                <a:cs typeface="ヒラギノ角ゴ Pro W6"/>
              </a:defRPr>
            </a:lvl1pPr>
            <a:lvl2pPr algn="ctr" rtl="0" eaLnBrk="0" fontAlgn="base" hangingPunct="0">
              <a:spcBef>
                <a:spcPct val="0"/>
              </a:spcBef>
              <a:spcAft>
                <a:spcPct val="0"/>
              </a:spcAft>
              <a:defRPr kumimoji="1" sz="4800">
                <a:solidFill>
                  <a:schemeClr val="tx1"/>
                </a:solidFill>
                <a:latin typeface="BIZ UDPゴシック" panose="020B0400000000000000" pitchFamily="34" charset="-128"/>
                <a:ea typeface="BIZ UDPゴシック" panose="020B0400000000000000" pitchFamily="34" charset="-128"/>
                <a:cs typeface="ヒラギノ角ゴ Pro W6" charset="0"/>
              </a:defRPr>
            </a:lvl2pPr>
            <a:lvl3pPr algn="ctr" rtl="0" eaLnBrk="0" fontAlgn="base" hangingPunct="0">
              <a:spcBef>
                <a:spcPct val="0"/>
              </a:spcBef>
              <a:spcAft>
                <a:spcPct val="0"/>
              </a:spcAft>
              <a:defRPr kumimoji="1" sz="4800">
                <a:solidFill>
                  <a:schemeClr val="tx1"/>
                </a:solidFill>
                <a:latin typeface="BIZ UDPゴシック" panose="020B0400000000000000" pitchFamily="34" charset="-128"/>
                <a:ea typeface="BIZ UDPゴシック" panose="020B0400000000000000" pitchFamily="34" charset="-128"/>
                <a:cs typeface="ヒラギノ角ゴ Pro W6" charset="0"/>
              </a:defRPr>
            </a:lvl3pPr>
            <a:lvl4pPr algn="ctr" rtl="0" eaLnBrk="0" fontAlgn="base" hangingPunct="0">
              <a:spcBef>
                <a:spcPct val="0"/>
              </a:spcBef>
              <a:spcAft>
                <a:spcPct val="0"/>
              </a:spcAft>
              <a:defRPr kumimoji="1" sz="4800">
                <a:solidFill>
                  <a:schemeClr val="tx1"/>
                </a:solidFill>
                <a:latin typeface="BIZ UDPゴシック" panose="020B0400000000000000" pitchFamily="34" charset="-128"/>
                <a:ea typeface="BIZ UDPゴシック" panose="020B0400000000000000" pitchFamily="34" charset="-128"/>
                <a:cs typeface="ヒラギノ角ゴ Pro W6" charset="0"/>
              </a:defRPr>
            </a:lvl4pPr>
            <a:lvl5pPr algn="ctr" rtl="0" eaLnBrk="0" fontAlgn="base" hangingPunct="0">
              <a:spcBef>
                <a:spcPct val="0"/>
              </a:spcBef>
              <a:spcAft>
                <a:spcPct val="0"/>
              </a:spcAft>
              <a:defRPr kumimoji="1" sz="4800">
                <a:solidFill>
                  <a:schemeClr val="tx1"/>
                </a:solidFill>
                <a:latin typeface="BIZ UDPゴシック" panose="020B0400000000000000" pitchFamily="34" charset="-128"/>
                <a:ea typeface="BIZ UDPゴシック" panose="020B0400000000000000" pitchFamily="34" charset="-128"/>
                <a:cs typeface="ヒラギノ角ゴ Pro W6" charset="0"/>
              </a:defRPr>
            </a:lvl5pPr>
            <a:lvl6pPr marL="609555" algn="ctr" rtl="0" fontAlgn="base">
              <a:spcBef>
                <a:spcPct val="0"/>
              </a:spcBef>
              <a:spcAft>
                <a:spcPct val="0"/>
              </a:spcAft>
              <a:defRPr kumimoji="1" sz="5867">
                <a:solidFill>
                  <a:schemeClr val="tx1"/>
                </a:solidFill>
                <a:latin typeface="Calibri" pitchFamily="34" charset="0"/>
                <a:ea typeface="ＭＳ Ｐゴシック" charset="-128"/>
              </a:defRPr>
            </a:lvl6pPr>
            <a:lvl7pPr marL="1219110" algn="ctr" rtl="0" fontAlgn="base">
              <a:spcBef>
                <a:spcPct val="0"/>
              </a:spcBef>
              <a:spcAft>
                <a:spcPct val="0"/>
              </a:spcAft>
              <a:defRPr kumimoji="1" sz="5867">
                <a:solidFill>
                  <a:schemeClr val="tx1"/>
                </a:solidFill>
                <a:latin typeface="Calibri" pitchFamily="34" charset="0"/>
                <a:ea typeface="ＭＳ Ｐゴシック" charset="-128"/>
              </a:defRPr>
            </a:lvl7pPr>
            <a:lvl8pPr marL="1828664" algn="ctr" rtl="0" fontAlgn="base">
              <a:spcBef>
                <a:spcPct val="0"/>
              </a:spcBef>
              <a:spcAft>
                <a:spcPct val="0"/>
              </a:spcAft>
              <a:defRPr kumimoji="1" sz="5867">
                <a:solidFill>
                  <a:schemeClr val="tx1"/>
                </a:solidFill>
                <a:latin typeface="Calibri" pitchFamily="34" charset="0"/>
                <a:ea typeface="ＭＳ Ｐゴシック" charset="-128"/>
              </a:defRPr>
            </a:lvl8pPr>
            <a:lvl9pPr marL="2438218" algn="ctr" rtl="0" fontAlgn="base">
              <a:spcBef>
                <a:spcPct val="0"/>
              </a:spcBef>
              <a:spcAft>
                <a:spcPct val="0"/>
              </a:spcAft>
              <a:defRPr kumimoji="1" sz="5867">
                <a:solidFill>
                  <a:schemeClr val="tx1"/>
                </a:solidFill>
                <a:latin typeface="Calibri" pitchFamily="34"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en-US" sz="4800" b="0" i="0" u="none" strike="noStrike" kern="1200" cap="none" spc="0" normalizeH="0" baseline="0" noProof="0" dirty="0">
                <a:ln>
                  <a:noFill/>
                </a:ln>
                <a:solidFill>
                  <a:prstClr val="white"/>
                </a:solidFill>
                <a:effectLst/>
                <a:uLnTx/>
                <a:uFillTx/>
                <a:latin typeface="Calibri"/>
                <a:ea typeface="BIZ UDGothic" panose="020B0400000000000000" pitchFamily="49" charset="-128"/>
              </a:rPr>
              <a:t>Necessity of Research Data Management</a:t>
            </a:r>
            <a:endParaRPr kumimoji="1" lang="ja-JP" altLang="en-US" sz="4800" b="0" i="0" u="none" strike="noStrike" kern="1200" cap="none" spc="0" normalizeH="0" baseline="0" noProof="0">
              <a:ln>
                <a:noFill/>
              </a:ln>
              <a:solidFill>
                <a:sysClr val="window" lastClr="FFFFFF"/>
              </a:solidFill>
              <a:effectLst/>
              <a:uLnTx/>
              <a:uFillTx/>
              <a:latin typeface="BIZ UDPゴシック" panose="020B0400000000000000" pitchFamily="34" charset="-128"/>
              <a:ea typeface="BIZ UDPゴシック" panose="020B0400000000000000" pitchFamily="34" charset="-128"/>
            </a:endParaRPr>
          </a:p>
        </p:txBody>
      </p:sp>
      <p:sp>
        <p:nvSpPr>
          <p:cNvPr id="15" name="テキスト ボックス 14">
            <a:extLst>
              <a:ext uri="{FF2B5EF4-FFF2-40B4-BE49-F238E27FC236}">
                <a16:creationId xmlns:a16="http://schemas.microsoft.com/office/drawing/2014/main" id="{3DF90206-071E-3DED-01A5-021B833A6454}"/>
              </a:ext>
            </a:extLst>
          </p:cNvPr>
          <p:cNvSpPr txBox="1"/>
          <p:nvPr/>
        </p:nvSpPr>
        <p:spPr>
          <a:xfrm>
            <a:off x="-160" y="6323173"/>
            <a:ext cx="12192000" cy="523220"/>
          </a:xfrm>
          <a:prstGeom prst="rect">
            <a:avLst/>
          </a:prstGeom>
          <a:solidFill>
            <a:srgbClr val="EAEAEA"/>
          </a:solidFill>
        </p:spPr>
        <p:txBody>
          <a:bodyPr wrap="square" rtlCol="0">
            <a:spAutoFit/>
          </a:bodyPr>
          <a:lstStyle/>
          <a:p>
            <a:r>
              <a:rPr lang="en-US" sz="1400" i="0" u="none" strike="noStrike" dirty="0">
                <a:solidFill>
                  <a:srgbClr val="000000"/>
                </a:solidFill>
                <a:effectLst/>
                <a:cs typeface="Calibri" panose="020F0502020204030204" pitchFamily="34" charset="0"/>
              </a:rPr>
              <a:t>Data-Driven Innovation Initiative, Division of Research Data Service, Kyushu University &amp; Library Office for DX Services, Kyushu University Library (2023, August). </a:t>
            </a:r>
            <a:r>
              <a:rPr lang="en-US" sz="1400" i="1" u="none" strike="noStrike" dirty="0">
                <a:solidFill>
                  <a:srgbClr val="000000"/>
                </a:solidFill>
                <a:effectLst/>
                <a:cs typeface="Calibri" panose="020F0502020204030204" pitchFamily="34" charset="0"/>
              </a:rPr>
              <a:t>Let Us Start Research Data Management</a:t>
            </a:r>
            <a:r>
              <a:rPr lang="en-US" sz="1400" i="0" u="none" strike="noStrike" dirty="0">
                <a:solidFill>
                  <a:srgbClr val="000000"/>
                </a:solidFill>
                <a:effectLst/>
                <a:cs typeface="Calibri" panose="020F0502020204030204" pitchFamily="34" charset="0"/>
              </a:rPr>
              <a:t>. Revised July 2024, Section 1: Introduction, p.8. </a:t>
            </a:r>
            <a:r>
              <a:rPr lang="en-US" sz="1400" i="0" dirty="0">
                <a:effectLst/>
                <a:cs typeface="Calibri" panose="020F0502020204030204" pitchFamily="34" charset="0"/>
                <a:hlinkClick r:id="rId3"/>
              </a:rPr>
              <a:t>https://doi.org/10.15017/7217541</a:t>
            </a:r>
            <a:endParaRPr lang="en-US" altLang="ja-JP" sz="1400" dirty="0">
              <a:ea typeface="BIZ UDPGothic" panose="020B0400000000000000" pitchFamily="34" charset="-128"/>
              <a:cs typeface="Calibri" panose="020F0502020204030204" pitchFamily="34" charset="0"/>
            </a:endParaRPr>
          </a:p>
        </p:txBody>
      </p:sp>
      <p:pic>
        <p:nvPicPr>
          <p:cNvPr id="4" name="Picture 3" descr="A screenshot of a computer&#10;&#10;AI-generated content may be incorrect.">
            <a:extLst>
              <a:ext uri="{FF2B5EF4-FFF2-40B4-BE49-F238E27FC236}">
                <a16:creationId xmlns:a16="http://schemas.microsoft.com/office/drawing/2014/main" id="{0476E352-2EBC-7F18-F6EA-DAF90CB458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28844" y="932724"/>
            <a:ext cx="7133992" cy="5390449"/>
          </a:xfrm>
          <a:prstGeom prst="rect">
            <a:avLst/>
          </a:prstGeom>
          <a:ln>
            <a:solidFill>
              <a:schemeClr val="bg2">
                <a:lumMod val="75000"/>
              </a:schemeClr>
            </a:solidFill>
          </a:ln>
        </p:spPr>
      </p:pic>
    </p:spTree>
    <p:extLst>
      <p:ext uri="{BB962C8B-B14F-4D97-AF65-F5344CB8AC3E}">
        <p14:creationId xmlns:p14="http://schemas.microsoft.com/office/powerpoint/2010/main" val="16130416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楕円 26">
            <a:extLst>
              <a:ext uri="{FF2B5EF4-FFF2-40B4-BE49-F238E27FC236}">
                <a16:creationId xmlns:a16="http://schemas.microsoft.com/office/drawing/2014/main" id="{734A2AFB-2280-114C-F403-085737976F33}"/>
              </a:ext>
            </a:extLst>
          </p:cNvPr>
          <p:cNvSpPr/>
          <p:nvPr/>
        </p:nvSpPr>
        <p:spPr>
          <a:xfrm>
            <a:off x="9597316" y="4582043"/>
            <a:ext cx="1715589" cy="1725924"/>
          </a:xfrm>
          <a:prstGeom prst="ellipse">
            <a:avLst/>
          </a:prstGeom>
          <a:noFill/>
          <a:ln w="3175">
            <a:solidFill>
              <a:schemeClr val="bg1"/>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BIZ UDPGothic" panose="020B0400000000000000" pitchFamily="34" charset="-128"/>
              <a:ea typeface="BIZ UDPGothic" panose="020B0400000000000000" pitchFamily="34" charset="-128"/>
              <a:cs typeface="+mn-cs"/>
            </a:endParaRPr>
          </a:p>
        </p:txBody>
      </p:sp>
      <p:sp>
        <p:nvSpPr>
          <p:cNvPr id="15" name="タイトル 14">
            <a:extLst>
              <a:ext uri="{FF2B5EF4-FFF2-40B4-BE49-F238E27FC236}">
                <a16:creationId xmlns:a16="http://schemas.microsoft.com/office/drawing/2014/main" id="{28F0A8EC-76CA-3003-4238-8AE3AA25CA06}"/>
              </a:ext>
            </a:extLst>
          </p:cNvPr>
          <p:cNvSpPr>
            <a:spLocks noGrp="1"/>
          </p:cNvSpPr>
          <p:nvPr>
            <p:ph type="title"/>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en-US" sz="4800" b="0" i="0" u="none" strike="noStrike" kern="1200" cap="none" spc="0" normalizeH="0" baseline="0" noProof="0" dirty="0">
                <a:ln>
                  <a:noFill/>
                </a:ln>
                <a:solidFill>
                  <a:prstClr val="white"/>
                </a:solidFill>
                <a:effectLst/>
                <a:uLnTx/>
                <a:uFillTx/>
                <a:latin typeface="Calibri"/>
                <a:ea typeface="BIZ UDGothic" panose="020B0400000000000000" pitchFamily="49" charset="-128"/>
              </a:rPr>
              <a:t>Necessity of Research Data Management</a:t>
            </a:r>
            <a:endParaRPr kumimoji="1" lang="ja-JP" altLang="en-US" sz="4800" b="0" i="0" u="none" strike="noStrike" kern="1200" cap="none" spc="0" normalizeH="0" baseline="0" noProof="0">
              <a:ln>
                <a:noFill/>
              </a:ln>
              <a:solidFill>
                <a:sysClr val="window" lastClr="FFFFFF"/>
              </a:solidFill>
              <a:effectLst/>
              <a:uLnTx/>
              <a:uFillTx/>
              <a:latin typeface="BIZ UDPゴシック" panose="020B0400000000000000" pitchFamily="34" charset="-128"/>
              <a:ea typeface="BIZ UDPゴシック" panose="020B0400000000000000" pitchFamily="34" charset="-128"/>
            </a:endParaRPr>
          </a:p>
        </p:txBody>
      </p:sp>
      <p:sp>
        <p:nvSpPr>
          <p:cNvPr id="4" name="テキスト ボックス 12">
            <a:extLst>
              <a:ext uri="{FF2B5EF4-FFF2-40B4-BE49-F238E27FC236}">
                <a16:creationId xmlns:a16="http://schemas.microsoft.com/office/drawing/2014/main" id="{203BE3B3-F3B8-97F7-D0B1-FA298D02C6A3}"/>
              </a:ext>
            </a:extLst>
          </p:cNvPr>
          <p:cNvSpPr txBox="1"/>
          <p:nvPr/>
        </p:nvSpPr>
        <p:spPr>
          <a:xfrm>
            <a:off x="979040" y="4604621"/>
            <a:ext cx="6805984" cy="995209"/>
          </a:xfrm>
          <a:prstGeom prst="rect">
            <a:avLst/>
          </a:prstGeom>
          <a:noFill/>
        </p:spPr>
        <p:txBody>
          <a:bodyPr wrap="square">
            <a:spAutoFit/>
          </a:bodyPr>
          <a:lstStyle/>
          <a:p>
            <a:pPr marL="380972" indent="-380972">
              <a:buFont typeface="Wingdings" panose="05000000000000000000" pitchFamily="2" charset="2"/>
              <a:buChar char="u"/>
            </a:pPr>
            <a:r>
              <a:rPr lang="en-US" altLang="ja-JP" sz="2000" dirty="0">
                <a:ea typeface="BIZ UDPGothic" panose="020B0400000000000000" pitchFamily="34" charset="-128"/>
                <a:cs typeface="Calibri" panose="020F0502020204030204" pitchFamily="34" charset="0"/>
              </a:rPr>
              <a:t>Open and Close Strategy tailored to specific characteristics of data is essential</a:t>
            </a:r>
          </a:p>
          <a:p>
            <a:endParaRPr lang="ja-JP" altLang="en-US" sz="1867" dirty="0">
              <a:ea typeface="BIZ UDPGothic" panose="020B0400000000000000" pitchFamily="34" charset="-128"/>
              <a:cs typeface="Calibri" panose="020F0502020204030204" pitchFamily="34" charset="0"/>
            </a:endParaRPr>
          </a:p>
        </p:txBody>
      </p:sp>
      <p:sp>
        <p:nvSpPr>
          <p:cNvPr id="5" name="コンテンツ プレースホルダー 2">
            <a:extLst>
              <a:ext uri="{FF2B5EF4-FFF2-40B4-BE49-F238E27FC236}">
                <a16:creationId xmlns:a16="http://schemas.microsoft.com/office/drawing/2014/main" id="{F58C14F5-0CC3-DBAD-166C-80A6BCD07545}"/>
              </a:ext>
            </a:extLst>
          </p:cNvPr>
          <p:cNvSpPr txBox="1">
            <a:spLocks/>
          </p:cNvSpPr>
          <p:nvPr/>
        </p:nvSpPr>
        <p:spPr bwMode="auto">
          <a:xfrm>
            <a:off x="1241770" y="5273399"/>
            <a:ext cx="6198433" cy="915646"/>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marL="380953" indent="-380953" defTabSz="1219050">
              <a:lnSpc>
                <a:spcPct val="100000"/>
              </a:lnSpc>
              <a:buFont typeface="Wingdings" panose="05000000000000000000" pitchFamily="2" charset="2"/>
              <a:buChar char="ü"/>
              <a:defRPr/>
            </a:pPr>
            <a:r>
              <a:rPr lang="en-US" altLang="ja-JP" sz="1800" dirty="0">
                <a:latin typeface="Calibri" panose="020F0502020204030204" pitchFamily="34" charset="0"/>
                <a:ea typeface="BIZ UDPGothic" panose="020B0400000000000000" pitchFamily="34" charset="-128"/>
                <a:cs typeface="Calibri" panose="020F0502020204030204" pitchFamily="34" charset="0"/>
              </a:rPr>
              <a:t>Protection of research outputs with value for national and university interests</a:t>
            </a:r>
          </a:p>
          <a:p>
            <a:pPr marL="380953" indent="-380953" defTabSz="1219050">
              <a:lnSpc>
                <a:spcPts val="1333"/>
              </a:lnSpc>
              <a:buFont typeface="Wingdings" panose="05000000000000000000" pitchFamily="2" charset="2"/>
              <a:buChar char="ü"/>
              <a:defRPr/>
            </a:pPr>
            <a:r>
              <a:rPr lang="en-US" altLang="ja-JP" sz="1800" dirty="0">
                <a:latin typeface="Calibri" panose="020F0502020204030204" pitchFamily="34" charset="0"/>
                <a:ea typeface="BIZ UDPGothic" panose="020B0400000000000000" pitchFamily="34" charset="-128"/>
                <a:cs typeface="Calibri" panose="020F0502020204030204" pitchFamily="34" charset="0"/>
              </a:rPr>
              <a:t>Strategies must consider unique characteristics of each field</a:t>
            </a:r>
          </a:p>
        </p:txBody>
      </p:sp>
      <p:grpSp>
        <p:nvGrpSpPr>
          <p:cNvPr id="6" name="グループ化 1">
            <a:extLst>
              <a:ext uri="{FF2B5EF4-FFF2-40B4-BE49-F238E27FC236}">
                <a16:creationId xmlns:a16="http://schemas.microsoft.com/office/drawing/2014/main" id="{2DA62FD7-63B5-32A2-1BE5-565E7DBBF7C5}"/>
              </a:ext>
            </a:extLst>
          </p:cNvPr>
          <p:cNvGrpSpPr/>
          <p:nvPr/>
        </p:nvGrpSpPr>
        <p:grpSpPr>
          <a:xfrm>
            <a:off x="7238421" y="4802447"/>
            <a:ext cx="2797491" cy="2112407"/>
            <a:chOff x="3818319" y="2949809"/>
            <a:chExt cx="3455594" cy="2457285"/>
          </a:xfrm>
        </p:grpSpPr>
        <p:graphicFrame>
          <p:nvGraphicFramePr>
            <p:cNvPr id="7" name="図表 25">
              <a:extLst>
                <a:ext uri="{FF2B5EF4-FFF2-40B4-BE49-F238E27FC236}">
                  <a16:creationId xmlns:a16="http://schemas.microsoft.com/office/drawing/2014/main" id="{0ED5A7E5-899B-3CC8-2C73-7E45672FAB96}"/>
                </a:ext>
              </a:extLst>
            </p:cNvPr>
            <p:cNvGraphicFramePr/>
            <p:nvPr/>
          </p:nvGraphicFramePr>
          <p:xfrm>
            <a:off x="3818319" y="2949809"/>
            <a:ext cx="3455594" cy="22761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コンテンツ プレースホルダー 2">
              <a:extLst>
                <a:ext uri="{FF2B5EF4-FFF2-40B4-BE49-F238E27FC236}">
                  <a16:creationId xmlns:a16="http://schemas.microsoft.com/office/drawing/2014/main" id="{A0D37591-9ED4-D4A5-DE5F-377FDAA0E9D9}"/>
                </a:ext>
              </a:extLst>
            </p:cNvPr>
            <p:cNvSpPr txBox="1">
              <a:spLocks/>
            </p:cNvSpPr>
            <p:nvPr/>
          </p:nvSpPr>
          <p:spPr bwMode="auto">
            <a:xfrm>
              <a:off x="4535385" y="4928323"/>
              <a:ext cx="1976291" cy="478771"/>
            </a:xfrm>
            <a:prstGeom prst="rect">
              <a:avLst/>
            </a:prstGeom>
            <a:noFill/>
            <a:ln>
              <a:noFill/>
            </a:ln>
          </p:spPr>
          <p:txBody>
            <a:bodyP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gn="ctr" defTabSz="1219050">
                <a:lnSpc>
                  <a:spcPct val="150000"/>
                </a:lnSpc>
                <a:defRPr/>
              </a:pPr>
              <a:r>
                <a:rPr lang="en-GB" altLang="ja-JP" sz="1333" dirty="0">
                  <a:latin typeface="Calibri" panose="020F0502020204030204" pitchFamily="34" charset="0"/>
                  <a:ea typeface="BIZ UDPGothic" panose="020B0400000000000000" pitchFamily="34" charset="-128"/>
                  <a:cs typeface="Calibri" panose="020F0502020204030204" pitchFamily="34" charset="0"/>
                </a:rPr>
                <a:t>Research (Field A)</a:t>
              </a:r>
              <a:endParaRPr lang="ja-JP" altLang="en-US" sz="1333">
                <a:latin typeface="Calibri" panose="020F0502020204030204" pitchFamily="34" charset="0"/>
                <a:ea typeface="BIZ UDPGothic" panose="020B0400000000000000" pitchFamily="34" charset="-128"/>
                <a:cs typeface="Calibri" panose="020F0502020204030204" pitchFamily="34" charset="0"/>
              </a:endParaRPr>
            </a:p>
          </p:txBody>
        </p:sp>
        <p:sp>
          <p:nvSpPr>
            <p:cNvPr id="9" name="コンテンツ プレースホルダー 2">
              <a:extLst>
                <a:ext uri="{FF2B5EF4-FFF2-40B4-BE49-F238E27FC236}">
                  <a16:creationId xmlns:a16="http://schemas.microsoft.com/office/drawing/2014/main" id="{C56A6DA0-1AD6-6763-2B14-CE0A512C5C1F}"/>
                </a:ext>
              </a:extLst>
            </p:cNvPr>
            <p:cNvSpPr txBox="1">
              <a:spLocks/>
            </p:cNvSpPr>
            <p:nvPr/>
          </p:nvSpPr>
          <p:spPr bwMode="auto">
            <a:xfrm>
              <a:off x="4600242" y="3118996"/>
              <a:ext cx="1876984" cy="354458"/>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gn="ctr" defTabSz="1219050">
                <a:lnSpc>
                  <a:spcPct val="150000"/>
                </a:lnSpc>
                <a:defRPr/>
              </a:pPr>
              <a:r>
                <a:rPr lang="en-GB" altLang="ja-JP" sz="1200" dirty="0">
                  <a:solidFill>
                    <a:schemeClr val="bg1"/>
                  </a:solidFill>
                  <a:latin typeface="Calibri" panose="020F0502020204030204" pitchFamily="34" charset="0"/>
                  <a:ea typeface="BIZ UDPGothic" panose="020B0400000000000000" pitchFamily="34" charset="-128"/>
                  <a:cs typeface="Calibri" panose="020F0502020204030204" pitchFamily="34" charset="0"/>
                </a:rPr>
                <a:t>Open Domain</a:t>
              </a:r>
              <a:endParaRPr lang="ja-JP" altLang="en-US" sz="1200" dirty="0">
                <a:solidFill>
                  <a:schemeClr val="bg1"/>
                </a:solidFill>
                <a:latin typeface="Calibri" panose="020F0502020204030204" pitchFamily="34" charset="0"/>
                <a:ea typeface="BIZ UDPGothic" panose="020B0400000000000000" pitchFamily="34" charset="-128"/>
                <a:cs typeface="Calibri" panose="020F0502020204030204" pitchFamily="34" charset="0"/>
              </a:endParaRPr>
            </a:p>
          </p:txBody>
        </p:sp>
        <p:sp>
          <p:nvSpPr>
            <p:cNvPr id="10" name="コンテンツ プレースホルダー 2">
              <a:extLst>
                <a:ext uri="{FF2B5EF4-FFF2-40B4-BE49-F238E27FC236}">
                  <a16:creationId xmlns:a16="http://schemas.microsoft.com/office/drawing/2014/main" id="{BA85E65A-2335-796D-E4C4-63B721AB0F65}"/>
                </a:ext>
              </a:extLst>
            </p:cNvPr>
            <p:cNvSpPr txBox="1">
              <a:spLocks/>
            </p:cNvSpPr>
            <p:nvPr/>
          </p:nvSpPr>
          <p:spPr bwMode="auto">
            <a:xfrm>
              <a:off x="4850730" y="3798729"/>
              <a:ext cx="1388777" cy="354458"/>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gn="ctr" defTabSz="1219050">
                <a:lnSpc>
                  <a:spcPct val="150000"/>
                </a:lnSpc>
                <a:defRPr/>
              </a:pPr>
              <a:r>
                <a:rPr lang="en-GB" altLang="ja-JP" sz="1333" dirty="0">
                  <a:solidFill>
                    <a:schemeClr val="bg1"/>
                  </a:solidFill>
                  <a:latin typeface="Calibri" panose="020F0502020204030204" pitchFamily="34" charset="0"/>
                  <a:ea typeface="BIZ UDPGothic" panose="020B0400000000000000" pitchFamily="34" charset="-128"/>
                  <a:cs typeface="Calibri" panose="020F0502020204030204" pitchFamily="34" charset="0"/>
                </a:rPr>
                <a:t>Closed Domain</a:t>
              </a:r>
              <a:endParaRPr lang="ja-JP" altLang="en-US" sz="1333" dirty="0">
                <a:solidFill>
                  <a:schemeClr val="bg1"/>
                </a:solidFill>
                <a:latin typeface="Calibri" panose="020F0502020204030204" pitchFamily="34" charset="0"/>
                <a:ea typeface="BIZ UDPGothic" panose="020B0400000000000000" pitchFamily="34" charset="-128"/>
                <a:cs typeface="Calibri" panose="020F0502020204030204" pitchFamily="34" charset="0"/>
              </a:endParaRPr>
            </a:p>
          </p:txBody>
        </p:sp>
      </p:grpSp>
      <p:grpSp>
        <p:nvGrpSpPr>
          <p:cNvPr id="11" name="グループ化 13">
            <a:extLst>
              <a:ext uri="{FF2B5EF4-FFF2-40B4-BE49-F238E27FC236}">
                <a16:creationId xmlns:a16="http://schemas.microsoft.com/office/drawing/2014/main" id="{6348F610-1A30-20EE-7C42-CC841A73DB58}"/>
              </a:ext>
            </a:extLst>
          </p:cNvPr>
          <p:cNvGrpSpPr/>
          <p:nvPr/>
        </p:nvGrpSpPr>
        <p:grpSpPr>
          <a:xfrm>
            <a:off x="9160336" y="4759948"/>
            <a:ext cx="3014773" cy="2146712"/>
            <a:chOff x="6133388" y="2931207"/>
            <a:chExt cx="3455595" cy="2474365"/>
          </a:xfrm>
        </p:grpSpPr>
        <p:graphicFrame>
          <p:nvGraphicFramePr>
            <p:cNvPr id="12" name="図表 24">
              <a:extLst>
                <a:ext uri="{FF2B5EF4-FFF2-40B4-BE49-F238E27FC236}">
                  <a16:creationId xmlns:a16="http://schemas.microsoft.com/office/drawing/2014/main" id="{CE89D987-A697-88B3-84C5-634757C09F0F}"/>
                </a:ext>
              </a:extLst>
            </p:cNvPr>
            <p:cNvGraphicFramePr/>
            <p:nvPr/>
          </p:nvGraphicFramePr>
          <p:xfrm>
            <a:off x="6133388" y="2931207"/>
            <a:ext cx="3455595" cy="22761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4" name="コンテンツ プレースホルダー 2">
              <a:extLst>
                <a:ext uri="{FF2B5EF4-FFF2-40B4-BE49-F238E27FC236}">
                  <a16:creationId xmlns:a16="http://schemas.microsoft.com/office/drawing/2014/main" id="{B334F2EA-2B16-8D40-A7C6-D9FCAD93EBAD}"/>
                </a:ext>
              </a:extLst>
            </p:cNvPr>
            <p:cNvSpPr txBox="1">
              <a:spLocks/>
            </p:cNvSpPr>
            <p:nvPr/>
          </p:nvSpPr>
          <p:spPr bwMode="auto">
            <a:xfrm>
              <a:off x="6836464" y="4926802"/>
              <a:ext cx="2261557" cy="478770"/>
            </a:xfrm>
            <a:prstGeom prst="rect">
              <a:avLst/>
            </a:prstGeom>
            <a:noFill/>
            <a:ln>
              <a:noFill/>
            </a:ln>
          </p:spPr>
          <p:txBody>
            <a:bodyP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gn="ctr" defTabSz="1219050">
                <a:lnSpc>
                  <a:spcPct val="150000"/>
                </a:lnSpc>
                <a:defRPr/>
              </a:pPr>
              <a:r>
                <a:rPr lang="en-GB" altLang="ja-JP" sz="1333" dirty="0">
                  <a:latin typeface="Calibri" panose="020F0502020204030204" pitchFamily="34" charset="0"/>
                  <a:ea typeface="BIZ UDPGothic" panose="020B0400000000000000" pitchFamily="34" charset="-128"/>
                  <a:cs typeface="Calibri" panose="020F0502020204030204" pitchFamily="34" charset="0"/>
                </a:rPr>
                <a:t>Research (Field B)</a:t>
              </a:r>
              <a:endParaRPr lang="ja-JP" altLang="en-US" sz="1333">
                <a:latin typeface="Calibri" panose="020F0502020204030204" pitchFamily="34" charset="0"/>
                <a:ea typeface="BIZ UDPGothic" panose="020B0400000000000000" pitchFamily="34" charset="-128"/>
                <a:cs typeface="Calibri" panose="020F0502020204030204" pitchFamily="34" charset="0"/>
              </a:endParaRPr>
            </a:p>
          </p:txBody>
        </p:sp>
        <p:sp>
          <p:nvSpPr>
            <p:cNvPr id="48" name="コンテンツ プレースホルダー 2">
              <a:extLst>
                <a:ext uri="{FF2B5EF4-FFF2-40B4-BE49-F238E27FC236}">
                  <a16:creationId xmlns:a16="http://schemas.microsoft.com/office/drawing/2014/main" id="{E546C595-DA9D-E0DF-E567-F950C61AE40C}"/>
                </a:ext>
              </a:extLst>
            </p:cNvPr>
            <p:cNvSpPr txBox="1">
              <a:spLocks/>
            </p:cNvSpPr>
            <p:nvPr/>
          </p:nvSpPr>
          <p:spPr bwMode="auto">
            <a:xfrm>
              <a:off x="6892584" y="3150332"/>
              <a:ext cx="1876984" cy="354459"/>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gn="ctr" defTabSz="1219050">
                <a:lnSpc>
                  <a:spcPct val="150000"/>
                </a:lnSpc>
                <a:defRPr/>
              </a:pPr>
              <a:r>
                <a:rPr lang="en-GB" altLang="ja-JP" sz="1200" dirty="0">
                  <a:solidFill>
                    <a:schemeClr val="bg1"/>
                  </a:solidFill>
                  <a:latin typeface="Calibri" panose="020F0502020204030204" pitchFamily="34" charset="0"/>
                  <a:ea typeface="BIZ UDPGothic" panose="020B0400000000000000" pitchFamily="34" charset="-128"/>
                  <a:cs typeface="Calibri" panose="020F0502020204030204" pitchFamily="34" charset="0"/>
                </a:rPr>
                <a:t>Open Domain</a:t>
              </a:r>
              <a:endParaRPr lang="ja-JP" altLang="en-US" sz="1200" dirty="0">
                <a:solidFill>
                  <a:schemeClr val="bg1"/>
                </a:solidFill>
                <a:latin typeface="Calibri" panose="020F0502020204030204" pitchFamily="34" charset="0"/>
                <a:ea typeface="BIZ UDPGothic" panose="020B0400000000000000" pitchFamily="34" charset="-128"/>
                <a:cs typeface="Calibri" panose="020F0502020204030204" pitchFamily="34" charset="0"/>
              </a:endParaRPr>
            </a:p>
          </p:txBody>
        </p:sp>
        <p:sp>
          <p:nvSpPr>
            <p:cNvPr id="49" name="コンテンツ プレースホルダー 2">
              <a:extLst>
                <a:ext uri="{FF2B5EF4-FFF2-40B4-BE49-F238E27FC236}">
                  <a16:creationId xmlns:a16="http://schemas.microsoft.com/office/drawing/2014/main" id="{F9230ECD-B5A6-37FE-2896-FFFAE93E6F1F}"/>
                </a:ext>
              </a:extLst>
            </p:cNvPr>
            <p:cNvSpPr txBox="1">
              <a:spLocks/>
            </p:cNvSpPr>
            <p:nvPr/>
          </p:nvSpPr>
          <p:spPr bwMode="auto">
            <a:xfrm>
              <a:off x="7335072" y="3808613"/>
              <a:ext cx="980711" cy="555070"/>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gn="ctr" defTabSz="1219050">
                <a:lnSpc>
                  <a:spcPct val="100000"/>
                </a:lnSpc>
                <a:defRPr/>
              </a:pPr>
              <a:r>
                <a:rPr lang="en-GB" altLang="ja-JP" sz="1067" dirty="0">
                  <a:solidFill>
                    <a:schemeClr val="bg1"/>
                  </a:solidFill>
                  <a:latin typeface="Calibri" panose="020F0502020204030204" pitchFamily="34" charset="0"/>
                  <a:ea typeface="BIZ UDPGothic" panose="020B0400000000000000" pitchFamily="34" charset="-128"/>
                  <a:cs typeface="Calibri" panose="020F0502020204030204" pitchFamily="34" charset="0"/>
                </a:rPr>
                <a:t>Closed Domain</a:t>
              </a:r>
              <a:endParaRPr lang="ja-JP" altLang="en-US" sz="1067" dirty="0">
                <a:solidFill>
                  <a:schemeClr val="bg1"/>
                </a:solidFill>
                <a:latin typeface="Calibri" panose="020F0502020204030204" pitchFamily="34" charset="0"/>
                <a:ea typeface="BIZ UDPGothic" panose="020B0400000000000000" pitchFamily="34" charset="-128"/>
                <a:cs typeface="Calibri" panose="020F0502020204030204" pitchFamily="34" charset="0"/>
              </a:endParaRPr>
            </a:p>
          </p:txBody>
        </p:sp>
      </p:grpSp>
      <p:sp>
        <p:nvSpPr>
          <p:cNvPr id="50" name="テキスト ボックス 40">
            <a:extLst>
              <a:ext uri="{FF2B5EF4-FFF2-40B4-BE49-F238E27FC236}">
                <a16:creationId xmlns:a16="http://schemas.microsoft.com/office/drawing/2014/main" id="{944F2D2D-9C69-4797-E7C5-791DCEC06892}"/>
              </a:ext>
            </a:extLst>
          </p:cNvPr>
          <p:cNvSpPr txBox="1"/>
          <p:nvPr/>
        </p:nvSpPr>
        <p:spPr>
          <a:xfrm>
            <a:off x="1513046" y="6173883"/>
            <a:ext cx="6205655" cy="707886"/>
          </a:xfrm>
          <a:prstGeom prst="rect">
            <a:avLst/>
          </a:prstGeom>
          <a:noFill/>
        </p:spPr>
        <p:txBody>
          <a:bodyPr wrap="square">
            <a:spAutoFit/>
          </a:bodyPr>
          <a:lstStyle/>
          <a:p>
            <a:r>
              <a:rPr lang="en-GB" altLang="ja-JP" sz="2000" u="sng" dirty="0">
                <a:ea typeface="BIZ UDPGothic" panose="020B0400000000000000" pitchFamily="34" charset="-128"/>
                <a:cs typeface="Calibri" panose="020F0502020204030204" pitchFamily="34" charset="0"/>
              </a:rPr>
              <a:t>Awareness of relevant domestic &amp; international regulations, and internal university policies, is crucial</a:t>
            </a:r>
            <a:endParaRPr lang="ja-JP" altLang="en-US" sz="2000" u="sng" dirty="0">
              <a:ea typeface="BIZ UDPGothic" panose="020B0400000000000000" pitchFamily="34" charset="-128"/>
              <a:cs typeface="Calibri" panose="020F0502020204030204" pitchFamily="34" charset="0"/>
            </a:endParaRPr>
          </a:p>
        </p:txBody>
      </p:sp>
      <p:sp>
        <p:nvSpPr>
          <p:cNvPr id="51" name="矢印: ストライプ 41">
            <a:extLst>
              <a:ext uri="{FF2B5EF4-FFF2-40B4-BE49-F238E27FC236}">
                <a16:creationId xmlns:a16="http://schemas.microsoft.com/office/drawing/2014/main" id="{E430CA45-B37B-E170-1C90-80A8BD40B8A9}"/>
              </a:ext>
            </a:extLst>
          </p:cNvPr>
          <p:cNvSpPr/>
          <p:nvPr/>
        </p:nvSpPr>
        <p:spPr>
          <a:xfrm>
            <a:off x="1028747" y="6409458"/>
            <a:ext cx="435607" cy="236736"/>
          </a:xfrm>
          <a:prstGeom prst="striped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Calibri" panose="020F0502020204030204" pitchFamily="34" charset="0"/>
              <a:ea typeface="BIZ UDPGothic" panose="020B0400000000000000" pitchFamily="34" charset="-128"/>
              <a:cs typeface="Calibri" panose="020F0502020204030204" pitchFamily="34" charset="0"/>
            </a:endParaRPr>
          </a:p>
        </p:txBody>
      </p:sp>
      <p:sp>
        <p:nvSpPr>
          <p:cNvPr id="52" name="吹き出し: 角を丸めた四角形 35">
            <a:extLst>
              <a:ext uri="{FF2B5EF4-FFF2-40B4-BE49-F238E27FC236}">
                <a16:creationId xmlns:a16="http://schemas.microsoft.com/office/drawing/2014/main" id="{6CE94914-B8F3-192B-0EAD-8B362718198A}"/>
              </a:ext>
            </a:extLst>
          </p:cNvPr>
          <p:cNvSpPr/>
          <p:nvPr/>
        </p:nvSpPr>
        <p:spPr>
          <a:xfrm>
            <a:off x="7670969" y="1747469"/>
            <a:ext cx="1895828" cy="483173"/>
          </a:xfrm>
          <a:prstGeom prst="wedgeRoundRectCallout">
            <a:avLst>
              <a:gd name="adj1" fmla="val -40516"/>
              <a:gd name="adj2" fmla="val 27720"/>
              <a:gd name="adj3" fmla="val 16667"/>
            </a:avLst>
          </a:prstGeom>
          <a:solidFill>
            <a:schemeClr val="bg1">
              <a:lumMod val="8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sz="1867">
              <a:latin typeface="Calibri" panose="020F0502020204030204" pitchFamily="34" charset="0"/>
              <a:ea typeface="BIZ UDPGothic" panose="020B0400000000000000" pitchFamily="34" charset="-128"/>
              <a:cs typeface="Calibri" panose="020F0502020204030204" pitchFamily="34" charset="0"/>
            </a:endParaRPr>
          </a:p>
        </p:txBody>
      </p:sp>
      <p:sp>
        <p:nvSpPr>
          <p:cNvPr id="53" name="吹き出し: 角を丸めた四角形 35">
            <a:extLst>
              <a:ext uri="{FF2B5EF4-FFF2-40B4-BE49-F238E27FC236}">
                <a16:creationId xmlns:a16="http://schemas.microsoft.com/office/drawing/2014/main" id="{BF8542DF-65ED-D4C7-1BB9-A853FAD021FB}"/>
              </a:ext>
            </a:extLst>
          </p:cNvPr>
          <p:cNvSpPr/>
          <p:nvPr/>
        </p:nvSpPr>
        <p:spPr>
          <a:xfrm>
            <a:off x="5783803" y="1751895"/>
            <a:ext cx="1543584" cy="483173"/>
          </a:xfrm>
          <a:prstGeom prst="wedgeRoundRectCallout">
            <a:avLst>
              <a:gd name="adj1" fmla="val -40516"/>
              <a:gd name="adj2" fmla="val 27720"/>
              <a:gd name="adj3" fmla="val 16667"/>
            </a:avLst>
          </a:prstGeom>
          <a:solidFill>
            <a:schemeClr val="bg1">
              <a:lumMod val="8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sz="1867">
              <a:latin typeface="Calibri" panose="020F0502020204030204" pitchFamily="34" charset="0"/>
              <a:ea typeface="BIZ UDPGothic" panose="020B0400000000000000" pitchFamily="34" charset="-128"/>
              <a:cs typeface="Calibri" panose="020F0502020204030204" pitchFamily="34" charset="0"/>
            </a:endParaRPr>
          </a:p>
        </p:txBody>
      </p:sp>
      <p:sp>
        <p:nvSpPr>
          <p:cNvPr id="54" name="吹き出し: 角を丸めた四角形 21">
            <a:extLst>
              <a:ext uri="{FF2B5EF4-FFF2-40B4-BE49-F238E27FC236}">
                <a16:creationId xmlns:a16="http://schemas.microsoft.com/office/drawing/2014/main" id="{B86F6D0A-0464-5B35-60EF-CFACD873D939}"/>
              </a:ext>
            </a:extLst>
          </p:cNvPr>
          <p:cNvSpPr/>
          <p:nvPr/>
        </p:nvSpPr>
        <p:spPr>
          <a:xfrm>
            <a:off x="3757807" y="1751895"/>
            <a:ext cx="1748861" cy="483173"/>
          </a:xfrm>
          <a:prstGeom prst="wedgeRoundRectCallout">
            <a:avLst>
              <a:gd name="adj1" fmla="val -40516"/>
              <a:gd name="adj2" fmla="val 27720"/>
              <a:gd name="adj3" fmla="val 16667"/>
            </a:avLst>
          </a:prstGeom>
          <a:solidFill>
            <a:schemeClr val="bg1">
              <a:lumMod val="8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sz="1867">
              <a:latin typeface="Calibri" panose="020F0502020204030204" pitchFamily="34" charset="0"/>
              <a:ea typeface="BIZ UDPGothic" panose="020B0400000000000000" pitchFamily="34" charset="-128"/>
              <a:cs typeface="Calibri" panose="020F0502020204030204" pitchFamily="34" charset="0"/>
            </a:endParaRPr>
          </a:p>
        </p:txBody>
      </p:sp>
      <p:sp>
        <p:nvSpPr>
          <p:cNvPr id="55" name="吹き出し: 角を丸めた四角形 20">
            <a:extLst>
              <a:ext uri="{FF2B5EF4-FFF2-40B4-BE49-F238E27FC236}">
                <a16:creationId xmlns:a16="http://schemas.microsoft.com/office/drawing/2014/main" id="{FF3DF919-2D11-39F0-D50B-70F949DD198C}"/>
              </a:ext>
            </a:extLst>
          </p:cNvPr>
          <p:cNvSpPr/>
          <p:nvPr/>
        </p:nvSpPr>
        <p:spPr>
          <a:xfrm>
            <a:off x="1970904" y="1751895"/>
            <a:ext cx="1538386" cy="483173"/>
          </a:xfrm>
          <a:prstGeom prst="wedgeRoundRectCallout">
            <a:avLst>
              <a:gd name="adj1" fmla="val -40516"/>
              <a:gd name="adj2" fmla="val 27720"/>
              <a:gd name="adj3" fmla="val 16667"/>
            </a:avLst>
          </a:prstGeom>
          <a:solidFill>
            <a:schemeClr val="bg1">
              <a:lumMod val="8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sz="1867">
              <a:latin typeface="Calibri" panose="020F0502020204030204" pitchFamily="34" charset="0"/>
              <a:ea typeface="BIZ UDPGothic" panose="020B0400000000000000" pitchFamily="34" charset="-128"/>
              <a:cs typeface="Calibri" panose="020F0502020204030204" pitchFamily="34" charset="0"/>
            </a:endParaRPr>
          </a:p>
        </p:txBody>
      </p:sp>
      <p:sp>
        <p:nvSpPr>
          <p:cNvPr id="56" name="正方形/長方形 3">
            <a:extLst>
              <a:ext uri="{FF2B5EF4-FFF2-40B4-BE49-F238E27FC236}">
                <a16:creationId xmlns:a16="http://schemas.microsoft.com/office/drawing/2014/main" id="{4743D529-822A-954E-D2E5-3BE5AD6C7CAC}"/>
              </a:ext>
            </a:extLst>
          </p:cNvPr>
          <p:cNvSpPr/>
          <p:nvPr/>
        </p:nvSpPr>
        <p:spPr>
          <a:xfrm>
            <a:off x="6513013" y="2394273"/>
            <a:ext cx="5192757" cy="2145107"/>
          </a:xfrm>
          <a:prstGeom prst="rect">
            <a:avLst/>
          </a:prstGeom>
          <a:solidFill>
            <a:schemeClr val="bg1">
              <a:lumMod val="85000"/>
              <a:alpha val="2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a:latin typeface="Calibri" panose="020F0502020204030204" pitchFamily="34" charset="0"/>
              <a:ea typeface="BIZ UDPGothic" panose="020B0400000000000000" pitchFamily="34" charset="-128"/>
              <a:cs typeface="Calibri" panose="020F0502020204030204" pitchFamily="34" charset="0"/>
            </a:endParaRPr>
          </a:p>
        </p:txBody>
      </p:sp>
      <p:sp>
        <p:nvSpPr>
          <p:cNvPr id="57" name="正方形/長方形 4">
            <a:extLst>
              <a:ext uri="{FF2B5EF4-FFF2-40B4-BE49-F238E27FC236}">
                <a16:creationId xmlns:a16="http://schemas.microsoft.com/office/drawing/2014/main" id="{5E0ED39A-FEFB-A3D3-66BB-5F61BFC3DFED}"/>
              </a:ext>
            </a:extLst>
          </p:cNvPr>
          <p:cNvSpPr/>
          <p:nvPr/>
        </p:nvSpPr>
        <p:spPr>
          <a:xfrm>
            <a:off x="1111013" y="2397637"/>
            <a:ext cx="5192757" cy="2141739"/>
          </a:xfrm>
          <a:prstGeom prst="rect">
            <a:avLst/>
          </a:prstGeom>
          <a:solidFill>
            <a:schemeClr val="bg1">
              <a:lumMod val="85000"/>
              <a:alpha val="1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a:latin typeface="Calibri" panose="020F0502020204030204" pitchFamily="34" charset="0"/>
              <a:ea typeface="BIZ UDPGothic" panose="020B0400000000000000" pitchFamily="34" charset="-128"/>
              <a:cs typeface="Calibri" panose="020F0502020204030204" pitchFamily="34" charset="0"/>
            </a:endParaRPr>
          </a:p>
        </p:txBody>
      </p:sp>
      <p:sp>
        <p:nvSpPr>
          <p:cNvPr id="58" name="コンテンツ プレースホルダー 2">
            <a:extLst>
              <a:ext uri="{FF2B5EF4-FFF2-40B4-BE49-F238E27FC236}">
                <a16:creationId xmlns:a16="http://schemas.microsoft.com/office/drawing/2014/main" id="{CAE627ED-4F84-5EEC-93A4-A4CBDF80701A}"/>
              </a:ext>
            </a:extLst>
          </p:cNvPr>
          <p:cNvSpPr txBox="1">
            <a:spLocks/>
          </p:cNvSpPr>
          <p:nvPr/>
        </p:nvSpPr>
        <p:spPr bwMode="auto">
          <a:xfrm>
            <a:off x="1022851" y="3921284"/>
            <a:ext cx="5280919" cy="592291"/>
          </a:xfrm>
          <a:prstGeom prst="rect">
            <a:avLst/>
          </a:prstGeom>
          <a:noFill/>
          <a:ln>
            <a:noFill/>
          </a:ln>
        </p:spPr>
        <p:txBody>
          <a:bodyP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marL="380953" indent="-380953" defTabSz="1219050">
              <a:lnSpc>
                <a:spcPct val="100000"/>
              </a:lnSpc>
              <a:buFont typeface="Wingdings" panose="05000000000000000000" pitchFamily="2" charset="2"/>
              <a:buChar char="ü"/>
              <a:defRPr/>
            </a:pPr>
            <a:r>
              <a:rPr lang="en-GB" altLang="ja-JP" sz="1800" dirty="0">
                <a:solidFill>
                  <a:schemeClr val="bg1">
                    <a:lumMod val="85000"/>
                  </a:schemeClr>
                </a:solidFill>
                <a:latin typeface="Calibri" panose="020F0502020204030204" pitchFamily="34" charset="0"/>
                <a:ea typeface="BIZ UDPGothic" panose="020B0400000000000000" pitchFamily="34" charset="-128"/>
                <a:cs typeface="Calibri" panose="020F0502020204030204" pitchFamily="34" charset="0"/>
              </a:rPr>
              <a:t>Research data serves as crucial evidence for research integrity (university accountability)</a:t>
            </a:r>
          </a:p>
        </p:txBody>
      </p:sp>
      <p:sp>
        <p:nvSpPr>
          <p:cNvPr id="59" name="コンテンツ プレースホルダー 2">
            <a:extLst>
              <a:ext uri="{FF2B5EF4-FFF2-40B4-BE49-F238E27FC236}">
                <a16:creationId xmlns:a16="http://schemas.microsoft.com/office/drawing/2014/main" id="{F98ABF6D-087C-33FF-848D-8882B54955D9}"/>
              </a:ext>
            </a:extLst>
          </p:cNvPr>
          <p:cNvSpPr txBox="1">
            <a:spLocks/>
          </p:cNvSpPr>
          <p:nvPr/>
        </p:nvSpPr>
        <p:spPr bwMode="auto">
          <a:xfrm>
            <a:off x="1097539" y="2363748"/>
            <a:ext cx="1161852" cy="748389"/>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algn="ctr" defTabSz="1219050">
              <a:lnSpc>
                <a:spcPct val="100000"/>
              </a:lnSpc>
              <a:defRPr/>
            </a:pPr>
            <a:r>
              <a:rPr lang="en-GB" altLang="ja-JP" sz="2000" dirty="0">
                <a:solidFill>
                  <a:schemeClr val="bg1">
                    <a:lumMod val="85000"/>
                  </a:schemeClr>
                </a:solidFill>
                <a:latin typeface="Calibri" panose="020F0502020204030204" pitchFamily="34" charset="0"/>
                <a:ea typeface="BIZ UDPGothic" panose="020B0400000000000000" pitchFamily="34" charset="-128"/>
                <a:cs typeface="Calibri" panose="020F0502020204030204" pitchFamily="34" charset="0"/>
              </a:rPr>
              <a:t>Research Integrity</a:t>
            </a:r>
            <a:endParaRPr lang="ja-JP" altLang="en-US" sz="2000">
              <a:solidFill>
                <a:schemeClr val="bg1">
                  <a:lumMod val="85000"/>
                </a:schemeClr>
              </a:solidFill>
              <a:latin typeface="Calibri" panose="020F0502020204030204" pitchFamily="34" charset="0"/>
              <a:ea typeface="BIZ UDPGothic" panose="020B0400000000000000" pitchFamily="34" charset="-128"/>
              <a:cs typeface="Calibri" panose="020F0502020204030204" pitchFamily="34" charset="0"/>
            </a:endParaRPr>
          </a:p>
        </p:txBody>
      </p:sp>
      <p:sp>
        <p:nvSpPr>
          <p:cNvPr id="60" name="コンテンツ プレースホルダー 2">
            <a:extLst>
              <a:ext uri="{FF2B5EF4-FFF2-40B4-BE49-F238E27FC236}">
                <a16:creationId xmlns:a16="http://schemas.microsoft.com/office/drawing/2014/main" id="{E0B8AAEF-8815-64DF-2346-96F488BA8572}"/>
              </a:ext>
            </a:extLst>
          </p:cNvPr>
          <p:cNvSpPr txBox="1">
            <a:spLocks/>
          </p:cNvSpPr>
          <p:nvPr/>
        </p:nvSpPr>
        <p:spPr bwMode="auto">
          <a:xfrm>
            <a:off x="6566240" y="2314168"/>
            <a:ext cx="2213835" cy="444996"/>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defTabSz="1219050">
              <a:lnSpc>
                <a:spcPct val="150000"/>
              </a:lnSpc>
              <a:defRPr/>
            </a:pPr>
            <a:r>
              <a:rPr lang="en-GB" altLang="ja-JP" sz="2000" dirty="0">
                <a:solidFill>
                  <a:schemeClr val="bg1">
                    <a:lumMod val="85000"/>
                  </a:schemeClr>
                </a:solidFill>
                <a:latin typeface="Calibri" panose="020F0502020204030204" pitchFamily="34" charset="0"/>
                <a:ea typeface="BIZ UDPGothic" panose="020B0400000000000000" pitchFamily="34" charset="-128"/>
                <a:cs typeface="Calibri" panose="020F0502020204030204" pitchFamily="34" charset="0"/>
              </a:rPr>
              <a:t>Open Science</a:t>
            </a:r>
            <a:endParaRPr lang="ja-JP" altLang="en-US" sz="2000">
              <a:solidFill>
                <a:schemeClr val="bg1">
                  <a:lumMod val="85000"/>
                </a:schemeClr>
              </a:solidFill>
              <a:latin typeface="Calibri" panose="020F0502020204030204" pitchFamily="34" charset="0"/>
              <a:ea typeface="BIZ UDPGothic" panose="020B0400000000000000" pitchFamily="34" charset="-128"/>
              <a:cs typeface="Calibri" panose="020F0502020204030204" pitchFamily="34" charset="0"/>
            </a:endParaRPr>
          </a:p>
        </p:txBody>
      </p:sp>
      <p:sp>
        <p:nvSpPr>
          <p:cNvPr id="63" name="コンテンツ プレースホルダー 2">
            <a:extLst>
              <a:ext uri="{FF2B5EF4-FFF2-40B4-BE49-F238E27FC236}">
                <a16:creationId xmlns:a16="http://schemas.microsoft.com/office/drawing/2014/main" id="{3CD557EF-D615-B1F0-723F-B67343503AD5}"/>
              </a:ext>
            </a:extLst>
          </p:cNvPr>
          <p:cNvSpPr txBox="1">
            <a:spLocks/>
          </p:cNvSpPr>
          <p:nvPr/>
        </p:nvSpPr>
        <p:spPr bwMode="auto">
          <a:xfrm>
            <a:off x="799495" y="1338011"/>
            <a:ext cx="5957346" cy="421071"/>
          </a:xfrm>
          <a:prstGeom prst="rect">
            <a:avLst/>
          </a:prstGeom>
          <a:noFill/>
          <a:ln>
            <a:noFill/>
          </a:ln>
        </p:spPr>
        <p:txBody>
          <a:bodyPr anchor="ct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marL="380972" indent="-380972" defTabSz="1219050">
              <a:lnSpc>
                <a:spcPct val="100000"/>
              </a:lnSpc>
              <a:buFont typeface="Wingdings" panose="05000000000000000000" pitchFamily="2" charset="2"/>
              <a:buChar char="u"/>
              <a:defRPr/>
            </a:pPr>
            <a:r>
              <a:rPr lang="en-GB" altLang="ja-JP" sz="1867" dirty="0">
                <a:solidFill>
                  <a:schemeClr val="bg1">
                    <a:lumMod val="85000"/>
                  </a:schemeClr>
                </a:solidFill>
                <a:latin typeface="Calibri" panose="020F0502020204030204" pitchFamily="34" charset="0"/>
                <a:ea typeface="BIZ UDPGothic" panose="020B0400000000000000" pitchFamily="34" charset="-128"/>
                <a:cs typeface="Calibri" panose="020F0502020204030204" pitchFamily="34" charset="0"/>
              </a:rPr>
              <a:t>Proper Management of Research Data Leads to:</a:t>
            </a:r>
            <a:endParaRPr lang="en-US" altLang="ja-JP" sz="1867" dirty="0">
              <a:solidFill>
                <a:schemeClr val="bg1">
                  <a:lumMod val="85000"/>
                </a:schemeClr>
              </a:solidFill>
              <a:latin typeface="Calibri" panose="020F0502020204030204" pitchFamily="34" charset="0"/>
              <a:ea typeface="BIZ UDPGothic" panose="020B0400000000000000" pitchFamily="34" charset="-128"/>
              <a:cs typeface="Calibri" panose="020F0502020204030204" pitchFamily="34" charset="0"/>
            </a:endParaRPr>
          </a:p>
        </p:txBody>
      </p:sp>
      <p:sp>
        <p:nvSpPr>
          <p:cNvPr id="64" name="コンテンツ プレースホルダー 2">
            <a:extLst>
              <a:ext uri="{FF2B5EF4-FFF2-40B4-BE49-F238E27FC236}">
                <a16:creationId xmlns:a16="http://schemas.microsoft.com/office/drawing/2014/main" id="{97A2055F-EDDA-A700-E29F-4C46CC307931}"/>
              </a:ext>
            </a:extLst>
          </p:cNvPr>
          <p:cNvSpPr txBox="1">
            <a:spLocks/>
          </p:cNvSpPr>
          <p:nvPr/>
        </p:nvSpPr>
        <p:spPr bwMode="auto">
          <a:xfrm>
            <a:off x="6528490" y="3915929"/>
            <a:ext cx="5192757" cy="586803"/>
          </a:xfrm>
          <a:prstGeom prst="rect">
            <a:avLst/>
          </a:prstGeom>
          <a:noFill/>
          <a:ln>
            <a:noFill/>
          </a:ln>
        </p:spPr>
        <p:txBody>
          <a:bodyPr/>
          <a:lstStyle>
            <a:lvl1pPr>
              <a:lnSpc>
                <a:spcPct val="90000"/>
              </a:lnSpc>
              <a:spcBef>
                <a:spcPts val="1000"/>
              </a:spcBef>
              <a:buFont typeface="Arial" panose="020B0604020202020204" pitchFamily="34" charset="0"/>
              <a:defRPr kumimoji="1" sz="2400">
                <a:solidFill>
                  <a:schemeClr val="tx1"/>
                </a:solidFill>
                <a:latin typeface="Source Han Sans JP Normal"/>
                <a:ea typeface="Source Han Sans JP Normal"/>
                <a:cs typeface="Source Han Sans JP Normal"/>
              </a:defRPr>
            </a:lvl1pPr>
            <a:lvl2pPr marL="742950" indent="-285750">
              <a:lnSpc>
                <a:spcPct val="90000"/>
              </a:lnSpc>
              <a:spcBef>
                <a:spcPts val="500"/>
              </a:spcBef>
              <a:buFont typeface="Arial" panose="020B0604020202020204" pitchFamily="34" charset="0"/>
              <a:defRPr kumimoji="1" sz="2400">
                <a:solidFill>
                  <a:schemeClr val="tx1"/>
                </a:solidFill>
                <a:latin typeface="Calibri" panose="020F0502020204030204" pitchFamily="34" charset="0"/>
                <a:ea typeface="Yu Gothic" panose="020B0400000000000000" pitchFamily="50" charset="-128"/>
                <a:cs typeface="Source Han Sans JP Normal"/>
              </a:defRPr>
            </a:lvl2pPr>
            <a:lvl3pPr marL="1143000" indent="-228600">
              <a:lnSpc>
                <a:spcPct val="90000"/>
              </a:lnSpc>
              <a:spcBef>
                <a:spcPts val="500"/>
              </a:spcBef>
              <a:buFont typeface="Arial" panose="020B0604020202020204" pitchFamily="34" charset="0"/>
              <a:defRPr kumimoji="1" sz="2000">
                <a:solidFill>
                  <a:schemeClr val="tx1"/>
                </a:solidFill>
                <a:latin typeface="Calibri" panose="020F0502020204030204" pitchFamily="34" charset="0"/>
                <a:ea typeface="Yu Gothic" panose="020B0400000000000000" pitchFamily="50" charset="-128"/>
                <a:cs typeface="Source Han Sans JP Normal"/>
              </a:defRPr>
            </a:lvl3pPr>
            <a:lvl4pPr marL="16002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4pPr>
            <a:lvl5pPr marL="2057400" indent="-228600">
              <a:lnSpc>
                <a:spcPct val="90000"/>
              </a:lnSpc>
              <a:spcBef>
                <a:spcPts val="500"/>
              </a:spcBef>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5pPr>
            <a:lvl6pPr marL="25146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6pPr>
            <a:lvl7pPr marL="29718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7pPr>
            <a:lvl8pPr marL="34290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8pPr>
            <a:lvl9pPr marL="3886200" indent="-228600" eaLnBrk="0" fontAlgn="base" hangingPunct="0">
              <a:lnSpc>
                <a:spcPct val="90000"/>
              </a:lnSpc>
              <a:spcBef>
                <a:spcPts val="500"/>
              </a:spcBef>
              <a:spcAft>
                <a:spcPct val="0"/>
              </a:spcAft>
              <a:buFont typeface="Arial" panose="020B0604020202020204" pitchFamily="34" charset="0"/>
              <a:defRPr kumimoji="1">
                <a:solidFill>
                  <a:schemeClr val="tx1"/>
                </a:solidFill>
                <a:latin typeface="Calibri" panose="020F0502020204030204" pitchFamily="34" charset="0"/>
                <a:ea typeface="Yu Gothic" panose="020B0400000000000000" pitchFamily="50" charset="-128"/>
                <a:cs typeface="Source Han Sans JP Normal"/>
              </a:defRPr>
            </a:lvl9pPr>
          </a:lstStyle>
          <a:p>
            <a:pPr marL="380953" indent="-380953" defTabSz="1219050">
              <a:lnSpc>
                <a:spcPct val="100000"/>
              </a:lnSpc>
              <a:buFont typeface="Wingdings" panose="05000000000000000000" pitchFamily="2" charset="2"/>
              <a:buChar char="ü"/>
              <a:defRPr/>
            </a:pPr>
            <a:r>
              <a:rPr lang="en-GB" altLang="ja-JP" sz="1800" dirty="0">
                <a:solidFill>
                  <a:schemeClr val="bg1">
                    <a:lumMod val="85000"/>
                  </a:schemeClr>
                </a:solidFill>
                <a:latin typeface="Calibri" panose="020F0502020204030204" pitchFamily="34" charset="0"/>
                <a:ea typeface="BIZ UDPGothic" panose="020B0400000000000000" pitchFamily="34" charset="-128"/>
                <a:cs typeface="Calibri" panose="020F0502020204030204" pitchFamily="34" charset="0"/>
              </a:rPr>
              <a:t>Research data is an important source for research (enhancing research efficiency and innovation)</a:t>
            </a:r>
            <a:endParaRPr lang="ja-JP" altLang="en-US" sz="1800" dirty="0">
              <a:solidFill>
                <a:schemeClr val="bg1">
                  <a:lumMod val="85000"/>
                </a:schemeClr>
              </a:solidFill>
              <a:latin typeface="Calibri" panose="020F0502020204030204" pitchFamily="34" charset="0"/>
              <a:ea typeface="BIZ UDPGothic" panose="020B0400000000000000" pitchFamily="34" charset="-128"/>
              <a:cs typeface="Calibri" panose="020F0502020204030204" pitchFamily="34" charset="0"/>
            </a:endParaRPr>
          </a:p>
        </p:txBody>
      </p:sp>
      <p:sp>
        <p:nvSpPr>
          <p:cNvPr id="65" name="テキスト ボックス 34">
            <a:extLst>
              <a:ext uri="{FF2B5EF4-FFF2-40B4-BE49-F238E27FC236}">
                <a16:creationId xmlns:a16="http://schemas.microsoft.com/office/drawing/2014/main" id="{CBFDF0D4-E58C-FAE6-02D3-01AFBBF13E35}"/>
              </a:ext>
            </a:extLst>
          </p:cNvPr>
          <p:cNvSpPr txBox="1"/>
          <p:nvPr/>
        </p:nvSpPr>
        <p:spPr>
          <a:xfrm>
            <a:off x="1820750" y="1711158"/>
            <a:ext cx="1871060" cy="584775"/>
          </a:xfrm>
          <a:prstGeom prst="rect">
            <a:avLst/>
          </a:prstGeom>
          <a:noFill/>
        </p:spPr>
        <p:txBody>
          <a:bodyPr wrap="square">
            <a:spAutoFit/>
          </a:bodyPr>
          <a:lstStyle/>
          <a:p>
            <a:pPr algn="ctr"/>
            <a:r>
              <a:rPr lang="en-GB" altLang="ja-JP" sz="1600" dirty="0">
                <a:solidFill>
                  <a:schemeClr val="bg1">
                    <a:lumMod val="85000"/>
                  </a:schemeClr>
                </a:solidFill>
                <a:ea typeface="BIZ UDPGothic" panose="020B0400000000000000" pitchFamily="34" charset="-128"/>
                <a:cs typeface="Calibri" panose="020F0502020204030204" pitchFamily="34" charset="0"/>
              </a:rPr>
              <a:t>Data Loss Prevention</a:t>
            </a:r>
            <a:endParaRPr lang="ja-JP" altLang="en-US" sz="1600">
              <a:solidFill>
                <a:schemeClr val="bg1">
                  <a:lumMod val="85000"/>
                </a:schemeClr>
              </a:solidFill>
              <a:ea typeface="BIZ UDPGothic" panose="020B0400000000000000" pitchFamily="34" charset="-128"/>
              <a:cs typeface="Calibri" panose="020F0502020204030204" pitchFamily="34" charset="0"/>
            </a:endParaRPr>
          </a:p>
        </p:txBody>
      </p:sp>
      <p:sp>
        <p:nvSpPr>
          <p:cNvPr id="66" name="テキスト ボックス 15">
            <a:extLst>
              <a:ext uri="{FF2B5EF4-FFF2-40B4-BE49-F238E27FC236}">
                <a16:creationId xmlns:a16="http://schemas.microsoft.com/office/drawing/2014/main" id="{87C8BE7E-2173-FAC6-7C5B-CAAA876EDFD5}"/>
              </a:ext>
            </a:extLst>
          </p:cNvPr>
          <p:cNvSpPr txBox="1"/>
          <p:nvPr/>
        </p:nvSpPr>
        <p:spPr>
          <a:xfrm>
            <a:off x="3751637" y="1704688"/>
            <a:ext cx="1807197" cy="584775"/>
          </a:xfrm>
          <a:prstGeom prst="rect">
            <a:avLst/>
          </a:prstGeom>
          <a:noFill/>
        </p:spPr>
        <p:txBody>
          <a:bodyPr wrap="square">
            <a:spAutoFit/>
          </a:bodyPr>
          <a:lstStyle/>
          <a:p>
            <a:pPr algn="ctr"/>
            <a:r>
              <a:rPr lang="en-GB" altLang="ja-JP" sz="1600" dirty="0">
                <a:solidFill>
                  <a:schemeClr val="bg1">
                    <a:lumMod val="85000"/>
                  </a:schemeClr>
                </a:solidFill>
                <a:ea typeface="BIZ UDPGothic" panose="020B0400000000000000" pitchFamily="34" charset="-128"/>
                <a:cs typeface="Calibri" panose="020F0502020204030204" pitchFamily="34" charset="0"/>
              </a:rPr>
              <a:t>Research Efficiency Improvement</a:t>
            </a:r>
            <a:endParaRPr lang="ja-JP" altLang="en-US" sz="1600">
              <a:solidFill>
                <a:schemeClr val="bg1">
                  <a:lumMod val="85000"/>
                </a:schemeClr>
              </a:solidFill>
              <a:ea typeface="BIZ UDPGothic" panose="020B0400000000000000" pitchFamily="34" charset="-128"/>
              <a:cs typeface="Calibri" panose="020F0502020204030204" pitchFamily="34" charset="0"/>
            </a:endParaRPr>
          </a:p>
        </p:txBody>
      </p:sp>
      <p:sp>
        <p:nvSpPr>
          <p:cNvPr id="67" name="テキスト ボックス 16">
            <a:extLst>
              <a:ext uri="{FF2B5EF4-FFF2-40B4-BE49-F238E27FC236}">
                <a16:creationId xmlns:a16="http://schemas.microsoft.com/office/drawing/2014/main" id="{07CCAE8C-11E4-1233-FB7F-2E6374BCDC42}"/>
              </a:ext>
            </a:extLst>
          </p:cNvPr>
          <p:cNvSpPr txBox="1"/>
          <p:nvPr/>
        </p:nvSpPr>
        <p:spPr>
          <a:xfrm>
            <a:off x="5726568" y="1703885"/>
            <a:ext cx="1696957" cy="584775"/>
          </a:xfrm>
          <a:prstGeom prst="rect">
            <a:avLst/>
          </a:prstGeom>
          <a:noFill/>
        </p:spPr>
        <p:txBody>
          <a:bodyPr wrap="square">
            <a:spAutoFit/>
          </a:bodyPr>
          <a:lstStyle/>
          <a:p>
            <a:pPr algn="ctr"/>
            <a:r>
              <a:rPr lang="en-GB" altLang="ja-JP" sz="1600" dirty="0">
                <a:solidFill>
                  <a:schemeClr val="bg1">
                    <a:lumMod val="85000"/>
                  </a:schemeClr>
                </a:solidFill>
                <a:ea typeface="BIZ UDPGothic" panose="020B0400000000000000" pitchFamily="34" charset="-128"/>
                <a:cs typeface="Calibri" panose="020F0502020204030204" pitchFamily="34" charset="0"/>
              </a:rPr>
              <a:t>Interdisciplinary Collaboration</a:t>
            </a:r>
            <a:endParaRPr lang="ja-JP" altLang="en-US" sz="1600">
              <a:solidFill>
                <a:schemeClr val="bg1">
                  <a:lumMod val="85000"/>
                </a:schemeClr>
              </a:solidFill>
              <a:ea typeface="BIZ UDPGothic" panose="020B0400000000000000" pitchFamily="34" charset="-128"/>
              <a:cs typeface="Calibri" panose="020F0502020204030204" pitchFamily="34" charset="0"/>
            </a:endParaRPr>
          </a:p>
        </p:txBody>
      </p:sp>
      <p:sp>
        <p:nvSpPr>
          <p:cNvPr id="68" name="テキスト ボックス 17">
            <a:extLst>
              <a:ext uri="{FF2B5EF4-FFF2-40B4-BE49-F238E27FC236}">
                <a16:creationId xmlns:a16="http://schemas.microsoft.com/office/drawing/2014/main" id="{9525B55A-F523-BF16-EF5B-E8772708D009}"/>
              </a:ext>
            </a:extLst>
          </p:cNvPr>
          <p:cNvSpPr txBox="1"/>
          <p:nvPr/>
        </p:nvSpPr>
        <p:spPr>
          <a:xfrm>
            <a:off x="7591259" y="1714637"/>
            <a:ext cx="2098281" cy="584775"/>
          </a:xfrm>
          <a:prstGeom prst="rect">
            <a:avLst/>
          </a:prstGeom>
          <a:noFill/>
        </p:spPr>
        <p:txBody>
          <a:bodyPr wrap="square">
            <a:spAutoFit/>
          </a:bodyPr>
          <a:lstStyle/>
          <a:p>
            <a:pPr algn="ctr"/>
            <a:r>
              <a:rPr lang="en-GB" altLang="ja-JP" sz="1600" dirty="0">
                <a:solidFill>
                  <a:schemeClr val="bg1">
                    <a:lumMod val="85000"/>
                  </a:schemeClr>
                </a:solidFill>
                <a:ea typeface="BIZ UDPGothic" panose="020B0400000000000000" pitchFamily="34" charset="-128"/>
                <a:cs typeface="Calibri" panose="020F0502020204030204" pitchFamily="34" charset="0"/>
              </a:rPr>
              <a:t>Diversifying Researcher Evaluation</a:t>
            </a:r>
            <a:endParaRPr lang="ja-JP" altLang="en-US" sz="1600">
              <a:solidFill>
                <a:schemeClr val="bg1">
                  <a:lumMod val="85000"/>
                </a:schemeClr>
              </a:solidFill>
              <a:ea typeface="BIZ UDPGothic" panose="020B0400000000000000" pitchFamily="34" charset="-128"/>
              <a:cs typeface="Calibri" panose="020F0502020204030204" pitchFamily="34" charset="0"/>
            </a:endParaRPr>
          </a:p>
        </p:txBody>
      </p:sp>
      <p:sp>
        <p:nvSpPr>
          <p:cNvPr id="69" name="矢印: ストライプ 19">
            <a:extLst>
              <a:ext uri="{FF2B5EF4-FFF2-40B4-BE49-F238E27FC236}">
                <a16:creationId xmlns:a16="http://schemas.microsoft.com/office/drawing/2014/main" id="{1A6461A2-ADFC-8370-2E8F-D8B3D2C11D2E}"/>
              </a:ext>
            </a:extLst>
          </p:cNvPr>
          <p:cNvSpPr/>
          <p:nvPr/>
        </p:nvSpPr>
        <p:spPr>
          <a:xfrm>
            <a:off x="1309402" y="1866536"/>
            <a:ext cx="435607" cy="236736"/>
          </a:xfrm>
          <a:prstGeom prst="stripedRightArrow">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Calibri" panose="020F0502020204030204" pitchFamily="34" charset="0"/>
              <a:ea typeface="BIZ UDPGothic" panose="020B0400000000000000" pitchFamily="34" charset="-128"/>
              <a:cs typeface="Calibri" panose="020F0502020204030204" pitchFamily="34" charset="0"/>
            </a:endParaRPr>
          </a:p>
        </p:txBody>
      </p:sp>
      <p:sp>
        <p:nvSpPr>
          <p:cNvPr id="70" name="TextBox 69">
            <a:extLst>
              <a:ext uri="{FF2B5EF4-FFF2-40B4-BE49-F238E27FC236}">
                <a16:creationId xmlns:a16="http://schemas.microsoft.com/office/drawing/2014/main" id="{4BC0326F-921F-D939-6B39-D0A99B1797A6}"/>
              </a:ext>
            </a:extLst>
          </p:cNvPr>
          <p:cNvSpPr txBox="1"/>
          <p:nvPr/>
        </p:nvSpPr>
        <p:spPr>
          <a:xfrm>
            <a:off x="3047071" y="3261061"/>
            <a:ext cx="6094140" cy="369332"/>
          </a:xfrm>
          <a:prstGeom prst="rect">
            <a:avLst/>
          </a:prstGeom>
          <a:noFill/>
        </p:spPr>
        <p:txBody>
          <a:bodyPr wrap="square">
            <a:spAutoFit/>
          </a:bodyPr>
          <a:lstStyle/>
          <a:p>
            <a:pPr lvl="0"/>
            <a:endParaRPr kumimoji="1" lang="ja-JP" altLang="en-US" b="1"/>
          </a:p>
        </p:txBody>
      </p:sp>
      <p:pic>
        <p:nvPicPr>
          <p:cNvPr id="71" name="図 9">
            <a:extLst>
              <a:ext uri="{FF2B5EF4-FFF2-40B4-BE49-F238E27FC236}">
                <a16:creationId xmlns:a16="http://schemas.microsoft.com/office/drawing/2014/main" id="{F754D0B8-6F47-C56A-E5A3-8AD5E10F3244}"/>
              </a:ext>
            </a:extLst>
          </p:cNvPr>
          <p:cNvPicPr>
            <a:picLocks noChangeAspect="1"/>
          </p:cNvPicPr>
          <p:nvPr/>
        </p:nvPicPr>
        <p:blipFill>
          <a:blip r:embed="rId13">
            <a:grayscl/>
          </a:blip>
          <a:stretch>
            <a:fillRect/>
          </a:stretch>
        </p:blipFill>
        <p:spPr>
          <a:xfrm>
            <a:off x="7440203" y="2513445"/>
            <a:ext cx="1610649" cy="1610649"/>
          </a:xfrm>
          <a:prstGeom prst="rect">
            <a:avLst/>
          </a:prstGeom>
        </p:spPr>
      </p:pic>
      <p:pic>
        <p:nvPicPr>
          <p:cNvPr id="72" name="図 11">
            <a:extLst>
              <a:ext uri="{FF2B5EF4-FFF2-40B4-BE49-F238E27FC236}">
                <a16:creationId xmlns:a16="http://schemas.microsoft.com/office/drawing/2014/main" id="{9936CA96-4254-19DD-3E76-6D86A567F4F2}"/>
              </a:ext>
            </a:extLst>
          </p:cNvPr>
          <p:cNvPicPr>
            <a:picLocks noChangeAspect="1"/>
          </p:cNvPicPr>
          <p:nvPr/>
        </p:nvPicPr>
        <p:blipFill>
          <a:blip r:embed="rId14">
            <a:grayscl/>
          </a:blip>
          <a:stretch>
            <a:fillRect/>
          </a:stretch>
        </p:blipFill>
        <p:spPr>
          <a:xfrm>
            <a:off x="8974237" y="2446923"/>
            <a:ext cx="1681413" cy="1681412"/>
          </a:xfrm>
          <a:prstGeom prst="rect">
            <a:avLst/>
          </a:prstGeom>
        </p:spPr>
      </p:pic>
      <p:pic>
        <p:nvPicPr>
          <p:cNvPr id="73" name="図 8">
            <a:extLst>
              <a:ext uri="{FF2B5EF4-FFF2-40B4-BE49-F238E27FC236}">
                <a16:creationId xmlns:a16="http://schemas.microsoft.com/office/drawing/2014/main" id="{FA4E54A9-19E1-831C-E6E3-AB0BDB42EF02}"/>
              </a:ext>
            </a:extLst>
          </p:cNvPr>
          <p:cNvPicPr>
            <a:picLocks noChangeAspect="1"/>
          </p:cNvPicPr>
          <p:nvPr/>
        </p:nvPicPr>
        <p:blipFill rotWithShape="1">
          <a:blip r:embed="rId15">
            <a:extLst>
              <a:ext uri="{BEBA8EAE-BF5A-486C-A8C5-ECC9F3942E4B}">
                <a14:imgProps xmlns:a14="http://schemas.microsoft.com/office/drawing/2010/main">
                  <a14:imgLayer r:embed="rId16">
                    <a14:imgEffect>
                      <a14:saturation sat="0"/>
                    </a14:imgEffect>
                  </a14:imgLayer>
                </a14:imgProps>
              </a:ext>
            </a:extLst>
          </a:blip>
          <a:srcRect t="9741" b="12812"/>
          <a:stretch/>
        </p:blipFill>
        <p:spPr>
          <a:xfrm>
            <a:off x="1797520" y="2382845"/>
            <a:ext cx="1939236" cy="1501883"/>
          </a:xfrm>
          <a:prstGeom prst="rect">
            <a:avLst/>
          </a:prstGeom>
        </p:spPr>
      </p:pic>
      <p:pic>
        <p:nvPicPr>
          <p:cNvPr id="74" name="図 10">
            <a:extLst>
              <a:ext uri="{FF2B5EF4-FFF2-40B4-BE49-F238E27FC236}">
                <a16:creationId xmlns:a16="http://schemas.microsoft.com/office/drawing/2014/main" id="{71D4E1D6-3236-8169-7EB0-53C3B3263F35}"/>
              </a:ext>
            </a:extLst>
          </p:cNvPr>
          <p:cNvPicPr>
            <a:picLocks noChangeAspect="1"/>
          </p:cNvPicPr>
          <p:nvPr/>
        </p:nvPicPr>
        <p:blipFill rotWithShape="1">
          <a:blip r:embed="rId17">
            <a:extLst>
              <a:ext uri="{BEBA8EAE-BF5A-486C-A8C5-ECC9F3942E4B}">
                <a14:imgProps xmlns:a14="http://schemas.microsoft.com/office/drawing/2010/main">
                  <a14:imgLayer r:embed="rId18">
                    <a14:imgEffect>
                      <a14:saturation sat="0"/>
                    </a14:imgEffect>
                  </a14:imgLayer>
                </a14:imgProps>
              </a:ext>
            </a:extLst>
          </a:blip>
          <a:srcRect l="9960" t="21043" r="8836" b="15412"/>
          <a:stretch/>
        </p:blipFill>
        <p:spPr>
          <a:xfrm>
            <a:off x="3494774" y="2363936"/>
            <a:ext cx="2058291" cy="1610649"/>
          </a:xfrm>
          <a:prstGeom prst="rect">
            <a:avLst/>
          </a:prstGeom>
        </p:spPr>
      </p:pic>
    </p:spTree>
    <p:extLst>
      <p:ext uri="{BB962C8B-B14F-4D97-AF65-F5344CB8AC3E}">
        <p14:creationId xmlns:p14="http://schemas.microsoft.com/office/powerpoint/2010/main" val="631700277"/>
      </p:ext>
    </p:extLst>
  </p:cSld>
  <p:clrMapOvr>
    <a:masterClrMapping/>
  </p:clrMapOvr>
</p:sld>
</file>

<file path=ppt/theme/theme1.xml><?xml version="1.0" encoding="utf-8"?>
<a:theme xmlns:a="http://schemas.openxmlformats.org/drawingml/2006/main" name="Office ​​テーマ">
  <a:themeElements>
    <a:clrScheme name="阪大">
      <a:dk1>
        <a:sysClr val="windowText" lastClr="000000"/>
      </a:dk1>
      <a:lt1>
        <a:sysClr val="window" lastClr="FFFFFF"/>
      </a:lt1>
      <a:dk2>
        <a:srgbClr val="1F497D"/>
      </a:dk2>
      <a:lt2>
        <a:srgbClr val="EEECE1"/>
      </a:lt2>
      <a:accent1>
        <a:srgbClr val="2D287F"/>
      </a:accent1>
      <a:accent2>
        <a:srgbClr val="FDD000"/>
      </a:accent2>
      <a:accent3>
        <a:srgbClr val="9BBB59"/>
      </a:accent3>
      <a:accent4>
        <a:srgbClr val="8064A2"/>
      </a:accent4>
      <a:accent5>
        <a:srgbClr val="4BACC6"/>
      </a:accent5>
      <a:accent6>
        <a:srgbClr val="F79646"/>
      </a:accent6>
      <a:hlink>
        <a:srgbClr val="0000FF"/>
      </a:hlink>
      <a:folHlink>
        <a:srgbClr val="80008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阪大">
      <a:dk1>
        <a:sysClr val="windowText" lastClr="000000"/>
      </a:dk1>
      <a:lt1>
        <a:sysClr val="window" lastClr="FFFFFF"/>
      </a:lt1>
      <a:dk2>
        <a:srgbClr val="1F497D"/>
      </a:dk2>
      <a:lt2>
        <a:srgbClr val="EEECE1"/>
      </a:lt2>
      <a:accent1>
        <a:srgbClr val="2D287F"/>
      </a:accent1>
      <a:accent2>
        <a:srgbClr val="FDD000"/>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 dockstate="right" visibility="0" width="350" row="0">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6A4CCBCB-7C78-8242-8420-32926EE710DD}">
  <we:reference id="a1005b6c-1a90-4275-9d35-1886f4b663bc" version="1.0.0.0" store="developer" storeType="Registry"/>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BB3C1801-7F32-4961-BC2F-E333752100F4}">
  <we:reference id="bd5fb07b-f3e7-4d3f-af08-fcc3868e6623" version="1.0.0.0" store="\\DESKTOP-12O67RI\Users\甲斐尚人\Desktop\manifest" storeType="Filesystem"/>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26321</TotalTime>
  <Words>9153</Words>
  <Application>Microsoft Macintosh PowerPoint</Application>
  <PresentationFormat>Widescreen</PresentationFormat>
  <Paragraphs>927</Paragraphs>
  <Slides>32</Slides>
  <Notes>32</Notes>
  <HiddenSlides>0</HiddenSlides>
  <MMClips>0</MMClips>
  <ScaleCrop>false</ScaleCrop>
  <HeadingPairs>
    <vt:vector size="6" baseType="variant">
      <vt:variant>
        <vt:lpstr>Fonts Used</vt:lpstr>
      </vt:variant>
      <vt:variant>
        <vt:i4>14</vt:i4>
      </vt:variant>
      <vt:variant>
        <vt:lpstr>Theme</vt:lpstr>
      </vt:variant>
      <vt:variant>
        <vt:i4>3</vt:i4>
      </vt:variant>
      <vt:variant>
        <vt:lpstr>Slide Titles</vt:lpstr>
      </vt:variant>
      <vt:variant>
        <vt:i4>32</vt:i4>
      </vt:variant>
    </vt:vector>
  </HeadingPairs>
  <TitlesOfParts>
    <vt:vector size="49" baseType="lpstr">
      <vt:lpstr>-webkit-standard</vt:lpstr>
      <vt:lpstr>BIZ UDゴシック</vt:lpstr>
      <vt:lpstr>BIZ UDPGothic</vt:lpstr>
      <vt:lpstr>BIZ UDPGothic</vt:lpstr>
      <vt:lpstr>MeiryoUI</vt:lpstr>
      <vt:lpstr>Source Han Sans JP Normal</vt:lpstr>
      <vt:lpstr>游ゴシック</vt:lpstr>
      <vt:lpstr>游ゴシック Light</vt:lpstr>
      <vt:lpstr>ヒラギノ角ゴ Pro W3</vt:lpstr>
      <vt:lpstr>ヒラギノ角ゴ Pro W6</vt:lpstr>
      <vt:lpstr>Arial</vt:lpstr>
      <vt:lpstr>Calibri</vt:lpstr>
      <vt:lpstr>Segoe UI</vt:lpstr>
      <vt:lpstr>Wingdings</vt:lpstr>
      <vt:lpstr>Office ​​テーマ</vt:lpstr>
      <vt:lpstr>1_Office ​​テーマ</vt:lpstr>
      <vt:lpstr>Office テーマ</vt:lpstr>
      <vt:lpstr>Fundamentals of  Research Data Management  in the Open Science Era</vt:lpstr>
      <vt:lpstr>Contents</vt:lpstr>
      <vt:lpstr>1. Understanding Research Data Management </vt:lpstr>
      <vt:lpstr>Necessity of Research Data Management</vt:lpstr>
      <vt:lpstr>Necessity of Research Data Management</vt:lpstr>
      <vt:lpstr>PowerPoint Presentation</vt:lpstr>
      <vt:lpstr>Necessity of Research Data Management</vt:lpstr>
      <vt:lpstr>PowerPoint Presentation</vt:lpstr>
      <vt:lpstr>Necessity of Research Data Management</vt:lpstr>
      <vt:lpstr>Significance of Research Data Management</vt:lpstr>
      <vt:lpstr>Significance of Research Data Management</vt:lpstr>
      <vt:lpstr>Significance of Research Data Management</vt:lpstr>
      <vt:lpstr>Significance of Research Data Management</vt:lpstr>
      <vt:lpstr>Significance of Research Data Management</vt:lpstr>
      <vt:lpstr>Significance of Research Data Management</vt:lpstr>
      <vt:lpstr>Significance of Research Data Management</vt:lpstr>
      <vt:lpstr>Significance of Research Data Management</vt:lpstr>
      <vt:lpstr>Significance of Research Data Management</vt:lpstr>
      <vt:lpstr>Research Data Lifecycle</vt:lpstr>
      <vt:lpstr>Research Data Lifecycle</vt:lpstr>
      <vt:lpstr>Research Data Lifecycle</vt:lpstr>
      <vt:lpstr>Research Data Lifecycle</vt:lpstr>
      <vt:lpstr>Research Data Lifecycle</vt:lpstr>
      <vt:lpstr>Research Data Lifecycle</vt:lpstr>
      <vt:lpstr>Research Data Lifecycle</vt:lpstr>
      <vt:lpstr>Research Data Lifecycle</vt:lpstr>
      <vt:lpstr>Research Data Lifecycle</vt:lpstr>
      <vt:lpstr>Trends in Open Science in Japan and the World: Global Trends</vt:lpstr>
      <vt:lpstr>Trends in Open Science in Japan and the World: Trends in Japan</vt:lpstr>
      <vt:lpstr>Plan S: Europe</vt:lpstr>
      <vt:lpstr>Launched in 2021</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石山　夕記</dc:creator>
  <cp:lastModifiedBy>VOULGARIS NIKOLAOS</cp:lastModifiedBy>
  <cp:revision>3</cp:revision>
  <cp:lastPrinted>2025-04-03T03:17:41Z</cp:lastPrinted>
  <dcterms:created xsi:type="dcterms:W3CDTF">2011-07-07T11:53:11Z</dcterms:created>
  <dcterms:modified xsi:type="dcterms:W3CDTF">2025-04-08T05:05:43Z</dcterms:modified>
</cp:coreProperties>
</file>