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8" r:id="rId1"/>
  </p:sldMasterIdLst>
  <p:notesMasterIdLst>
    <p:notesMasterId r:id="rId23"/>
  </p:notesMasterIdLst>
  <p:sldIdLst>
    <p:sldId id="256" r:id="rId2"/>
    <p:sldId id="257" r:id="rId3"/>
    <p:sldId id="258" r:id="rId4"/>
    <p:sldId id="259" r:id="rId5"/>
    <p:sldId id="292" r:id="rId6"/>
    <p:sldId id="271" r:id="rId7"/>
    <p:sldId id="293" r:id="rId8"/>
    <p:sldId id="272" r:id="rId9"/>
    <p:sldId id="300" r:id="rId10"/>
    <p:sldId id="299" r:id="rId11"/>
    <p:sldId id="278" r:id="rId12"/>
    <p:sldId id="290" r:id="rId13"/>
    <p:sldId id="297" r:id="rId14"/>
    <p:sldId id="276" r:id="rId15"/>
    <p:sldId id="273" r:id="rId16"/>
    <p:sldId id="265" r:id="rId17"/>
    <p:sldId id="277" r:id="rId18"/>
    <p:sldId id="263" r:id="rId19"/>
    <p:sldId id="298" r:id="rId20"/>
    <p:sldId id="262" r:id="rId21"/>
    <p:sldId id="264" r:id="rId22"/>
  </p:sldIdLst>
  <p:sldSz cx="9144000" cy="5143500" type="screen16x9"/>
  <p:notesSz cx="6858000" cy="9144000"/>
  <p:defaultTextStyle>
    <a:defPPr>
      <a:defRPr lang="ja-JP"/>
    </a:defPPr>
    <a:lvl1pPr algn="l" defTabSz="712788" rtl="0" eaLnBrk="0" fontAlgn="base" hangingPunct="0">
      <a:spcBef>
        <a:spcPct val="0"/>
      </a:spcBef>
      <a:spcAft>
        <a:spcPct val="0"/>
      </a:spcAft>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1pPr>
    <a:lvl2pPr marL="355600" indent="101600" algn="l" defTabSz="712788" rtl="0" eaLnBrk="0" fontAlgn="base" hangingPunct="0">
      <a:spcBef>
        <a:spcPct val="0"/>
      </a:spcBef>
      <a:spcAft>
        <a:spcPct val="0"/>
      </a:spcAft>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2pPr>
    <a:lvl3pPr marL="712788" indent="201613" algn="l" defTabSz="712788" rtl="0" eaLnBrk="0" fontAlgn="base" hangingPunct="0">
      <a:spcBef>
        <a:spcPct val="0"/>
      </a:spcBef>
      <a:spcAft>
        <a:spcPct val="0"/>
      </a:spcAft>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3pPr>
    <a:lvl4pPr marL="1068388" indent="303213" algn="l" defTabSz="712788" rtl="0" eaLnBrk="0" fontAlgn="base" hangingPunct="0">
      <a:spcBef>
        <a:spcPct val="0"/>
      </a:spcBef>
      <a:spcAft>
        <a:spcPct val="0"/>
      </a:spcAft>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4pPr>
    <a:lvl5pPr marL="1425575" indent="403225" algn="l" defTabSz="712788" rtl="0" eaLnBrk="0" fontAlgn="base" hangingPunct="0">
      <a:spcBef>
        <a:spcPct val="0"/>
      </a:spcBef>
      <a:spcAft>
        <a:spcPct val="0"/>
      </a:spcAft>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5pPr>
    <a:lvl6pPr marL="2286000" algn="l" defTabSz="914400" rtl="0" eaLnBrk="1" latinLnBrk="0" hangingPunct="1">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6pPr>
    <a:lvl7pPr marL="2743200" algn="l" defTabSz="914400" rtl="0" eaLnBrk="1" latinLnBrk="0" hangingPunct="1">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7pPr>
    <a:lvl8pPr marL="3200400" algn="l" defTabSz="914400" rtl="0" eaLnBrk="1" latinLnBrk="0" hangingPunct="1">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8pPr>
    <a:lvl9pPr marL="3657600" algn="l" defTabSz="914400" rtl="0" eaLnBrk="1" latinLnBrk="0" hangingPunct="1">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ええで" initials="" lastIdx="3" clrIdx="0"/>
  <p:cmAuthor id="1" name="Natsuko Yoshiga"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72F5F4-2CCE-A248-9BF6-036A8C603AE3}" v="12" dt="2026-02-10T11:15:31.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8"/>
    <p:restoredTop sz="47755"/>
  </p:normalViewPr>
  <p:slideViewPr>
    <p:cSldViewPr snapToGrid="0">
      <p:cViewPr>
        <p:scale>
          <a:sx n="78" d="100"/>
          <a:sy n="78" d="100"/>
        </p:scale>
        <p:origin x="96" y="14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olaos Voulgaris" userId="552682f2348a3cfc" providerId="LiveId" clId="{25451AFB-442B-5044-AD22-07F1E9DF463C}"/>
    <pc:docChg chg="custSel addSld delSld modSld">
      <pc:chgData name="Nikolaos Voulgaris" userId="552682f2348a3cfc" providerId="LiveId" clId="{25451AFB-442B-5044-AD22-07F1E9DF463C}" dt="2026-02-10T11:16:02.947" v="95" actId="2696"/>
      <pc:docMkLst>
        <pc:docMk/>
      </pc:docMkLst>
      <pc:sldChg chg="del">
        <pc:chgData name="Nikolaos Voulgaris" userId="552682f2348a3cfc" providerId="LiveId" clId="{25451AFB-442B-5044-AD22-07F1E9DF463C}" dt="2026-02-10T11:16:02.947" v="95" actId="2696"/>
        <pc:sldMkLst>
          <pc:docMk/>
          <pc:sldMk cId="0" sldId="261"/>
        </pc:sldMkLst>
      </pc:sldChg>
      <pc:sldChg chg="modSp mod">
        <pc:chgData name="Nikolaos Voulgaris" userId="552682f2348a3cfc" providerId="LiveId" clId="{25451AFB-442B-5044-AD22-07F1E9DF463C}" dt="2026-02-10T11:02:02.787" v="1" actId="27636"/>
        <pc:sldMkLst>
          <pc:docMk/>
          <pc:sldMk cId="1079370389" sldId="298"/>
        </pc:sldMkLst>
        <pc:spChg chg="mod">
          <ac:chgData name="Nikolaos Voulgaris" userId="552682f2348a3cfc" providerId="LiveId" clId="{25451AFB-442B-5044-AD22-07F1E9DF463C}" dt="2026-02-10T11:02:02.787" v="1" actId="27636"/>
          <ac:spMkLst>
            <pc:docMk/>
            <pc:sldMk cId="1079370389" sldId="298"/>
            <ac:spMk id="3" creationId="{780552E1-5BAE-2DE4-7C9A-D79A8A5610C4}"/>
          </ac:spMkLst>
        </pc:spChg>
      </pc:sldChg>
      <pc:sldChg chg="addSp delSp modSp add mod modNotesTx">
        <pc:chgData name="Nikolaos Voulgaris" userId="552682f2348a3cfc" providerId="LiveId" clId="{25451AFB-442B-5044-AD22-07F1E9DF463C}" dt="2026-02-10T11:14:47.746" v="71" actId="1038"/>
        <pc:sldMkLst>
          <pc:docMk/>
          <pc:sldMk cId="1370853824" sldId="299"/>
        </pc:sldMkLst>
        <pc:spChg chg="del">
          <ac:chgData name="Nikolaos Voulgaris" userId="552682f2348a3cfc" providerId="LiveId" clId="{25451AFB-442B-5044-AD22-07F1E9DF463C}" dt="2026-02-10T11:13:34.782" v="32" actId="478"/>
          <ac:spMkLst>
            <pc:docMk/>
            <pc:sldMk cId="1370853824" sldId="299"/>
            <ac:spMk id="2" creationId="{FABFC9CF-797A-5336-659B-1D362D8DBA3B}"/>
          </ac:spMkLst>
        </pc:spChg>
        <pc:spChg chg="mod">
          <ac:chgData name="Nikolaos Voulgaris" userId="552682f2348a3cfc" providerId="LiveId" clId="{25451AFB-442B-5044-AD22-07F1E9DF463C}" dt="2026-02-10T11:14:47.746" v="71" actId="1038"/>
          <ac:spMkLst>
            <pc:docMk/>
            <pc:sldMk cId="1370853824" sldId="299"/>
            <ac:spMk id="3" creationId="{E8B2400F-6DA3-65F6-99F0-3D315C89B0B7}"/>
          </ac:spMkLst>
        </pc:spChg>
        <pc:spChg chg="mod">
          <ac:chgData name="Nikolaos Voulgaris" userId="552682f2348a3cfc" providerId="LiveId" clId="{25451AFB-442B-5044-AD22-07F1E9DF463C}" dt="2026-02-10T11:14:41.593" v="60" actId="1035"/>
          <ac:spMkLst>
            <pc:docMk/>
            <pc:sldMk cId="1370853824" sldId="299"/>
            <ac:spMk id="6" creationId="{90DBEE82-5BA3-2A19-C9AD-2F7E7B928C63}"/>
          </ac:spMkLst>
        </pc:spChg>
        <pc:spChg chg="mod">
          <ac:chgData name="Nikolaos Voulgaris" userId="552682f2348a3cfc" providerId="LiveId" clId="{25451AFB-442B-5044-AD22-07F1E9DF463C}" dt="2026-02-10T11:14:38.349" v="53" actId="1036"/>
          <ac:spMkLst>
            <pc:docMk/>
            <pc:sldMk cId="1370853824" sldId="299"/>
            <ac:spMk id="7" creationId="{5540D2C8-1F28-0710-C03F-F58E0274E7DA}"/>
          </ac:spMkLst>
        </pc:spChg>
        <pc:spChg chg="mod">
          <ac:chgData name="Nikolaos Voulgaris" userId="552682f2348a3cfc" providerId="LiveId" clId="{25451AFB-442B-5044-AD22-07F1E9DF463C}" dt="2026-02-10T11:11:56.353" v="25"/>
          <ac:spMkLst>
            <pc:docMk/>
            <pc:sldMk cId="1370853824" sldId="299"/>
            <ac:spMk id="100" creationId="{5F1DAD1A-6D5A-60DD-1C00-FCAAF8D04C17}"/>
          </ac:spMkLst>
        </pc:spChg>
        <pc:picChg chg="add mod modCrop">
          <ac:chgData name="Nikolaos Voulgaris" userId="552682f2348a3cfc" providerId="LiveId" clId="{25451AFB-442B-5044-AD22-07F1E9DF463C}" dt="2026-02-10T11:14:32.172" v="50" actId="14100"/>
          <ac:picMkLst>
            <pc:docMk/>
            <pc:sldMk cId="1370853824" sldId="299"/>
            <ac:picMk id="5" creationId="{17DAD406-A901-288C-911A-18B855F90A7B}"/>
          </ac:picMkLst>
        </pc:picChg>
        <pc:picChg chg="del">
          <ac:chgData name="Nikolaos Voulgaris" userId="552682f2348a3cfc" providerId="LiveId" clId="{25451AFB-442B-5044-AD22-07F1E9DF463C}" dt="2026-02-10T11:13:06.235" v="26" actId="478"/>
          <ac:picMkLst>
            <pc:docMk/>
            <pc:sldMk cId="1370853824" sldId="299"/>
            <ac:picMk id="9" creationId="{F43AC979-A9DC-A33B-EB61-30F719ED1DE1}"/>
          </ac:picMkLst>
        </pc:picChg>
      </pc:sldChg>
      <pc:sldChg chg="addSp delSp modSp add mod modNotesTx">
        <pc:chgData name="Nikolaos Voulgaris" userId="552682f2348a3cfc" providerId="LiveId" clId="{25451AFB-442B-5044-AD22-07F1E9DF463C}" dt="2026-02-10T11:15:46.970" v="94" actId="1036"/>
        <pc:sldMkLst>
          <pc:docMk/>
          <pc:sldMk cId="3957876664" sldId="300"/>
        </pc:sldMkLst>
        <pc:spChg chg="add mod">
          <ac:chgData name="Nikolaos Voulgaris" userId="552682f2348a3cfc" providerId="LiveId" clId="{25451AFB-442B-5044-AD22-07F1E9DF463C}" dt="2026-02-10T11:15:46.970" v="94" actId="1036"/>
          <ac:spMkLst>
            <pc:docMk/>
            <pc:sldMk cId="3957876664" sldId="300"/>
            <ac:spMk id="4" creationId="{3CC451F6-D7B7-5B80-0E6F-5D15FBAB8B02}"/>
          </ac:spMkLst>
        </pc:spChg>
        <pc:spChg chg="add mod">
          <ac:chgData name="Nikolaos Voulgaris" userId="552682f2348a3cfc" providerId="LiveId" clId="{25451AFB-442B-5044-AD22-07F1E9DF463C}" dt="2026-02-10T11:15:31.206" v="79"/>
          <ac:spMkLst>
            <pc:docMk/>
            <pc:sldMk cId="3957876664" sldId="300"/>
            <ac:spMk id="5" creationId="{3A914DBB-08FB-F13A-3B47-A39E34FF5866}"/>
          </ac:spMkLst>
        </pc:spChg>
        <pc:spChg chg="add mod">
          <ac:chgData name="Nikolaos Voulgaris" userId="552682f2348a3cfc" providerId="LiveId" clId="{25451AFB-442B-5044-AD22-07F1E9DF463C}" dt="2026-02-10T11:15:41.477" v="88" actId="1036"/>
          <ac:spMkLst>
            <pc:docMk/>
            <pc:sldMk cId="3957876664" sldId="300"/>
            <ac:spMk id="6" creationId="{E1B2AC6E-55D4-ED72-95D0-65F9A838B371}"/>
          </ac:spMkLst>
        </pc:spChg>
        <pc:spChg chg="mod">
          <ac:chgData name="Nikolaos Voulgaris" userId="552682f2348a3cfc" providerId="LiveId" clId="{25451AFB-442B-5044-AD22-07F1E9DF463C}" dt="2026-02-10T11:08:18.840" v="6"/>
          <ac:spMkLst>
            <pc:docMk/>
            <pc:sldMk cId="3957876664" sldId="300"/>
            <ac:spMk id="100" creationId="{7A3918DB-BBBD-D90F-9ECC-2118E3ADCA06}"/>
          </ac:spMkLst>
        </pc:spChg>
        <pc:picChg chg="add mod">
          <ac:chgData name="Nikolaos Voulgaris" userId="552682f2348a3cfc" providerId="LiveId" clId="{25451AFB-442B-5044-AD22-07F1E9DF463C}" dt="2026-02-10T11:15:37.060" v="80" actId="14100"/>
          <ac:picMkLst>
            <pc:docMk/>
            <pc:sldMk cId="3957876664" sldId="300"/>
            <ac:picMk id="3" creationId="{F02299CF-E2E3-D61B-B259-4A7A10CC884A}"/>
          </ac:picMkLst>
        </pc:picChg>
        <pc:picChg chg="del">
          <ac:chgData name="Nikolaos Voulgaris" userId="552682f2348a3cfc" providerId="LiveId" clId="{25451AFB-442B-5044-AD22-07F1E9DF463C}" dt="2026-02-10T11:14:51.914" v="72" actId="478"/>
          <ac:picMkLst>
            <pc:docMk/>
            <pc:sldMk cId="3957876664" sldId="300"/>
            <ac:picMk id="9" creationId="{63EE218B-BA0F-A534-519C-A39450F663B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158750" marR="0" lvl="0" indent="0" algn="l" rtl="0">
      <a:lnSpc>
        <a:spcPct val="100000"/>
      </a:lnSpc>
      <a:spcBef>
        <a:spcPts val="0"/>
      </a:spcBef>
      <a:spcAft>
        <a:spcPts val="0"/>
      </a:spcAft>
      <a:buClr>
        <a:srgbClr val="000000"/>
      </a:buClr>
      <a:buFont typeface="+mj-l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solidFill>
                  <a:schemeClr val="dk1"/>
                </a:solidFill>
              </a:rPr>
              <a:t>VS Code</a:t>
            </a:r>
            <a:r>
              <a:rPr lang="ja" altLang="en-US" dirty="0">
                <a:solidFill>
                  <a:schemeClr val="dk1"/>
                </a:solidFill>
                <a:effectLst/>
                <a:latin typeface="Helvetica Neue" panose="02000503000000020004" pitchFamily="2" charset="0"/>
              </a:rPr>
              <a:t>のインストール</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en-US" altLang="ja-JP" dirty="0" err="1">
                <a:effectLst/>
                <a:latin typeface="Helvetica Neue" panose="02000503000000020004" pitchFamily="2" charset="0"/>
              </a:rPr>
              <a:t>ハンズオン</a:t>
            </a:r>
            <a:r>
              <a:rPr lang="en-US" altLang="ja-JP" sz="1100" dirty="0"/>
              <a:t>[break:"1s"]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t>Visual Studio Code</a:t>
            </a:r>
            <a:r>
              <a:rPr lang="ja-JP" altLang="en-US"/>
              <a:t>と作業ファイルの準備編</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TEIハンズオン</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t>Visual Studio Code</a:t>
            </a:r>
            <a:r>
              <a:rPr lang="ja-JP" altLang="en-US"/>
              <a:t>と作業ファイルの準備編</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93A84F72-19ED-6619-7F2B-3C038BAAD4F4}"/>
            </a:ext>
          </a:extLst>
        </p:cNvPr>
        <p:cNvGrpSpPr/>
        <p:nvPr/>
      </p:nvGrpSpPr>
      <p:grpSpPr>
        <a:xfrm>
          <a:off x="0" y="0"/>
          <a:ext cx="0" cy="0"/>
          <a:chOff x="0" y="0"/>
          <a:chExt cx="0" cy="0"/>
        </a:xfrm>
      </p:grpSpPr>
      <p:sp>
        <p:nvSpPr>
          <p:cNvPr id="97" name="Google Shape;97;g30a6779c003_0_13:notes">
            <a:extLst>
              <a:ext uri="{FF2B5EF4-FFF2-40B4-BE49-F238E27FC236}">
                <a16:creationId xmlns:a16="http://schemas.microsoft.com/office/drawing/2014/main" id="{DEADCD29-9657-1463-D78B-BB590C0BE4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0a6779c003_0_13:notes">
            <a:extLst>
              <a:ext uri="{FF2B5EF4-FFF2-40B4-BE49-F238E27FC236}">
                <a16:creationId xmlns:a16="http://schemas.microsoft.com/office/drawing/2014/main" id="{826F591E-0650-F87E-E0EE-FF1446F8B4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altLang="en-US" dirty="0">
                <a:solidFill>
                  <a:schemeClr val="dk1"/>
                </a:solidFill>
                <a:effectLst/>
                <a:latin typeface="Helvetica Neue" panose="02000503000000020004" pitchFamily="2" charset="0"/>
              </a:rPr>
              <a:t>拡張機能のインストール</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lvl="0" indent="0" algn="l" rtl="0">
              <a:spcBef>
                <a:spcPts val="0"/>
              </a:spcBef>
              <a:spcAft>
                <a:spcPts val="0"/>
              </a:spcAft>
              <a:buNone/>
            </a:pPr>
            <a:r>
              <a:rPr lang="ja-JP" altLang="en-US"/>
              <a:t>次に、</a:t>
            </a:r>
            <a:r>
              <a:rPr lang="en-US" altLang="ja-JP" dirty="0"/>
              <a:t>(</a:t>
            </a:r>
            <a:r>
              <a:rPr lang="ja-JP" altLang="en-US"/>
              <a:t>エックスエムエル</a:t>
            </a:r>
            <a:r>
              <a:rPr lang="en-US" altLang="ja-JP" dirty="0"/>
              <a:t>)[kana:"</a:t>
            </a:r>
            <a:r>
              <a:rPr lang="ja-JP" altLang="en-US"/>
              <a:t>エックスエムエ</a:t>
            </a:r>
            <a:r>
              <a:rPr lang="en-US" altLang="ja-JP" dirty="0"/>
              <a:t>'</a:t>
            </a:r>
            <a:r>
              <a:rPr lang="ja-JP" altLang="en-US"/>
              <a:t>ル</a:t>
            </a:r>
            <a:r>
              <a:rPr lang="en-US" altLang="ja-JP" dirty="0"/>
              <a:t>"]</a:t>
            </a:r>
            <a:r>
              <a:rPr lang="ja-JP" altLang="en-US"/>
              <a:t>ファイルを扱いやすくする機能拡張をインストールします。</a:t>
            </a:r>
            <a:r>
              <a:rPr lang="en-US" altLang="ja-JP" dirty="0"/>
              <a:t>[break:"0.5s"]</a:t>
            </a:r>
          </a:p>
          <a:p>
            <a:pPr marL="0" lvl="0" indent="0" algn="l" rtl="0">
              <a:spcBef>
                <a:spcPts val="0"/>
              </a:spcBef>
              <a:spcAft>
                <a:spcPts val="0"/>
              </a:spcAft>
              <a:buNone/>
            </a:pPr>
            <a:r>
              <a:rPr lang="ja-JP" altLang="en-US"/>
              <a:t>機能拡張のリストの一番上にある検索フォームに、</a:t>
            </a:r>
            <a:r>
              <a:rPr lang="en-US" altLang="ja-JP" dirty="0"/>
              <a:t>(</a:t>
            </a:r>
            <a:r>
              <a:rPr lang="ja-JP" altLang="en-US"/>
              <a:t>エックスエムエル</a:t>
            </a:r>
            <a:r>
              <a:rPr lang="en-US" altLang="ja-JP" dirty="0"/>
              <a:t>)[kana:"</a:t>
            </a:r>
            <a:r>
              <a:rPr lang="ja-JP" altLang="en-US"/>
              <a:t>エックスエムエ</a:t>
            </a:r>
            <a:r>
              <a:rPr lang="en-US" altLang="ja-JP" dirty="0"/>
              <a:t>'</a:t>
            </a:r>
            <a:r>
              <a:rPr lang="ja-JP" altLang="en-US"/>
              <a:t>ル</a:t>
            </a:r>
            <a:r>
              <a:rPr lang="en-US" altLang="ja-JP" dirty="0"/>
              <a:t>"]</a:t>
            </a:r>
            <a:r>
              <a:rPr lang="ja-JP" altLang="en-US"/>
              <a:t>と入力してください。</a:t>
            </a:r>
            <a:r>
              <a:rPr lang="en-US" altLang="ja-JP" dirty="0"/>
              <a:t>[break:"0.1s"]</a:t>
            </a:r>
          </a:p>
          <a:p>
            <a:pPr marL="0" lvl="0" indent="0" algn="l" rtl="0">
              <a:spcBef>
                <a:spcPts val="0"/>
              </a:spcBef>
              <a:spcAft>
                <a:spcPts val="0"/>
              </a:spcAft>
              <a:buNone/>
            </a:pPr>
            <a:r>
              <a:rPr lang="en-US" altLang="ja-JP" dirty="0"/>
              <a:t>(</a:t>
            </a:r>
            <a:r>
              <a:rPr lang="ja-JP" altLang="en-US"/>
              <a:t>エックスエムエル</a:t>
            </a:r>
            <a:r>
              <a:rPr lang="en-US" altLang="ja-JP" dirty="0"/>
              <a:t>)[kana:"</a:t>
            </a:r>
            <a:r>
              <a:rPr lang="ja-JP" altLang="en-US"/>
              <a:t>エックスエムエ</a:t>
            </a:r>
            <a:r>
              <a:rPr lang="en-US" altLang="ja-JP" dirty="0"/>
              <a:t>'</a:t>
            </a:r>
            <a:r>
              <a:rPr lang="ja-JP" altLang="en-US"/>
              <a:t>ル</a:t>
            </a:r>
            <a:r>
              <a:rPr lang="en-US" altLang="ja-JP" dirty="0"/>
              <a:t>"]</a:t>
            </a:r>
            <a:r>
              <a:rPr lang="ja-JP" altLang="en-US"/>
              <a:t>に関連する検索結果が表示されます。</a:t>
            </a:r>
            <a:r>
              <a:rPr lang="en-US" altLang="ja-JP" dirty="0"/>
              <a:t>[break:"0.3s"]</a:t>
            </a:r>
          </a:p>
          <a:p>
            <a:pPr marL="0" lvl="0" indent="0" algn="l" rtl="0">
              <a:spcBef>
                <a:spcPts val="0"/>
              </a:spcBef>
              <a:spcAft>
                <a:spcPts val="0"/>
              </a:spcAft>
              <a:buNone/>
            </a:pPr>
            <a:r>
              <a:rPr lang="ja-JP" altLang="en-US"/>
              <a:t>その中から、</a:t>
            </a:r>
            <a:r>
              <a:rPr lang="en-US" altLang="ja-JP" dirty="0"/>
              <a:t>XML Tools </a:t>
            </a:r>
            <a:r>
              <a:rPr lang="ja-JP" altLang="en-US"/>
              <a:t>を選び、右側の説明画面にある </a:t>
            </a:r>
            <a:r>
              <a:rPr lang="en-US" altLang="ja-JP" dirty="0"/>
              <a:t>install </a:t>
            </a:r>
            <a:r>
              <a:rPr lang="ja-JP" altLang="en-US"/>
              <a:t>ボタンをクリックしてください。</a:t>
            </a:r>
            <a:endParaRPr lang="en-US" altLang="ja-JP" dirty="0"/>
          </a:p>
          <a:p>
            <a:pPr marL="0" lvl="0" indent="0" algn="l" rtl="0">
              <a:spcBef>
                <a:spcPts val="0"/>
              </a:spcBef>
              <a:spcAft>
                <a:spcPts val="0"/>
              </a:spcAft>
              <a:buNone/>
            </a:pPr>
            <a:r>
              <a:rPr lang="en-US" dirty="0">
                <a:effectLst/>
                <a:latin typeface="Helvetica Neue" panose="02000503000000020004" pitchFamily="2" charset="0"/>
              </a:rPr>
              <a:t>```</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None/>
            </a:pPr>
            <a:r>
              <a:rPr lang="ja-JP" altLang="en-US"/>
              <a:t>次に、</a:t>
            </a:r>
            <a:r>
              <a:rPr lang="en-US" altLang="ja-JP" dirty="0"/>
              <a:t>XML</a:t>
            </a:r>
            <a:r>
              <a:rPr lang="ja-JP" altLang="en-US"/>
              <a:t>ファイルを扱いやすくする機能拡張をインストールします。</a:t>
            </a:r>
          </a:p>
          <a:p>
            <a:pPr marL="0" lvl="0" indent="0" algn="l" rtl="0">
              <a:spcBef>
                <a:spcPts val="0"/>
              </a:spcBef>
              <a:spcAft>
                <a:spcPts val="0"/>
              </a:spcAft>
              <a:buNone/>
            </a:pPr>
            <a:r>
              <a:rPr lang="ja-JP" altLang="en-US"/>
              <a:t>機能拡張のリスト上部にある検索フォームに</a:t>
            </a:r>
            <a:r>
              <a:rPr lang="en-US" altLang="ja-JP" dirty="0"/>
              <a:t>XML</a:t>
            </a:r>
            <a:r>
              <a:rPr lang="ja-JP" altLang="en-US"/>
              <a:t>と入力してください。</a:t>
            </a:r>
          </a:p>
          <a:p>
            <a:pPr marL="0" lvl="0" indent="0" algn="l" rtl="0">
              <a:spcBef>
                <a:spcPts val="0"/>
              </a:spcBef>
              <a:spcAft>
                <a:spcPts val="0"/>
              </a:spcAft>
              <a:buNone/>
            </a:pPr>
            <a:r>
              <a:rPr lang="en-US" altLang="ja-JP" dirty="0"/>
              <a:t>XML</a:t>
            </a:r>
            <a:r>
              <a:rPr lang="ja-JP" altLang="en-US"/>
              <a:t>に関連する検索結果が表示されます。</a:t>
            </a:r>
          </a:p>
          <a:p>
            <a:pPr marL="0" lvl="0" indent="0" algn="l" rtl="0">
              <a:spcBef>
                <a:spcPts val="0"/>
              </a:spcBef>
              <a:spcAft>
                <a:spcPts val="0"/>
              </a:spcAft>
              <a:buNone/>
            </a:pPr>
            <a:r>
              <a:rPr lang="ja-JP" altLang="en-US"/>
              <a:t>その中から、</a:t>
            </a:r>
            <a:r>
              <a:rPr lang="en-US" altLang="ja-JP" dirty="0"/>
              <a:t>XML Tools </a:t>
            </a:r>
            <a:r>
              <a:rPr lang="ja-JP" altLang="en-US"/>
              <a:t>を選び、右側の説明画面にある </a:t>
            </a:r>
            <a:r>
              <a:rPr lang="en-US" altLang="ja-JP" dirty="0"/>
              <a:t>install </a:t>
            </a:r>
            <a:r>
              <a:rPr lang="ja-JP" altLang="en-US"/>
              <a:t>ボタンをクリックしてください。</a:t>
            </a:r>
            <a:endParaRPr lang="en-US" altLang="ja-JP" dirty="0"/>
          </a:p>
          <a:p>
            <a:pPr marL="0" lvl="0" indent="0" algn="l" rtl="0">
              <a:spcBef>
                <a:spcPts val="0"/>
              </a:spcBef>
              <a:spcAft>
                <a:spcPts val="0"/>
              </a:spcAft>
              <a:buNone/>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1773301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altLang="en-US" dirty="0">
                <a:solidFill>
                  <a:schemeClr val="dk1"/>
                </a:solidFill>
                <a:effectLst/>
                <a:latin typeface="Helvetica Neue" panose="02000503000000020004" pitchFamily="2" charset="0"/>
              </a:rPr>
              <a:t>拡張機能のインストール</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次に</a:t>
            </a:r>
            <a:r>
              <a:rPr kumimoji="1" lang="en-US" altLang="ja-JP" dirty="0"/>
              <a:t>Scholarly XML</a:t>
            </a:r>
            <a:r>
              <a:rPr kumimoji="1" lang="ja-JP" altLang="en-US"/>
              <a:t>という機能拡張をインストールします。</a:t>
            </a:r>
            <a:r>
              <a:rPr lang="en-US" dirty="0">
                <a:effectLst/>
              </a:rPr>
              <a:t>[break:"0.5s"] </a:t>
            </a:r>
            <a:endParaRPr kumimoji="1" lang="en-US" altLang="ja-JP" dirty="0"/>
          </a:p>
          <a:p>
            <a:pPr marL="158750" indent="0">
              <a:buNone/>
            </a:pPr>
            <a:r>
              <a:rPr kumimoji="1" lang="ja-JP" altLang="en-US"/>
              <a:t>これは、</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ja-JP" altLang="en-US"/>
              <a:t>を含む</a:t>
            </a:r>
            <a:r>
              <a:rPr kumimoji="1" lang="en-US" altLang="ja-JP" dirty="0"/>
              <a:t>XML</a:t>
            </a:r>
            <a:r>
              <a:rPr kumimoji="1" lang="ja-JP" altLang="en-US"/>
              <a:t>のタグ入力の、</a:t>
            </a:r>
            <a:r>
              <a:rPr kumimoji="1" lang="en-US" altLang="ja-JP" dirty="0"/>
              <a:t>(</a:t>
            </a:r>
            <a:r>
              <a:rPr kumimoji="1" lang="ja-JP" altLang="en-US"/>
              <a:t>閉じ忘れ</a:t>
            </a:r>
            <a:r>
              <a:rPr kumimoji="1" lang="en-US" altLang="ja-JP" dirty="0"/>
              <a:t>)[kana:"</a:t>
            </a:r>
            <a:r>
              <a:rPr kumimoji="1" lang="ja-JP" altLang="en-US"/>
              <a:t>ト</a:t>
            </a:r>
            <a:r>
              <a:rPr kumimoji="1" lang="en-US" altLang="ja-JP" dirty="0"/>
              <a:t>'</a:t>
            </a:r>
            <a:r>
              <a:rPr kumimoji="1" lang="ja-JP" altLang="en-US"/>
              <a:t>ジ</a:t>
            </a:r>
            <a:r>
              <a:rPr kumimoji="1" lang="en-US" altLang="ja-JP" dirty="0"/>
              <a:t>'</a:t>
            </a:r>
            <a:r>
              <a:rPr kumimoji="1" lang="ja-JP" altLang="en-US"/>
              <a:t>ワ</a:t>
            </a:r>
            <a:r>
              <a:rPr kumimoji="1" lang="en-US" altLang="ja-JP" dirty="0"/>
              <a:t>'</a:t>
            </a:r>
            <a:r>
              <a:rPr kumimoji="1" lang="ja-JP" altLang="en-US"/>
              <a:t>ス</a:t>
            </a:r>
            <a:r>
              <a:rPr kumimoji="1" lang="en-US" altLang="ja-JP" dirty="0"/>
              <a:t>'</a:t>
            </a:r>
            <a:r>
              <a:rPr kumimoji="1" lang="ja-JP" altLang="en-US"/>
              <a:t>レ</a:t>
            </a:r>
            <a:r>
              <a:rPr kumimoji="1" lang="en-US" altLang="ja-JP" dirty="0"/>
              <a:t>'"]</a:t>
            </a:r>
            <a:r>
              <a:rPr kumimoji="1" lang="ja-JP" altLang="en-US"/>
              <a:t>や構文ミス、スペルミスを指摘するとても便利な機能です。</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dirty="0">
                <a:effectLst/>
              </a:rPr>
              <a:t>[break:"1s"] </a:t>
            </a:r>
            <a:endParaRPr lang="en-US" dirty="0">
              <a:effectLst/>
              <a:latin typeface="Helvetica Neue" panose="02000503000000020004" pitchFamily="2" charset="0"/>
            </a:endParaRPr>
          </a:p>
          <a:p>
            <a:pPr marL="158750" indent="0">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a:t>次に</a:t>
            </a:r>
            <a:r>
              <a:rPr kumimoji="1" lang="en-US" altLang="ja-JP" dirty="0"/>
              <a:t>Scholarly XML</a:t>
            </a:r>
            <a:r>
              <a:rPr kumimoji="1" lang="ja-JP" altLang="en-US"/>
              <a:t>という機能拡張をインストールします。</a:t>
            </a:r>
            <a:endParaRPr kumimoji="1" lang="en-US" altLang="ja-JP" dirty="0"/>
          </a:p>
          <a:p>
            <a:pPr marL="158750" indent="0">
              <a:buNone/>
            </a:pPr>
            <a:r>
              <a:rPr kumimoji="1" lang="ja-JP" altLang="en-US"/>
              <a:t>これは、</a:t>
            </a:r>
            <a:r>
              <a:rPr lang="en-AU" altLang="ja-JP" dirty="0">
                <a:effectLst/>
                <a:latin typeface=".AppleSystemUIFontMonospaced"/>
                <a:ea typeface="Hiragino Sans" panose="020B0400000000000000" pitchFamily="34" charset="-128"/>
              </a:rPr>
              <a:t>TEI</a:t>
            </a:r>
            <a:r>
              <a:rPr kumimoji="1" lang="ja-JP" altLang="en-US"/>
              <a:t>を含む</a:t>
            </a:r>
            <a:r>
              <a:rPr kumimoji="1" lang="en-US" altLang="ja-JP" dirty="0"/>
              <a:t>XML</a:t>
            </a:r>
            <a:r>
              <a:rPr kumimoji="1" lang="ja-JP" altLang="en-US"/>
              <a:t>のタグ入力の閉じ忘れや構文ミス、スペルミスを指摘するとても便利な機能です。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579528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altLang="en-US" dirty="0">
                <a:solidFill>
                  <a:schemeClr val="dk1"/>
                </a:solidFill>
                <a:effectLst/>
                <a:latin typeface="Helvetica Neue" panose="02000503000000020004" pitchFamily="2" charset="0"/>
              </a:rPr>
              <a:t>拡張機能のインストール</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ほかにも</a:t>
            </a:r>
            <a:r>
              <a:rPr kumimoji="1" lang="en-US" altLang="ja-JP" dirty="0"/>
              <a:t>XML</a:t>
            </a:r>
            <a:r>
              <a:rPr kumimoji="1" lang="ja-JP" altLang="en-US"/>
              <a:t>ファイルの編集で、インストールを</a:t>
            </a:r>
            <a:r>
              <a:rPr kumimoji="1" lang="en-US" altLang="ja-JP" dirty="0"/>
              <a:t>(</a:t>
            </a:r>
            <a:r>
              <a:rPr kumimoji="1" lang="ja-JP" altLang="en-US"/>
              <a:t>おすすめする</a:t>
            </a:r>
            <a:r>
              <a:rPr kumimoji="1" lang="en-US" altLang="ja-JP" dirty="0"/>
              <a:t>)[kana:"</a:t>
            </a:r>
            <a:r>
              <a:rPr kumimoji="1" lang="ja-JP" altLang="en-US" dirty="0"/>
              <a:t>オ</a:t>
            </a:r>
            <a:r>
              <a:rPr kumimoji="1" lang="en-US" altLang="ja-JP" dirty="0"/>
              <a:t>'</a:t>
            </a:r>
            <a:r>
              <a:rPr kumimoji="1" lang="ja-JP" altLang="en-US" dirty="0"/>
              <a:t>ス</a:t>
            </a:r>
            <a:r>
              <a:rPr kumimoji="1" lang="en-US" altLang="ja-JP" dirty="0"/>
              <a:t>'</a:t>
            </a:r>
            <a:r>
              <a:rPr kumimoji="1" lang="ja-JP" altLang="en-US" dirty="0"/>
              <a:t>ス</a:t>
            </a:r>
            <a:r>
              <a:rPr kumimoji="1" lang="en-US" altLang="ja-JP" dirty="0"/>
              <a:t>'</a:t>
            </a:r>
            <a:r>
              <a:rPr kumimoji="1" lang="ja-JP" altLang="en-US" dirty="0"/>
              <a:t>メ</a:t>
            </a:r>
            <a:r>
              <a:rPr kumimoji="1" lang="en-US" altLang="ja-JP" dirty="0"/>
              <a:t>'</a:t>
            </a:r>
            <a:r>
              <a:rPr kumimoji="1" lang="ja-JP" altLang="en-US" dirty="0"/>
              <a:t>ス</a:t>
            </a:r>
            <a:r>
              <a:rPr kumimoji="1" lang="en-US" altLang="ja-JP" dirty="0"/>
              <a:t>'</a:t>
            </a:r>
            <a:r>
              <a:rPr kumimoji="1" lang="ja-JP" altLang="en-US" dirty="0"/>
              <a:t>ル</a:t>
            </a:r>
            <a:r>
              <a:rPr kumimoji="1" lang="en-US" altLang="ja-JP" dirty="0"/>
              <a:t>"]</a:t>
            </a:r>
            <a:r>
              <a:rPr kumimoji="1" lang="ja-JP" altLang="en-US"/>
              <a:t>機能拡張があります。</a:t>
            </a:r>
            <a:r>
              <a:rPr lang="en-US" dirty="0">
                <a:effectLst/>
              </a:rPr>
              <a:t>[break:"0.5s"] </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例えば、</a:t>
            </a:r>
            <a:r>
              <a:rPr kumimoji="1" lang="en-US" altLang="ja-JP" dirty="0"/>
              <a:t>Auto Close Tag</a:t>
            </a:r>
            <a:r>
              <a:rPr kumimoji="1" lang="ja-JP" altLang="en-US"/>
              <a:t>は、</a:t>
            </a:r>
            <a:r>
              <a:rPr kumimoji="1" lang="ja-JP" altLang="en-US" sz="1100"/>
              <a:t>タグを作成する時に自動で終了タグを追加します。</a:t>
            </a:r>
            <a:r>
              <a:rPr lang="en-US" dirty="0">
                <a:effectLst/>
              </a:rPr>
              <a:t>[break:"0.5s"] </a:t>
            </a:r>
            <a:endParaRPr kumimoji="1" lang="en-US" altLang="ja-JP" sz="110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en-US" altLang="ja-JP" sz="1100" dirty="0"/>
              <a:t>Auto Rename Tag</a:t>
            </a:r>
            <a:r>
              <a:rPr kumimoji="1" lang="ja-JP" altLang="en-US" sz="1100"/>
              <a:t>はタグを変更したらペアのタグ名も自動で変更します。</a:t>
            </a:r>
            <a:endParaRPr kumimoji="1" lang="en-US" altLang="ja-JP" sz="110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dirty="0">
                <a:effectLst/>
              </a:rPr>
              <a:t>[break:"1s"] </a:t>
            </a:r>
            <a:endParaRPr lang="en-US" dirty="0">
              <a:effectLst/>
              <a:latin typeface="Helvetica Neue" panose="02000503000000020004"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a:t>ほかにも</a:t>
            </a:r>
            <a:r>
              <a:rPr kumimoji="1" lang="en-US" altLang="ja-JP" dirty="0"/>
              <a:t>XML</a:t>
            </a:r>
            <a:r>
              <a:rPr kumimoji="1" lang="ja-JP" altLang="en-US"/>
              <a:t>ファイルの編集でインストールをおすすめする機能拡張があります。</a:t>
            </a:r>
            <a:endParaRPr kumimoji="1" lang="en-US" altLang="ja-JP" dirty="0"/>
          </a:p>
          <a:p>
            <a:pPr marL="158750" indent="0">
              <a:buNone/>
            </a:pPr>
            <a:r>
              <a:rPr kumimoji="1" lang="ja-JP" altLang="en-US"/>
              <a:t>例えば、</a:t>
            </a:r>
            <a:r>
              <a:rPr kumimoji="1" lang="en-US" altLang="ja-JP" dirty="0"/>
              <a:t>Auto Close Tag</a:t>
            </a:r>
            <a:r>
              <a:rPr kumimoji="1" lang="ja-JP" altLang="en-US"/>
              <a:t>は、</a:t>
            </a:r>
            <a:r>
              <a:rPr kumimoji="1" lang="ja-JP" altLang="en-US" sz="1100"/>
              <a:t>タグを作成する時に自動で終了タグを追加します。</a:t>
            </a:r>
            <a:endParaRPr kumimoji="1" lang="en-US" altLang="ja-JP" sz="110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en-US" altLang="ja-JP" sz="1100" dirty="0"/>
              <a:t>Auto Rename Tag</a:t>
            </a:r>
            <a:r>
              <a:rPr kumimoji="1" lang="ja-JP" altLang="en-US" sz="1100"/>
              <a:t>はタグを変更したらペアのタグ名も自動で変更します。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1481891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F3F14-E21B-1581-743F-B1CDF3042A7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3B9FD44-4012-3467-819B-1AFD80A1EE01}"/>
              </a:ext>
            </a:extLst>
          </p:cNvPr>
          <p:cNvSpPr>
            <a:spLocks noGrp="1" noRot="1" noChangeAspect="1"/>
          </p:cNvSpPr>
          <p:nvPr>
            <p:ph type="sldImg"/>
          </p:nvPr>
        </p:nvSpPr>
        <p:spPr>
          <a:xfrm>
            <a:off x="381000" y="685800"/>
            <a:ext cx="6096000" cy="3429000"/>
          </a:xfrm>
        </p:spPr>
      </p:sp>
      <p:sp>
        <p:nvSpPr>
          <p:cNvPr id="3" name="ノート プレースホルダー 2">
            <a:extLst>
              <a:ext uri="{FF2B5EF4-FFF2-40B4-BE49-F238E27FC236}">
                <a16:creationId xmlns:a16="http://schemas.microsoft.com/office/drawing/2014/main" id="{26723E08-0A80-5C5F-24F7-762585B8C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altLang="en-US" dirty="0">
                <a:solidFill>
                  <a:schemeClr val="dk1"/>
                </a:solidFill>
                <a:effectLst/>
                <a:latin typeface="Helvetica Neue" panose="02000503000000020004" pitchFamily="2" charset="0"/>
              </a:rPr>
              <a:t>拡張機能のインストール</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en-US" altLang="ja-JP" dirty="0"/>
              <a:t>VS Code</a:t>
            </a:r>
            <a:r>
              <a:rPr kumimoji="1" lang="ja-JP" altLang="en-US"/>
              <a:t>にはオートフォーマット機能が元々あります。</a:t>
            </a:r>
            <a:r>
              <a:rPr lang="en-US" dirty="0">
                <a:effectLst/>
              </a:rPr>
              <a:t>[break:"0.5s"] </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en-AU" altLang="ja-JP" dirty="0"/>
              <a:t>(</a:t>
            </a:r>
            <a:r>
              <a:rPr kumimoji="1" lang="ja-JP" altLang="en-US"/>
              <a:t>画面</a:t>
            </a:r>
            <a:r>
              <a:rPr kumimoji="1" lang="en-AU" altLang="ja-JP" dirty="0"/>
              <a:t>)</a:t>
            </a:r>
            <a:r>
              <a:rPr kumimoji="1" lang="ja-JP" altLang="en-US"/>
              <a:t>左のように、適切な改行がなく読みづらいコードを右クリックして、ドキュメントのフォーマットを選択すると、</a:t>
            </a:r>
            <a:r>
              <a:rPr kumimoji="1" lang="en-US" altLang="ja-JP" dirty="0"/>
              <a:t>[break:"0.1s"]</a:t>
            </a:r>
            <a:r>
              <a:rPr kumimoji="1" lang="ja-JP" altLang="en-US"/>
              <a:t> </a:t>
            </a:r>
            <a:r>
              <a:rPr kumimoji="1" lang="en-US" altLang="ja-JP" dirty="0"/>
              <a:t>(</a:t>
            </a:r>
            <a:r>
              <a:rPr kumimoji="1" lang="ja-JP" altLang="en-US"/>
              <a:t>画面右のように</a:t>
            </a:r>
            <a:r>
              <a:rPr kumimoji="1" lang="en-US" altLang="ja-JP" dirty="0"/>
              <a:t>)[kana:"</a:t>
            </a:r>
            <a:r>
              <a:rPr kumimoji="1" lang="ja-JP" altLang="en-US"/>
              <a:t>ガメンミギノヨ</a:t>
            </a:r>
            <a:r>
              <a:rPr kumimoji="1" lang="en-US" altLang="ja-JP" dirty="0"/>
              <a:t>'</a:t>
            </a:r>
            <a:r>
              <a:rPr kumimoji="1" lang="ja-JP" altLang="en-US"/>
              <a:t>ウニ</a:t>
            </a:r>
            <a:r>
              <a:rPr kumimoji="1" lang="en-US" altLang="ja-JP" dirty="0"/>
              <a:t>"]</a:t>
            </a:r>
            <a:r>
              <a:rPr kumimoji="1" lang="ja-JP" altLang="en-US"/>
              <a:t>、すっきりと整理</a:t>
            </a:r>
            <a:r>
              <a:rPr kumimoji="1" lang="en-US" altLang="ja-JP" dirty="0"/>
              <a:t>(</a:t>
            </a:r>
            <a:r>
              <a:rPr kumimoji="1" lang="ja-JP" altLang="en-US"/>
              <a:t>整頓</a:t>
            </a:r>
            <a:r>
              <a:rPr kumimoji="1" lang="en-US" altLang="ja-JP" dirty="0"/>
              <a:t>)[kana:"</a:t>
            </a:r>
            <a:r>
              <a:rPr kumimoji="1" lang="ja-JP" altLang="en-US"/>
              <a:t>セ</a:t>
            </a:r>
            <a:r>
              <a:rPr kumimoji="1" lang="en-US" altLang="ja-JP" dirty="0"/>
              <a:t>'</a:t>
            </a:r>
            <a:r>
              <a:rPr kumimoji="1" lang="ja-JP" altLang="en-US"/>
              <a:t>イ</a:t>
            </a:r>
            <a:r>
              <a:rPr kumimoji="1" lang="en-US" altLang="ja-JP" dirty="0"/>
              <a:t>'</a:t>
            </a:r>
            <a:r>
              <a:rPr kumimoji="1" lang="ja-JP" altLang="en-US"/>
              <a:t>ト</a:t>
            </a:r>
            <a:r>
              <a:rPr kumimoji="1" lang="en-US" altLang="ja-JP" dirty="0"/>
              <a:t>'</a:t>
            </a:r>
            <a:r>
              <a:rPr kumimoji="1" lang="ja-JP" altLang="en-US"/>
              <a:t>ン</a:t>
            </a:r>
            <a:r>
              <a:rPr kumimoji="1" lang="en-US" altLang="ja-JP" dirty="0"/>
              <a:t>'"]</a:t>
            </a:r>
            <a:r>
              <a:rPr kumimoji="1" lang="ja-JP" altLang="en-US"/>
              <a:t>します。</a:t>
            </a:r>
            <a:r>
              <a:rPr kumimoji="1" lang="en-US" altLang="ja-JP" dirty="0"/>
              <a:t>[break:"0.1s"]</a:t>
            </a:r>
            <a:r>
              <a:rPr kumimoji="1" lang="ja-JP" altLang="en-US"/>
              <a:t> </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画面右のインデントの部分に色がついているのは、後に説明する</a:t>
            </a:r>
            <a:r>
              <a:rPr kumimoji="1" lang="en-US" altLang="ja-JP" dirty="0"/>
              <a:t>indent rainbow</a:t>
            </a:r>
            <a:r>
              <a:rPr kumimoji="1" lang="ja-JP" altLang="en-US"/>
              <a:t>の効果です。</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dirty="0">
                <a:effectLst/>
              </a:rPr>
              <a:t>[break:"1s"] </a:t>
            </a:r>
            <a:endParaRPr lang="en-US" dirty="0">
              <a:effectLst/>
              <a:latin typeface="Helvetica Neue" panose="02000503000000020004"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en-US" altLang="ja-JP" dirty="0"/>
              <a:t>VS Code</a:t>
            </a:r>
            <a:r>
              <a:rPr kumimoji="1" lang="ja-JP" altLang="en-US"/>
              <a:t>にはオートフォーマット機能が元々あります。</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画面左のように、適切な改行がなく読みづらいコードを右クリックして、ドキュメントのフォーマットを選択すると、画面右のようにすっきりと整理整頓します。</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画面右のインデントの部分に色がついているのは、後に説明する</a:t>
            </a:r>
            <a:r>
              <a:rPr kumimoji="1" lang="en-US" altLang="ja-JP" dirty="0"/>
              <a:t>indent rainbow</a:t>
            </a:r>
            <a:r>
              <a:rPr kumimoji="1" lang="ja-JP" altLang="en-US"/>
              <a:t>の効果です。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4196840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altLang="en-US" dirty="0">
                <a:solidFill>
                  <a:schemeClr val="dk1"/>
                </a:solidFill>
                <a:effectLst/>
                <a:latin typeface="Helvetica Neue" panose="02000503000000020004" pitchFamily="2" charset="0"/>
              </a:rPr>
              <a:t>拡張機能のインストール</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endParaRPr kumimoji="1" lang="en-AU"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さらに、</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ja-JP" altLang="en-US"/>
              <a:t>のコードを書く際は、機能拡張をいくつかインストールすると、コードを読みやすくなります。</a:t>
            </a:r>
            <a:r>
              <a:rPr lang="en-US" dirty="0">
                <a:effectLst/>
              </a:rPr>
              <a:t>[break:"0.5s"] </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例えば、</a:t>
            </a:r>
            <a:r>
              <a:rPr kumimoji="1" lang="en-US" altLang="ja-JP" dirty="0"/>
              <a:t>indent rainbow</a:t>
            </a:r>
            <a:r>
              <a:rPr kumimoji="1" lang="ja-JP" altLang="en-US"/>
              <a:t>は、コードの階層を、色分けして、みやすくします。</a:t>
            </a:r>
            <a:r>
              <a:rPr lang="en-US" dirty="0">
                <a:effectLst/>
              </a:rPr>
              <a:t>[break:"0.5s"] </a:t>
            </a:r>
            <a:endParaRPr kumimoji="1" lang="en-US" altLang="ja-JP" dirty="0"/>
          </a:p>
          <a:p>
            <a:pPr marL="158750" indent="0">
              <a:buNone/>
            </a:pPr>
            <a:r>
              <a:rPr kumimoji="1" lang="ja-JP" altLang="en-US"/>
              <a:t>これで、</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ja-JP" altLang="en-US"/>
              <a:t>ファイルを作成するための環境が、一通り整いました。</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dirty="0">
                <a:effectLst/>
              </a:rPr>
              <a:t>[break:"1s"] </a:t>
            </a:r>
            <a:endParaRPr lang="en-US" dirty="0">
              <a:effectLst/>
              <a:latin typeface="Helvetica Neue" panose="02000503000000020004" pitchFamily="2" charset="0"/>
            </a:endParaRPr>
          </a:p>
          <a:p>
            <a:pPr marL="158750" indent="0">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a:t>さらに、</a:t>
            </a:r>
            <a:r>
              <a:rPr lang="en-AU" altLang="ja-JP" dirty="0">
                <a:effectLst/>
                <a:latin typeface=".AppleSystemUIFontMonospaced"/>
                <a:ea typeface="Hiragino Sans" panose="020B0400000000000000" pitchFamily="34" charset="-128"/>
              </a:rPr>
              <a:t>TEI</a:t>
            </a:r>
            <a:r>
              <a:rPr kumimoji="1" lang="ja-JP" altLang="en-US"/>
              <a:t>のコードを書く際は、機能拡張をいくつかインストールすると、コードを読みやすくなります。</a:t>
            </a:r>
            <a:endParaRPr kumimoji="1" lang="en-US" altLang="ja-JP" dirty="0"/>
          </a:p>
          <a:p>
            <a:pPr marL="158750" indent="0">
              <a:buNone/>
            </a:pPr>
            <a:r>
              <a:rPr kumimoji="1" lang="ja-JP" altLang="en-US"/>
              <a:t>例えば、</a:t>
            </a:r>
            <a:r>
              <a:rPr kumimoji="1" lang="en-US" altLang="ja-JP" dirty="0"/>
              <a:t>indent rainbow</a:t>
            </a:r>
            <a:r>
              <a:rPr kumimoji="1" lang="ja-JP" altLang="en-US"/>
              <a:t>は、コードの階層を色分けしてみやすくします。</a:t>
            </a:r>
            <a:endParaRPr kumimoji="1" lang="en-US" altLang="ja-JP" dirty="0"/>
          </a:p>
          <a:p>
            <a:pPr marL="158750" indent="0">
              <a:buNone/>
            </a:pPr>
            <a:r>
              <a:rPr kumimoji="1" lang="ja-JP" altLang="en-US"/>
              <a:t>これで、</a:t>
            </a:r>
            <a:r>
              <a:rPr lang="en-AU" altLang="ja-JP" dirty="0">
                <a:effectLst/>
                <a:latin typeface=".AppleSystemUIFontMonospaced"/>
                <a:ea typeface="Hiragino Sans" panose="020B0400000000000000" pitchFamily="34" charset="-128"/>
              </a:rPr>
              <a:t>TEI</a:t>
            </a:r>
            <a:r>
              <a:rPr kumimoji="1" lang="ja-JP" altLang="en-US"/>
              <a:t>ファイルを作成するための環境が一通り整いました。</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220669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06AC4CFD-1810-3C4A-A719-3E3A66DF6758}"/>
            </a:ext>
          </a:extLst>
        </p:cNvPr>
        <p:cNvGrpSpPr/>
        <p:nvPr/>
      </p:nvGrpSpPr>
      <p:grpSpPr>
        <a:xfrm>
          <a:off x="0" y="0"/>
          <a:ext cx="0" cy="0"/>
          <a:chOff x="0" y="0"/>
          <a:chExt cx="0" cy="0"/>
        </a:xfrm>
      </p:grpSpPr>
      <p:sp>
        <p:nvSpPr>
          <p:cNvPr id="126" name="Google Shape;126;g30c3ef33ffc_0_38:notes">
            <a:extLst>
              <a:ext uri="{FF2B5EF4-FFF2-40B4-BE49-F238E27FC236}">
                <a16:creationId xmlns:a16="http://schemas.microsoft.com/office/drawing/2014/main" id="{ED32333D-8197-0B56-7C1C-01681A9122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0c3ef33ffc_0_38:notes">
            <a:extLst>
              <a:ext uri="{FF2B5EF4-FFF2-40B4-BE49-F238E27FC236}">
                <a16:creationId xmlns:a16="http://schemas.microsoft.com/office/drawing/2014/main" id="{2EF91A38-636B-0C8C-DC29-37A96BAE6C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solidFill>
                  <a:schemeClr val="dk1"/>
                </a:solidFill>
              </a:rPr>
              <a:t>VS Code</a:t>
            </a:r>
            <a:r>
              <a:rPr lang="ja" altLang="en-US" dirty="0">
                <a:solidFill>
                  <a:schemeClr val="dk1"/>
                </a:solidFill>
                <a:effectLst/>
                <a:latin typeface="Helvetica Neue" panose="02000503000000020004" pitchFamily="2" charset="0"/>
              </a:rPr>
              <a:t>の使い方</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エクスプローラのアイコンをクリックすると、作業フォルダの中身を表示します。</a:t>
            </a:r>
            <a:r>
              <a:rPr lang="en-US" dirty="0">
                <a:effectLst/>
              </a:rPr>
              <a:t>[break:"0.5s"] </a:t>
            </a:r>
            <a:endParaRPr lang="en-US" altLang="ja-JP" dirty="0"/>
          </a:p>
          <a:p>
            <a:pPr marL="0" lvl="0" indent="0" algn="l" rtl="0">
              <a:spcBef>
                <a:spcPts val="0"/>
              </a:spcBef>
              <a:spcAft>
                <a:spcPts val="0"/>
              </a:spcAft>
              <a:buNone/>
            </a:pPr>
            <a:r>
              <a:rPr lang="ja-JP" altLang="en-US"/>
              <a:t>現在はおそらく何もないでしょう。</a:t>
            </a:r>
            <a:r>
              <a:rPr lang="en-US" altLang="ja-JP" dirty="0"/>
              <a:t>[break:"0.5s"]</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まずは</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a:t>タグを編集するあたらしいファイルを開きましょう。</a:t>
            </a:r>
            <a:r>
              <a:rPr lang="en-US" dirty="0">
                <a:effectLst/>
              </a:rPr>
              <a:t>[break:"0.5s"] </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新しいファイルの開き方はいくつかあります。</a:t>
            </a:r>
            <a:r>
              <a:rPr lang="en-US" dirty="0">
                <a:effectLst/>
              </a:rPr>
              <a:t>[break:"0.5s"] </a:t>
            </a:r>
            <a:endParaRPr lang="en-US" altLang="ja-JP" dirty="0"/>
          </a:p>
          <a:p>
            <a:pPr marL="0" lvl="0" indent="0" algn="l" rtl="0">
              <a:spcBef>
                <a:spcPts val="0"/>
              </a:spcBef>
              <a:spcAft>
                <a:spcPts val="0"/>
              </a:spcAft>
              <a:buNone/>
            </a:pPr>
            <a:r>
              <a:rPr lang="ja-JP" altLang="en-US"/>
              <a:t>キーボードショートカットを使う方法、メニューから新規ファイルを選ぶ方法、そして、エクスプローラのプラスアイコンを押してファイルを作成する方法です。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dirty="0">
                <a:effectLst/>
              </a:rPr>
              <a:t>[break:"1s"] </a:t>
            </a:r>
            <a:endParaRPr lang="en-US" dirty="0">
              <a:effectLst/>
              <a:latin typeface="Helvetica Neue" panose="02000503000000020004" pitchFamily="2" charset="0"/>
            </a:endParaRPr>
          </a:p>
          <a:p>
            <a:pPr marL="0" lvl="0" indent="0" algn="l" rtl="0">
              <a:spcBef>
                <a:spcPts val="0"/>
              </a:spcBef>
              <a:spcAft>
                <a:spcPts val="0"/>
              </a:spcAft>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None/>
            </a:pPr>
            <a:r>
              <a:rPr lang="ja-JP" altLang="en-US"/>
              <a:t>エクスプローラのアイコンをクリックすると、作業フォルダの中身を表示します。</a:t>
            </a:r>
            <a:endParaRPr lang="en-US" altLang="ja-JP" dirty="0"/>
          </a:p>
          <a:p>
            <a:pPr marL="0" lvl="0" indent="0" algn="l" rtl="0">
              <a:spcBef>
                <a:spcPts val="0"/>
              </a:spcBef>
              <a:spcAft>
                <a:spcPts val="0"/>
              </a:spcAft>
              <a:buNone/>
            </a:pPr>
            <a:r>
              <a:rPr lang="ja-JP" altLang="en-US"/>
              <a:t>現在はおそらく何もないでしょう。</a:t>
            </a:r>
            <a:endParaRPr lang="en-US" altLang="ja-JP" dirty="0"/>
          </a:p>
          <a:p>
            <a:pPr marL="0" lvl="0" indent="0" algn="l" rtl="0">
              <a:spcBef>
                <a:spcPts val="0"/>
              </a:spcBef>
              <a:spcAft>
                <a:spcPts val="0"/>
              </a:spcAft>
              <a:buNone/>
            </a:pPr>
            <a:r>
              <a:rPr lang="ja-JP" altLang="en-US"/>
              <a:t>まずは</a:t>
            </a:r>
            <a:r>
              <a:rPr lang="en-AU" altLang="ja-JP" dirty="0">
                <a:effectLst/>
                <a:latin typeface=".AppleSystemUIFontMonospaced"/>
                <a:ea typeface="Hiragino Sans" panose="020B0400000000000000" pitchFamily="34" charset="-128"/>
              </a:rPr>
              <a:t>TEI</a:t>
            </a:r>
            <a:r>
              <a:rPr lang="ja-JP" altLang="en-US"/>
              <a:t>タグを編集するあたらしいファイルを開きましょう。</a:t>
            </a:r>
            <a:endParaRPr lang="en-US" altLang="ja-JP" dirty="0"/>
          </a:p>
          <a:p>
            <a:pPr marL="0" lvl="0" indent="0" algn="l" rtl="0">
              <a:spcBef>
                <a:spcPts val="0"/>
              </a:spcBef>
              <a:spcAft>
                <a:spcPts val="0"/>
              </a:spcAft>
              <a:buNone/>
            </a:pPr>
            <a:r>
              <a:rPr lang="ja-JP" altLang="en-US"/>
              <a:t>新しいファイルの開き方はいくつかあります。</a:t>
            </a:r>
            <a:endParaRPr lang="en-US" altLang="ja-JP" dirty="0"/>
          </a:p>
          <a:p>
            <a:pPr marL="0" lvl="0" indent="0" algn="l" rtl="0">
              <a:spcBef>
                <a:spcPts val="0"/>
              </a:spcBef>
              <a:spcAft>
                <a:spcPts val="0"/>
              </a:spcAft>
              <a:buNone/>
            </a:pPr>
            <a:r>
              <a:rPr lang="ja-JP" altLang="en-US"/>
              <a:t>キーボードショートカットを使う方法、メニューから新規ファイルを選ぶ方法、そして、エクスプローラのプラスアイコンを押してファイルを作成する方法です。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3591033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0c3ef33ff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0c3ef33ff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solidFill>
                  <a:schemeClr val="dk1"/>
                </a:solidFill>
              </a:rPr>
              <a:t>VS Code</a:t>
            </a:r>
            <a:r>
              <a:rPr lang="ja" altLang="en-US" dirty="0">
                <a:solidFill>
                  <a:schemeClr val="dk1"/>
                </a:solidFill>
                <a:effectLst/>
                <a:latin typeface="Helvetica Neue" panose="02000503000000020004" pitchFamily="2" charset="0"/>
              </a:rPr>
              <a:t>の使い方</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ファイル名は、とりあえず</a:t>
            </a:r>
            <a:r>
              <a:rPr lang="en-US" altLang="ja-JP" dirty="0"/>
              <a:t>Untitled</a:t>
            </a:r>
            <a:r>
              <a:rPr lang="ja-JP" altLang="en-US"/>
              <a:t>のままでもいいですし、好きなファイル名にしても構いません。</a:t>
            </a:r>
            <a:r>
              <a:rPr lang="en-US" dirty="0">
                <a:effectLst/>
              </a:rPr>
              <a:t>[break:"0.3s"] </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今回作成するファイルは拡張子が</a:t>
            </a:r>
            <a:r>
              <a:rPr lang="en-US" altLang="ja-JP" dirty="0"/>
              <a:t>xml</a:t>
            </a:r>
            <a:r>
              <a:rPr lang="ja-JP" altLang="en-US"/>
              <a:t>になります。</a:t>
            </a:r>
            <a:r>
              <a:rPr lang="en-US" dirty="0">
                <a:effectLst/>
              </a:rPr>
              <a:t>[break:"0.1s"] </a:t>
            </a:r>
            <a:endParaRPr lang="ja-JP" altLang="en-US"/>
          </a:p>
          <a:p>
            <a:pPr marL="0" lvl="0" indent="0" algn="l" rtl="0">
              <a:spcBef>
                <a:spcPts val="0"/>
              </a:spcBef>
              <a:spcAft>
                <a:spcPts val="0"/>
              </a:spcAft>
              <a:buNone/>
            </a:pPr>
            <a:r>
              <a:rPr lang="ja-JP" altLang="en-US"/>
              <a:t>画面のようにファイル名と拡張子を決めて、作業フォルダ内に一旦保存してください。</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dirty="0">
                <a:effectLst/>
              </a:rPr>
              <a:t>[break:"1s"] </a:t>
            </a:r>
            <a:endParaRPr lang="en-US" dirty="0">
              <a:effectLst/>
              <a:latin typeface="Helvetica Neue" panose="02000503000000020004" pitchFamily="2" charset="0"/>
            </a:endParaRPr>
          </a:p>
          <a:p>
            <a:pPr marL="0" lvl="0" indent="0" algn="l" rtl="0">
              <a:spcBef>
                <a:spcPts val="0"/>
              </a:spcBef>
              <a:spcAft>
                <a:spcPts val="0"/>
              </a:spcAft>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None/>
            </a:pPr>
            <a:r>
              <a:rPr lang="ja-JP" altLang="en-US"/>
              <a:t>ファイル名は、とりあえず</a:t>
            </a:r>
            <a:r>
              <a:rPr lang="en-US" altLang="ja-JP" dirty="0"/>
              <a:t>Untitled</a:t>
            </a:r>
            <a:r>
              <a:rPr lang="ja-JP" altLang="en-US"/>
              <a:t>のままでもいいですし、好きなファイル名にしても構いません。</a:t>
            </a:r>
          </a:p>
          <a:p>
            <a:pPr marL="0" lvl="0" indent="0" algn="l" rtl="0">
              <a:spcBef>
                <a:spcPts val="0"/>
              </a:spcBef>
              <a:spcAft>
                <a:spcPts val="0"/>
              </a:spcAft>
              <a:buNone/>
            </a:pPr>
            <a:r>
              <a:rPr lang="ja-JP" altLang="en-US"/>
              <a:t>今回作成するファイルは拡張子が</a:t>
            </a:r>
            <a:r>
              <a:rPr lang="en-US" altLang="ja-JP" dirty="0"/>
              <a:t>xml</a:t>
            </a:r>
            <a:r>
              <a:rPr lang="ja-JP" altLang="en-US"/>
              <a:t>になります。</a:t>
            </a:r>
          </a:p>
          <a:p>
            <a:pPr marL="0" lvl="0" indent="0" algn="l" rtl="0">
              <a:spcBef>
                <a:spcPts val="0"/>
              </a:spcBef>
              <a:spcAft>
                <a:spcPts val="0"/>
              </a:spcAft>
              <a:buNone/>
            </a:pPr>
            <a:r>
              <a:rPr lang="ja-JP" altLang="en-US"/>
              <a:t>画面のようにファイル名と拡張子を決めて、作業フォルダ内に一旦保存してください。</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solidFill>
                  <a:schemeClr val="dk1"/>
                </a:solidFill>
              </a:rPr>
              <a:t>VS Code</a:t>
            </a:r>
            <a:r>
              <a:rPr lang="ja" altLang="en-US" dirty="0">
                <a:solidFill>
                  <a:schemeClr val="dk1"/>
                </a:solidFill>
                <a:effectLst/>
                <a:latin typeface="Helvetica Neue" panose="02000503000000020004" pitchFamily="2" charset="0"/>
              </a:rPr>
              <a:t>の使い方</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ファイルは自動で保存することもできます。</a:t>
            </a:r>
            <a:r>
              <a:rPr lang="en-US" dirty="0">
                <a:effectLst/>
              </a:rPr>
              <a:t>[break:"0.1s"] </a:t>
            </a:r>
            <a:endParaRPr kumimoji="1" lang="en-US" altLang="ja-JP" dirty="0"/>
          </a:p>
          <a:p>
            <a:pPr marL="158750" indent="0">
              <a:buNone/>
            </a:pPr>
            <a:r>
              <a:rPr kumimoji="1" lang="ja-JP" altLang="en-US"/>
              <a:t>メニューのファイルのなかに自動保存があるのでチェックマークをつけてください。</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dirty="0">
                <a:effectLst/>
              </a:rPr>
              <a:t>[break:"1s"] </a:t>
            </a:r>
            <a:endParaRPr lang="en-US" dirty="0">
              <a:effectLst/>
              <a:latin typeface="Helvetica Neue" panose="02000503000000020004" pitchFamily="2" charset="0"/>
            </a:endParaRPr>
          </a:p>
          <a:p>
            <a:pPr marL="158750" indent="0">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a:t>ファイルは自動で保存することもできます。</a:t>
            </a:r>
            <a:endParaRPr kumimoji="1" lang="en-US" altLang="ja-JP" dirty="0"/>
          </a:p>
          <a:p>
            <a:pPr marL="158750" indent="0">
              <a:buNone/>
            </a:pPr>
            <a:r>
              <a:rPr kumimoji="1" lang="ja-JP" altLang="en-US"/>
              <a:t>メニューのファイルのなかに自動保存があるのでチェックマークをつけてください。</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3263017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fea2bd55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fea2bd55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solidFill>
                  <a:schemeClr val="dk1"/>
                </a:solidFill>
              </a:rPr>
              <a:t>VS Code</a:t>
            </a:r>
            <a:r>
              <a:rPr lang="ja" altLang="en-US" dirty="0">
                <a:solidFill>
                  <a:schemeClr val="dk1"/>
                </a:solidFill>
                <a:effectLst/>
                <a:latin typeface="Helvetica Neue" panose="02000503000000020004" pitchFamily="2" charset="0"/>
              </a:rPr>
              <a:t>の使い方</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lvl="0" indent="0" algn="l" rtl="0">
              <a:spcBef>
                <a:spcPts val="0"/>
              </a:spcBef>
              <a:spcAft>
                <a:spcPts val="0"/>
              </a:spcAft>
              <a:buNone/>
            </a:pPr>
            <a:r>
              <a:rPr lang="ja-JP" altLang="en-US"/>
              <a:t>また、作成済みのファイルを再び開きたい場合は、エクスプローラーアイコンをクリックして、開きたいファイルを選択するか、</a:t>
            </a:r>
            <a:r>
              <a:rPr lang="en-US" altLang="ja-JP" dirty="0"/>
              <a:t>[break:"0.1s"]</a:t>
            </a:r>
          </a:p>
          <a:p>
            <a:pPr marL="0" lvl="0" indent="0" algn="l" rtl="0">
              <a:spcBef>
                <a:spcPts val="0"/>
              </a:spcBef>
              <a:spcAft>
                <a:spcPts val="0"/>
              </a:spcAft>
              <a:buNone/>
            </a:pPr>
            <a:r>
              <a:rPr lang="ja-JP" altLang="en-US"/>
              <a:t>画面のように、ショートカット、あるいは、メニューからファイルを開いてください。</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dirty="0">
                <a:effectLst/>
              </a:rPr>
              <a:t>[break:"1s"] </a:t>
            </a:r>
            <a:endParaRPr lang="en-US" dirty="0">
              <a:effectLst/>
              <a:latin typeface="Helvetica Neue" panose="02000503000000020004" pitchFamily="2" charset="0"/>
            </a:endParaRPr>
          </a:p>
          <a:p>
            <a:pPr marL="0" lvl="0" indent="0" algn="l" rtl="0">
              <a:spcBef>
                <a:spcPts val="0"/>
              </a:spcBef>
              <a:spcAft>
                <a:spcPts val="0"/>
              </a:spcAft>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None/>
            </a:pPr>
            <a:r>
              <a:rPr lang="ja-JP" altLang="en-US"/>
              <a:t>また、作成済みのファイルを再び開きたい場合は、エクスプローラーアイコンをクリックして、開きたいファイルを選択するか、</a:t>
            </a:r>
            <a:endParaRPr lang="en-US" altLang="ja-JP" dirty="0"/>
          </a:p>
          <a:p>
            <a:pPr marL="0" lvl="0" indent="0" algn="l" rtl="0">
              <a:spcBef>
                <a:spcPts val="0"/>
              </a:spcBef>
              <a:spcAft>
                <a:spcPts val="0"/>
              </a:spcAft>
              <a:buNone/>
            </a:pPr>
            <a:r>
              <a:rPr lang="ja-JP" altLang="en-US"/>
              <a:t>画面のように、ショートカット、あるいは、メニューからファイルを開いてください。</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Topic:</a:t>
            </a:r>
            <a:r>
              <a:rPr lang="ja" altLang="ja-JP" dirty="0">
                <a:solidFill>
                  <a:schemeClr val="dk1"/>
                </a:solidFill>
              </a:rPr>
              <a:t>VS Code</a:t>
            </a:r>
            <a:r>
              <a:rPr lang="ja" altLang="en-US" dirty="0">
                <a:solidFill>
                  <a:schemeClr val="dk1"/>
                </a:solidFill>
                <a:effectLst/>
                <a:latin typeface="Helvetica Neue" panose="02000503000000020004" pitchFamily="2" charset="0"/>
              </a:rPr>
              <a:t>の使い方</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effectLst/>
                <a:latin typeface="Helvetica Neue" panose="02000503000000020004" pitchFamily="2" charset="0"/>
              </a:rPr>
              <a:t>これからこの動画のハンズオンを進めていきます。</a:t>
            </a:r>
            <a:r>
              <a:rPr lang="en-US" dirty="0">
                <a:effectLst/>
              </a:rPr>
              <a:t>[break:"0.5s"] </a:t>
            </a:r>
            <a:endParaRPr lang="en-US" altLang="ja-JP" dirty="0">
              <a:effectLst/>
              <a:latin typeface="Helvetica Neue" panose="02000503000000020004" pitchFamily="2" charset="0"/>
            </a:endParaRPr>
          </a:p>
          <a:p>
            <a:pPr marL="0" lvl="0" indent="0" algn="l" rtl="0">
              <a:spcBef>
                <a:spcPts val="0"/>
              </a:spcBef>
              <a:spcAft>
                <a:spcPts val="0"/>
              </a:spcAft>
              <a:buNone/>
            </a:pPr>
            <a:r>
              <a:rPr lang="en-US" altLang="ja-JP" dirty="0">
                <a:effectLst/>
                <a:latin typeface="Helvetica Neue" panose="02000503000000020004" pitchFamily="2" charset="0"/>
              </a:rPr>
              <a:t>(</a:t>
            </a:r>
            <a:r>
              <a:rPr lang="ja-JP" altLang="en-US">
                <a:effectLst/>
                <a:latin typeface="Helvetica Neue" panose="02000503000000020004" pitchFamily="2" charset="0"/>
              </a:rPr>
              <a:t>お手本になる</a:t>
            </a:r>
            <a:r>
              <a:rPr lang="en-US" altLang="ja-JP" dirty="0">
                <a:effectLst/>
                <a:latin typeface="Helvetica Neue" panose="02000503000000020004" pitchFamily="2" charset="0"/>
              </a:rPr>
              <a:t>)[kana:"</a:t>
            </a:r>
            <a:r>
              <a:rPr lang="ja-JP" altLang="en-US">
                <a:effectLst/>
                <a:latin typeface="Helvetica Neue" panose="02000503000000020004" pitchFamily="2" charset="0"/>
              </a:rPr>
              <a:t>オ</a:t>
            </a:r>
            <a:r>
              <a:rPr lang="en-US" altLang="ja-JP" dirty="0">
                <a:effectLst/>
                <a:latin typeface="Helvetica Neue" panose="02000503000000020004" pitchFamily="2" charset="0"/>
              </a:rPr>
              <a:t>'</a:t>
            </a:r>
            <a:r>
              <a:rPr lang="ja-JP" altLang="en-US">
                <a:effectLst/>
                <a:latin typeface="Helvetica Neue" panose="02000503000000020004" pitchFamily="2" charset="0"/>
              </a:rPr>
              <a:t>テ</a:t>
            </a:r>
            <a:r>
              <a:rPr lang="en-US" altLang="ja-JP" dirty="0">
                <a:effectLst/>
                <a:latin typeface="Helvetica Neue" panose="02000503000000020004" pitchFamily="2" charset="0"/>
              </a:rPr>
              <a:t>'</a:t>
            </a:r>
            <a:r>
              <a:rPr lang="ja-JP" altLang="en-US">
                <a:effectLst/>
                <a:latin typeface="Helvetica Neue" panose="02000503000000020004" pitchFamily="2" charset="0"/>
              </a:rPr>
              <a:t>ホ</a:t>
            </a:r>
            <a:r>
              <a:rPr lang="en-US" altLang="ja-JP" dirty="0">
                <a:effectLst/>
                <a:latin typeface="Helvetica Neue" panose="02000503000000020004" pitchFamily="2" charset="0"/>
              </a:rPr>
              <a:t>'</a:t>
            </a:r>
            <a:r>
              <a:rPr lang="ja-JP" altLang="en-US">
                <a:effectLst/>
                <a:latin typeface="Helvetica Neue" panose="02000503000000020004" pitchFamily="2" charset="0"/>
              </a:rPr>
              <a:t>ン</a:t>
            </a:r>
            <a:r>
              <a:rPr lang="en-US" altLang="ja-JP" dirty="0">
                <a:effectLst/>
                <a:latin typeface="Helvetica Neue" panose="02000503000000020004" pitchFamily="2" charset="0"/>
              </a:rPr>
              <a:t>'</a:t>
            </a:r>
            <a:r>
              <a:rPr lang="ja-JP" altLang="en-US">
                <a:effectLst/>
                <a:latin typeface="Helvetica Neue" panose="02000503000000020004" pitchFamily="2" charset="0"/>
              </a:rPr>
              <a:t>ニナ</a:t>
            </a:r>
            <a:r>
              <a:rPr lang="en-US" altLang="ja-JP" dirty="0">
                <a:effectLst/>
                <a:latin typeface="Helvetica Neue" panose="02000503000000020004" pitchFamily="2" charset="0"/>
              </a:rPr>
              <a:t>'</a:t>
            </a:r>
            <a:r>
              <a:rPr lang="ja-JP" altLang="en-US">
                <a:effectLst/>
                <a:latin typeface="Helvetica Neue" panose="02000503000000020004" pitchFamily="2" charset="0"/>
              </a:rPr>
              <a:t>ル</a:t>
            </a:r>
            <a:r>
              <a:rPr lang="en-US" altLang="ja-JP" dirty="0">
                <a:effectLst/>
                <a:latin typeface="Helvetica Neue" panose="02000503000000020004" pitchFamily="2" charset="0"/>
              </a:rPr>
              <a:t>"]</a:t>
            </a:r>
            <a:r>
              <a:rPr lang="ja-JP" altLang="en-US">
                <a:effectLst/>
                <a:latin typeface="Helvetica Neue" panose="02000503000000020004" pitchFamily="2" charset="0"/>
              </a:rPr>
              <a:t> ファイルを</a:t>
            </a:r>
            <a:r>
              <a:rPr lang="en-US" altLang="ja-JP" dirty="0">
                <a:effectLst/>
                <a:latin typeface="Helvetica Neue" panose="02000503000000020004" pitchFamily="2" charset="0"/>
              </a:rPr>
              <a:t>demo</a:t>
            </a:r>
            <a:r>
              <a:rPr lang="ja-JP" altLang="en-US">
                <a:effectLst/>
                <a:latin typeface="Helvetica Neue" panose="02000503000000020004" pitchFamily="2" charset="0"/>
              </a:rPr>
              <a:t>フォルダに入れていますので、</a:t>
            </a:r>
            <a:r>
              <a:rPr lang="en-US" altLang="ja-JP" dirty="0">
                <a:effectLst/>
                <a:latin typeface="Helvetica Neue" panose="02000503000000020004" pitchFamily="2" charset="0"/>
              </a:rPr>
              <a:t>(</a:t>
            </a:r>
            <a:r>
              <a:rPr lang="ja-JP" altLang="en-US">
                <a:effectLst/>
                <a:latin typeface="Helvetica Neue" panose="02000503000000020004" pitchFamily="2" charset="0"/>
              </a:rPr>
              <a:t>お手本の</a:t>
            </a:r>
            <a:r>
              <a:rPr lang="en-US" altLang="ja-JP" dirty="0">
                <a:effectLst/>
                <a:latin typeface="Helvetica Neue" panose="02000503000000020004" pitchFamily="2" charset="0"/>
              </a:rPr>
              <a:t>)[kana:"</a:t>
            </a:r>
            <a:r>
              <a:rPr lang="ja-JP" altLang="en-US">
                <a:effectLst/>
                <a:latin typeface="Helvetica Neue" panose="02000503000000020004" pitchFamily="2" charset="0"/>
              </a:rPr>
              <a:t>オ</a:t>
            </a:r>
            <a:r>
              <a:rPr lang="en-US" altLang="ja-JP" dirty="0">
                <a:effectLst/>
                <a:latin typeface="Helvetica Neue" panose="02000503000000020004" pitchFamily="2" charset="0"/>
              </a:rPr>
              <a:t>'</a:t>
            </a:r>
            <a:r>
              <a:rPr lang="ja-JP" altLang="en-US">
                <a:effectLst/>
                <a:latin typeface="Helvetica Neue" panose="02000503000000020004" pitchFamily="2" charset="0"/>
              </a:rPr>
              <a:t>テ</a:t>
            </a:r>
            <a:r>
              <a:rPr lang="en-US" altLang="ja-JP" dirty="0">
                <a:effectLst/>
                <a:latin typeface="Helvetica Neue" panose="02000503000000020004" pitchFamily="2" charset="0"/>
              </a:rPr>
              <a:t>'</a:t>
            </a:r>
            <a:r>
              <a:rPr lang="ja-JP" altLang="en-US">
                <a:effectLst/>
                <a:latin typeface="Helvetica Neue" panose="02000503000000020004" pitchFamily="2" charset="0"/>
              </a:rPr>
              <a:t>ホ</a:t>
            </a:r>
            <a:r>
              <a:rPr lang="en-US" altLang="ja-JP" dirty="0">
                <a:effectLst/>
                <a:latin typeface="Helvetica Neue" panose="02000503000000020004" pitchFamily="2" charset="0"/>
              </a:rPr>
              <a:t>'</a:t>
            </a:r>
            <a:r>
              <a:rPr lang="ja-JP" altLang="en-US">
                <a:effectLst/>
                <a:latin typeface="Helvetica Neue" panose="02000503000000020004" pitchFamily="2" charset="0"/>
              </a:rPr>
              <a:t>ン</a:t>
            </a:r>
            <a:r>
              <a:rPr lang="en-US" altLang="ja-JP" dirty="0">
                <a:effectLst/>
                <a:latin typeface="Helvetica Neue" panose="02000503000000020004" pitchFamily="2" charset="0"/>
              </a:rPr>
              <a:t>'</a:t>
            </a:r>
            <a:r>
              <a:rPr lang="ja-JP" altLang="en-US">
                <a:effectLst/>
                <a:latin typeface="Helvetica Neue" panose="02000503000000020004" pitchFamily="2" charset="0"/>
              </a:rPr>
              <a:t>ノ</a:t>
            </a:r>
            <a:r>
              <a:rPr lang="en-US" altLang="ja-JP" dirty="0">
                <a:effectLst/>
                <a:latin typeface="Helvetica Neue" panose="02000503000000020004" pitchFamily="2" charset="0"/>
              </a:rPr>
              <a:t>'"]</a:t>
            </a:r>
            <a:r>
              <a:rPr lang="ja-JP" altLang="en-US">
                <a:effectLst/>
                <a:latin typeface="Helvetica Neue" panose="02000503000000020004" pitchFamily="2" charset="0"/>
              </a:rPr>
              <a:t> データを参照しながらハンズオンを進めることができます。</a:t>
            </a:r>
            <a:r>
              <a:rPr lang="en-US" altLang="ja-JP" dirty="0">
                <a:effectLst/>
                <a:latin typeface="Helvetica Neue" panose="02000503000000020004" pitchFamily="2" charset="0"/>
              </a:rPr>
              <a:t>[break:"0.5s"]</a:t>
            </a:r>
          </a:p>
          <a:p>
            <a:pPr marL="0" lvl="0" indent="0" algn="l" rtl="0">
              <a:spcBef>
                <a:spcPts val="0"/>
              </a:spcBef>
              <a:spcAft>
                <a:spcPts val="0"/>
              </a:spcAft>
              <a:buNone/>
            </a:pPr>
            <a:r>
              <a:rPr lang="en-US" altLang="ja-JP" dirty="0">
                <a:effectLst/>
                <a:latin typeface="Helvetica Neue" panose="02000503000000020004" pitchFamily="2" charset="0"/>
              </a:rPr>
              <a:t>demo</a:t>
            </a:r>
            <a:r>
              <a:rPr lang="ja-JP" altLang="en-US" dirty="0">
                <a:effectLst/>
                <a:latin typeface="Helvetica Neue" panose="02000503000000020004" pitchFamily="2" charset="0"/>
              </a:rPr>
              <a:t>フォルダは動画公開サイトまたは</a:t>
            </a:r>
            <a:r>
              <a:rPr lang="en-US" altLang="ja-JP" dirty="0">
                <a:effectLst/>
                <a:latin typeface="Helvetica Neue" panose="02000503000000020004" pitchFamily="2" charset="0"/>
              </a:rPr>
              <a:t>Github</a:t>
            </a:r>
            <a:r>
              <a:rPr lang="ja-JP" altLang="en-US" dirty="0">
                <a:effectLst/>
                <a:latin typeface="Helvetica Neue" panose="02000503000000020004" pitchFamily="2" charset="0"/>
              </a:rPr>
              <a:t>のリンクにありますので、必要なファイルをダウンロードして</a:t>
            </a:r>
            <a:r>
              <a:rPr lang="ja-JP" altLang="en-US">
                <a:effectLst/>
                <a:latin typeface="Helvetica Neue" panose="02000503000000020004" pitchFamily="2" charset="0"/>
              </a:rPr>
              <a:t>ください。</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dirty="0">
                <a:effectLst/>
              </a:rPr>
              <a:t>[break:"1s"] </a:t>
            </a:r>
            <a:endParaRPr lang="en-US" dirty="0">
              <a:effectLst/>
              <a:latin typeface="Helvetica Neue" panose="02000503000000020004" pitchFamily="2" charset="0"/>
            </a:endParaRPr>
          </a:p>
          <a:p>
            <a:pPr marL="0" lvl="0" indent="0" algn="l" rtl="0">
              <a:spcBef>
                <a:spcPts val="0"/>
              </a:spcBef>
              <a:spcAft>
                <a:spcPts val="0"/>
              </a:spcAft>
              <a:buNone/>
            </a:pP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```description</a:t>
            </a:r>
          </a:p>
          <a:p>
            <a:pPr marL="0" lvl="0" indent="0" algn="l" rtl="0">
              <a:spcBef>
                <a:spcPts val="0"/>
              </a:spcBef>
              <a:spcAft>
                <a:spcPts val="0"/>
              </a:spcAft>
              <a:buNone/>
            </a:pPr>
            <a:r>
              <a:rPr lang="ja-JP" altLang="en-US">
                <a:effectLst/>
                <a:latin typeface="Helvetica Neue" panose="02000503000000020004" pitchFamily="2" charset="0"/>
              </a:rPr>
              <a:t>これからこの動画のハンズオンを進めていきます。</a:t>
            </a:r>
            <a:endParaRPr lang="en-US" altLang="ja-JP" dirty="0">
              <a:effectLst/>
              <a:latin typeface="Helvetica Neue" panose="02000503000000020004" pitchFamily="2" charset="0"/>
            </a:endParaRPr>
          </a:p>
          <a:p>
            <a:pPr marL="0" lvl="0" indent="0" algn="l" rtl="0">
              <a:spcBef>
                <a:spcPts val="0"/>
              </a:spcBef>
              <a:spcAft>
                <a:spcPts val="0"/>
              </a:spcAft>
              <a:buNone/>
            </a:pPr>
            <a:r>
              <a:rPr lang="ja-JP" altLang="en-US">
                <a:effectLst/>
                <a:latin typeface="Helvetica Neue" panose="02000503000000020004" pitchFamily="2" charset="0"/>
              </a:rPr>
              <a:t>お手本になるファイルを</a:t>
            </a:r>
            <a:r>
              <a:rPr lang="en-US" altLang="ja-JP" dirty="0">
                <a:effectLst/>
                <a:latin typeface="Helvetica Neue" panose="02000503000000020004" pitchFamily="2" charset="0"/>
              </a:rPr>
              <a:t>demo</a:t>
            </a:r>
            <a:r>
              <a:rPr lang="ja-JP" altLang="en-US">
                <a:effectLst/>
                <a:latin typeface="Helvetica Neue" panose="02000503000000020004" pitchFamily="2" charset="0"/>
              </a:rPr>
              <a:t>フォルダに入れていますので、お手本のデータを参照しながらハンズオンを進めることができます。</a:t>
            </a:r>
            <a:endParaRPr lang="en-US" altLang="ja-JP" dirty="0">
              <a:effectLst/>
              <a:latin typeface="Helvetica Neue" panose="02000503000000020004" pitchFamily="2" charset="0"/>
            </a:endParaRPr>
          </a:p>
          <a:p>
            <a:pPr marL="0" lvl="0" indent="0" algn="l" rtl="0">
              <a:spcBef>
                <a:spcPts val="0"/>
              </a:spcBef>
              <a:spcAft>
                <a:spcPts val="0"/>
              </a:spcAft>
              <a:buNone/>
            </a:pPr>
            <a:r>
              <a:rPr lang="en-US" altLang="ja-JP" dirty="0">
                <a:effectLst/>
                <a:latin typeface="Helvetica Neue" panose="02000503000000020004" pitchFamily="2" charset="0"/>
              </a:rPr>
              <a:t>demo</a:t>
            </a:r>
            <a:r>
              <a:rPr lang="ja-JP" altLang="en-US" dirty="0">
                <a:effectLst/>
                <a:latin typeface="Helvetica Neue" panose="02000503000000020004" pitchFamily="2" charset="0"/>
              </a:rPr>
              <a:t>フォルダは動画公開サイトまたは</a:t>
            </a:r>
            <a:r>
              <a:rPr lang="en-US" altLang="ja-JP" dirty="0">
                <a:effectLst/>
                <a:latin typeface="Helvetica Neue" panose="02000503000000020004" pitchFamily="2" charset="0"/>
              </a:rPr>
              <a:t>[Github</a:t>
            </a:r>
            <a:r>
              <a:rPr lang="ja-JP" altLang="en-US" dirty="0">
                <a:effectLst/>
                <a:latin typeface="Helvetica Neue" panose="02000503000000020004" pitchFamily="2" charset="0"/>
              </a:rPr>
              <a:t>のリンク</a:t>
            </a:r>
            <a:r>
              <a:rPr lang="en-US" altLang="ja-JP" dirty="0">
                <a:effectLst/>
                <a:latin typeface="Helvetica Neue" panose="02000503000000020004" pitchFamily="2" charset="0"/>
              </a:rPr>
              <a:t>](https://github.com/nikolito/TEI-tools/)</a:t>
            </a:r>
            <a:r>
              <a:rPr lang="ja-JP" altLang="en-US" dirty="0">
                <a:effectLst/>
                <a:latin typeface="Helvetica Neue" panose="02000503000000020004" pitchFamily="2" charset="0"/>
              </a:rPr>
              <a:t>にありますので、必要なファイルをダウンロードしてください。</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27908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f5158a503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f5158a503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solidFill>
                  <a:schemeClr val="dk1"/>
                </a:solidFill>
              </a:rPr>
              <a:t>VS Code</a:t>
            </a:r>
            <a:r>
              <a:rPr lang="ja" altLang="en-US" dirty="0">
                <a:solidFill>
                  <a:schemeClr val="dk1"/>
                </a:solidFill>
                <a:effectLst/>
                <a:latin typeface="Helvetica Neue" panose="02000503000000020004" pitchFamily="2" charset="0"/>
              </a:rPr>
              <a:t>のインストール</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a:t>ドキュメントを</a:t>
            </a:r>
            <a:r>
              <a:rPr lang="zh-TW" altLang="en-US" dirty="0"/>
              <a:t>作成</a:t>
            </a:r>
            <a:r>
              <a:rPr lang="ja-JP" altLang="en-US"/>
              <a:t>するためには、</a:t>
            </a:r>
            <a:r>
              <a:rPr lang="zh-TW" altLang="en-US" dirty="0"/>
              <a:t>快適</a:t>
            </a:r>
            <a:r>
              <a:rPr lang="ja-JP" altLang="en-US"/>
              <a:t>に</a:t>
            </a:r>
            <a:r>
              <a:rPr lang="zh-TW" altLang="en-US" dirty="0"/>
              <a:t>作業</a:t>
            </a:r>
            <a:r>
              <a:rPr lang="ja-JP" altLang="en-US"/>
              <a:t>を</a:t>
            </a:r>
            <a:r>
              <a:rPr lang="zh-TW" altLang="en-US" dirty="0"/>
              <a:t>進</a:t>
            </a:r>
            <a:r>
              <a:rPr lang="ja-JP" altLang="en-US"/>
              <a:t>める</a:t>
            </a:r>
            <a:r>
              <a:rPr lang="zh-TW" altLang="en-US" dirty="0"/>
              <a:t>準備</a:t>
            </a:r>
            <a:r>
              <a:rPr lang="ja-JP" altLang="en-US"/>
              <a:t>が</a:t>
            </a:r>
            <a:r>
              <a:rPr lang="zh-TW" altLang="en-US" dirty="0"/>
              <a:t>必要</a:t>
            </a:r>
            <a:r>
              <a:rPr lang="ja-JP" altLang="en-US"/>
              <a:t>です。</a:t>
            </a:r>
            <a:r>
              <a:rPr lang="en-US" dirty="0">
                <a:effectLst/>
              </a:rPr>
              <a:t>[break:"0.3s"] </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まず、テキストを</a:t>
            </a:r>
            <a:r>
              <a:rPr lang="zh-TW" altLang="en-US" dirty="0"/>
              <a:t>作</a:t>
            </a:r>
            <a:r>
              <a:rPr lang="ja-JP" altLang="en-US"/>
              <a:t>るソフトウェアなら</a:t>
            </a:r>
            <a:r>
              <a:rPr lang="en-AU" altLang="ja-JP" dirty="0"/>
              <a:t>(</a:t>
            </a:r>
            <a:r>
              <a:rPr lang="ja-JP" altLang="en-US"/>
              <a:t>なんでも</a:t>
            </a:r>
            <a:r>
              <a:rPr lang="en-AU" altLang="ja-JP" dirty="0"/>
              <a:t>)[kana:"</a:t>
            </a:r>
            <a:r>
              <a:rPr lang="ja-JP" altLang="en-US"/>
              <a:t>ナンデモ</a:t>
            </a:r>
            <a:r>
              <a:rPr lang="en-AU" altLang="ja-JP" dirty="0"/>
              <a:t>"]</a:t>
            </a:r>
            <a:r>
              <a:rPr lang="zh-TW" altLang="en-US" dirty="0"/>
              <a:t>使</a:t>
            </a:r>
            <a:r>
              <a:rPr lang="ja-JP" altLang="en-US"/>
              <a:t>えますが、タグの</a:t>
            </a:r>
            <a:r>
              <a:rPr lang="zh-TW" altLang="en-US" dirty="0"/>
              <a:t>作成</a:t>
            </a:r>
            <a:r>
              <a:rPr lang="ja-JP" altLang="en-US"/>
              <a:t>を</a:t>
            </a:r>
            <a:r>
              <a:rPr lang="zh-TW" altLang="en-US" dirty="0"/>
              <a:t>補助</a:t>
            </a:r>
            <a:r>
              <a:rPr lang="ja-JP" altLang="en-US"/>
              <a:t>するツールが</a:t>
            </a:r>
            <a:r>
              <a:rPr lang="zh-TW" altLang="en-US" dirty="0"/>
              <a:t>使</a:t>
            </a:r>
            <a:r>
              <a:rPr lang="ja-JP" altLang="en-US"/>
              <a:t>えると</a:t>
            </a:r>
            <a:r>
              <a:rPr lang="ja-JP" altLang="en-US">
                <a:effectLst/>
              </a:rPr>
              <a:t>、</a:t>
            </a:r>
            <a:r>
              <a:rPr lang="zh-TW" altLang="en-US" dirty="0"/>
              <a:t>作業</a:t>
            </a:r>
            <a:r>
              <a:rPr lang="ja-JP" altLang="en-US"/>
              <a:t>が</a:t>
            </a:r>
            <a:r>
              <a:rPr lang="zh-TW" altLang="en-US" dirty="0"/>
              <a:t>一段</a:t>
            </a:r>
            <a:r>
              <a:rPr lang="ja-JP" altLang="en-US"/>
              <a:t>と</a:t>
            </a:r>
            <a:r>
              <a:rPr lang="zh-TW" altLang="en-US" dirty="0"/>
              <a:t>楽</a:t>
            </a:r>
            <a:r>
              <a:rPr lang="ja-JP" altLang="en-US"/>
              <a:t>になります。</a:t>
            </a:r>
            <a:r>
              <a:rPr lang="en-US" dirty="0">
                <a:effectLst/>
              </a:rPr>
              <a:t>[break:"0.3s"] </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zh-TW" altLang="en-US" dirty="0"/>
              <a:t>補助</a:t>
            </a:r>
            <a:r>
              <a:rPr lang="ja-JP" altLang="en-US"/>
              <a:t>ツールが</a:t>
            </a:r>
            <a:r>
              <a:rPr lang="zh-TW" altLang="en-US" dirty="0"/>
              <a:t>使</a:t>
            </a:r>
            <a:r>
              <a:rPr lang="ja-JP" altLang="en-US"/>
              <a:t>えるソフトウェアとして</a:t>
            </a:r>
            <a:r>
              <a:rPr lang="zh-TW" altLang="en-US" dirty="0"/>
              <a:t>多</a:t>
            </a:r>
            <a:r>
              <a:rPr lang="ja-JP" altLang="en-US"/>
              <a:t>くの</a:t>
            </a:r>
            <a:r>
              <a:rPr lang="zh-TW" altLang="en-US" dirty="0"/>
              <a:t>人</a:t>
            </a:r>
            <a:r>
              <a:rPr lang="ja-JP" altLang="en-US"/>
              <a:t>が</a:t>
            </a:r>
            <a:r>
              <a:rPr lang="zh-TW" altLang="en-US" dirty="0"/>
              <a:t>使用</a:t>
            </a:r>
            <a:r>
              <a:rPr lang="ja-JP" altLang="en-US"/>
              <a:t>しているのは、</a:t>
            </a:r>
            <a:r>
              <a:rPr lang="zh-TW" altLang="en-US" dirty="0"/>
              <a:t>無料</a:t>
            </a:r>
            <a:r>
              <a:rPr lang="ja-JP" altLang="en-US"/>
              <a:t>で</a:t>
            </a:r>
            <a:r>
              <a:rPr lang="zh-TW" altLang="en-US" dirty="0"/>
              <a:t>使</a:t>
            </a:r>
            <a:r>
              <a:rPr lang="ja-JP" altLang="en-US"/>
              <a:t>える</a:t>
            </a:r>
            <a:r>
              <a:rPr lang="en-US" altLang="ja-JP" dirty="0"/>
              <a:t>『</a:t>
            </a:r>
            <a:r>
              <a:rPr lang="en-US" altLang="ja" dirty="0"/>
              <a:t>Visual Studio Code』</a:t>
            </a:r>
            <a:r>
              <a:rPr lang="ja-JP" altLang="en-US"/>
              <a:t>と、</a:t>
            </a:r>
            <a:r>
              <a:rPr lang="en-US" dirty="0">
                <a:effectLst/>
              </a:rPr>
              <a:t>[break:"0.1s"] </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a:t>タグを</a:t>
            </a:r>
            <a:r>
              <a:rPr lang="zh-TW" altLang="en-US" dirty="0"/>
              <a:t>高機能</a:t>
            </a:r>
            <a:r>
              <a:rPr lang="ja-JP" altLang="en-US"/>
              <a:t>にサポートする</a:t>
            </a:r>
            <a:r>
              <a:rPr lang="en-US" altLang="ja-JP" dirty="0"/>
              <a:t>『</a:t>
            </a:r>
            <a:r>
              <a:rPr lang="en-US" altLang="ja" dirty="0"/>
              <a:t>Oxygen XML Editor』</a:t>
            </a:r>
            <a:r>
              <a:rPr lang="ja-JP" altLang="en-US"/>
              <a:t>です。</a:t>
            </a:r>
            <a:r>
              <a:rPr lang="en-US" dirty="0">
                <a:effectLst/>
              </a:rPr>
              <a:t>[break:"0.3s"] </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dirty="0"/>
              <a:t>Oxygen</a:t>
            </a:r>
            <a:r>
              <a:rPr lang="ja-JP" altLang="en-US"/>
              <a:t>は</a:t>
            </a:r>
            <a:r>
              <a:rPr lang="zh-TW" altLang="en-US" dirty="0"/>
              <a:t>有料</a:t>
            </a:r>
            <a:r>
              <a:rPr lang="ja-JP" altLang="en-US"/>
              <a:t>ですが、</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a:t>や</a:t>
            </a:r>
            <a:r>
              <a:rPr lang="en-US" dirty="0"/>
              <a:t>XML</a:t>
            </a:r>
            <a:r>
              <a:rPr lang="ja-JP" altLang="en-US"/>
              <a:t>フォーマットのデータを</a:t>
            </a:r>
            <a:r>
              <a:rPr lang="en-AU" altLang="ja-JP" dirty="0"/>
              <a:t>(</a:t>
            </a:r>
            <a:r>
              <a:rPr lang="zh-TW" altLang="en-US" dirty="0"/>
              <a:t>多</a:t>
            </a:r>
            <a:r>
              <a:rPr lang="ja-JP" altLang="en-US"/>
              <a:t>く</a:t>
            </a:r>
            <a:r>
              <a:rPr lang="zh-TW" altLang="en-US" dirty="0"/>
              <a:t>作成</a:t>
            </a:r>
            <a:r>
              <a:rPr lang="ja-JP" altLang="en-US"/>
              <a:t>する</a:t>
            </a:r>
            <a:r>
              <a:rPr lang="zh-TW" altLang="en-US" dirty="0"/>
              <a:t>場合</a:t>
            </a:r>
            <a:r>
              <a:rPr lang="ja-JP" altLang="en-US"/>
              <a:t>は</a:t>
            </a:r>
            <a:r>
              <a:rPr lang="en-AU" altLang="ja-JP" dirty="0"/>
              <a:t>)</a:t>
            </a:r>
            <a:r>
              <a:rPr lang="en-US" dirty="0">
                <a:effectLst/>
              </a:rPr>
              <a:t> </a:t>
            </a:r>
            <a:r>
              <a:rPr lang="zh-TW" altLang="en-US" dirty="0"/>
              <a:t>非常</a:t>
            </a:r>
            <a:r>
              <a:rPr lang="ja-JP" altLang="en-US"/>
              <a:t>に</a:t>
            </a:r>
            <a:r>
              <a:rPr lang="zh-TW" altLang="en-US" dirty="0"/>
              <a:t>楽</a:t>
            </a:r>
            <a:r>
              <a:rPr lang="ja-JP" altLang="en-US"/>
              <a:t>になる</a:t>
            </a:r>
            <a:r>
              <a:rPr lang="zh-TW" altLang="en-US" dirty="0"/>
              <a:t>機能</a:t>
            </a:r>
            <a:r>
              <a:rPr lang="ja-JP" altLang="en-US"/>
              <a:t>が</a:t>
            </a:r>
            <a:r>
              <a:rPr lang="zh-TW" altLang="en-US" dirty="0"/>
              <a:t>充実</a:t>
            </a:r>
            <a:r>
              <a:rPr lang="ja-JP" altLang="en-US"/>
              <a:t>しています。</a:t>
            </a:r>
            <a:r>
              <a:rPr lang="en-US" dirty="0">
                <a:effectLst/>
              </a:rPr>
              <a:t>[break:"0.5s"] </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ちなみに、ソフトウェアや</a:t>
            </a:r>
            <a:r>
              <a:rPr lang="zh-TW" altLang="en-US" dirty="0"/>
              <a:t>便利</a:t>
            </a:r>
            <a:r>
              <a:rPr lang="ja-JP" altLang="en-US"/>
              <a:t>なツールをインストールしたり、</a:t>
            </a:r>
            <a:r>
              <a:rPr lang="en-US" altLang="ja-JP" dirty="0"/>
              <a:t>(</a:t>
            </a:r>
            <a:r>
              <a:rPr lang="ja-JP" altLang="en-US"/>
              <a:t>ブラウザ</a:t>
            </a:r>
            <a:r>
              <a:rPr lang="en-US" altLang="ja-JP" dirty="0"/>
              <a:t>)[kana:"</a:t>
            </a:r>
            <a:r>
              <a:rPr lang="ja-JP" altLang="en-US"/>
              <a:t>ブ</a:t>
            </a:r>
            <a:r>
              <a:rPr lang="en-US" altLang="ja-JP" dirty="0"/>
              <a:t>'</a:t>
            </a:r>
            <a:r>
              <a:rPr lang="ja-JP" altLang="en-US"/>
              <a:t>ラ</a:t>
            </a:r>
            <a:r>
              <a:rPr lang="en-US" altLang="ja-JP" dirty="0"/>
              <a:t>'</a:t>
            </a:r>
            <a:r>
              <a:rPr lang="ja-JP" altLang="en-US"/>
              <a:t>ウ</a:t>
            </a:r>
            <a:r>
              <a:rPr lang="en-US" altLang="ja-JP" dirty="0"/>
              <a:t>'</a:t>
            </a:r>
            <a:r>
              <a:rPr lang="ja-JP" altLang="en-US"/>
              <a:t>ザ</a:t>
            </a:r>
            <a:r>
              <a:rPr lang="en-US" altLang="ja-JP" dirty="0"/>
              <a:t>'"]</a:t>
            </a:r>
            <a:r>
              <a:rPr lang="ja-JP" altLang="en-US"/>
              <a:t>を</a:t>
            </a:r>
            <a:r>
              <a:rPr lang="zh-TW" altLang="en-US" dirty="0"/>
              <a:t>使</a:t>
            </a:r>
            <a:r>
              <a:rPr lang="ja-JP" altLang="en-US"/>
              <a:t>うときはインターネット</a:t>
            </a:r>
            <a:r>
              <a:rPr lang="zh-TW" altLang="en-US" dirty="0"/>
              <a:t>接続</a:t>
            </a:r>
            <a:r>
              <a:rPr lang="ja-JP" altLang="en-US"/>
              <a:t>が</a:t>
            </a:r>
            <a:r>
              <a:rPr lang="zh-TW" altLang="en-US" dirty="0"/>
              <a:t>必要</a:t>
            </a:r>
            <a:r>
              <a:rPr lang="ja-JP" altLang="en-US"/>
              <a:t>です。</a:t>
            </a:r>
            <a:r>
              <a:rPr lang="en-US" dirty="0">
                <a:effectLst/>
              </a:rPr>
              <a:t>[break:"0.1s"] </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AU" altLang="zh-TW" dirty="0"/>
              <a:t>(</a:t>
            </a:r>
            <a:r>
              <a:rPr lang="zh-TW" altLang="en-US" dirty="0"/>
              <a:t>本</a:t>
            </a:r>
            <a:r>
              <a:rPr lang="en-AU" altLang="zh-TW" dirty="0"/>
              <a:t>)</a:t>
            </a:r>
            <a:r>
              <a:rPr lang="zh-TW" altLang="en-US" dirty="0"/>
              <a:t>動画</a:t>
            </a:r>
            <a:r>
              <a:rPr lang="ja-JP" altLang="en-US"/>
              <a:t>では、</a:t>
            </a:r>
            <a:r>
              <a:rPr lang="zh-TW" altLang="en-US" dirty="0"/>
              <a:t>誰</a:t>
            </a:r>
            <a:r>
              <a:rPr lang="ja-JP" altLang="en-US"/>
              <a:t>でも</a:t>
            </a:r>
            <a:r>
              <a:rPr lang="en-AU" altLang="ja-JP" dirty="0"/>
              <a:t>(</a:t>
            </a:r>
            <a:r>
              <a:rPr lang="zh-TW" altLang="en-US" dirty="0"/>
              <a:t>手軽</a:t>
            </a:r>
            <a:r>
              <a:rPr lang="ja-JP" altLang="en-US"/>
              <a:t>に</a:t>
            </a:r>
            <a:r>
              <a:rPr lang="zh-TW" altLang="en-US" dirty="0"/>
              <a:t>利用</a:t>
            </a:r>
            <a:r>
              <a:rPr lang="ja-JP" altLang="en-US"/>
              <a:t>できる</a:t>
            </a:r>
            <a:r>
              <a:rPr lang="en-AU" altLang="ja-JP" dirty="0"/>
              <a:t>)</a:t>
            </a:r>
            <a:r>
              <a:rPr lang="en-US" altLang="ja" dirty="0"/>
              <a:t>Visual Studio Code</a:t>
            </a:r>
            <a:r>
              <a:rPr lang="ja-JP" altLang="en-US"/>
              <a:t>をご</a:t>
            </a:r>
            <a:r>
              <a:rPr lang="zh-TW" altLang="en-US" dirty="0"/>
              <a:t>紹介</a:t>
            </a:r>
            <a:r>
              <a:rPr lang="ja-JP" altLang="en-US"/>
              <a:t>します。</a:t>
            </a:r>
            <a:r>
              <a:rPr lang="en-US" dirty="0">
                <a:effectLst/>
              </a:rPr>
              <a:t>[break:"0.1s"] </a:t>
            </a:r>
            <a:endParaRPr lang="ja-JP" altLang="en-US"/>
          </a:p>
          <a:p>
            <a:pPr marL="0" lvl="0" indent="0" algn="l" rtl="0">
              <a:spcBef>
                <a:spcPts val="0"/>
              </a:spcBef>
              <a:spcAft>
                <a:spcPts val="0"/>
              </a:spcAft>
              <a:buNone/>
            </a:pPr>
            <a:r>
              <a:rPr lang="zh-TW" altLang="en-US" dirty="0"/>
              <a:t>無料</a:t>
            </a:r>
            <a:r>
              <a:rPr lang="ja-JP" altLang="en-US"/>
              <a:t>のソフトウェアですが、これから</a:t>
            </a:r>
            <a:r>
              <a:rPr lang="zh-TW" altLang="en-US" dirty="0"/>
              <a:t>紹介</a:t>
            </a:r>
            <a:r>
              <a:rPr lang="ja-JP" altLang="en-US"/>
              <a:t>するさまざまな</a:t>
            </a:r>
            <a:r>
              <a:rPr lang="zh-TW" altLang="en-US" dirty="0"/>
              <a:t>追加機能</a:t>
            </a:r>
            <a:r>
              <a:rPr lang="ja-JP" altLang="en-US"/>
              <a:t>をインストールすると、</a:t>
            </a:r>
            <a:r>
              <a:rPr lang="zh-TW" altLang="en-US" dirty="0"/>
              <a:t>快適</a:t>
            </a:r>
            <a:r>
              <a:rPr lang="ja-JP" altLang="en-US"/>
              <a:t>にテキスト</a:t>
            </a:r>
            <a:r>
              <a:rPr lang="zh-TW" altLang="en-US" dirty="0"/>
              <a:t>編集</a:t>
            </a:r>
            <a:r>
              <a:rPr lang="ja-JP" altLang="en-US"/>
              <a:t>ができます。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dirty="0">
                <a:effectLst/>
              </a:rPr>
              <a:t>[break:"1s"] </a:t>
            </a:r>
            <a:endParaRPr lang="en-US" dirty="0">
              <a:effectLst/>
              <a:latin typeface="Helvetica Neue" panose="02000503000000020004" pitchFamily="2" charset="0"/>
            </a:endParaRPr>
          </a:p>
          <a:p>
            <a:pPr marL="0" lvl="0" indent="0" algn="l" rtl="0">
              <a:spcBef>
                <a:spcPts val="0"/>
              </a:spcBef>
              <a:spcAft>
                <a:spcPts val="0"/>
              </a:spcAft>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None/>
            </a:pPr>
            <a:r>
              <a:rPr lang="en-AU" altLang="ja-JP" dirty="0"/>
              <a:t>TEI</a:t>
            </a:r>
            <a:r>
              <a:rPr lang="ja-JP" altLang="en-US"/>
              <a:t>ドキュメントを</a:t>
            </a:r>
            <a:r>
              <a:rPr lang="zh-TW" altLang="en-US" dirty="0"/>
              <a:t>作成</a:t>
            </a:r>
            <a:r>
              <a:rPr lang="ja-JP" altLang="en-US"/>
              <a:t>するためには、</a:t>
            </a:r>
            <a:r>
              <a:rPr lang="zh-TW" altLang="en-US" dirty="0"/>
              <a:t>快適</a:t>
            </a:r>
            <a:r>
              <a:rPr lang="ja-JP" altLang="en-US"/>
              <a:t>に</a:t>
            </a:r>
            <a:r>
              <a:rPr lang="zh-TW" altLang="en-US" dirty="0"/>
              <a:t>作業</a:t>
            </a:r>
            <a:r>
              <a:rPr lang="ja-JP" altLang="en-US"/>
              <a:t>を</a:t>
            </a:r>
            <a:r>
              <a:rPr lang="zh-TW" altLang="en-US" dirty="0"/>
              <a:t>進</a:t>
            </a:r>
            <a:r>
              <a:rPr lang="ja-JP" altLang="en-US"/>
              <a:t>める</a:t>
            </a:r>
            <a:r>
              <a:rPr lang="zh-TW" altLang="en-US" dirty="0"/>
              <a:t>準備</a:t>
            </a:r>
            <a:r>
              <a:rPr lang="ja-JP" altLang="en-US"/>
              <a:t>が</a:t>
            </a:r>
            <a:r>
              <a:rPr lang="zh-TW" altLang="en-US" dirty="0"/>
              <a:t>必要</a:t>
            </a:r>
            <a:r>
              <a:rPr lang="ja-JP" altLang="en-US"/>
              <a:t>です。</a:t>
            </a:r>
          </a:p>
          <a:p>
            <a:pPr marL="0" lvl="0" indent="0" algn="l" rtl="0">
              <a:spcBef>
                <a:spcPts val="0"/>
              </a:spcBef>
              <a:spcAft>
                <a:spcPts val="0"/>
              </a:spcAft>
              <a:buNone/>
            </a:pPr>
            <a:r>
              <a:rPr lang="ja-JP" altLang="en-US"/>
              <a:t>まず、テキストを</a:t>
            </a:r>
            <a:r>
              <a:rPr lang="zh-TW" altLang="en-US" dirty="0"/>
              <a:t>作</a:t>
            </a:r>
            <a:r>
              <a:rPr lang="ja-JP" altLang="en-US"/>
              <a:t>るソフトウェアならなんでも</a:t>
            </a:r>
            <a:r>
              <a:rPr lang="zh-TW" altLang="en-US" dirty="0"/>
              <a:t>使</a:t>
            </a:r>
            <a:r>
              <a:rPr lang="ja-JP" altLang="en-US"/>
              <a:t>えますが、タグの</a:t>
            </a:r>
            <a:r>
              <a:rPr lang="zh-TW" altLang="en-US" dirty="0"/>
              <a:t>作成</a:t>
            </a:r>
            <a:r>
              <a:rPr lang="ja-JP" altLang="en-US"/>
              <a:t>を</a:t>
            </a:r>
            <a:r>
              <a:rPr lang="zh-TW" altLang="en-US" dirty="0"/>
              <a:t>補助</a:t>
            </a:r>
            <a:r>
              <a:rPr lang="ja-JP" altLang="en-US"/>
              <a:t>するツールが</a:t>
            </a:r>
            <a:r>
              <a:rPr lang="zh-TW" altLang="en-US" dirty="0"/>
              <a:t>使</a:t>
            </a:r>
            <a:r>
              <a:rPr lang="ja-JP" altLang="en-US"/>
              <a:t>えると</a:t>
            </a:r>
            <a:r>
              <a:rPr lang="zh-TW" altLang="en-US" dirty="0"/>
              <a:t>作業</a:t>
            </a:r>
            <a:r>
              <a:rPr lang="ja-JP" altLang="en-US"/>
              <a:t>が</a:t>
            </a:r>
            <a:r>
              <a:rPr lang="zh-TW" altLang="en-US" dirty="0"/>
              <a:t>一段</a:t>
            </a:r>
            <a:r>
              <a:rPr lang="ja-JP" altLang="en-US"/>
              <a:t>と</a:t>
            </a:r>
            <a:r>
              <a:rPr lang="zh-TW" altLang="en-US" dirty="0"/>
              <a:t>楽</a:t>
            </a:r>
            <a:r>
              <a:rPr lang="ja-JP" altLang="en-US"/>
              <a:t>になります。</a:t>
            </a:r>
          </a:p>
          <a:p>
            <a:pPr marL="0" lvl="0" indent="0" algn="l" rtl="0">
              <a:spcBef>
                <a:spcPts val="0"/>
              </a:spcBef>
              <a:spcAft>
                <a:spcPts val="0"/>
              </a:spcAft>
              <a:buNone/>
            </a:pPr>
            <a:r>
              <a:rPr lang="zh-TW" altLang="en-US" dirty="0"/>
              <a:t>補助</a:t>
            </a:r>
            <a:r>
              <a:rPr lang="ja-JP" altLang="en-US"/>
              <a:t>ツールが</a:t>
            </a:r>
            <a:r>
              <a:rPr lang="zh-TW" altLang="en-US" dirty="0"/>
              <a:t>使</a:t>
            </a:r>
            <a:r>
              <a:rPr lang="ja-JP" altLang="en-US"/>
              <a:t>えるソフトウェアとして</a:t>
            </a:r>
            <a:r>
              <a:rPr lang="zh-TW" altLang="en-US" dirty="0"/>
              <a:t>多</a:t>
            </a:r>
            <a:r>
              <a:rPr lang="ja-JP" altLang="en-US"/>
              <a:t>くの</a:t>
            </a:r>
            <a:r>
              <a:rPr lang="zh-TW" altLang="en-US" dirty="0"/>
              <a:t>人</a:t>
            </a:r>
            <a:r>
              <a:rPr lang="ja-JP" altLang="en-US"/>
              <a:t>が</a:t>
            </a:r>
            <a:r>
              <a:rPr lang="zh-TW" altLang="en-US" dirty="0"/>
              <a:t>使用</a:t>
            </a:r>
            <a:r>
              <a:rPr lang="ja-JP" altLang="en-US"/>
              <a:t>しているのは、</a:t>
            </a:r>
            <a:r>
              <a:rPr lang="zh-TW" altLang="en-US" dirty="0"/>
              <a:t>無料</a:t>
            </a:r>
            <a:r>
              <a:rPr lang="ja-JP" altLang="en-US"/>
              <a:t>で</a:t>
            </a:r>
            <a:r>
              <a:rPr lang="zh-TW" altLang="en-US" dirty="0"/>
              <a:t>使</a:t>
            </a:r>
            <a:r>
              <a:rPr lang="ja-JP" altLang="en-US"/>
              <a:t>える</a:t>
            </a:r>
            <a:r>
              <a:rPr lang="en-US" altLang="ja-JP" dirty="0"/>
              <a:t>『</a:t>
            </a:r>
            <a:r>
              <a:rPr lang="en-US" altLang="ja" dirty="0"/>
              <a:t>Visual Studio Code』</a:t>
            </a:r>
            <a:r>
              <a:rPr lang="ja-JP" altLang="en-US"/>
              <a:t>と、</a:t>
            </a:r>
            <a:r>
              <a:rPr lang="en-AU" altLang="ja-JP" dirty="0"/>
              <a:t>TEI</a:t>
            </a:r>
            <a:r>
              <a:rPr lang="ja-JP" altLang="en-US"/>
              <a:t>タグを</a:t>
            </a:r>
            <a:r>
              <a:rPr lang="zh-TW" altLang="en-US" dirty="0"/>
              <a:t>高機能</a:t>
            </a:r>
            <a:r>
              <a:rPr lang="ja-JP" altLang="en-US"/>
              <a:t>にサポートする</a:t>
            </a:r>
            <a:r>
              <a:rPr lang="en-US" altLang="ja-JP" dirty="0"/>
              <a:t>『</a:t>
            </a:r>
            <a:r>
              <a:rPr lang="en-US" altLang="ja" dirty="0"/>
              <a:t>Oxygen XML Editor』</a:t>
            </a:r>
            <a:r>
              <a:rPr lang="ja-JP" altLang="en-US"/>
              <a:t>です。</a:t>
            </a:r>
          </a:p>
          <a:p>
            <a:pPr marL="0" lvl="0" indent="0" algn="l" rtl="0">
              <a:spcBef>
                <a:spcPts val="0"/>
              </a:spcBef>
              <a:spcAft>
                <a:spcPts val="0"/>
              </a:spcAft>
              <a:buNone/>
            </a:pPr>
            <a:r>
              <a:rPr lang="en-US" dirty="0"/>
              <a:t>Oxygen</a:t>
            </a:r>
            <a:r>
              <a:rPr lang="ja-JP" altLang="en-US"/>
              <a:t>は</a:t>
            </a:r>
            <a:r>
              <a:rPr lang="zh-TW" altLang="en-US" dirty="0"/>
              <a:t>有料</a:t>
            </a:r>
            <a:r>
              <a:rPr lang="ja-JP" altLang="en-US"/>
              <a:t>ですが、</a:t>
            </a:r>
            <a:r>
              <a:rPr lang="en-AU" altLang="ja-JP" dirty="0"/>
              <a:t>TEI</a:t>
            </a:r>
            <a:r>
              <a:rPr lang="ja-JP" altLang="en-US"/>
              <a:t>や</a:t>
            </a:r>
            <a:r>
              <a:rPr lang="en-US" dirty="0"/>
              <a:t>XML</a:t>
            </a:r>
            <a:r>
              <a:rPr lang="ja-JP" altLang="en-US"/>
              <a:t>フォーマットのデータを</a:t>
            </a:r>
            <a:r>
              <a:rPr lang="zh-TW" altLang="en-US" dirty="0"/>
              <a:t>多</a:t>
            </a:r>
            <a:r>
              <a:rPr lang="ja-JP" altLang="en-US"/>
              <a:t>く</a:t>
            </a:r>
            <a:r>
              <a:rPr lang="zh-TW" altLang="en-US" dirty="0"/>
              <a:t>作成</a:t>
            </a:r>
            <a:r>
              <a:rPr lang="ja-JP" altLang="en-US"/>
              <a:t>する</a:t>
            </a:r>
            <a:r>
              <a:rPr lang="zh-TW" altLang="en-US" dirty="0"/>
              <a:t>場合</a:t>
            </a:r>
            <a:r>
              <a:rPr lang="ja-JP" altLang="en-US"/>
              <a:t>は</a:t>
            </a:r>
            <a:r>
              <a:rPr lang="zh-TW" altLang="en-US" dirty="0"/>
              <a:t>非常</a:t>
            </a:r>
            <a:r>
              <a:rPr lang="ja-JP" altLang="en-US"/>
              <a:t>に</a:t>
            </a:r>
            <a:r>
              <a:rPr lang="zh-TW" altLang="en-US" dirty="0"/>
              <a:t>楽</a:t>
            </a:r>
            <a:r>
              <a:rPr lang="ja-JP" altLang="en-US"/>
              <a:t>になる</a:t>
            </a:r>
            <a:r>
              <a:rPr lang="zh-TW" altLang="en-US" dirty="0"/>
              <a:t>機能</a:t>
            </a:r>
            <a:r>
              <a:rPr lang="ja-JP" altLang="en-US"/>
              <a:t>が</a:t>
            </a:r>
            <a:r>
              <a:rPr lang="zh-TW" altLang="en-US" dirty="0"/>
              <a:t>充実</a:t>
            </a:r>
            <a:r>
              <a:rPr lang="ja-JP" altLang="en-US"/>
              <a:t>しています。</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ちなみに、ソフトウェアや</a:t>
            </a:r>
            <a:r>
              <a:rPr lang="zh-TW" altLang="en-US" dirty="0"/>
              <a:t>便利</a:t>
            </a:r>
            <a:r>
              <a:rPr lang="ja-JP" altLang="en-US"/>
              <a:t>なツールをインストールしたり、ブラウザを</a:t>
            </a:r>
            <a:r>
              <a:rPr lang="zh-TW" altLang="en-US" dirty="0"/>
              <a:t>使</a:t>
            </a:r>
            <a:r>
              <a:rPr lang="ja-JP" altLang="en-US"/>
              <a:t>うときはインターネット</a:t>
            </a:r>
            <a:r>
              <a:rPr lang="zh-TW" altLang="en-US" dirty="0"/>
              <a:t>接続</a:t>
            </a:r>
            <a:r>
              <a:rPr lang="ja-JP" altLang="en-US"/>
              <a:t>が</a:t>
            </a:r>
            <a:r>
              <a:rPr lang="zh-TW" altLang="en-US" dirty="0"/>
              <a:t>必要</a:t>
            </a:r>
            <a:r>
              <a:rPr lang="ja-JP" altLang="en-US"/>
              <a:t>です。</a:t>
            </a:r>
          </a:p>
          <a:p>
            <a:pPr marL="0" lvl="0" indent="0" algn="l" rtl="0">
              <a:spcBef>
                <a:spcPts val="0"/>
              </a:spcBef>
              <a:spcAft>
                <a:spcPts val="0"/>
              </a:spcAft>
              <a:buNone/>
            </a:pPr>
            <a:r>
              <a:rPr lang="zh-TW" altLang="en-US" dirty="0"/>
              <a:t>本動画</a:t>
            </a:r>
            <a:r>
              <a:rPr lang="ja-JP" altLang="en-US"/>
              <a:t>では、</a:t>
            </a:r>
            <a:r>
              <a:rPr lang="zh-TW" altLang="en-US" dirty="0"/>
              <a:t>誰</a:t>
            </a:r>
            <a:r>
              <a:rPr lang="ja-JP" altLang="en-US"/>
              <a:t>でも</a:t>
            </a:r>
            <a:r>
              <a:rPr lang="zh-TW" altLang="en-US" dirty="0"/>
              <a:t>手軽</a:t>
            </a:r>
            <a:r>
              <a:rPr lang="ja-JP" altLang="en-US"/>
              <a:t>に</a:t>
            </a:r>
            <a:r>
              <a:rPr lang="zh-TW" altLang="en-US" dirty="0"/>
              <a:t>利用</a:t>
            </a:r>
            <a:r>
              <a:rPr lang="ja-JP" altLang="en-US"/>
              <a:t>できる</a:t>
            </a:r>
            <a:r>
              <a:rPr lang="en-US" altLang="ja" dirty="0"/>
              <a:t>Visual Studio Code</a:t>
            </a:r>
            <a:r>
              <a:rPr lang="ja-JP" altLang="en-US"/>
              <a:t>をご</a:t>
            </a:r>
            <a:r>
              <a:rPr lang="zh-TW" altLang="en-US" dirty="0"/>
              <a:t>紹介</a:t>
            </a:r>
            <a:r>
              <a:rPr lang="ja-JP" altLang="en-US"/>
              <a:t>します。</a:t>
            </a:r>
          </a:p>
          <a:p>
            <a:pPr marL="0" lvl="0" indent="0" algn="l" rtl="0">
              <a:spcBef>
                <a:spcPts val="0"/>
              </a:spcBef>
              <a:spcAft>
                <a:spcPts val="0"/>
              </a:spcAft>
              <a:buNone/>
            </a:pPr>
            <a:r>
              <a:rPr lang="zh-TW" altLang="en-US" dirty="0"/>
              <a:t>無料</a:t>
            </a:r>
            <a:r>
              <a:rPr lang="ja-JP" altLang="en-US"/>
              <a:t>のソフトウェアですが、これから</a:t>
            </a:r>
            <a:r>
              <a:rPr lang="zh-TW" altLang="en-US" dirty="0"/>
              <a:t>紹介</a:t>
            </a:r>
            <a:r>
              <a:rPr lang="ja-JP" altLang="en-US"/>
              <a:t>するさまざまな</a:t>
            </a:r>
            <a:r>
              <a:rPr lang="zh-TW" altLang="en-US" dirty="0"/>
              <a:t>追加機能</a:t>
            </a:r>
            <a:r>
              <a:rPr lang="ja-JP" altLang="en-US"/>
              <a:t>をインストールすると、</a:t>
            </a:r>
            <a:r>
              <a:rPr lang="zh-TW" altLang="en-US" dirty="0"/>
              <a:t>快適</a:t>
            </a:r>
            <a:r>
              <a:rPr lang="ja-JP" altLang="en-US"/>
              <a:t>にテキスト</a:t>
            </a:r>
            <a:r>
              <a:rPr lang="zh-TW" altLang="en-US" dirty="0"/>
              <a:t>編集</a:t>
            </a:r>
            <a:r>
              <a:rPr lang="ja-JP" altLang="en-US"/>
              <a:t>ができます。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01647cd2a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01647cd2a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solidFill>
                  <a:schemeClr val="dk1"/>
                </a:solidFill>
              </a:rPr>
              <a:t>VS Code</a:t>
            </a:r>
            <a:r>
              <a:rPr lang="ja" altLang="en-US" dirty="0">
                <a:solidFill>
                  <a:schemeClr val="dk1"/>
                </a:solidFill>
                <a:effectLst/>
                <a:latin typeface="Helvetica Neue" panose="02000503000000020004" pitchFamily="2" charset="0"/>
              </a:rPr>
              <a:t>の使い方</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lvl="0" indent="0" algn="l" rtl="0">
              <a:spcBef>
                <a:spcPts val="0"/>
              </a:spcBef>
              <a:spcAft>
                <a:spcPts val="0"/>
              </a:spcAft>
              <a:buClr>
                <a:schemeClr val="dk1"/>
              </a:buClr>
              <a:buSzPts val="1100"/>
              <a:buFont typeface="Arial"/>
              <a:buNone/>
            </a:pPr>
            <a:r>
              <a:rPr lang="ja-JP" altLang="en-US">
                <a:solidFill>
                  <a:schemeClr val="dk1"/>
                </a:solidFill>
              </a:rPr>
              <a:t>それでは、これから</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a:solidFill>
                  <a:schemeClr val="dk1"/>
                </a:solidFill>
              </a:rPr>
              <a:t>ファイルを作る実際のフォルダーを設定しましょう。</a:t>
            </a:r>
            <a:r>
              <a:rPr lang="en-US" altLang="ja-JP" dirty="0">
                <a:effectLst/>
                <a:latin typeface="Helvetica Neue" panose="02000503000000020004" pitchFamily="2" charset="0"/>
              </a:rPr>
              <a:t>[break:"0.5s"]</a:t>
            </a:r>
            <a:endParaRPr lang="ja-JP" altLang="en-US">
              <a:solidFill>
                <a:schemeClr val="dk1"/>
              </a:solidFill>
            </a:endParaRPr>
          </a:p>
          <a:p>
            <a:pPr marL="0" lvl="0" indent="0" algn="l" rtl="0">
              <a:spcBef>
                <a:spcPts val="0"/>
              </a:spcBef>
              <a:spcAft>
                <a:spcPts val="0"/>
              </a:spcAft>
              <a:buClr>
                <a:schemeClr val="dk1"/>
              </a:buClr>
              <a:buSzPts val="1100"/>
              <a:buFont typeface="Arial"/>
              <a:buNone/>
            </a:pPr>
            <a:r>
              <a:rPr lang="ja-JP" altLang="en-US">
                <a:solidFill>
                  <a:schemeClr val="dk1"/>
                </a:solidFill>
              </a:rPr>
              <a:t>画面</a:t>
            </a:r>
            <a:r>
              <a:rPr lang="en-US" altLang="ja-JP" dirty="0">
                <a:solidFill>
                  <a:schemeClr val="dk1"/>
                </a:solidFill>
              </a:rPr>
              <a:t>(</a:t>
            </a:r>
            <a:r>
              <a:rPr lang="ja-JP" altLang="en-US">
                <a:solidFill>
                  <a:schemeClr val="dk1"/>
                </a:solidFill>
              </a:rPr>
              <a:t>右側</a:t>
            </a:r>
            <a:r>
              <a:rPr lang="en-US" altLang="ja-JP" dirty="0">
                <a:solidFill>
                  <a:schemeClr val="dk1"/>
                </a:solidFill>
              </a:rPr>
              <a:t>)[kana:"</a:t>
            </a:r>
            <a:r>
              <a:rPr lang="ja-JP" altLang="en-US">
                <a:solidFill>
                  <a:schemeClr val="dk1"/>
                </a:solidFill>
              </a:rPr>
              <a:t>ミギ</a:t>
            </a:r>
            <a:r>
              <a:rPr lang="en-US" altLang="ja-JP" dirty="0">
                <a:solidFill>
                  <a:schemeClr val="dk1"/>
                </a:solidFill>
              </a:rPr>
              <a:t>'</a:t>
            </a:r>
            <a:r>
              <a:rPr lang="ja-JP" altLang="en-US">
                <a:solidFill>
                  <a:schemeClr val="dk1"/>
                </a:solidFill>
              </a:rPr>
              <a:t>ガ</a:t>
            </a:r>
            <a:r>
              <a:rPr lang="en-US" altLang="ja-JP" dirty="0">
                <a:solidFill>
                  <a:schemeClr val="dk1"/>
                </a:solidFill>
              </a:rPr>
              <a:t>'</a:t>
            </a:r>
            <a:r>
              <a:rPr lang="ja-JP" altLang="en-US">
                <a:solidFill>
                  <a:schemeClr val="dk1"/>
                </a:solidFill>
              </a:rPr>
              <a:t>ワ</a:t>
            </a:r>
            <a:r>
              <a:rPr lang="en-US" altLang="ja-JP" dirty="0">
                <a:solidFill>
                  <a:schemeClr val="dk1"/>
                </a:solidFill>
              </a:rPr>
              <a:t>'"]</a:t>
            </a:r>
            <a:r>
              <a:rPr lang="ja-JP" altLang="en-US">
                <a:solidFill>
                  <a:schemeClr val="dk1"/>
                </a:solidFill>
              </a:rPr>
              <a:t>のメニューの</a:t>
            </a:r>
            <a:r>
              <a:rPr lang="en-AU" altLang="ja-JP" dirty="0">
                <a:solidFill>
                  <a:schemeClr val="dk1"/>
                </a:solidFill>
              </a:rPr>
              <a:t>(</a:t>
            </a:r>
            <a:r>
              <a:rPr lang="ja-JP" altLang="en-US">
                <a:solidFill>
                  <a:schemeClr val="dk1"/>
                </a:solidFill>
              </a:rPr>
              <a:t>一番上に</a:t>
            </a:r>
            <a:r>
              <a:rPr lang="en-AU" altLang="ja-JP" dirty="0">
                <a:solidFill>
                  <a:schemeClr val="dk1"/>
                </a:solidFill>
              </a:rPr>
              <a:t>)[kana:"</a:t>
            </a:r>
            <a:r>
              <a:rPr lang="ja-JP" altLang="en-US">
                <a:solidFill>
                  <a:schemeClr val="dk1"/>
                </a:solidFill>
              </a:rPr>
              <a:t>イチバンウエニ</a:t>
            </a:r>
            <a:r>
              <a:rPr lang="en-AU" altLang="ja-JP" dirty="0">
                <a:solidFill>
                  <a:schemeClr val="dk1"/>
                </a:solidFill>
              </a:rPr>
              <a:t>"]</a:t>
            </a:r>
            <a:r>
              <a:rPr lang="ja-JP" altLang="en-US">
                <a:solidFill>
                  <a:schemeClr val="dk1"/>
                </a:solidFill>
              </a:rPr>
              <a:t>エクスプローラーアイコンがあります。</a:t>
            </a:r>
          </a:p>
          <a:p>
            <a:pPr marL="0" lvl="0" indent="0" algn="l" rtl="0">
              <a:spcBef>
                <a:spcPts val="0"/>
              </a:spcBef>
              <a:spcAft>
                <a:spcPts val="0"/>
              </a:spcAft>
              <a:buClr>
                <a:schemeClr val="dk1"/>
              </a:buClr>
              <a:buSzPts val="1100"/>
              <a:buFont typeface="Arial"/>
              <a:buNone/>
            </a:pPr>
            <a:r>
              <a:rPr lang="ja-JP" altLang="en-US">
                <a:solidFill>
                  <a:schemeClr val="dk1"/>
                </a:solidFill>
              </a:rPr>
              <a:t>そのアイコンをクリックしてください。</a:t>
            </a:r>
            <a:r>
              <a:rPr lang="en-US" altLang="ja-JP" dirty="0">
                <a:effectLst/>
                <a:latin typeface="Helvetica Neue" panose="02000503000000020004" pitchFamily="2" charset="0"/>
              </a:rPr>
              <a:t>[break:"0.5s"]</a:t>
            </a:r>
            <a:endParaRPr lang="ja-JP" altLang="en-US">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ja-JP" altLang="en-US">
                <a:solidFill>
                  <a:schemeClr val="dk1"/>
                </a:solidFill>
              </a:rPr>
              <a:t>フォルダ選択画面が開くので、ご自分のパソコンの中で、フォルダを置きたい</a:t>
            </a:r>
            <a:r>
              <a:rPr lang="en-US" altLang="ja-JP" dirty="0">
                <a:solidFill>
                  <a:schemeClr val="dk1"/>
                </a:solidFill>
              </a:rPr>
              <a:t>(</a:t>
            </a:r>
            <a:r>
              <a:rPr lang="ja-JP" altLang="en-US">
                <a:solidFill>
                  <a:schemeClr val="dk1"/>
                </a:solidFill>
              </a:rPr>
              <a:t>任意</a:t>
            </a:r>
            <a:r>
              <a:rPr lang="en-US" altLang="ja-JP" dirty="0">
                <a:solidFill>
                  <a:schemeClr val="dk1"/>
                </a:solidFill>
              </a:rPr>
              <a:t>)[kana:"</a:t>
            </a:r>
            <a:r>
              <a:rPr lang="ja-JP" altLang="en-US">
                <a:solidFill>
                  <a:schemeClr val="dk1"/>
                </a:solidFill>
              </a:rPr>
              <a:t>ニ</a:t>
            </a:r>
            <a:r>
              <a:rPr lang="en-US" altLang="ja-JP" dirty="0">
                <a:solidFill>
                  <a:schemeClr val="dk1"/>
                </a:solidFill>
              </a:rPr>
              <a:t>'</a:t>
            </a:r>
            <a:r>
              <a:rPr lang="ja-JP" altLang="en-US">
                <a:solidFill>
                  <a:schemeClr val="dk1"/>
                </a:solidFill>
              </a:rPr>
              <a:t>ンイ</a:t>
            </a:r>
            <a:r>
              <a:rPr lang="en-US" altLang="ja-JP" dirty="0">
                <a:solidFill>
                  <a:schemeClr val="dk1"/>
                </a:solidFill>
              </a:rPr>
              <a:t>"]</a:t>
            </a:r>
            <a:r>
              <a:rPr lang="ja-JP" altLang="en-US">
                <a:solidFill>
                  <a:schemeClr val="dk1"/>
                </a:solidFill>
              </a:rPr>
              <a:t>の場所を指定するか作成してください。</a:t>
            </a:r>
            <a:r>
              <a:rPr lang="en-US" altLang="ja-JP" dirty="0">
                <a:effectLst/>
                <a:latin typeface="Helvetica Neue" panose="02000503000000020004" pitchFamily="2" charset="0"/>
              </a:rPr>
              <a:t>[break:"0.5s"]</a:t>
            </a:r>
            <a:endParaRPr lang="en-US" altLang="ja-JP" dirty="0">
              <a:solidFill>
                <a:schemeClr val="dk1"/>
              </a:solidFill>
            </a:endParaRPr>
          </a:p>
          <a:p>
            <a:pPr marL="0" lvl="0" indent="0" algn="l" rtl="0">
              <a:spcBef>
                <a:spcPts val="0"/>
              </a:spcBef>
              <a:spcAft>
                <a:spcPts val="0"/>
              </a:spcAft>
              <a:buClr>
                <a:schemeClr val="dk1"/>
              </a:buClr>
              <a:buSzPts val="1100"/>
              <a:buFont typeface="Arial"/>
              <a:buNone/>
            </a:pPr>
            <a:r>
              <a:rPr lang="ja-JP" altLang="en-US">
                <a:solidFill>
                  <a:schemeClr val="dk1"/>
                </a:solidFill>
              </a:rPr>
              <a:t>前の画面で</a:t>
            </a:r>
            <a:r>
              <a:rPr lang="en-US" altLang="ja-JP" dirty="0">
                <a:solidFill>
                  <a:schemeClr val="dk1"/>
                </a:solidFill>
              </a:rPr>
              <a:t>demo</a:t>
            </a:r>
            <a:r>
              <a:rPr lang="ja-JP" altLang="en-US">
                <a:solidFill>
                  <a:schemeClr val="dk1"/>
                </a:solidFill>
              </a:rPr>
              <a:t>フォルダを設置していたら、そのフォルダを作業場所に決めるとよいでしょう。</a:t>
            </a:r>
            <a:r>
              <a:rPr lang="en-US" altLang="ja-JP" dirty="0">
                <a:effectLst/>
                <a:latin typeface="Helvetica Neue" panose="02000503000000020004" pitchFamily="2" charset="0"/>
              </a:rPr>
              <a:t>[break:"0.5s"]</a:t>
            </a:r>
            <a:endParaRPr lang="ja-JP" altLang="en-US">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1" lang="ja-JP" altLang="en-US"/>
              <a:t>作業フォルダを決定後、プロジェクトウィンドウは作業フォルダの中のファイルを表示するようになります。</a:t>
            </a:r>
            <a:r>
              <a:rPr lang="en-US" altLang="ja-JP" dirty="0">
                <a:effectLst/>
                <a:latin typeface="Helvetica Neue" panose="02000503000000020004" pitchFamily="2" charset="0"/>
              </a:rPr>
              <a:t>[break:"1s"]</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Clr>
                <a:schemeClr val="dk1"/>
              </a:buClr>
              <a:buSzPts val="1100"/>
              <a:buFont typeface="Arial"/>
              <a:buNone/>
            </a:pPr>
            <a:r>
              <a:rPr lang="ja-JP" altLang="en-US">
                <a:solidFill>
                  <a:schemeClr val="dk1"/>
                </a:solidFill>
              </a:rPr>
              <a:t>それでは、これから</a:t>
            </a:r>
            <a:r>
              <a:rPr lang="en-AU" altLang="ja-JP" dirty="0">
                <a:effectLst/>
                <a:latin typeface=".AppleSystemUIFontMonospaced"/>
                <a:ea typeface="Hiragino Sans" panose="020B0400000000000000" pitchFamily="34" charset="-128"/>
              </a:rPr>
              <a:t>TEI</a:t>
            </a:r>
            <a:r>
              <a:rPr lang="ja-JP" altLang="en-US">
                <a:solidFill>
                  <a:schemeClr val="dk1"/>
                </a:solidFill>
              </a:rPr>
              <a:t>ファイルを作る実際のフォルダーを設定しましょう。</a:t>
            </a:r>
          </a:p>
          <a:p>
            <a:pPr marL="0" lvl="0" indent="0" algn="l" rtl="0">
              <a:spcBef>
                <a:spcPts val="0"/>
              </a:spcBef>
              <a:spcAft>
                <a:spcPts val="0"/>
              </a:spcAft>
              <a:buClr>
                <a:schemeClr val="dk1"/>
              </a:buClr>
              <a:buSzPts val="1100"/>
              <a:buFont typeface="Arial"/>
              <a:buNone/>
            </a:pPr>
            <a:r>
              <a:rPr lang="ja-JP" altLang="en-US">
                <a:solidFill>
                  <a:schemeClr val="dk1"/>
                </a:solidFill>
              </a:rPr>
              <a:t>画面右側のメニューの一番上にエクスプローラーアイコンがあります。</a:t>
            </a:r>
          </a:p>
          <a:p>
            <a:pPr marL="0" lvl="0" indent="0" algn="l" rtl="0">
              <a:spcBef>
                <a:spcPts val="0"/>
              </a:spcBef>
              <a:spcAft>
                <a:spcPts val="0"/>
              </a:spcAft>
              <a:buClr>
                <a:schemeClr val="dk1"/>
              </a:buClr>
              <a:buSzPts val="1100"/>
              <a:buFont typeface="Arial"/>
              <a:buNone/>
            </a:pPr>
            <a:r>
              <a:rPr lang="ja-JP" altLang="en-US">
                <a:solidFill>
                  <a:schemeClr val="dk1"/>
                </a:solidFill>
              </a:rPr>
              <a:t>そのアイコンをクリックしてください。</a:t>
            </a:r>
          </a:p>
          <a:p>
            <a:pPr marL="0" lvl="0" indent="0" algn="l" rtl="0">
              <a:spcBef>
                <a:spcPts val="0"/>
              </a:spcBef>
              <a:spcAft>
                <a:spcPts val="0"/>
              </a:spcAft>
              <a:buClr>
                <a:schemeClr val="dk1"/>
              </a:buClr>
              <a:buSzPts val="1100"/>
              <a:buFont typeface="Arial"/>
              <a:buNone/>
            </a:pPr>
            <a:r>
              <a:rPr lang="ja-JP" altLang="en-US">
                <a:solidFill>
                  <a:schemeClr val="dk1"/>
                </a:solidFill>
              </a:rPr>
              <a:t>フォルダ選択画面が開くので、ご自分のパソコンの中で、フォルダを置きたい任意の場所を指定するか作成してください。</a:t>
            </a:r>
            <a:endParaRPr lang="en-US" altLang="ja-JP"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ja-JP" altLang="en-US">
                <a:solidFill>
                  <a:schemeClr val="dk1"/>
                </a:solidFill>
              </a:rPr>
              <a:t>もし</a:t>
            </a:r>
            <a:r>
              <a:rPr lang="en-US" altLang="ja-JP" dirty="0">
                <a:solidFill>
                  <a:schemeClr val="dk1"/>
                </a:solidFill>
              </a:rPr>
              <a:t>demo</a:t>
            </a:r>
            <a:r>
              <a:rPr lang="ja-JP" altLang="en-US">
                <a:solidFill>
                  <a:schemeClr val="dk1"/>
                </a:solidFill>
              </a:rPr>
              <a:t>フォルダをダウンロードしていたら、そのフォルダを作業場所に決めるとよいでしょう。</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1" lang="ja-JP" altLang="en-US"/>
              <a:t>作業フォルダを決定後、プロジェクトウィンドウは作業フォルダの中のファイルを表示するようになります。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0c3ef33ff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0c3ef33ff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solidFill>
                  <a:schemeClr val="dk1"/>
                </a:solidFill>
              </a:rPr>
              <a:t>VS Code</a:t>
            </a:r>
            <a:r>
              <a:rPr lang="ja" altLang="en-US" dirty="0">
                <a:solidFill>
                  <a:schemeClr val="dk1"/>
                </a:solidFill>
                <a:effectLst/>
                <a:latin typeface="Helvetica Neue" panose="02000503000000020004" pitchFamily="2" charset="0"/>
              </a:rPr>
              <a:t>の使い方</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lvl="0" indent="0" algn="l" rtl="0">
              <a:spcBef>
                <a:spcPts val="0"/>
              </a:spcBef>
              <a:spcAft>
                <a:spcPts val="0"/>
              </a:spcAft>
              <a:buNone/>
            </a:pPr>
            <a:r>
              <a:rPr lang="ja-JP" altLang="en-US"/>
              <a:t>プロジェクト用のフォルダを</a:t>
            </a:r>
            <a:r>
              <a:rPr lang="en-AU" altLang="ja-JP" dirty="0"/>
              <a:t>(</a:t>
            </a:r>
            <a:r>
              <a:rPr lang="ja-JP" altLang="en-US"/>
              <a:t>決めたとき</a:t>
            </a:r>
            <a:r>
              <a:rPr lang="en-AU" altLang="ja-JP" dirty="0"/>
              <a:t>)</a:t>
            </a:r>
            <a:r>
              <a:rPr lang="ja-JP" altLang="en-US"/>
              <a:t>、このようなダイアログが表示されます。</a:t>
            </a:r>
            <a:r>
              <a:rPr lang="en-US" altLang="ja-JP" dirty="0">
                <a:effectLst/>
                <a:latin typeface="Helvetica Neue" panose="02000503000000020004" pitchFamily="2" charset="0"/>
              </a:rPr>
              <a:t>[break:"0.5s"]</a:t>
            </a:r>
            <a:endParaRPr lang="ja-JP" altLang="en-US"/>
          </a:p>
          <a:p>
            <a:pPr marL="0" lvl="0" indent="0" algn="l" rtl="0">
              <a:spcBef>
                <a:spcPts val="0"/>
              </a:spcBef>
              <a:spcAft>
                <a:spcPts val="0"/>
              </a:spcAft>
              <a:buNone/>
            </a:pPr>
            <a:r>
              <a:rPr lang="ja-JP" altLang="en-US"/>
              <a:t>そのときは、「はい」のボタンをクリックしてください。</a:t>
            </a:r>
            <a:r>
              <a:rPr lang="en-US" altLang="ja-JP" dirty="0">
                <a:effectLst/>
                <a:latin typeface="Helvetica Neue" panose="02000503000000020004" pitchFamily="2" charset="0"/>
              </a:rPr>
              <a:t>[break:"0.1s"]</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effectLst/>
                <a:latin typeface="Helvetica Neue" panose="02000503000000020004" pitchFamily="2" charset="0"/>
              </a:rPr>
              <a:t>これでひとまず</a:t>
            </a:r>
            <a:r>
              <a:rPr lang="en-US" altLang="ja-JP" dirty="0">
                <a:effectLst/>
                <a:latin typeface="Helvetica Neue" panose="02000503000000020004" pitchFamily="2" charset="0"/>
              </a:rPr>
              <a:t>VS Code</a:t>
            </a:r>
            <a:r>
              <a:rPr lang="ja-JP" altLang="en-US">
                <a:effectLst/>
                <a:latin typeface="Helvetica Neue" panose="02000503000000020004" pitchFamily="2" charset="0"/>
              </a:rPr>
              <a:t>の使い方を終わります。</a:t>
            </a:r>
            <a:r>
              <a:rPr lang="en-US" altLang="ja-JP" dirty="0">
                <a:effectLst/>
                <a:latin typeface="Helvetica Neue" panose="02000503000000020004" pitchFamily="2" charset="0"/>
              </a:rPr>
              <a:t>[break:"0.1s"]</a:t>
            </a:r>
          </a:p>
          <a:p>
            <a:pPr marL="0" lvl="0" indent="0" algn="l" rtl="0">
              <a:spcBef>
                <a:spcPts val="0"/>
              </a:spcBef>
              <a:spcAft>
                <a:spcPts val="0"/>
              </a:spcAft>
              <a:buNone/>
            </a:pPr>
            <a:r>
              <a:rPr lang="ja-JP" altLang="en-US">
                <a:effectLst/>
                <a:latin typeface="Helvetica Neue" panose="02000503000000020004" pitchFamily="2" charset="0"/>
              </a:rPr>
              <a:t>引き続き、</a:t>
            </a:r>
            <a:r>
              <a:rPr lang="en-US" altLang="ja-JP" dirty="0">
                <a:effectLst/>
                <a:latin typeface="Helvetica Neue" panose="02000503000000020004" pitchFamily="2" charset="0"/>
              </a:rPr>
              <a:t>(TEI)[kana:"</a:t>
            </a:r>
            <a:r>
              <a:rPr lang="ja-JP" altLang="en-US">
                <a:effectLst/>
                <a:latin typeface="Helvetica Neue" panose="02000503000000020004" pitchFamily="2" charset="0"/>
              </a:rPr>
              <a:t>ティ</a:t>
            </a:r>
            <a:r>
              <a:rPr lang="en-US" altLang="ja-JP" dirty="0">
                <a:effectLst/>
                <a:latin typeface="Helvetica Neue" panose="02000503000000020004" pitchFamily="2" charset="0"/>
              </a:rPr>
              <a:t>'</a:t>
            </a:r>
            <a:r>
              <a:rPr lang="ja-JP" altLang="en-US">
                <a:effectLst/>
                <a:latin typeface="Helvetica Neue" panose="02000503000000020004" pitchFamily="2" charset="0"/>
              </a:rPr>
              <a:t>ーイ</a:t>
            </a:r>
            <a:r>
              <a:rPr lang="en-US" altLang="ja-JP" dirty="0">
                <a:effectLst/>
                <a:latin typeface="Helvetica Neue" panose="02000503000000020004" pitchFamily="2" charset="0"/>
              </a:rPr>
              <a:t>'</a:t>
            </a:r>
            <a:r>
              <a:rPr lang="ja-JP" altLang="en-US">
                <a:effectLst/>
                <a:latin typeface="Helvetica Neue" panose="02000503000000020004" pitchFamily="2" charset="0"/>
              </a:rPr>
              <a:t>ーア</a:t>
            </a:r>
            <a:r>
              <a:rPr lang="en-US" altLang="ja-JP" dirty="0">
                <a:effectLst/>
                <a:latin typeface="Helvetica Neue" panose="02000503000000020004" pitchFamily="2" charset="0"/>
              </a:rPr>
              <a:t>'</a:t>
            </a:r>
            <a:r>
              <a:rPr lang="ja-JP" altLang="en-US">
                <a:effectLst/>
                <a:latin typeface="Helvetica Neue" panose="02000503000000020004" pitchFamily="2" charset="0"/>
              </a:rPr>
              <a:t>イ</a:t>
            </a:r>
            <a:r>
              <a:rPr lang="en-US" altLang="ja-JP" dirty="0">
                <a:effectLst/>
                <a:latin typeface="Helvetica Neue" panose="02000503000000020004" pitchFamily="2" charset="0"/>
              </a:rPr>
              <a:t>"]</a:t>
            </a:r>
            <a:r>
              <a:rPr lang="ja-JP" altLang="en-US">
                <a:effectLst/>
                <a:latin typeface="Helvetica Neue" panose="02000503000000020004" pitchFamily="2" charset="0"/>
              </a:rPr>
              <a:t>のハンズオンに進みます。</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dirty="0">
                <a:effectLst/>
              </a:rPr>
              <a:t>[break:"1s"] </a:t>
            </a:r>
            <a:endParaRPr lang="en-US" dirty="0">
              <a:effectLst/>
              <a:latin typeface="Helvetica Neue" panose="02000503000000020004" pitchFamily="2" charset="0"/>
            </a:endParaRPr>
          </a:p>
          <a:p>
            <a:pPr marL="0" lvl="0" indent="0" algn="l" rtl="0">
              <a:spcBef>
                <a:spcPts val="0"/>
              </a:spcBef>
              <a:spcAft>
                <a:spcPts val="0"/>
              </a:spcAft>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None/>
            </a:pPr>
            <a:r>
              <a:rPr lang="ja-JP" altLang="en-US"/>
              <a:t>プロジェクト用のフォルダを決めたとき、このようなダイアログが表示されます。</a:t>
            </a:r>
          </a:p>
          <a:p>
            <a:pPr marL="0" lvl="0" indent="0" algn="l" rtl="0">
              <a:spcBef>
                <a:spcPts val="0"/>
              </a:spcBef>
              <a:spcAft>
                <a:spcPts val="0"/>
              </a:spcAft>
              <a:buNone/>
            </a:pPr>
            <a:r>
              <a:rPr lang="ja-JP" altLang="en-US"/>
              <a:t>そのときは、「はい」のボタンをクリックしてください。</a:t>
            </a:r>
            <a:endParaRPr lang="en-US" altLang="ja-JP" dirty="0"/>
          </a:p>
          <a:p>
            <a:pPr marL="0" lvl="0" indent="0" algn="l" rtl="0">
              <a:spcBef>
                <a:spcPts val="0"/>
              </a:spcBef>
              <a:spcAft>
                <a:spcPts val="0"/>
              </a:spcAft>
              <a:buNone/>
            </a:pPr>
            <a:r>
              <a:rPr lang="ja-JP" altLang="en-US">
                <a:effectLst/>
                <a:latin typeface="Helvetica Neue" panose="02000503000000020004" pitchFamily="2" charset="0"/>
              </a:rPr>
              <a:t>これでひとまず</a:t>
            </a:r>
            <a:r>
              <a:rPr lang="en-US" altLang="ja-JP" dirty="0">
                <a:effectLst/>
                <a:latin typeface="Helvetica Neue" panose="02000503000000020004" pitchFamily="2" charset="0"/>
              </a:rPr>
              <a:t>VS Code</a:t>
            </a:r>
            <a:r>
              <a:rPr lang="ja-JP" altLang="en-US">
                <a:effectLst/>
                <a:latin typeface="Helvetica Neue" panose="02000503000000020004" pitchFamily="2" charset="0"/>
              </a:rPr>
              <a:t>の使い方を終わります。</a:t>
            </a:r>
            <a:endParaRPr lang="en-US" altLang="ja-JP" dirty="0">
              <a:effectLst/>
              <a:latin typeface="Helvetica Neue" panose="02000503000000020004" pitchFamily="2" charset="0"/>
            </a:endParaRPr>
          </a:p>
          <a:p>
            <a:pPr marL="0" lvl="0" indent="0" algn="l" rtl="0">
              <a:spcBef>
                <a:spcPts val="0"/>
              </a:spcBef>
              <a:spcAft>
                <a:spcPts val="0"/>
              </a:spcAft>
              <a:buNone/>
            </a:pPr>
            <a:r>
              <a:rPr lang="ja-JP" altLang="en-US">
                <a:effectLst/>
                <a:latin typeface="Helvetica Neue" panose="02000503000000020004" pitchFamily="2" charset="0"/>
              </a:rPr>
              <a:t>引き続き、</a:t>
            </a:r>
            <a:r>
              <a:rPr lang="en-US" altLang="ja-JP" dirty="0">
                <a:effectLst/>
                <a:latin typeface="Helvetica Neue" panose="02000503000000020004" pitchFamily="2" charset="0"/>
              </a:rPr>
              <a:t>TEI</a:t>
            </a:r>
            <a:r>
              <a:rPr lang="ja-JP" altLang="en-US">
                <a:effectLst/>
                <a:latin typeface="Helvetica Neue" panose="02000503000000020004" pitchFamily="2" charset="0"/>
              </a:rPr>
              <a:t>のハンズオンに進みます。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f6e295bb1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f6e295bb1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solidFill>
                  <a:schemeClr val="dk1"/>
                </a:solidFill>
              </a:rPr>
              <a:t>VS Code</a:t>
            </a:r>
            <a:r>
              <a:rPr lang="ja" altLang="en-US" dirty="0">
                <a:solidFill>
                  <a:schemeClr val="dk1"/>
                </a:solidFill>
                <a:effectLst/>
                <a:latin typeface="Helvetica Neue" panose="02000503000000020004" pitchFamily="2" charset="0"/>
              </a:rPr>
              <a:t>のインストール</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altLang="ja" dirty="0">
                <a:solidFill>
                  <a:schemeClr val="dk1"/>
                </a:solidFill>
              </a:rPr>
              <a:t>Visual Studio Code</a:t>
            </a:r>
            <a:r>
              <a:rPr lang="ja-JP" altLang="en-US">
                <a:solidFill>
                  <a:schemeClr val="dk1"/>
                </a:solidFill>
              </a:rPr>
              <a:t>というのは</a:t>
            </a:r>
            <a:r>
              <a:rPr lang="zh-TW" altLang="en-US" dirty="0">
                <a:solidFill>
                  <a:schemeClr val="dk1"/>
                </a:solidFill>
              </a:rPr>
              <a:t>長</a:t>
            </a:r>
            <a:r>
              <a:rPr lang="ja-JP" altLang="en-US">
                <a:solidFill>
                  <a:schemeClr val="dk1"/>
                </a:solidFill>
              </a:rPr>
              <a:t>いので、これからは</a:t>
            </a:r>
            <a:r>
              <a:rPr lang="en-US" altLang="ja" dirty="0">
                <a:solidFill>
                  <a:schemeClr val="dk1"/>
                </a:solidFill>
              </a:rPr>
              <a:t>VS Code</a:t>
            </a:r>
            <a:r>
              <a:rPr lang="ja-JP" altLang="en-US">
                <a:solidFill>
                  <a:schemeClr val="dk1"/>
                </a:solidFill>
              </a:rPr>
              <a:t>と</a:t>
            </a:r>
            <a:r>
              <a:rPr lang="zh-TW" altLang="en-US" dirty="0">
                <a:solidFill>
                  <a:schemeClr val="dk1"/>
                </a:solidFill>
              </a:rPr>
              <a:t>呼</a:t>
            </a:r>
            <a:r>
              <a:rPr lang="ja-JP" altLang="en-US">
                <a:solidFill>
                  <a:schemeClr val="dk1"/>
                </a:solidFill>
              </a:rPr>
              <a:t>ぶことにします。</a:t>
            </a:r>
            <a:r>
              <a:rPr lang="en-US" dirty="0">
                <a:effectLst/>
              </a:rPr>
              <a:t>[break:"0.3s"] </a:t>
            </a:r>
            <a:endParaRPr lang="ja-JP" altLang="en-US">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altLang="ja" dirty="0">
                <a:solidFill>
                  <a:schemeClr val="dk1"/>
                </a:solidFill>
              </a:rPr>
              <a:t>VS Code</a:t>
            </a:r>
            <a:r>
              <a:rPr lang="ja-JP" altLang="en-US">
                <a:solidFill>
                  <a:schemeClr val="dk1"/>
                </a:solidFill>
              </a:rPr>
              <a:t>は</a:t>
            </a:r>
            <a:r>
              <a:rPr lang="zh-TW" altLang="en-US" dirty="0">
                <a:solidFill>
                  <a:schemeClr val="dk1"/>
                </a:solidFill>
              </a:rPr>
              <a:t>公式</a:t>
            </a:r>
            <a:r>
              <a:rPr lang="ja-JP" altLang="en-US">
                <a:solidFill>
                  <a:schemeClr val="dk1"/>
                </a:solidFill>
              </a:rPr>
              <a:t>ページからダウンロードできます。</a:t>
            </a:r>
            <a:r>
              <a:rPr lang="en-US" dirty="0">
                <a:effectLst/>
              </a:rPr>
              <a:t>[break:"0.1s"] </a:t>
            </a:r>
            <a:endParaRPr lang="ja-JP" altLang="en-US">
              <a:solidFill>
                <a:schemeClr val="dk1"/>
              </a:solidFill>
            </a:endParaRPr>
          </a:p>
          <a:p>
            <a:pPr marL="0" lvl="0" indent="0" algn="l" rtl="0">
              <a:spcBef>
                <a:spcPts val="0"/>
              </a:spcBef>
              <a:spcAft>
                <a:spcPts val="0"/>
              </a:spcAft>
              <a:buNone/>
            </a:pPr>
            <a:r>
              <a:rPr lang="zh-TW" altLang="en-US" dirty="0">
                <a:solidFill>
                  <a:schemeClr val="dk1"/>
                </a:solidFill>
              </a:rPr>
              <a:t>公式</a:t>
            </a:r>
            <a:r>
              <a:rPr lang="ja-JP" altLang="en-US">
                <a:solidFill>
                  <a:schemeClr val="dk1"/>
                </a:solidFill>
              </a:rPr>
              <a:t>ページの</a:t>
            </a:r>
            <a:r>
              <a:rPr lang="zh-TW" altLang="en-US" dirty="0">
                <a:solidFill>
                  <a:schemeClr val="dk1"/>
                </a:solidFill>
              </a:rPr>
              <a:t>右上</a:t>
            </a:r>
            <a:r>
              <a:rPr lang="ja-JP" altLang="en-US">
                <a:solidFill>
                  <a:schemeClr val="dk1"/>
                </a:solidFill>
              </a:rPr>
              <a:t>にあるダウンロードリンクからアクセスして、</a:t>
            </a:r>
            <a:r>
              <a:rPr lang="en-US" altLang="ja-JP" dirty="0">
                <a:solidFill>
                  <a:schemeClr val="dk1"/>
                </a:solidFill>
              </a:rPr>
              <a:t>(</a:t>
            </a:r>
            <a:r>
              <a:rPr lang="ja-JP" altLang="en-US">
                <a:solidFill>
                  <a:schemeClr val="dk1"/>
                </a:solidFill>
              </a:rPr>
              <a:t>お</a:t>
            </a:r>
            <a:r>
              <a:rPr lang="zh-TW" altLang="en-US" dirty="0">
                <a:solidFill>
                  <a:schemeClr val="dk1"/>
                </a:solidFill>
              </a:rPr>
              <a:t>使</a:t>
            </a:r>
            <a:r>
              <a:rPr lang="ja-JP" altLang="en-US">
                <a:solidFill>
                  <a:schemeClr val="dk1"/>
                </a:solidFill>
              </a:rPr>
              <a:t>いの</a:t>
            </a:r>
            <a:r>
              <a:rPr lang="en-US" altLang="ja-JP" dirty="0">
                <a:solidFill>
                  <a:schemeClr val="dk1"/>
                </a:solidFill>
              </a:rPr>
              <a:t>)[kana:"</a:t>
            </a:r>
            <a:r>
              <a:rPr lang="ja-JP" altLang="en-US">
                <a:solidFill>
                  <a:schemeClr val="dk1"/>
                </a:solidFill>
              </a:rPr>
              <a:t>オツ</a:t>
            </a:r>
            <a:r>
              <a:rPr lang="en-US" altLang="ja-JP" dirty="0">
                <a:solidFill>
                  <a:schemeClr val="dk1"/>
                </a:solidFill>
              </a:rPr>
              <a:t>'</a:t>
            </a:r>
            <a:r>
              <a:rPr lang="ja-JP" altLang="en-US">
                <a:solidFill>
                  <a:schemeClr val="dk1"/>
                </a:solidFill>
              </a:rPr>
              <a:t>カ</a:t>
            </a:r>
            <a:r>
              <a:rPr lang="en-US" altLang="ja-JP" dirty="0">
                <a:solidFill>
                  <a:schemeClr val="dk1"/>
                </a:solidFill>
              </a:rPr>
              <a:t>'</a:t>
            </a:r>
            <a:r>
              <a:rPr lang="ja-JP" altLang="en-US">
                <a:solidFill>
                  <a:schemeClr val="dk1"/>
                </a:solidFill>
              </a:rPr>
              <a:t>イ</a:t>
            </a:r>
            <a:r>
              <a:rPr lang="en-US" altLang="ja-JP" dirty="0">
                <a:solidFill>
                  <a:schemeClr val="dk1"/>
                </a:solidFill>
              </a:rPr>
              <a:t>'</a:t>
            </a:r>
            <a:r>
              <a:rPr lang="ja-JP" altLang="en-US">
                <a:solidFill>
                  <a:schemeClr val="dk1"/>
                </a:solidFill>
              </a:rPr>
              <a:t>ノ</a:t>
            </a:r>
            <a:r>
              <a:rPr lang="en-US" altLang="ja-JP" dirty="0">
                <a:solidFill>
                  <a:schemeClr val="dk1"/>
                </a:solidFill>
              </a:rPr>
              <a:t>'"]</a:t>
            </a:r>
            <a:r>
              <a:rPr lang="ja-JP" altLang="en-US">
                <a:solidFill>
                  <a:schemeClr val="dk1"/>
                </a:solidFill>
              </a:rPr>
              <a:t>コンピュータに</a:t>
            </a:r>
            <a:r>
              <a:rPr lang="zh-TW" altLang="en-US" dirty="0">
                <a:solidFill>
                  <a:schemeClr val="dk1"/>
                </a:solidFill>
              </a:rPr>
              <a:t>合</a:t>
            </a:r>
            <a:r>
              <a:rPr lang="ja-JP" altLang="en-US">
                <a:solidFill>
                  <a:schemeClr val="dk1"/>
                </a:solidFill>
              </a:rPr>
              <a:t>うものを、ダウンロードしてください。</a:t>
            </a:r>
            <a:endParaRPr lang="en-US" altLang="ja-JP"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dirty="0">
                <a:effectLst/>
              </a:rPr>
              <a:t>[break:"1s"] </a:t>
            </a:r>
            <a:endParaRPr lang="en-US" dirty="0">
              <a:effectLst/>
              <a:latin typeface="Helvetica Neue" panose="02000503000000020004" pitchFamily="2" charset="0"/>
            </a:endParaRPr>
          </a:p>
          <a:p>
            <a:pPr marL="0" lvl="0" indent="0" algn="l" rtl="0">
              <a:spcBef>
                <a:spcPts val="0"/>
              </a:spcBef>
              <a:spcAft>
                <a:spcPts val="0"/>
              </a:spcAft>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None/>
            </a:pPr>
            <a:r>
              <a:rPr lang="en-US" altLang="ja" dirty="0">
                <a:solidFill>
                  <a:schemeClr val="dk1"/>
                </a:solidFill>
              </a:rPr>
              <a:t>Visual Studio Code</a:t>
            </a:r>
            <a:r>
              <a:rPr lang="ja-JP" altLang="en-US">
                <a:solidFill>
                  <a:schemeClr val="dk1"/>
                </a:solidFill>
              </a:rPr>
              <a:t>というのは</a:t>
            </a:r>
            <a:r>
              <a:rPr lang="zh-TW" altLang="en-US" dirty="0">
                <a:solidFill>
                  <a:schemeClr val="dk1"/>
                </a:solidFill>
              </a:rPr>
              <a:t>長</a:t>
            </a:r>
            <a:r>
              <a:rPr lang="ja-JP" altLang="en-US">
                <a:solidFill>
                  <a:schemeClr val="dk1"/>
                </a:solidFill>
              </a:rPr>
              <a:t>いので、これからは</a:t>
            </a:r>
            <a:r>
              <a:rPr lang="en-US" altLang="ja" dirty="0">
                <a:solidFill>
                  <a:schemeClr val="dk1"/>
                </a:solidFill>
              </a:rPr>
              <a:t>VS Code</a:t>
            </a:r>
            <a:r>
              <a:rPr lang="ja-JP" altLang="en-US">
                <a:solidFill>
                  <a:schemeClr val="dk1"/>
                </a:solidFill>
              </a:rPr>
              <a:t>と</a:t>
            </a:r>
            <a:r>
              <a:rPr lang="zh-TW" altLang="en-US" dirty="0">
                <a:solidFill>
                  <a:schemeClr val="dk1"/>
                </a:solidFill>
              </a:rPr>
              <a:t>呼</a:t>
            </a:r>
            <a:r>
              <a:rPr lang="ja-JP" altLang="en-US">
                <a:solidFill>
                  <a:schemeClr val="dk1"/>
                </a:solidFill>
              </a:rPr>
              <a:t>ぶことにします。</a:t>
            </a:r>
          </a:p>
          <a:p>
            <a:pPr marL="0" lvl="0" indent="0" algn="l" rtl="0">
              <a:spcBef>
                <a:spcPts val="0"/>
              </a:spcBef>
              <a:spcAft>
                <a:spcPts val="0"/>
              </a:spcAft>
              <a:buNone/>
            </a:pPr>
            <a:r>
              <a:rPr lang="en-US" altLang="ja" dirty="0">
                <a:solidFill>
                  <a:schemeClr val="dk1"/>
                </a:solidFill>
              </a:rPr>
              <a:t>VS Code</a:t>
            </a:r>
            <a:r>
              <a:rPr lang="ja-JP" altLang="en-US">
                <a:solidFill>
                  <a:schemeClr val="dk1"/>
                </a:solidFill>
              </a:rPr>
              <a:t>は</a:t>
            </a:r>
            <a:r>
              <a:rPr lang="en-US" altLang="ja-JP" dirty="0">
                <a:solidFill>
                  <a:schemeClr val="dk1"/>
                </a:solidFill>
              </a:rPr>
              <a:t>[</a:t>
            </a:r>
            <a:r>
              <a:rPr lang="zh-TW" altLang="en-US" dirty="0">
                <a:solidFill>
                  <a:schemeClr val="dk1"/>
                </a:solidFill>
              </a:rPr>
              <a:t>公式</a:t>
            </a:r>
            <a:r>
              <a:rPr lang="ja-JP" altLang="en-US">
                <a:solidFill>
                  <a:schemeClr val="dk1"/>
                </a:solidFill>
              </a:rPr>
              <a:t>ページ</a:t>
            </a:r>
            <a:r>
              <a:rPr lang="en-US" altLang="ja-JP" dirty="0">
                <a:solidFill>
                  <a:schemeClr val="dk1"/>
                </a:solidFill>
              </a:rPr>
              <a:t>](https://</a:t>
            </a:r>
            <a:r>
              <a:rPr lang="en-US" altLang="ja-JP" dirty="0" err="1">
                <a:solidFill>
                  <a:schemeClr val="dk1"/>
                </a:solidFill>
              </a:rPr>
              <a:t>code.visualstudio.com</a:t>
            </a:r>
            <a:r>
              <a:rPr lang="en-US" altLang="ja-JP" dirty="0">
                <a:solidFill>
                  <a:schemeClr val="dk1"/>
                </a:solidFill>
              </a:rPr>
              <a:t>/Download)</a:t>
            </a:r>
            <a:r>
              <a:rPr lang="ja-JP" altLang="en-US">
                <a:solidFill>
                  <a:schemeClr val="dk1"/>
                </a:solidFill>
              </a:rPr>
              <a:t>からダウンロードできます。</a:t>
            </a:r>
          </a:p>
          <a:p>
            <a:pPr marL="0" lvl="0" indent="0" algn="l" rtl="0">
              <a:spcBef>
                <a:spcPts val="0"/>
              </a:spcBef>
              <a:spcAft>
                <a:spcPts val="0"/>
              </a:spcAft>
              <a:buNone/>
            </a:pPr>
            <a:r>
              <a:rPr lang="zh-TW" altLang="en-US" dirty="0">
                <a:solidFill>
                  <a:schemeClr val="dk1"/>
                </a:solidFill>
              </a:rPr>
              <a:t>公式</a:t>
            </a:r>
            <a:r>
              <a:rPr lang="ja-JP" altLang="en-US">
                <a:solidFill>
                  <a:schemeClr val="dk1"/>
                </a:solidFill>
              </a:rPr>
              <a:t>ページの</a:t>
            </a:r>
            <a:r>
              <a:rPr lang="zh-TW" altLang="en-US" dirty="0">
                <a:solidFill>
                  <a:schemeClr val="dk1"/>
                </a:solidFill>
              </a:rPr>
              <a:t>右上</a:t>
            </a:r>
            <a:r>
              <a:rPr lang="ja-JP" altLang="en-US">
                <a:solidFill>
                  <a:schemeClr val="dk1"/>
                </a:solidFill>
              </a:rPr>
              <a:t>にあるダウンロードリンクからアクセスして、お</a:t>
            </a:r>
            <a:r>
              <a:rPr lang="zh-TW" altLang="en-US" dirty="0">
                <a:solidFill>
                  <a:schemeClr val="dk1"/>
                </a:solidFill>
              </a:rPr>
              <a:t>使</a:t>
            </a:r>
            <a:r>
              <a:rPr lang="ja-JP" altLang="en-US">
                <a:solidFill>
                  <a:schemeClr val="dk1"/>
                </a:solidFill>
              </a:rPr>
              <a:t>いのコンピュータに</a:t>
            </a:r>
            <a:r>
              <a:rPr lang="zh-TW" altLang="en-US" dirty="0">
                <a:solidFill>
                  <a:schemeClr val="dk1"/>
                </a:solidFill>
              </a:rPr>
              <a:t>合</a:t>
            </a:r>
            <a:r>
              <a:rPr lang="ja-JP" altLang="en-US">
                <a:solidFill>
                  <a:schemeClr val="dk1"/>
                </a:solidFill>
              </a:rPr>
              <a:t>うものをダウンロードしてください。</a:t>
            </a:r>
            <a:endParaRPr lang="en-US" altLang="ja-JP"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0" lvl="0" indent="0" algn="l" rtl="0">
              <a:spcBef>
                <a:spcPts val="0"/>
              </a:spcBef>
              <a:spcAft>
                <a:spcPts val="0"/>
              </a:spcAft>
              <a:buNone/>
            </a:pPr>
            <a:endParaRPr lang="en-AU" altLang="ja"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01647cd2a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01647cd2a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solidFill>
                  <a:schemeClr val="dk1"/>
                </a:solidFill>
              </a:rPr>
              <a:t>VS Code</a:t>
            </a:r>
            <a:r>
              <a:rPr lang="ja" altLang="en-US" dirty="0">
                <a:solidFill>
                  <a:schemeClr val="dk1"/>
                </a:solidFill>
                <a:effectLst/>
                <a:latin typeface="Helvetica Neue" panose="02000503000000020004" pitchFamily="2" charset="0"/>
              </a:rPr>
              <a:t>のインストール</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 dirty="0"/>
              <a:t>インストールしたらソフトウェアを起動してください。</a:t>
            </a:r>
            <a:r>
              <a:rPr lang="en-US" dirty="0">
                <a:effectLst/>
              </a:rPr>
              <a:t>[break:"0.1s"] </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 dirty="0"/>
              <a:t>まず、</a:t>
            </a:r>
            <a:r>
              <a:rPr lang="ja-JP" altLang="en-US"/>
              <a:t>メニューの</a:t>
            </a:r>
            <a:r>
              <a:rPr lang="en-US" altLang="ja-JP" dirty="0"/>
              <a:t>File</a:t>
            </a:r>
            <a:r>
              <a:rPr lang="ja-JP" altLang="en-US"/>
              <a:t>から</a:t>
            </a:r>
            <a:r>
              <a:rPr lang="en-US" altLang="ja" dirty="0"/>
              <a:t>New Window</a:t>
            </a:r>
            <a:r>
              <a:rPr lang="ja" dirty="0"/>
              <a:t>を開いてください。</a:t>
            </a:r>
            <a:r>
              <a:rPr lang="en-US" dirty="0">
                <a:effectLst/>
              </a:rPr>
              <a:t>[break:"0.1s"] </a:t>
            </a:r>
            <a:endParaRPr lang="en-US" altLang="ja" dirty="0"/>
          </a:p>
          <a:p>
            <a:pPr marL="0" lvl="0" indent="0" algn="l" rtl="0">
              <a:spcBef>
                <a:spcPts val="0"/>
              </a:spcBef>
              <a:spcAft>
                <a:spcPts val="0"/>
              </a:spcAft>
              <a:buNone/>
            </a:pPr>
            <a:r>
              <a:rPr lang="en-US" altLang="ja-JP" dirty="0"/>
              <a:t>New Text File</a:t>
            </a:r>
            <a:r>
              <a:rPr lang="ja-JP" altLang="en-US"/>
              <a:t>と紛らわしいですが、</a:t>
            </a:r>
            <a:r>
              <a:rPr lang="en-US" altLang="ja-JP" dirty="0"/>
              <a:t>New Window</a:t>
            </a:r>
            <a:r>
              <a:rPr lang="ja" dirty="0"/>
              <a:t>は、何らかの作業やプロジェクトを行うために</a:t>
            </a:r>
            <a:r>
              <a:rPr lang="en-AU" altLang="ja" dirty="0"/>
              <a:t>(</a:t>
            </a:r>
            <a:r>
              <a:rPr lang="ja-JP" altLang="en-US"/>
              <a:t>最初に</a:t>
            </a:r>
            <a:r>
              <a:rPr lang="ja" dirty="0"/>
              <a:t>開く場所です</a:t>
            </a:r>
            <a:r>
              <a:rPr lang="en-AU" altLang="ja" dirty="0"/>
              <a:t>)</a:t>
            </a:r>
            <a:r>
              <a:rPr lang="ja" dirty="0"/>
              <a:t>。</a:t>
            </a:r>
            <a:endParaRPr lang="en-US" altLang="ja" dirty="0"/>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dirty="0">
                <a:effectLst/>
              </a:rPr>
              <a:t>[break:"1s"] </a:t>
            </a:r>
            <a:endParaRPr lang="en-US" dirty="0">
              <a:effectLst/>
              <a:latin typeface="Helvetica Neue" panose="02000503000000020004" pitchFamily="2" charset="0"/>
            </a:endParaRPr>
          </a:p>
          <a:p>
            <a:pPr marL="0" lvl="0" indent="0" algn="l" rtl="0">
              <a:spcBef>
                <a:spcPts val="0"/>
              </a:spcBef>
              <a:spcAft>
                <a:spcPts val="0"/>
              </a:spcAft>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None/>
            </a:pPr>
            <a:r>
              <a:rPr lang="ja" dirty="0"/>
              <a:t>インストールしたらソフトウェアを起動してください。</a:t>
            </a:r>
            <a:endParaRPr lang="ja-JP" altLang="en-US"/>
          </a:p>
          <a:p>
            <a:pPr marL="0" lvl="0" indent="0" algn="l" rtl="0">
              <a:spcBef>
                <a:spcPts val="0"/>
              </a:spcBef>
              <a:spcAft>
                <a:spcPts val="0"/>
              </a:spcAft>
              <a:buNone/>
            </a:pPr>
            <a:r>
              <a:rPr lang="ja" dirty="0"/>
              <a:t>まず、</a:t>
            </a:r>
            <a:r>
              <a:rPr lang="ja-JP" altLang="en-US"/>
              <a:t>メニューの</a:t>
            </a:r>
            <a:r>
              <a:rPr lang="en-US" altLang="ja-JP" dirty="0"/>
              <a:t>File</a:t>
            </a:r>
            <a:r>
              <a:rPr lang="ja-JP" altLang="en-US"/>
              <a:t>から</a:t>
            </a:r>
            <a:r>
              <a:rPr lang="en-US" altLang="ja" dirty="0"/>
              <a:t>New Window</a:t>
            </a:r>
            <a:r>
              <a:rPr lang="ja" dirty="0"/>
              <a:t>を開いてください。</a:t>
            </a:r>
            <a:endParaRPr lang="en-US" altLang="ja" dirty="0"/>
          </a:p>
          <a:p>
            <a:pPr marL="0" lvl="0" indent="0" algn="l" rtl="0">
              <a:spcBef>
                <a:spcPts val="0"/>
              </a:spcBef>
              <a:spcAft>
                <a:spcPts val="0"/>
              </a:spcAft>
              <a:buNone/>
            </a:pPr>
            <a:r>
              <a:rPr lang="en-US" altLang="ja-JP" dirty="0"/>
              <a:t>New Text File</a:t>
            </a:r>
            <a:r>
              <a:rPr lang="ja-JP" altLang="en-US"/>
              <a:t>と紛らわしいですが、</a:t>
            </a:r>
            <a:r>
              <a:rPr lang="en-US" altLang="ja-JP" dirty="0"/>
              <a:t>New Window</a:t>
            </a:r>
            <a:r>
              <a:rPr lang="ja" dirty="0"/>
              <a:t>は、何らかの作業やプロジェクトを行うために</a:t>
            </a:r>
            <a:r>
              <a:rPr lang="ja-JP" altLang="en-US"/>
              <a:t>最初に</a:t>
            </a:r>
            <a:r>
              <a:rPr lang="ja" dirty="0"/>
              <a:t>開く場所です。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a:extLst>
            <a:ext uri="{FF2B5EF4-FFF2-40B4-BE49-F238E27FC236}">
              <a16:creationId xmlns:a16="http://schemas.microsoft.com/office/drawing/2014/main" id="{042AB73F-C812-636A-1572-197BE71671D7}"/>
            </a:ext>
          </a:extLst>
        </p:cNvPr>
        <p:cNvGrpSpPr/>
        <p:nvPr/>
      </p:nvGrpSpPr>
      <p:grpSpPr>
        <a:xfrm>
          <a:off x="0" y="0"/>
          <a:ext cx="0" cy="0"/>
          <a:chOff x="0" y="0"/>
          <a:chExt cx="0" cy="0"/>
        </a:xfrm>
      </p:grpSpPr>
      <p:sp>
        <p:nvSpPr>
          <p:cNvPr id="76" name="Google Shape;76;g301647cd2a0_0_1:notes">
            <a:extLst>
              <a:ext uri="{FF2B5EF4-FFF2-40B4-BE49-F238E27FC236}">
                <a16:creationId xmlns:a16="http://schemas.microsoft.com/office/drawing/2014/main" id="{ABE3792B-3508-9E62-63E5-3F93BD024F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01647cd2a0_0_1:notes">
            <a:extLst>
              <a:ext uri="{FF2B5EF4-FFF2-40B4-BE49-F238E27FC236}">
                <a16:creationId xmlns:a16="http://schemas.microsoft.com/office/drawing/2014/main" id="{5CC62F7D-3C8B-831B-4897-192B4D29AF9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altLang="en-US" dirty="0">
                <a:solidFill>
                  <a:schemeClr val="dk1"/>
                </a:solidFill>
                <a:effectLst/>
                <a:latin typeface="Helvetica Neue" panose="02000503000000020004" pitchFamily="2" charset="0"/>
              </a:rPr>
              <a:t>拡張機能のインストール</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ウィンドウを</a:t>
            </a:r>
            <a:r>
              <a:rPr lang="zh-TW" altLang="en-US" dirty="0"/>
              <a:t>開</a:t>
            </a:r>
            <a:r>
              <a:rPr lang="ja-JP" altLang="en-US"/>
              <a:t>くと、</a:t>
            </a:r>
            <a:r>
              <a:rPr lang="zh-TW" altLang="en-US" dirty="0"/>
              <a:t>左側</a:t>
            </a:r>
            <a:r>
              <a:rPr lang="ja-JP" altLang="en-US"/>
              <a:t>に</a:t>
            </a:r>
            <a:r>
              <a:rPr lang="zh-TW" altLang="en-US" dirty="0"/>
              <a:t>機能拡張</a:t>
            </a:r>
            <a:r>
              <a:rPr lang="ja-JP" altLang="en-US"/>
              <a:t>メニューがあります。</a:t>
            </a:r>
            <a:r>
              <a:rPr lang="en-US" dirty="0">
                <a:effectLst/>
              </a:rPr>
              <a:t>[break:"0.1s"] </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ここから</a:t>
            </a:r>
            <a:r>
              <a:rPr lang="en-US" altLang="ja" dirty="0"/>
              <a:t>VS Code</a:t>
            </a:r>
            <a:r>
              <a:rPr lang="ja-JP" altLang="en-US"/>
              <a:t>での</a:t>
            </a:r>
            <a:r>
              <a:rPr lang="zh-TW" altLang="en-US" dirty="0"/>
              <a:t>作業</a:t>
            </a:r>
            <a:r>
              <a:rPr lang="ja-JP" altLang="en-US"/>
              <a:t>に</a:t>
            </a:r>
            <a:r>
              <a:rPr lang="zh-TW" altLang="en-US" dirty="0"/>
              <a:t>便利</a:t>
            </a:r>
            <a:r>
              <a:rPr lang="ja-JP" altLang="en-US"/>
              <a:t>な</a:t>
            </a:r>
            <a:r>
              <a:rPr lang="zh-TW" altLang="en-US" dirty="0"/>
              <a:t>機能</a:t>
            </a:r>
            <a:r>
              <a:rPr lang="ja-JP" altLang="en-US"/>
              <a:t>を</a:t>
            </a:r>
            <a:r>
              <a:rPr lang="zh-TW" altLang="en-US" dirty="0"/>
              <a:t>追加</a:t>
            </a:r>
            <a:r>
              <a:rPr lang="ja-JP" altLang="en-US"/>
              <a:t>していくことができます。</a:t>
            </a:r>
            <a:r>
              <a:rPr lang="en-US" dirty="0">
                <a:effectLst/>
              </a:rPr>
              <a:t>[break:"0.1s"] </a:t>
            </a:r>
            <a:endParaRPr lang="ja-JP" altLang="en-US"/>
          </a:p>
          <a:p>
            <a:pPr marL="0" lvl="0" indent="0" algn="l" rtl="0">
              <a:spcBef>
                <a:spcPts val="0"/>
              </a:spcBef>
              <a:spcAft>
                <a:spcPts val="0"/>
              </a:spcAft>
              <a:buNone/>
            </a:pPr>
            <a:r>
              <a:rPr lang="ja-JP" altLang="en-US"/>
              <a:t>アイコンをクリックしてください。</a:t>
            </a:r>
            <a:r>
              <a:rPr lang="zh-TW" altLang="en-US" dirty="0"/>
              <a:t>画面</a:t>
            </a:r>
            <a:r>
              <a:rPr lang="ja-JP" altLang="en-US"/>
              <a:t>のように、</a:t>
            </a:r>
            <a:r>
              <a:rPr lang="zh-TW" altLang="en-US" dirty="0"/>
              <a:t>機能</a:t>
            </a:r>
            <a:r>
              <a:rPr lang="en-US" altLang="zh-TW" dirty="0"/>
              <a:t>(</a:t>
            </a:r>
            <a:r>
              <a:rPr lang="zh-TW" altLang="en-US" dirty="0"/>
              <a:t>拡張</a:t>
            </a:r>
            <a:r>
              <a:rPr lang="en-US" altLang="zh-TW" dirty="0"/>
              <a:t>)[kana:"</a:t>
            </a:r>
            <a:r>
              <a:rPr lang="ja-JP" altLang="en-US" dirty="0"/>
              <a:t>カ</a:t>
            </a:r>
            <a:r>
              <a:rPr lang="en-US" altLang="ja-JP" dirty="0"/>
              <a:t>'</a:t>
            </a:r>
            <a:r>
              <a:rPr lang="ja-JP" altLang="en-US" dirty="0"/>
              <a:t>ク</a:t>
            </a:r>
            <a:r>
              <a:rPr lang="en-US" altLang="ja-JP" dirty="0"/>
              <a:t>'</a:t>
            </a:r>
            <a:r>
              <a:rPr lang="ja-JP" altLang="en-US" dirty="0"/>
              <a:t>チョ</a:t>
            </a:r>
            <a:r>
              <a:rPr lang="en-US" altLang="ja-JP" dirty="0"/>
              <a:t>'</a:t>
            </a:r>
            <a:r>
              <a:rPr lang="ja-JP" altLang="en-US" dirty="0"/>
              <a:t>ウ</a:t>
            </a:r>
            <a:r>
              <a:rPr lang="en-US" altLang="ja-JP" dirty="0"/>
              <a:t>'</a:t>
            </a:r>
            <a:r>
              <a:rPr lang="en-US" altLang="zh-TW" dirty="0"/>
              <a:t>"]</a:t>
            </a:r>
            <a:r>
              <a:rPr lang="ja-JP" altLang="en-US"/>
              <a:t>の</a:t>
            </a:r>
            <a:r>
              <a:rPr lang="zh-TW" altLang="en-US" dirty="0"/>
              <a:t>一覧</a:t>
            </a:r>
            <a:r>
              <a:rPr lang="ja-JP" altLang="en-US"/>
              <a:t>が</a:t>
            </a:r>
            <a:r>
              <a:rPr lang="zh-TW" altLang="en-US" dirty="0"/>
              <a:t>表示</a:t>
            </a:r>
            <a:r>
              <a:rPr lang="ja-JP" altLang="en-US"/>
              <a:t>されます。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dirty="0">
                <a:effectLst/>
              </a:rPr>
              <a:t>[break:"1s"] </a:t>
            </a:r>
            <a:endParaRPr lang="en-US" dirty="0">
              <a:effectLst/>
              <a:latin typeface="Helvetica Neue" panose="02000503000000020004" pitchFamily="2" charset="0"/>
            </a:endParaRPr>
          </a:p>
          <a:p>
            <a:pPr marL="0" lvl="0" indent="0" algn="l" rtl="0">
              <a:spcBef>
                <a:spcPts val="0"/>
              </a:spcBef>
              <a:spcAft>
                <a:spcPts val="0"/>
              </a:spcAft>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None/>
            </a:pPr>
            <a:r>
              <a:rPr lang="ja-JP" altLang="en-US"/>
              <a:t>ウィンドウを</a:t>
            </a:r>
            <a:r>
              <a:rPr lang="zh-TW" altLang="en-US" dirty="0"/>
              <a:t>開</a:t>
            </a:r>
            <a:r>
              <a:rPr lang="ja-JP" altLang="en-US"/>
              <a:t>くと、</a:t>
            </a:r>
            <a:r>
              <a:rPr lang="zh-TW" altLang="en-US" dirty="0"/>
              <a:t>左側</a:t>
            </a:r>
            <a:r>
              <a:rPr lang="ja-JP" altLang="en-US"/>
              <a:t>に</a:t>
            </a:r>
            <a:r>
              <a:rPr lang="zh-TW" altLang="en-US" dirty="0"/>
              <a:t>機能拡張</a:t>
            </a:r>
            <a:r>
              <a:rPr lang="ja-JP" altLang="en-US"/>
              <a:t>メニューがあります。</a:t>
            </a:r>
          </a:p>
          <a:p>
            <a:pPr marL="0" lvl="0" indent="0" algn="l" rtl="0">
              <a:spcBef>
                <a:spcPts val="0"/>
              </a:spcBef>
              <a:spcAft>
                <a:spcPts val="0"/>
              </a:spcAft>
              <a:buNone/>
            </a:pPr>
            <a:r>
              <a:rPr lang="ja-JP" altLang="en-US"/>
              <a:t>ここから</a:t>
            </a:r>
            <a:r>
              <a:rPr lang="en-US" altLang="ja" dirty="0"/>
              <a:t>VS Code</a:t>
            </a:r>
            <a:r>
              <a:rPr lang="ja-JP" altLang="en-US"/>
              <a:t>での</a:t>
            </a:r>
            <a:r>
              <a:rPr lang="zh-TW" altLang="en-US" dirty="0"/>
              <a:t>作業</a:t>
            </a:r>
            <a:r>
              <a:rPr lang="ja-JP" altLang="en-US"/>
              <a:t>に</a:t>
            </a:r>
            <a:r>
              <a:rPr lang="zh-TW" altLang="en-US" dirty="0"/>
              <a:t>便利</a:t>
            </a:r>
            <a:r>
              <a:rPr lang="ja-JP" altLang="en-US"/>
              <a:t>な</a:t>
            </a:r>
            <a:r>
              <a:rPr lang="zh-TW" altLang="en-US" dirty="0"/>
              <a:t>機能</a:t>
            </a:r>
            <a:r>
              <a:rPr lang="ja-JP" altLang="en-US"/>
              <a:t>を</a:t>
            </a:r>
            <a:r>
              <a:rPr lang="zh-TW" altLang="en-US" dirty="0"/>
              <a:t>追加</a:t>
            </a:r>
            <a:r>
              <a:rPr lang="ja-JP" altLang="en-US"/>
              <a:t>していくことができます。</a:t>
            </a:r>
          </a:p>
          <a:p>
            <a:pPr marL="0" lvl="0" indent="0" algn="l" rtl="0">
              <a:spcBef>
                <a:spcPts val="0"/>
              </a:spcBef>
              <a:spcAft>
                <a:spcPts val="0"/>
              </a:spcAft>
              <a:buNone/>
            </a:pPr>
            <a:r>
              <a:rPr lang="ja-JP" altLang="en-US"/>
              <a:t>アイコンをクリックしてください。</a:t>
            </a:r>
            <a:r>
              <a:rPr lang="zh-TW" altLang="en-US" dirty="0"/>
              <a:t>画面</a:t>
            </a:r>
            <a:r>
              <a:rPr lang="ja-JP" altLang="en-US"/>
              <a:t>のように、</a:t>
            </a:r>
            <a:r>
              <a:rPr lang="zh-TW" altLang="en-US" dirty="0"/>
              <a:t>機能拡張</a:t>
            </a:r>
            <a:r>
              <a:rPr lang="ja-JP" altLang="en-US"/>
              <a:t>の</a:t>
            </a:r>
            <a:r>
              <a:rPr lang="zh-TW" altLang="en-US" dirty="0"/>
              <a:t>一覧</a:t>
            </a:r>
            <a:r>
              <a:rPr lang="ja-JP" altLang="en-US"/>
              <a:t>が</a:t>
            </a:r>
            <a:r>
              <a:rPr lang="zh-TW" altLang="en-US" dirty="0"/>
              <a:t>表示</a:t>
            </a:r>
            <a:r>
              <a:rPr lang="ja-JP" altLang="en-US"/>
              <a:t>されます。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2471397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altLang="en-US" dirty="0">
                <a:solidFill>
                  <a:schemeClr val="dk1"/>
                </a:solidFill>
                <a:effectLst/>
                <a:latin typeface="Helvetica Neue" panose="02000503000000020004" pitchFamily="2" charset="0"/>
              </a:rPr>
              <a:t>拡張機能のインストール</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例えば、英語のメニューに慣れていない場合は</a:t>
            </a:r>
            <a:r>
              <a:rPr lang="ja" altLang="ja-JP" dirty="0"/>
              <a:t>、</a:t>
            </a:r>
            <a:r>
              <a:rPr lang="ja-JP" altLang="en-US"/>
              <a:t>画面のように、</a:t>
            </a:r>
            <a:r>
              <a:rPr lang="ja" altLang="ja-JP" dirty="0"/>
              <a:t>英語から日本語のメニューに変更</a:t>
            </a:r>
            <a:r>
              <a:rPr lang="ja-JP" altLang="en-US"/>
              <a:t>できる機能拡張があります。</a:t>
            </a:r>
            <a:r>
              <a:rPr lang="en-US" dirty="0">
                <a:effectLst/>
              </a:rPr>
              <a:t>[break:"0.1s"] </a:t>
            </a:r>
            <a:endParaRPr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画面上部の検索フォームで</a:t>
            </a:r>
            <a:r>
              <a:rPr lang="en-US" altLang="ja-JP" dirty="0"/>
              <a:t>Japanese</a:t>
            </a:r>
            <a:r>
              <a:rPr lang="ja-JP" altLang="en-US"/>
              <a:t>と入力すると、</a:t>
            </a:r>
            <a:r>
              <a:rPr lang="en-AU" altLang="ja-JP" dirty="0"/>
              <a:t>(</a:t>
            </a:r>
            <a:r>
              <a:rPr lang="ja" altLang="ja-JP" dirty="0"/>
              <a:t>Japanese Language Pack</a:t>
            </a:r>
            <a:r>
              <a:rPr lang="en-AU" altLang="ja" dirty="0"/>
              <a:t>)[kana:"</a:t>
            </a:r>
            <a:r>
              <a:rPr lang="ja-JP" altLang="en-US" dirty="0"/>
              <a:t>ジャパニーズランゲージパック</a:t>
            </a:r>
            <a:r>
              <a:rPr lang="en-US" altLang="ja-JP" dirty="0"/>
              <a:t>"]</a:t>
            </a:r>
            <a:r>
              <a:rPr lang="ja" altLang="ja-JP" dirty="0"/>
              <a:t> for </a:t>
            </a:r>
            <a:r>
              <a:rPr lang="en-US" altLang="ja" dirty="0"/>
              <a:t>(</a:t>
            </a:r>
            <a:r>
              <a:rPr lang="ja" altLang="ja-JP" dirty="0"/>
              <a:t>Visual Studio Code</a:t>
            </a:r>
            <a:r>
              <a:rPr lang="en-AU" altLang="ja" dirty="0"/>
              <a:t>)</a:t>
            </a:r>
            <a:r>
              <a:rPr lang="ja" altLang="en-US" dirty="0"/>
              <a:t>が</a:t>
            </a:r>
            <a:r>
              <a:rPr lang="ja-JP" altLang="en-US"/>
              <a:t>見つかりますので、リストを選択したのち、インストールボタンを押してください。</a:t>
            </a:r>
            <a:r>
              <a:rPr lang="en-US" dirty="0">
                <a:effectLst/>
              </a:rPr>
              <a:t>[break:"0.1s"] </a:t>
            </a:r>
            <a:endParaRPr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altLang="ja" dirty="0"/>
              <a:t>install</a:t>
            </a:r>
            <a:r>
              <a:rPr lang="ja-JP" altLang="en-US"/>
              <a:t>が</a:t>
            </a:r>
            <a:r>
              <a:rPr lang="en-US" altLang="ja" dirty="0"/>
              <a:t>uninstall</a:t>
            </a:r>
            <a:r>
              <a:rPr lang="ja-JP" altLang="en-US"/>
              <a:t>ボタンに変わったら終了です。</a:t>
            </a:r>
            <a:endParaRPr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dirty="0">
                <a:effectLst/>
              </a:rPr>
              <a:t>[break:"1s"] </a:t>
            </a:r>
            <a:endParaRPr lang="en-US" dirty="0">
              <a:effectLst/>
              <a:latin typeface="Helvetica Neue" panose="02000503000000020004"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lang="ja-JP" altLang="en-US"/>
              <a:t>例えば、英語のメニューに慣れていない場合は</a:t>
            </a:r>
            <a:r>
              <a:rPr lang="ja" altLang="ja-JP" dirty="0"/>
              <a:t>、</a:t>
            </a:r>
            <a:r>
              <a:rPr lang="ja-JP" altLang="en-US"/>
              <a:t>画面のように、</a:t>
            </a:r>
            <a:r>
              <a:rPr lang="ja" altLang="ja-JP" dirty="0"/>
              <a:t>英語から日本語のメニューに変更</a:t>
            </a:r>
            <a:r>
              <a:rPr lang="ja-JP" altLang="en-US"/>
              <a:t>できる機能拡張があります。</a:t>
            </a:r>
            <a:endParaRPr lang="en-US" altLang="ja-JP" dirty="0"/>
          </a:p>
          <a:p>
            <a:pPr marL="158750" indent="0">
              <a:buNone/>
            </a:pPr>
            <a:r>
              <a:rPr lang="ja-JP" altLang="en-US"/>
              <a:t>画面上部の検索フォームで</a:t>
            </a:r>
            <a:r>
              <a:rPr lang="en-US" altLang="ja-JP" dirty="0"/>
              <a:t>Japanese</a:t>
            </a:r>
            <a:r>
              <a:rPr lang="ja-JP" altLang="en-US"/>
              <a:t>と入力すると、</a:t>
            </a:r>
            <a:r>
              <a:rPr lang="ja" altLang="ja-JP" dirty="0"/>
              <a:t>Japanese Language Pack</a:t>
            </a:r>
            <a:r>
              <a:rPr lang="en-AU" altLang="ja" dirty="0"/>
              <a:t> </a:t>
            </a:r>
            <a:r>
              <a:rPr lang="ja" altLang="ja-JP" dirty="0"/>
              <a:t>for Visual Studio Code</a:t>
            </a:r>
            <a:r>
              <a:rPr lang="ja" altLang="en-US" dirty="0"/>
              <a:t>が</a:t>
            </a:r>
            <a:r>
              <a:rPr lang="ja-JP" altLang="en-US"/>
              <a:t>見つかりますので、リストを選択したのち、インストールボタンを押してください。</a:t>
            </a:r>
            <a:endParaRPr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altLang="ja" dirty="0"/>
              <a:t>install</a:t>
            </a:r>
            <a:r>
              <a:rPr lang="ja-JP" altLang="en-US"/>
              <a:t>が</a:t>
            </a:r>
            <a:r>
              <a:rPr lang="en-US" altLang="ja" dirty="0"/>
              <a:t>uninstall</a:t>
            </a:r>
            <a:r>
              <a:rPr lang="ja-JP" altLang="en-US"/>
              <a:t>ボタンに変わったら終了です。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1488480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7A0F0-3222-CCAF-D2E9-731BE0AFD09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5C25E70-D42B-F41A-F1FB-AABB97B092CA}"/>
              </a:ext>
            </a:extLst>
          </p:cNvPr>
          <p:cNvSpPr>
            <a:spLocks noGrp="1" noRot="1" noChangeAspect="1"/>
          </p:cNvSpPr>
          <p:nvPr>
            <p:ph type="sldImg"/>
          </p:nvPr>
        </p:nvSpPr>
        <p:spPr>
          <a:xfrm>
            <a:off x="381000" y="685800"/>
            <a:ext cx="6096000" cy="3429000"/>
          </a:xfrm>
        </p:spPr>
      </p:sp>
      <p:sp>
        <p:nvSpPr>
          <p:cNvPr id="3" name="ノート プレースホルダー 2">
            <a:extLst>
              <a:ext uri="{FF2B5EF4-FFF2-40B4-BE49-F238E27FC236}">
                <a16:creationId xmlns:a16="http://schemas.microsoft.com/office/drawing/2014/main" id="{13F5E180-82B9-D96B-3A01-30A0266D91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altLang="en-US" dirty="0">
                <a:solidFill>
                  <a:schemeClr val="dk1"/>
                </a:solidFill>
                <a:effectLst/>
                <a:latin typeface="Helvetica Neue" panose="02000503000000020004" pitchFamily="2" charset="0"/>
              </a:rPr>
              <a:t>拡張機能のインストール</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インストールが済むと画面のようなダイアログが出てきます。</a:t>
            </a:r>
            <a:r>
              <a:rPr lang="en-US" dirty="0">
                <a:effectLst/>
              </a:rPr>
              <a:t>[break:"0.1s"] </a:t>
            </a:r>
            <a:endParaRPr lang="en-US" altLang="ja-JP" dirty="0"/>
          </a:p>
          <a:p>
            <a:pPr marL="158750" indent="0">
              <a:buNone/>
            </a:pPr>
            <a:r>
              <a:rPr kumimoji="1" lang="ja-JP" altLang="en-US"/>
              <a:t>ボタンを押してアプリを再起動してください。次の起動でメニューが日本語に変更されます。</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dirty="0">
                <a:effectLst/>
              </a:rPr>
              <a:t>[break:"1s"] </a:t>
            </a:r>
            <a:endParaRPr lang="en-US" dirty="0">
              <a:effectLst/>
              <a:latin typeface="Helvetica Neue" panose="02000503000000020004" pitchFamily="2" charset="0"/>
            </a:endParaRPr>
          </a:p>
          <a:p>
            <a:pPr marL="158750" indent="0">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lang="ja-JP" altLang="en-US"/>
              <a:t>インストールが済むと画面のようなダイアログが出てきます。</a:t>
            </a:r>
            <a:endParaRPr lang="en-US" altLang="ja-JP" dirty="0"/>
          </a:p>
          <a:p>
            <a:pPr marL="158750" indent="0">
              <a:buNone/>
            </a:pPr>
            <a:r>
              <a:rPr kumimoji="1" lang="ja-JP" altLang="en-US"/>
              <a:t>ボタンを押してアプリを再起動してください。次の起動でメニューが日本語に変更されます。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324629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altLang="en-US" dirty="0">
                <a:solidFill>
                  <a:schemeClr val="dk1"/>
                </a:solidFill>
                <a:effectLst/>
                <a:latin typeface="Helvetica Neue" panose="02000503000000020004" pitchFamily="2" charset="0"/>
              </a:rPr>
              <a:t>拡張機能のインストール</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今度は、自分の目に合う配色に画面を調整しましょう。</a:t>
            </a:r>
            <a:r>
              <a:rPr lang="en-US" dirty="0">
                <a:effectLst/>
              </a:rPr>
              <a:t>[break:"0.1s"] </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en-US" altLang="ja-JP" dirty="0"/>
              <a:t>(</a:t>
            </a:r>
            <a:r>
              <a:rPr kumimoji="1" lang="ja-JP" altLang="en-US"/>
              <a:t>画面左下</a:t>
            </a:r>
            <a:r>
              <a:rPr kumimoji="1" lang="en-US" altLang="ja-JP" dirty="0"/>
              <a:t>)[kana:"</a:t>
            </a:r>
            <a:r>
              <a:rPr kumimoji="1" lang="ja-JP" altLang="en-US"/>
              <a:t>ガメ</a:t>
            </a:r>
            <a:r>
              <a:rPr kumimoji="1" lang="en-US" altLang="ja-JP" dirty="0"/>
              <a:t>'</a:t>
            </a:r>
            <a:r>
              <a:rPr kumimoji="1" lang="ja-JP" altLang="en-US"/>
              <a:t>ンヒ</a:t>
            </a:r>
            <a:r>
              <a:rPr kumimoji="1" lang="en-US" altLang="ja-JP" dirty="0"/>
              <a:t>'</a:t>
            </a:r>
            <a:r>
              <a:rPr kumimoji="1" lang="ja-JP" altLang="en-US"/>
              <a:t>ダ</a:t>
            </a:r>
            <a:r>
              <a:rPr kumimoji="1" lang="en-US" altLang="ja-JP" dirty="0"/>
              <a:t>'</a:t>
            </a:r>
            <a:r>
              <a:rPr kumimoji="1" lang="ja-JP" altLang="en-US"/>
              <a:t>リ</a:t>
            </a:r>
            <a:r>
              <a:rPr kumimoji="1" lang="en-US" altLang="ja-JP" dirty="0"/>
              <a:t>'</a:t>
            </a:r>
            <a:r>
              <a:rPr kumimoji="1" lang="ja-JP" altLang="en-US"/>
              <a:t>シ</a:t>
            </a:r>
            <a:r>
              <a:rPr kumimoji="1" lang="en-US" altLang="ja-JP" dirty="0"/>
              <a:t>'</a:t>
            </a:r>
            <a:r>
              <a:rPr kumimoji="1" lang="ja-JP" altLang="en-US"/>
              <a:t>タ</a:t>
            </a:r>
            <a:r>
              <a:rPr kumimoji="1" lang="en-US" altLang="ja-JP" dirty="0"/>
              <a:t>'"]</a:t>
            </a:r>
            <a:r>
              <a:rPr kumimoji="1" lang="ja-JP" altLang="en-US"/>
              <a:t>に歯車マークがあり、その中にテーマという項目があります。</a:t>
            </a:r>
            <a:r>
              <a:rPr lang="en-US" dirty="0">
                <a:effectLst/>
              </a:rPr>
              <a:t>[break:"0.1s"] </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こちらでは配色テーマで、お好みの色合いに変更することができます。</a:t>
            </a:r>
            <a:r>
              <a:rPr lang="en-US" dirty="0">
                <a:effectLst/>
              </a:rPr>
              <a:t>[break:"0.1s"] </a:t>
            </a:r>
            <a:endParaRPr kumimoji="1" lang="en-US" altLang="ja-JP" dirty="0"/>
          </a:p>
          <a:p>
            <a:pPr marL="158750" indent="0">
              <a:buNone/>
            </a:pPr>
            <a:r>
              <a:rPr kumimoji="1" lang="ja-JP" altLang="en-US"/>
              <a:t>まずは色々なテーマを試してみてください。</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dirty="0">
                <a:effectLst/>
              </a:rPr>
              <a:t>[break:"1s"] </a:t>
            </a:r>
            <a:endParaRPr lang="en-US" dirty="0">
              <a:effectLst/>
              <a:latin typeface="Helvetica Neue" panose="02000503000000020004" pitchFamily="2" charset="0"/>
            </a:endParaRPr>
          </a:p>
          <a:p>
            <a:pPr marL="158750" indent="0">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a:t>今度は、自分の目に合う配色に画面を調整しましょう。</a:t>
            </a:r>
            <a:endParaRPr kumimoji="1" lang="en-US" altLang="ja-JP" dirty="0"/>
          </a:p>
          <a:p>
            <a:pPr marL="158750" indent="0">
              <a:buNone/>
            </a:pPr>
            <a:r>
              <a:rPr kumimoji="1" lang="ja-JP" altLang="en-US"/>
              <a:t>画面左下に歯車マークがあり、その中にテーマという項目があります。</a:t>
            </a:r>
            <a:endParaRPr kumimoji="1" lang="en-US" altLang="ja-JP" dirty="0"/>
          </a:p>
          <a:p>
            <a:pPr marL="158750" indent="0">
              <a:buNone/>
            </a:pPr>
            <a:r>
              <a:rPr kumimoji="1" lang="ja-JP" altLang="en-US"/>
              <a:t>こちらでは配色テーマで、お好みの色合いに変更することができます。</a:t>
            </a:r>
            <a:endParaRPr kumimoji="1" lang="en-US" altLang="ja-JP" dirty="0"/>
          </a:p>
          <a:p>
            <a:pPr marL="158750" indent="0">
              <a:buNone/>
            </a:pPr>
            <a:r>
              <a:rPr kumimoji="1" lang="ja-JP" altLang="en-US"/>
              <a:t>まずは色々なテーマを試してみてください。</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1932815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F3989C31-3D94-9587-5A92-AE7938E68930}"/>
            </a:ext>
          </a:extLst>
        </p:cNvPr>
        <p:cNvGrpSpPr/>
        <p:nvPr/>
      </p:nvGrpSpPr>
      <p:grpSpPr>
        <a:xfrm>
          <a:off x="0" y="0"/>
          <a:ext cx="0" cy="0"/>
          <a:chOff x="0" y="0"/>
          <a:chExt cx="0" cy="0"/>
        </a:xfrm>
      </p:grpSpPr>
      <p:sp>
        <p:nvSpPr>
          <p:cNvPr id="97" name="Google Shape;97;g30a6779c003_0_13:notes">
            <a:extLst>
              <a:ext uri="{FF2B5EF4-FFF2-40B4-BE49-F238E27FC236}">
                <a16:creationId xmlns:a16="http://schemas.microsoft.com/office/drawing/2014/main" id="{BC6F067F-5A7E-D63B-8CFA-0FA494DD86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0a6779c003_0_13:notes">
            <a:extLst>
              <a:ext uri="{FF2B5EF4-FFF2-40B4-BE49-F238E27FC236}">
                <a16:creationId xmlns:a16="http://schemas.microsoft.com/office/drawing/2014/main" id="{DD25A8B9-3CE1-97F2-11AF-BC4BF12AAA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altLang="en-US" dirty="0">
                <a:solidFill>
                  <a:schemeClr val="dk1"/>
                </a:solidFill>
                <a:effectLst/>
                <a:latin typeface="Helvetica Neue" panose="02000503000000020004" pitchFamily="2" charset="0"/>
              </a:rPr>
              <a:t>拡張機能のインストール</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altLang="ja" dirty="0">
              <a:solidFill>
                <a:schemeClr val="dk1"/>
              </a:solidFill>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lvl="0" indent="0" algn="l" rtl="0">
              <a:spcBef>
                <a:spcPts val="0"/>
              </a:spcBef>
              <a:spcAft>
                <a:spcPts val="0"/>
              </a:spcAft>
              <a:buNone/>
            </a:pPr>
            <a:r>
              <a:rPr lang="ja-JP" altLang="en-US"/>
              <a:t>次に、</a:t>
            </a:r>
            <a:r>
              <a:rPr lang="en-US" altLang="ja-JP" dirty="0"/>
              <a:t>(</a:t>
            </a:r>
            <a:r>
              <a:rPr lang="ja-JP" altLang="en-US"/>
              <a:t>ティーイーアイ</a:t>
            </a:r>
            <a:r>
              <a:rPr lang="en-US" altLang="ja-JP" dirty="0"/>
              <a:t>)[kana:"</a:t>
            </a:r>
            <a:r>
              <a:rPr lang="ja-JP" altLang="en-US"/>
              <a:t>ティ</a:t>
            </a:r>
            <a:r>
              <a:rPr lang="en-US" altLang="ja-JP" dirty="0"/>
              <a:t>'</a:t>
            </a:r>
            <a:r>
              <a:rPr lang="ja-JP" altLang="en-US"/>
              <a:t>ーイーア</a:t>
            </a:r>
            <a:r>
              <a:rPr lang="en-US" altLang="ja-JP" dirty="0"/>
              <a:t>'</a:t>
            </a:r>
            <a:r>
              <a:rPr lang="ja-JP" altLang="en-US"/>
              <a:t>イ</a:t>
            </a:r>
            <a:r>
              <a:rPr lang="en-US" altLang="ja-JP" dirty="0"/>
              <a:t>"]</a:t>
            </a:r>
            <a:r>
              <a:rPr lang="ja-JP" altLang="en-US"/>
              <a:t>ファイルを扱いやすくする機能拡張をインストールします。</a:t>
            </a:r>
            <a:r>
              <a:rPr lang="en-US" altLang="ja-JP" dirty="0"/>
              <a:t>[break:"0.5s"]</a:t>
            </a:r>
          </a:p>
          <a:p>
            <a:pPr marL="0" lvl="0" indent="0" algn="l" rtl="0">
              <a:spcBef>
                <a:spcPts val="0"/>
              </a:spcBef>
              <a:spcAft>
                <a:spcPts val="0"/>
              </a:spcAft>
              <a:buNone/>
            </a:pPr>
            <a:r>
              <a:rPr lang="ja-JP" altLang="en-US"/>
              <a:t>機能拡張のリストの一番上にある検索フォームに、</a:t>
            </a:r>
            <a:r>
              <a:rPr lang="en-US" altLang="ja-JP" dirty="0"/>
              <a:t>(</a:t>
            </a:r>
            <a:r>
              <a:rPr lang="ja-JP" altLang="en-US"/>
              <a:t>ティーイーアイ</a:t>
            </a:r>
            <a:r>
              <a:rPr lang="en-US" altLang="ja-JP" dirty="0"/>
              <a:t>)[kana:"</a:t>
            </a:r>
            <a:r>
              <a:rPr lang="ja-JP" altLang="en-US"/>
              <a:t>ティ</a:t>
            </a:r>
            <a:r>
              <a:rPr lang="en-US" altLang="ja-JP" dirty="0"/>
              <a:t>'</a:t>
            </a:r>
            <a:r>
              <a:rPr lang="ja-JP" altLang="en-US"/>
              <a:t>ーイーア</a:t>
            </a:r>
            <a:r>
              <a:rPr lang="en-US" altLang="ja-JP" dirty="0"/>
              <a:t>'</a:t>
            </a:r>
            <a:r>
              <a:rPr lang="ja-JP" altLang="en-US"/>
              <a:t>イ</a:t>
            </a:r>
            <a:r>
              <a:rPr lang="en-US" altLang="ja-JP" dirty="0"/>
              <a:t>"]</a:t>
            </a:r>
            <a:r>
              <a:rPr lang="ja-JP" altLang="en-US"/>
              <a:t>と入力してください。</a:t>
            </a:r>
            <a:r>
              <a:rPr lang="en-US" altLang="ja-JP" dirty="0"/>
              <a:t>[break:"0.1s"]</a:t>
            </a:r>
          </a:p>
          <a:p>
            <a:pPr marL="0" lvl="0" indent="0" algn="l" rtl="0">
              <a:spcBef>
                <a:spcPts val="0"/>
              </a:spcBef>
              <a:spcAft>
                <a:spcPts val="0"/>
              </a:spcAft>
              <a:buNone/>
            </a:pPr>
            <a:r>
              <a:rPr lang="en-US" altLang="ja-JP" dirty="0"/>
              <a:t>(</a:t>
            </a:r>
            <a:r>
              <a:rPr lang="ja-JP" altLang="en-US"/>
              <a:t>ティーイーアイ</a:t>
            </a:r>
            <a:r>
              <a:rPr lang="en-US" altLang="ja-JP" dirty="0"/>
              <a:t>)[kana:"</a:t>
            </a:r>
            <a:r>
              <a:rPr lang="ja-JP" altLang="en-US"/>
              <a:t>ティ</a:t>
            </a:r>
            <a:r>
              <a:rPr lang="en-US" altLang="ja-JP" dirty="0"/>
              <a:t>'</a:t>
            </a:r>
            <a:r>
              <a:rPr lang="ja-JP" altLang="en-US"/>
              <a:t>ーイーア</a:t>
            </a:r>
            <a:r>
              <a:rPr lang="en-US" altLang="ja-JP" dirty="0"/>
              <a:t>'</a:t>
            </a:r>
            <a:r>
              <a:rPr lang="ja-JP" altLang="en-US"/>
              <a:t>イ</a:t>
            </a:r>
            <a:r>
              <a:rPr lang="en-US" altLang="ja-JP" dirty="0"/>
              <a:t>"]</a:t>
            </a:r>
            <a:r>
              <a:rPr lang="ja-JP" altLang="en-US"/>
              <a:t>に関連する検索結果が表示されます。</a:t>
            </a:r>
            <a:r>
              <a:rPr lang="en-US" altLang="ja-JP" dirty="0"/>
              <a:t>[break:"0.3s"]</a:t>
            </a:r>
          </a:p>
          <a:p>
            <a:pPr marL="0" lvl="0" indent="0" algn="l" rtl="0">
              <a:spcBef>
                <a:spcPts val="0"/>
              </a:spcBef>
              <a:spcAft>
                <a:spcPts val="0"/>
              </a:spcAft>
              <a:buNone/>
            </a:pPr>
            <a:r>
              <a:rPr lang="ja-JP" altLang="en-US"/>
              <a:t>その中から、</a:t>
            </a:r>
            <a:r>
              <a:rPr lang="en-US" altLang="ja-JP" dirty="0"/>
              <a:t>t e </a:t>
            </a:r>
            <a:r>
              <a:rPr lang="en-US" altLang="ja-JP" dirty="0" err="1"/>
              <a:t>i</a:t>
            </a:r>
            <a:r>
              <a:rPr lang="en-US" altLang="ja-JP" dirty="0"/>
              <a:t> -publisher-v s code </a:t>
            </a:r>
            <a:r>
              <a:rPr lang="ja-JP" altLang="en-US"/>
              <a:t>を選び、右側の説明画面にある </a:t>
            </a:r>
            <a:r>
              <a:rPr lang="en-US" altLang="ja-JP" dirty="0"/>
              <a:t>install </a:t>
            </a:r>
            <a:r>
              <a:rPr lang="ja-JP" altLang="en-US"/>
              <a:t>ボタンをクリックしてください。</a:t>
            </a:r>
          </a:p>
          <a:p>
            <a:pPr marL="0" lvl="0" indent="0" algn="l" rtl="0">
              <a:spcBef>
                <a:spcPts val="0"/>
              </a:spcBef>
              <a:spcAft>
                <a:spcPts val="0"/>
              </a:spcAft>
              <a:buNone/>
            </a:pPr>
            <a:r>
              <a:rPr lang="en-US" altLang="ja-JP" dirty="0"/>
              <a:t>[break:"1s"]</a:t>
            </a:r>
          </a:p>
          <a:p>
            <a:pPr marL="0" lvl="0" indent="0" algn="l" rtl="0">
              <a:spcBef>
                <a:spcPts val="0"/>
              </a:spcBef>
              <a:spcAft>
                <a:spcPts val="0"/>
              </a:spcAft>
              <a:buNone/>
            </a:pPr>
            <a:r>
              <a:rPr lang="en-US" dirty="0">
                <a:effectLst/>
                <a:latin typeface="Helvetica Neue" panose="02000503000000020004" pitchFamily="2" charset="0"/>
              </a:rPr>
              <a:t>```</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None/>
            </a:pPr>
            <a:r>
              <a:rPr lang="ja-JP" altLang="en-US"/>
              <a:t>次に、</a:t>
            </a:r>
            <a:r>
              <a:rPr lang="en-US" altLang="ja-JP" dirty="0"/>
              <a:t>TEI</a:t>
            </a:r>
            <a:r>
              <a:rPr lang="ja-JP" altLang="en-US"/>
              <a:t>ファイルを扱いやすくする機能拡張をインストールします。</a:t>
            </a:r>
          </a:p>
          <a:p>
            <a:pPr marL="0" lvl="0" indent="0" algn="l" rtl="0">
              <a:spcBef>
                <a:spcPts val="0"/>
              </a:spcBef>
              <a:spcAft>
                <a:spcPts val="0"/>
              </a:spcAft>
              <a:buNone/>
            </a:pPr>
            <a:r>
              <a:rPr lang="ja-JP" altLang="en-US"/>
              <a:t>機能拡張のリスト上部にある検索フォームに</a:t>
            </a:r>
            <a:r>
              <a:rPr lang="en-US" altLang="ja-JP" dirty="0"/>
              <a:t>TEI</a:t>
            </a:r>
            <a:r>
              <a:rPr lang="ja-JP" altLang="en-US"/>
              <a:t>と入力してください。</a:t>
            </a:r>
          </a:p>
          <a:p>
            <a:pPr marL="0" lvl="0" indent="0" algn="l" rtl="0">
              <a:spcBef>
                <a:spcPts val="0"/>
              </a:spcBef>
              <a:spcAft>
                <a:spcPts val="0"/>
              </a:spcAft>
              <a:buNone/>
            </a:pPr>
            <a:r>
              <a:rPr lang="en-US" altLang="ja-JP" dirty="0"/>
              <a:t>TEI</a:t>
            </a:r>
            <a:r>
              <a:rPr lang="ja-JP" altLang="en-US"/>
              <a:t>に関連する検索結果が表示されます。</a:t>
            </a:r>
          </a:p>
          <a:p>
            <a:pPr marL="0" lvl="0" indent="0" algn="l" rtl="0">
              <a:spcBef>
                <a:spcPts val="0"/>
              </a:spcBef>
              <a:spcAft>
                <a:spcPts val="0"/>
              </a:spcAft>
              <a:buNone/>
            </a:pPr>
            <a:r>
              <a:rPr lang="ja-JP" altLang="en-US"/>
              <a:t>その中から、</a:t>
            </a:r>
            <a:r>
              <a:rPr lang="en-US" altLang="ja-JP" dirty="0" err="1"/>
              <a:t>tei</a:t>
            </a:r>
            <a:r>
              <a:rPr lang="en-US" altLang="ja-JP" dirty="0"/>
              <a:t>-publisher-</a:t>
            </a:r>
            <a:r>
              <a:rPr lang="en-US" altLang="ja-JP" dirty="0" err="1"/>
              <a:t>vscode</a:t>
            </a:r>
            <a:r>
              <a:rPr lang="en-US" altLang="ja-JP" dirty="0"/>
              <a:t> </a:t>
            </a:r>
            <a:r>
              <a:rPr lang="ja-JP" altLang="en-US"/>
              <a:t>を選び、右側の説明画面にある </a:t>
            </a:r>
            <a:r>
              <a:rPr lang="en-US" altLang="ja-JP" dirty="0"/>
              <a:t>install </a:t>
            </a:r>
            <a:r>
              <a:rPr lang="ja-JP" altLang="en-US"/>
              <a:t>ボタンをクリックしてください。</a:t>
            </a:r>
            <a:endParaRPr lang="en-US" altLang="ja-JP" dirty="0"/>
          </a:p>
          <a:p>
            <a:pPr marL="0" lvl="0" indent="0" algn="l" rtl="0">
              <a:spcBef>
                <a:spcPts val="0"/>
              </a:spcBef>
              <a:spcAft>
                <a:spcPts val="0"/>
              </a:spcAft>
              <a:buNone/>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3234560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3200" b="1" i="0">
                <a:solidFill>
                  <a:schemeClr val="dk2"/>
                </a:solidFill>
                <a:latin typeface="BIZ UDPGothic" panose="020B0400000000000000" pitchFamily="34" charset="-128"/>
                <a:ea typeface="BIZ UDPGothic" panose="020B0400000000000000" pitchFamily="34" charset="-128"/>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r>
              <a:rPr lang="ja-JP" altLang="en-US"/>
              <a:t>マスター タイトルの書式設定</a:t>
            </a:r>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6659861" y="2533163"/>
            <a:ext cx="7218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1" y="2533163"/>
            <a:ext cx="7218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6646619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76198" lvl="0" indent="0" algn="ctr" rtl="0">
              <a:spcBef>
                <a:spcPts val="600"/>
              </a:spcBef>
              <a:spcAft>
                <a:spcPts val="0"/>
              </a:spcAft>
              <a:buSzPts val="2400"/>
              <a:buNone/>
              <a:defRPr sz="3200" b="0" i="0">
                <a:latin typeface="BIZ UDPGothic" panose="020B0400000000000000" pitchFamily="34" charset="-128"/>
                <a:ea typeface="BIZ UDPGothic" panose="020B0400000000000000" pitchFamily="34" charset="-128"/>
              </a:defRPr>
            </a:lvl1pPr>
            <a:lvl2pPr marL="914378" lvl="1" indent="-380990" algn="ctr" rtl="0">
              <a:spcBef>
                <a:spcPts val="0"/>
              </a:spcBef>
              <a:spcAft>
                <a:spcPts val="0"/>
              </a:spcAft>
              <a:buSzPts val="2400"/>
              <a:buChar char="○"/>
              <a:defRPr i="1"/>
            </a:lvl2pPr>
            <a:lvl3pPr marL="1371566" lvl="2" indent="-380990" algn="ctr" rtl="0">
              <a:spcBef>
                <a:spcPts val="0"/>
              </a:spcBef>
              <a:spcAft>
                <a:spcPts val="0"/>
              </a:spcAft>
              <a:buSzPts val="2400"/>
              <a:buChar char="■"/>
              <a:defRPr i="1"/>
            </a:lvl3pPr>
            <a:lvl4pPr marL="1828754" lvl="3" indent="-380990" algn="ctr" rtl="0">
              <a:spcBef>
                <a:spcPts val="0"/>
              </a:spcBef>
              <a:spcAft>
                <a:spcPts val="0"/>
              </a:spcAft>
              <a:buSzPts val="2400"/>
              <a:buChar char="●"/>
              <a:defRPr i="1"/>
            </a:lvl4pPr>
            <a:lvl5pPr marL="2285943" lvl="4" indent="-380990" algn="ctr" rtl="0">
              <a:spcBef>
                <a:spcPts val="0"/>
              </a:spcBef>
              <a:spcAft>
                <a:spcPts val="0"/>
              </a:spcAft>
              <a:buSzPts val="2400"/>
              <a:buChar char="○"/>
              <a:defRPr i="1"/>
            </a:lvl5pPr>
            <a:lvl6pPr marL="2743132" lvl="5" indent="-380990" algn="ctr" rtl="0">
              <a:spcBef>
                <a:spcPts val="0"/>
              </a:spcBef>
              <a:spcAft>
                <a:spcPts val="0"/>
              </a:spcAft>
              <a:buSzPts val="2400"/>
              <a:buChar char="■"/>
              <a:defRPr i="1"/>
            </a:lvl6pPr>
            <a:lvl7pPr marL="3200320" lvl="6" indent="-380990" algn="ctr" rtl="0">
              <a:spcBef>
                <a:spcPts val="0"/>
              </a:spcBef>
              <a:spcAft>
                <a:spcPts val="0"/>
              </a:spcAft>
              <a:buSzPts val="2400"/>
              <a:buChar char="●"/>
              <a:defRPr i="1"/>
            </a:lvl7pPr>
            <a:lvl8pPr marL="3657509" lvl="7" indent="-380990" algn="ctr" rtl="0">
              <a:spcBef>
                <a:spcPts val="0"/>
              </a:spcBef>
              <a:spcAft>
                <a:spcPts val="0"/>
              </a:spcAft>
              <a:buSzPts val="2400"/>
              <a:buChar char="○"/>
              <a:defRPr i="1"/>
            </a:lvl8pPr>
            <a:lvl9pPr marL="4114697" lvl="8" indent="-380990" algn="ctr">
              <a:spcBef>
                <a:spcPts val="0"/>
              </a:spcBef>
              <a:spcAft>
                <a:spcPts val="0"/>
              </a:spcAft>
              <a:buSzPts val="2400"/>
              <a:buChar char="■"/>
              <a:defRPr i="1"/>
            </a:lvl9pPr>
          </a:lstStyle>
          <a:p>
            <a:pPr lvl="0"/>
            <a:r>
              <a:rPr lang="ja-JP" altLang="en-US"/>
              <a:t>マスター テキストの書式設定</a:t>
            </a:r>
          </a:p>
        </p:txBody>
      </p:sp>
      <p:sp>
        <p:nvSpPr>
          <p:cNvPr id="25" name="Google Shape;25;p4"/>
          <p:cNvSpPr txBox="1"/>
          <p:nvPr/>
        </p:nvSpPr>
        <p:spPr>
          <a:xfrm>
            <a:off x="3593404" y="1109485"/>
            <a:ext cx="1957200" cy="98038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tx1"/>
                </a:solidFill>
              </a:rPr>
              <a:t>“</a:t>
            </a:r>
            <a:endParaRPr sz="9600" b="1">
              <a:solidFill>
                <a:schemeClr val="tx1"/>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4"/>
          <p:cNvSpPr/>
          <p:nvPr/>
        </p:nvSpPr>
        <p:spPr>
          <a:xfrm>
            <a:off x="7434177" y="1599675"/>
            <a:ext cx="17103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4"/>
          <p:cNvSpPr/>
          <p:nvPr/>
        </p:nvSpPr>
        <p:spPr>
          <a:xfrm>
            <a:off x="0" y="1599675"/>
            <a:ext cx="17103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 name="Google Shape;30;p4"/>
          <p:cNvSpPr txBox="1">
            <a:spLocks noGrp="1"/>
          </p:cNvSpPr>
          <p:nvPr>
            <p:ph type="sldNum" idx="12"/>
          </p:nvPr>
        </p:nvSpPr>
        <p:spPr>
          <a:xfrm>
            <a:off x="0" y="4751622"/>
            <a:ext cx="9144000" cy="313500"/>
          </a:xfrm>
          <a:prstGeom prst="rect">
            <a:avLst/>
          </a:prstGeom>
        </p:spPr>
        <p:txBody>
          <a:bodyPr spcFirstLastPara="1" wrap="square" lIns="91425" tIns="91425" rIns="91425" bIns="91425" anchor="t" anchorCtr="0">
            <a:noAutofit/>
          </a:bodyPr>
          <a:lstStyle>
            <a:lvl1pPr lvl="0" algn="ctr">
              <a:buNone/>
              <a:defRPr b="0" i="0"/>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Tree>
    <p:extLst>
      <p:ext uri="{BB962C8B-B14F-4D97-AF65-F5344CB8AC3E}">
        <p14:creationId xmlns:p14="http://schemas.microsoft.com/office/powerpoint/2010/main" val="15222810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13888"/>
            <a:ext cx="6400800" cy="469218"/>
          </a:xfrm>
          <a:prstGeom prst="rect">
            <a:avLst/>
          </a:prstGeom>
        </p:spPr>
        <p:txBody>
          <a:bodyPr/>
          <a:lstStyle>
            <a:lvl1pPr marL="0" indent="0" algn="ctr">
              <a:buNone/>
              <a:defRPr>
                <a:solidFill>
                  <a:schemeClr val="tx1">
                    <a:lumMod val="75000"/>
                    <a:lumOff val="25000"/>
                  </a:schemeClr>
                </a:solidFill>
                <a:latin typeface="游ゴシック" panose="020B0400000000000000" pitchFamily="50" charset="-128"/>
                <a:ea typeface="游ゴシック" panose="020B0400000000000000" pitchFamily="50" charset="-128"/>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ja-JP" altLang="en-US"/>
              <a:t>マスター サブタイトルの書式設定</a:t>
            </a:r>
          </a:p>
        </p:txBody>
      </p:sp>
      <p:sp>
        <p:nvSpPr>
          <p:cNvPr id="2" name="Google Shape;59;p8">
            <a:extLst>
              <a:ext uri="{FF2B5EF4-FFF2-40B4-BE49-F238E27FC236}">
                <a16:creationId xmlns:a16="http://schemas.microsoft.com/office/drawing/2014/main" id="{808EB531-2B45-6747-7C32-52EA2ABF44C3}"/>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0;p8">
            <a:extLst>
              <a:ext uri="{FF2B5EF4-FFF2-40B4-BE49-F238E27FC236}">
                <a16:creationId xmlns:a16="http://schemas.microsoft.com/office/drawing/2014/main" id="{B59A09FF-07E9-D401-ABB4-9579E0DDFAE4}"/>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1;p8">
            <a:extLst>
              <a:ext uri="{FF2B5EF4-FFF2-40B4-BE49-F238E27FC236}">
                <a16:creationId xmlns:a16="http://schemas.microsoft.com/office/drawing/2014/main" id="{C9946FFC-12F2-5FC7-DBA6-3221B8850CE4}"/>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 name="Google Shape;62;p8">
            <a:extLst>
              <a:ext uri="{FF2B5EF4-FFF2-40B4-BE49-F238E27FC236}">
                <a16:creationId xmlns:a16="http://schemas.microsoft.com/office/drawing/2014/main" id="{23C6DA69-4B8C-4BE9-CBD8-4F18655E5F87}"/>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45597391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6_タイトルとコンテンツ">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85696"/>
            <a:ext cx="8229600" cy="972108"/>
          </a:xfrm>
          <a:prstGeom prst="rect">
            <a:avLst/>
          </a:prstGeom>
        </p:spPr>
        <p:txBody>
          <a:bodyPr>
            <a:normAutofit/>
          </a:bodyPr>
          <a:lstStyle>
            <a:lvl1pPr>
              <a:defRPr sz="3600">
                <a:solidFill>
                  <a:schemeClr val="tx1">
                    <a:lumMod val="50000"/>
                  </a:schemeClr>
                </a:solidFill>
                <a:latin typeface="BIZ UDPGothic" panose="020B0400000000000000" pitchFamily="34" charset="-128"/>
                <a:ea typeface="BIZ UDPGothic" panose="020B0400000000000000" pitchFamily="34" charset="-128"/>
              </a:defRPr>
            </a:lvl1pPr>
          </a:lstStyle>
          <a:p>
            <a:r>
              <a:rPr lang="ja-JP" altLang="en-US"/>
              <a:t>マスター タイトルの書式設定</a:t>
            </a:r>
          </a:p>
        </p:txBody>
      </p:sp>
      <p:sp>
        <p:nvSpPr>
          <p:cNvPr id="3" name="Google Shape;59;p8">
            <a:extLst>
              <a:ext uri="{FF2B5EF4-FFF2-40B4-BE49-F238E27FC236}">
                <a16:creationId xmlns:a16="http://schemas.microsoft.com/office/drawing/2014/main" id="{10377CCF-68FD-C625-B1C7-5424852C0691}"/>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0;p8">
            <a:extLst>
              <a:ext uri="{FF2B5EF4-FFF2-40B4-BE49-F238E27FC236}">
                <a16:creationId xmlns:a16="http://schemas.microsoft.com/office/drawing/2014/main" id="{3C68FE37-03FC-FD04-419A-3A72E9A27811}"/>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1;p8">
            <a:extLst>
              <a:ext uri="{FF2B5EF4-FFF2-40B4-BE49-F238E27FC236}">
                <a16:creationId xmlns:a16="http://schemas.microsoft.com/office/drawing/2014/main" id="{09F07A00-DB08-833B-DD3B-76A46EE23F1D}"/>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 name="Google Shape;62;p8">
            <a:extLst>
              <a:ext uri="{FF2B5EF4-FFF2-40B4-BE49-F238E27FC236}">
                <a16:creationId xmlns:a16="http://schemas.microsoft.com/office/drawing/2014/main" id="{7D765330-434D-04F3-31F0-98E8851DFC49}"/>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3849407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タイトルとコンテンツ">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7612"/>
            <a:ext cx="8229600" cy="972108"/>
          </a:xfrm>
          <a:prstGeom prst="rect">
            <a:avLst/>
          </a:prstGeom>
        </p:spPr>
        <p:txBody>
          <a:bodyPr/>
          <a:lstStyle>
            <a:lvl1pPr>
              <a:defRPr sz="3000">
                <a:solidFill>
                  <a:schemeClr val="bg1"/>
                </a:solidFill>
                <a:latin typeface="BIZ UDPGothic" panose="020B0400000000000000" pitchFamily="34" charset="-128"/>
                <a:ea typeface="BIZ UDPGothic" panose="020B0400000000000000" pitchFamily="34" charset="-128"/>
              </a:defRPr>
            </a:lvl1pPr>
          </a:lstStyle>
          <a:p>
            <a:r>
              <a:rPr lang="ja-JP" altLang="en-US"/>
              <a:t>マスター タイトルの書式設定</a:t>
            </a:r>
          </a:p>
        </p:txBody>
      </p:sp>
      <p:sp>
        <p:nvSpPr>
          <p:cNvPr id="3" name="コンテンツ プレースホルダー 2"/>
          <p:cNvSpPr>
            <a:spLocks noGrp="1"/>
          </p:cNvSpPr>
          <p:nvPr>
            <p:ph idx="1"/>
          </p:nvPr>
        </p:nvSpPr>
        <p:spPr>
          <a:xfrm>
            <a:off x="893700" y="1373588"/>
            <a:ext cx="7283860" cy="3552300"/>
          </a:xfrm>
          <a:prstGeom prst="rect">
            <a:avLst/>
          </a:prstGeom>
        </p:spPr>
        <p:txBody>
          <a:bodyPr/>
          <a:lstStyle>
            <a:lvl1pPr marL="198815" indent="-198815">
              <a:buFont typeface="Wingdings" panose="05000000000000000000" pitchFamily="2" charset="2"/>
              <a:buChar char="n"/>
              <a:defRPr sz="1800">
                <a:latin typeface="游ゴシック" panose="020B0400000000000000" pitchFamily="50" charset="-128"/>
                <a:ea typeface="游ゴシック" panose="020B0400000000000000" pitchFamily="50" charset="-128"/>
              </a:defRPr>
            </a:lvl1pPr>
            <a:lvl2pPr marL="335720" indent="-130957">
              <a:buFont typeface="Wingdings" panose="05000000000000000000" pitchFamily="2" charset="2"/>
              <a:buChar char=""/>
              <a:tabLst/>
              <a:defRPr sz="1500">
                <a:latin typeface="游ゴシック" panose="020B0400000000000000" pitchFamily="50" charset="-128"/>
                <a:ea typeface="游ゴシック" panose="020B0400000000000000" pitchFamily="50" charset="-128"/>
              </a:defRPr>
            </a:lvl2pPr>
            <a:lvl3pPr marL="540490" indent="-138101">
              <a:buFont typeface="游ゴシック" panose="020B0400000000000000" pitchFamily="50" charset="-128"/>
              <a:buChar char="-"/>
              <a:defRPr sz="1350">
                <a:latin typeface="游ゴシック" panose="020B0400000000000000" pitchFamily="50" charset="-128"/>
                <a:ea typeface="游ゴシック" panose="020B0400000000000000" pitchFamily="50" charset="-128"/>
              </a:defRPr>
            </a:lvl3pPr>
            <a:lvl4pPr marL="741686" indent="0">
              <a:buNone/>
              <a:defRPr sz="1200">
                <a:latin typeface="游ゴシック" panose="020B0400000000000000" pitchFamily="50" charset="-128"/>
                <a:ea typeface="游ゴシック" panose="020B0400000000000000" pitchFamily="50" charset="-128"/>
              </a:defRPr>
            </a:lvl4pPr>
            <a:lvl5pPr marL="672638" indent="-132148">
              <a:defRPr sz="1200">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4" name="Google Shape;59;p8">
            <a:extLst>
              <a:ext uri="{FF2B5EF4-FFF2-40B4-BE49-F238E27FC236}">
                <a16:creationId xmlns:a16="http://schemas.microsoft.com/office/drawing/2014/main" id="{3665CAC3-D270-64A0-BA83-9AE5B0237E03}"/>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0;p8">
            <a:extLst>
              <a:ext uri="{FF2B5EF4-FFF2-40B4-BE49-F238E27FC236}">
                <a16:creationId xmlns:a16="http://schemas.microsoft.com/office/drawing/2014/main" id="{3BEEC9AD-0BA0-45B7-3BEF-48EFE2276CD3}"/>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 name="Google Shape;61;p8">
            <a:extLst>
              <a:ext uri="{FF2B5EF4-FFF2-40B4-BE49-F238E27FC236}">
                <a16:creationId xmlns:a16="http://schemas.microsoft.com/office/drawing/2014/main" id="{FF1D8436-F37E-1B1F-7E9C-2E611051A552}"/>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 name="Google Shape;62;p8">
            <a:extLst>
              <a:ext uri="{FF2B5EF4-FFF2-40B4-BE49-F238E27FC236}">
                <a16:creationId xmlns:a16="http://schemas.microsoft.com/office/drawing/2014/main" id="{1F4B23DB-C6A9-7891-A2CD-3F5EEB3C4DFB}"/>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1165634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55776" y="1707654"/>
            <a:ext cx="6120680" cy="1782198"/>
          </a:xfrm>
        </p:spPr>
        <p:txBody>
          <a:bodyPr>
            <a:noAutofit/>
          </a:bodyPr>
          <a:lstStyle>
            <a:lvl1pPr algn="l">
              <a:defRPr sz="3600">
                <a:effectLst/>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サブタイトル 2"/>
          <p:cNvSpPr>
            <a:spLocks noGrp="1"/>
          </p:cNvSpPr>
          <p:nvPr>
            <p:ph type="subTitle" idx="1"/>
          </p:nvPr>
        </p:nvSpPr>
        <p:spPr>
          <a:xfrm>
            <a:off x="1371600" y="3813888"/>
            <a:ext cx="6400800" cy="469218"/>
          </a:xfrm>
        </p:spPr>
        <p:txBody>
          <a:bodyPr/>
          <a:lstStyle>
            <a:lvl1pPr marL="0" indent="0" algn="ctr">
              <a:buNone/>
              <a:defRPr>
                <a:solidFill>
                  <a:schemeClr val="tx1">
                    <a:lumMod val="75000"/>
                    <a:lumOff val="25000"/>
                  </a:schemeClr>
                </a:solidFill>
                <a:latin typeface="游ゴシック" panose="020B0400000000000000" pitchFamily="50" charset="-128"/>
                <a:ea typeface="游ゴシック" panose="020B0400000000000000" pitchFamily="50" charset="-128"/>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ja-JP" altLang="en-US"/>
              <a:t>マスター サブタイトルの書式設定</a:t>
            </a:r>
          </a:p>
        </p:txBody>
      </p:sp>
      <p:sp>
        <p:nvSpPr>
          <p:cNvPr id="5" name="日付プレースホルダー 3"/>
          <p:cNvSpPr>
            <a:spLocks noGrp="1"/>
          </p:cNvSpPr>
          <p:nvPr>
            <p:ph type="dt" sz="half" idx="10"/>
          </p:nvPr>
        </p:nvSpPr>
        <p:spPr>
          <a:xfrm>
            <a:off x="457200" y="4767273"/>
            <a:ext cx="2135188" cy="273844"/>
          </a:xfrm>
        </p:spPr>
        <p:txBody>
          <a:bodyPr/>
          <a:lstStyle>
            <a:lvl1pPr>
              <a:defRPr/>
            </a:lvl1pPr>
          </a:lstStyle>
          <a:p>
            <a:fld id="{C764DE79-268F-4C1A-8933-263129D2AF90}" type="datetimeFigureOut">
              <a:rPr lang="en-US" dirty="0"/>
              <a:t>2/10/26</a:t>
            </a:fld>
            <a:endParaRPr lang="en-US"/>
          </a:p>
        </p:txBody>
      </p:sp>
      <p:sp>
        <p:nvSpPr>
          <p:cNvPr id="6" name="フッター プレースホルダー 4"/>
          <p:cNvSpPr>
            <a:spLocks noGrp="1"/>
          </p:cNvSpPr>
          <p:nvPr>
            <p:ph type="ftr" sz="quarter" idx="11"/>
          </p:nvPr>
        </p:nvSpPr>
        <p:spPr/>
        <p:txBody>
          <a:bodyPr/>
          <a:lstStyle>
            <a:lvl1pPr>
              <a:defRPr/>
            </a:lvl1pPr>
          </a:lstStyle>
          <a:p>
            <a:endParaRPr lang="en-US"/>
          </a:p>
        </p:txBody>
      </p:sp>
      <p:sp>
        <p:nvSpPr>
          <p:cNvPr id="7" name="スライド番号プレースホルダー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US" altLang="ja"/>
              <a:t>‹#›</a:t>
            </a:fld>
            <a:endParaRPr lang="ja" altLang="en-US"/>
          </a:p>
        </p:txBody>
      </p:sp>
    </p:spTree>
    <p:extLst>
      <p:ext uri="{BB962C8B-B14F-4D97-AF65-F5344CB8AC3E}">
        <p14:creationId xmlns:p14="http://schemas.microsoft.com/office/powerpoint/2010/main" val="320275972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8_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p:nvSpPr>
        <p:spPr>
          <a:xfrm>
            <a:off x="0" y="-3644"/>
            <a:ext cx="9144000" cy="1063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4" name="日付プレースホルダー 3"/>
          <p:cNvSpPr>
            <a:spLocks noGrp="1"/>
          </p:cNvSpPr>
          <p:nvPr>
            <p:ph type="dt" sz="half" idx="10"/>
          </p:nvPr>
        </p:nvSpPr>
        <p:spPr>
          <a:xfrm>
            <a:off x="1547813" y="4767273"/>
            <a:ext cx="1485900" cy="273844"/>
          </a:xfrm>
          <a:prstGeom prst="rect">
            <a:avLst/>
          </a:prstGeom>
        </p:spPr>
        <p:txBody>
          <a:bodyPr/>
          <a:lstStyle>
            <a:lvl1pPr>
              <a:defRPr/>
            </a:lvl1pPr>
          </a:lstStyle>
          <a:p>
            <a:fld id="{C764DE79-268F-4C1A-8933-263129D2AF90}" type="datetimeFigureOut">
              <a:rPr lang="en-US" dirty="0"/>
              <a:t>2/10/26</a:t>
            </a:fld>
            <a:endParaRPr lang="en-US"/>
          </a:p>
        </p:txBody>
      </p:sp>
      <p:sp>
        <p:nvSpPr>
          <p:cNvPr id="5" name="フッター プレースホルダー 4"/>
          <p:cNvSpPr>
            <a:spLocks noGrp="1"/>
          </p:cNvSpPr>
          <p:nvPr>
            <p:ph type="ftr" sz="quarter" idx="11"/>
          </p:nvPr>
        </p:nvSpPr>
        <p:spPr>
          <a:xfrm>
            <a:off x="3124200" y="4767273"/>
            <a:ext cx="2895600" cy="273844"/>
          </a:xfrm>
          <a:prstGeom prst="rect">
            <a:avLst/>
          </a:prstGeom>
        </p:spPr>
        <p:txBody>
          <a:bodyPr/>
          <a:lstStyle>
            <a:lvl1pPr>
              <a:defRPr/>
            </a:lvl1pPr>
          </a:lstStyle>
          <a:p>
            <a:endParaRPr lang="en-US"/>
          </a:p>
        </p:txBody>
      </p:sp>
      <p:sp>
        <p:nvSpPr>
          <p:cNvPr id="6" name="スライド番号プレースホルダー 5"/>
          <p:cNvSpPr>
            <a:spLocks noGrp="1"/>
          </p:cNvSpPr>
          <p:nvPr>
            <p:ph type="sldNum" sz="quarter" idx="12"/>
          </p:nvPr>
        </p:nvSpPr>
        <p:spPr>
          <a:xfrm>
            <a:off x="6553200" y="4767273"/>
            <a:ext cx="2133600" cy="273844"/>
          </a:xfrm>
          <a:prstGeom prst="rect">
            <a:avLst/>
          </a:prstGeom>
        </p:spPr>
        <p:txBody>
          <a:bodyPr/>
          <a:lstStyle>
            <a:lvl1pPr>
              <a:defRPr>
                <a:latin typeface="游ゴシック" panose="020B0400000000000000" pitchFamily="50" charset="-128"/>
                <a:ea typeface="游ゴシック" panose="020B0400000000000000" pitchFamily="50" charset="-128"/>
              </a:defRPr>
            </a:lvl1pPr>
          </a:lstStyle>
          <a:p>
            <a:pPr marL="0" lvl="0" indent="0" algn="r" rtl="0">
              <a:spcBef>
                <a:spcPts val="0"/>
              </a:spcBef>
              <a:spcAft>
                <a:spcPts val="0"/>
              </a:spcAft>
              <a:buNone/>
            </a:pPr>
            <a:fld id="{00000000-1234-1234-1234-123412341234}" type="slidenum">
              <a:rPr lang="en-US" altLang="ja"/>
              <a:t>‹#›</a:t>
            </a:fld>
            <a:endParaRPr lang="ja" altLang="en-US"/>
          </a:p>
        </p:txBody>
      </p:sp>
      <p:sp>
        <p:nvSpPr>
          <p:cNvPr id="8" name="コンテンツ プレースホルダー 2"/>
          <p:cNvSpPr>
            <a:spLocks noGrp="1"/>
          </p:cNvSpPr>
          <p:nvPr>
            <p:ph idx="1"/>
          </p:nvPr>
        </p:nvSpPr>
        <p:spPr>
          <a:xfrm>
            <a:off x="457200" y="1200155"/>
            <a:ext cx="8229600" cy="3394472"/>
          </a:xfrm>
        </p:spPr>
        <p:txBody>
          <a:bodyPr/>
          <a:lstStyle>
            <a:lvl1pPr marL="198815" indent="-198815" eaLnBrk="1">
              <a:buFont typeface="Wingdings" panose="05000000000000000000" pitchFamily="2" charset="2"/>
              <a:buChar char="n"/>
              <a:defRPr sz="1800">
                <a:latin typeface="游ゴシック" panose="020B0400000000000000" pitchFamily="50" charset="-128"/>
                <a:ea typeface="游ゴシック" panose="020B0400000000000000" pitchFamily="50" charset="-128"/>
              </a:defRPr>
            </a:lvl1pPr>
            <a:lvl2pPr marL="335720" indent="-130957" eaLnBrk="1">
              <a:buFont typeface="Wingdings" panose="05000000000000000000" pitchFamily="2" charset="2"/>
              <a:buChar char=""/>
              <a:tabLst/>
              <a:defRPr sz="1500">
                <a:latin typeface="游ゴシック" panose="020B0400000000000000" pitchFamily="50" charset="-128"/>
                <a:ea typeface="游ゴシック" panose="020B0400000000000000" pitchFamily="50" charset="-128"/>
              </a:defRPr>
            </a:lvl2pPr>
            <a:lvl3pPr marL="540490" indent="-138101" eaLnBrk="1">
              <a:buFont typeface="游ゴシック" panose="020B0400000000000000" pitchFamily="50" charset="-128"/>
              <a:buChar char="-"/>
              <a:defRPr sz="1350">
                <a:latin typeface="游ゴシック" panose="020B0400000000000000" pitchFamily="50" charset="-128"/>
                <a:ea typeface="游ゴシック" panose="020B0400000000000000" pitchFamily="50" charset="-128"/>
              </a:defRPr>
            </a:lvl3pPr>
            <a:lvl4pPr marL="741686" indent="0">
              <a:buNone/>
              <a:defRPr sz="1200">
                <a:latin typeface="游ゴシック" panose="020B0400000000000000" pitchFamily="50" charset="-128"/>
                <a:ea typeface="游ゴシック" panose="020B0400000000000000" pitchFamily="50" charset="-128"/>
              </a:defRPr>
            </a:lvl4pPr>
            <a:lvl5pPr marL="672638" indent="-132148" eaLnBrk="1">
              <a:defRPr sz="1200">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Tree>
    <p:extLst>
      <p:ext uri="{BB962C8B-B14F-4D97-AF65-F5344CB8AC3E}">
        <p14:creationId xmlns:p14="http://schemas.microsoft.com/office/powerpoint/2010/main" val="1897428668"/>
      </p:ext>
    </p:extLst>
  </p:cSld>
  <p:clrMapOvr>
    <a:masterClrMapping/>
  </p:clrMapOvr>
  <p:transition>
    <p:fade thruBlk="1"/>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9_タイトルとコンテンツ">
    <p:bg>
      <p:bgPr>
        <a:solidFill>
          <a:schemeClr val="bg1"/>
        </a:soli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1547813" y="4767273"/>
            <a:ext cx="1485900" cy="273844"/>
          </a:xfrm>
          <a:prstGeom prst="rect">
            <a:avLst/>
          </a:prstGeom>
        </p:spPr>
        <p:txBody>
          <a:bodyPr/>
          <a:lstStyle>
            <a:lvl1pPr>
              <a:defRPr/>
            </a:lvl1pPr>
          </a:lstStyle>
          <a:p>
            <a:fld id="{C764DE79-268F-4C1A-8933-263129D2AF90}" type="datetimeFigureOut">
              <a:rPr lang="en-US" dirty="0"/>
              <a:t>2/10/26</a:t>
            </a:fld>
            <a:endParaRPr lang="en-US"/>
          </a:p>
        </p:txBody>
      </p:sp>
      <p:sp>
        <p:nvSpPr>
          <p:cNvPr id="6" name="スライド番号プレースホルダー 5"/>
          <p:cNvSpPr>
            <a:spLocks noGrp="1"/>
          </p:cNvSpPr>
          <p:nvPr>
            <p:ph type="sldNum" sz="quarter" idx="12"/>
          </p:nvPr>
        </p:nvSpPr>
        <p:spPr>
          <a:xfrm>
            <a:off x="6553200" y="4767273"/>
            <a:ext cx="2133600" cy="273844"/>
          </a:xfrm>
          <a:prstGeom prst="rect">
            <a:avLst/>
          </a:prstGeom>
        </p:spPr>
        <p:txBody>
          <a:bodyPr/>
          <a:lstStyle>
            <a:lvl1pPr>
              <a:defRPr/>
            </a:lvl1pPr>
          </a:lstStyle>
          <a:p>
            <a:pPr marL="0" lvl="0" indent="0" algn="r" rtl="0">
              <a:spcBef>
                <a:spcPts val="0"/>
              </a:spcBef>
              <a:spcAft>
                <a:spcPts val="0"/>
              </a:spcAft>
              <a:buNone/>
            </a:pPr>
            <a:fld id="{00000000-1234-1234-1234-123412341234}" type="slidenum">
              <a:rPr lang="en-US" altLang="ja"/>
              <a:t>‹#›</a:t>
            </a:fld>
            <a:endParaRPr lang="ja" altLang="en-US"/>
          </a:p>
        </p:txBody>
      </p:sp>
    </p:spTree>
    <p:extLst>
      <p:ext uri="{BB962C8B-B14F-4D97-AF65-F5344CB8AC3E}">
        <p14:creationId xmlns:p14="http://schemas.microsoft.com/office/powerpoint/2010/main" val="1976807977"/>
      </p:ext>
    </p:extLst>
  </p:cSld>
  <p:clrMapOvr>
    <a:masterClrMapping/>
  </p:clrMapOvr>
  <p:transition>
    <p:fade thruBlk="1"/>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000" b="1" i="0">
                <a:solidFill>
                  <a:schemeClr val="lt1"/>
                </a:solidFill>
                <a:latin typeface="BIZ UDPGothic" panose="020B0400000000000000" pitchFamily="34" charset="-128"/>
                <a:ea typeface="BIZ UDPGothic" panose="020B0400000000000000" pitchFamily="34" charset="-128"/>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rPr lang="ja-JP" altLang="en-US"/>
              <a:t>マスター タイトルの書式設定</a:t>
            </a:r>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0" i="0">
                <a:solidFill>
                  <a:schemeClr val="lt1"/>
                </a:solidFill>
                <a:latin typeface="BIZ UDPGothic" panose="020B0400000000000000" pitchFamily="34" charset="-128"/>
                <a:ea typeface="BIZ UDPGothic" panose="020B0400000000000000" pitchFamily="34" charset="-128"/>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r>
              <a:rPr lang="ja-JP" altLang="en-US"/>
              <a:t>マスター サブタイトルの書式設定</a:t>
            </a:r>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3"/>
          <p:cNvSpPr/>
          <p:nvPr/>
        </p:nvSpPr>
        <p:spPr>
          <a:xfrm>
            <a:off x="6096271" y="3992850"/>
            <a:ext cx="3047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3"/>
          <p:cNvSpPr/>
          <p:nvPr/>
        </p:nvSpPr>
        <p:spPr>
          <a:xfrm>
            <a:off x="1" y="3992850"/>
            <a:ext cx="3047700" cy="77100"/>
          </a:xfrm>
          <a:prstGeom prst="rect">
            <a:avLst/>
          </a:pr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3"/>
          <p:cNvSpPr txBox="1">
            <a:spLocks noGrp="1"/>
          </p:cNvSpPr>
          <p:nvPr>
            <p:ph type="sldNum" idx="12"/>
          </p:nvPr>
        </p:nvSpPr>
        <p:spPr>
          <a:xfrm>
            <a:off x="0" y="4717811"/>
            <a:ext cx="9144000" cy="313500"/>
          </a:xfrm>
          <a:prstGeom prst="rect">
            <a:avLst/>
          </a:prstGeom>
        </p:spPr>
        <p:txBody>
          <a:bodyPr spcFirstLastPara="1" wrap="square" lIns="91425" tIns="91425" rIns="91425" bIns="91425" anchor="t" anchorCtr="0">
            <a:noAutofit/>
          </a:bodyPr>
          <a:lstStyle>
            <a:lvl1pPr lvl="0" algn="ctr">
              <a:buNone/>
              <a:defRPr b="0" i="0"/>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Tree>
    <p:extLst>
      <p:ext uri="{BB962C8B-B14F-4D97-AF65-F5344CB8AC3E}">
        <p14:creationId xmlns:p14="http://schemas.microsoft.com/office/powerpoint/2010/main" val="337164237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3_タイトルとコンテンツ">
    <p:bg>
      <p:bgPr>
        <a:solidFill>
          <a:schemeClr val="bg1"/>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63696FB-5032-2C33-044E-CF9EE241F81D}"/>
              </a:ext>
            </a:extLst>
          </p:cNvPr>
          <p:cNvSpPr/>
          <p:nvPr/>
        </p:nvSpPr>
        <p:spPr>
          <a:xfrm>
            <a:off x="0" y="-3644"/>
            <a:ext cx="9144000" cy="1063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solidFill>
                <a:schemeClr val="bg1"/>
              </a:solidFill>
              <a:latin typeface="BIZ UDPGothic" panose="020B0400000000000000" pitchFamily="34" charset="-128"/>
              <a:ea typeface="BIZ UDPGothic" panose="020B0400000000000000" pitchFamily="34" charset="-128"/>
            </a:endParaRPr>
          </a:p>
        </p:txBody>
      </p:sp>
      <p:sp>
        <p:nvSpPr>
          <p:cNvPr id="2" name="タイトル 1"/>
          <p:cNvSpPr>
            <a:spLocks noGrp="1"/>
          </p:cNvSpPr>
          <p:nvPr>
            <p:ph type="title"/>
          </p:nvPr>
        </p:nvSpPr>
        <p:spPr>
          <a:xfrm>
            <a:off x="457200" y="87474"/>
            <a:ext cx="8229600" cy="972108"/>
          </a:xfrm>
          <a:prstGeom prst="rect">
            <a:avLst/>
          </a:prstGeom>
        </p:spPr>
        <p:txBody>
          <a:bodyPr>
            <a:normAutofit/>
          </a:bodyPr>
          <a:lstStyle>
            <a:lvl1pPr>
              <a:defRPr sz="3200">
                <a:solidFill>
                  <a:schemeClr val="bg1"/>
                </a:solidFill>
                <a:latin typeface="BIZ UDPGothic" panose="020B0400000000000000" pitchFamily="34" charset="-128"/>
                <a:ea typeface="BIZ UDPGothic" panose="020B0400000000000000" pitchFamily="34" charset="-128"/>
              </a:defRPr>
            </a:lvl1pPr>
          </a:lstStyle>
          <a:p>
            <a:r>
              <a:rPr lang="ja-JP" altLang="en-US"/>
              <a:t>マスター タイトルの書式設定</a:t>
            </a:r>
          </a:p>
        </p:txBody>
      </p:sp>
      <p:sp>
        <p:nvSpPr>
          <p:cNvPr id="8" name="コンテンツ プレースホルダー 2"/>
          <p:cNvSpPr>
            <a:spLocks noGrp="1"/>
          </p:cNvSpPr>
          <p:nvPr>
            <p:ph idx="1"/>
          </p:nvPr>
        </p:nvSpPr>
        <p:spPr>
          <a:xfrm>
            <a:off x="782852" y="1200155"/>
            <a:ext cx="7903948" cy="3394472"/>
          </a:xfrm>
          <a:prstGeom prst="rect">
            <a:avLst/>
          </a:prstGeom>
        </p:spPr>
        <p:txBody>
          <a:bodyPr>
            <a:normAutofit/>
          </a:bodyPr>
          <a:lstStyle>
            <a:lvl1pPr marL="0" indent="0" eaLnBrk="1">
              <a:lnSpc>
                <a:spcPct val="110000"/>
              </a:lnSpc>
              <a:buFont typeface="Wingdings" panose="05000000000000000000" pitchFamily="2" charset="2"/>
              <a:buNone/>
              <a:defRPr sz="3200">
                <a:latin typeface="BIZ UDPGothic" panose="020B0400000000000000" pitchFamily="34" charset="-128"/>
                <a:ea typeface="BIZ UDPGothic" panose="020B0400000000000000" pitchFamily="34" charset="-128"/>
              </a:defRPr>
            </a:lvl1pPr>
            <a:lvl2pPr marL="335720" indent="-130957" eaLnBrk="1">
              <a:buFont typeface="Wingdings" panose="05000000000000000000" pitchFamily="2" charset="2"/>
              <a:buChar char=""/>
              <a:tabLst/>
              <a:defRPr sz="2400">
                <a:latin typeface="BIZ UDPGothic" panose="020B0400000000000000" pitchFamily="34" charset="-128"/>
                <a:ea typeface="BIZ UDPGothic" panose="020B0400000000000000" pitchFamily="34" charset="-128"/>
              </a:defRPr>
            </a:lvl2pPr>
            <a:lvl3pPr marL="540490" indent="-138101" eaLnBrk="1">
              <a:buFont typeface="游ゴシック" panose="020B0400000000000000" pitchFamily="50" charset="-128"/>
              <a:buChar char="-"/>
              <a:defRPr sz="2000">
                <a:latin typeface="BIZ UDPGothic" panose="020B0400000000000000" pitchFamily="34" charset="-128"/>
                <a:ea typeface="BIZ UDPGothic" panose="020B0400000000000000" pitchFamily="34" charset="-128"/>
              </a:defRPr>
            </a:lvl3pPr>
            <a:lvl4pPr marL="741686" indent="0">
              <a:buNone/>
              <a:defRPr sz="2000">
                <a:latin typeface="BIZ UDPGothic" panose="020B0400000000000000" pitchFamily="34" charset="-128"/>
                <a:ea typeface="BIZ UDPGothic" panose="020B0400000000000000" pitchFamily="34" charset="-128"/>
              </a:defRPr>
            </a:lvl4pPr>
            <a:lvl5pPr marL="672638" indent="-132148" eaLnBrk="1">
              <a:defRPr sz="1200">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p:txBody>
      </p:sp>
      <p:sp>
        <p:nvSpPr>
          <p:cNvPr id="4" name="Google Shape;59;p8">
            <a:extLst>
              <a:ext uri="{FF2B5EF4-FFF2-40B4-BE49-F238E27FC236}">
                <a16:creationId xmlns:a16="http://schemas.microsoft.com/office/drawing/2014/main" id="{00D67FBA-F066-9867-8056-EF48ECD19EC3}"/>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0;p8">
            <a:extLst>
              <a:ext uri="{FF2B5EF4-FFF2-40B4-BE49-F238E27FC236}">
                <a16:creationId xmlns:a16="http://schemas.microsoft.com/office/drawing/2014/main" id="{52E464C6-1E3C-EE9F-E330-5BA9F99E67CB}"/>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 name="Google Shape;61;p8">
            <a:extLst>
              <a:ext uri="{FF2B5EF4-FFF2-40B4-BE49-F238E27FC236}">
                <a16:creationId xmlns:a16="http://schemas.microsoft.com/office/drawing/2014/main" id="{B2342AFD-156D-8E8E-C1CD-8479FF433697}"/>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 name="Google Shape;62;p8">
            <a:extLst>
              <a:ext uri="{FF2B5EF4-FFF2-40B4-BE49-F238E27FC236}">
                <a16:creationId xmlns:a16="http://schemas.microsoft.com/office/drawing/2014/main" id="{AFE9CB05-7C3A-B19A-D12F-532957D1BA4F}"/>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38;p5">
            <a:extLst>
              <a:ext uri="{FF2B5EF4-FFF2-40B4-BE49-F238E27FC236}">
                <a16:creationId xmlns:a16="http://schemas.microsoft.com/office/drawing/2014/main" id="{485A3DD4-FE69-D0A9-3DE5-BC9625908E7E}"/>
              </a:ext>
            </a:extLst>
          </p:cNvPr>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Tree>
    <p:extLst>
      <p:ext uri="{BB962C8B-B14F-4D97-AF65-F5344CB8AC3E}">
        <p14:creationId xmlns:p14="http://schemas.microsoft.com/office/powerpoint/2010/main" val="256686857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4" name="Google Shape;44;p6"/>
          <p:cNvSpPr txBox="1">
            <a:spLocks noGrp="1"/>
          </p:cNvSpPr>
          <p:nvPr>
            <p:ph type="title"/>
          </p:nvPr>
        </p:nvSpPr>
        <p:spPr>
          <a:xfrm>
            <a:off x="893700" y="358389"/>
            <a:ext cx="7356366" cy="701287"/>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b="1" i="0">
                <a:solidFill>
                  <a:schemeClr val="tx1">
                    <a:lumMod val="50000"/>
                  </a:schemeClr>
                </a:solidFill>
                <a:latin typeface="BIZ UDPGothic" panose="020B0400000000000000" pitchFamily="34" charset="-128"/>
                <a:ea typeface="BIZ UDPGothic" panose="020B0400000000000000" pitchFamily="34" charset="-128"/>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ja-JP" altLang="en-US"/>
              <a:t>マスター タイトルの書式設定</a:t>
            </a:r>
            <a:endParaRPr/>
          </a:p>
        </p:txBody>
      </p:sp>
      <p:sp>
        <p:nvSpPr>
          <p:cNvPr id="45" name="Google Shape;45;p6"/>
          <p:cNvSpPr txBox="1">
            <a:spLocks noGrp="1"/>
          </p:cNvSpPr>
          <p:nvPr>
            <p:ph type="body" idx="1"/>
          </p:nvPr>
        </p:nvSpPr>
        <p:spPr>
          <a:xfrm>
            <a:off x="893624" y="1200150"/>
            <a:ext cx="3581679" cy="3725700"/>
          </a:xfrm>
          <a:prstGeom prst="rect">
            <a:avLst/>
          </a:prstGeom>
        </p:spPr>
        <p:txBody>
          <a:bodyPr spcFirstLastPara="1" wrap="square" lIns="91425" tIns="91425" rIns="91425" bIns="91425" anchor="t" anchorCtr="0">
            <a:noAutofit/>
          </a:bodyPr>
          <a:lstStyle>
            <a:lvl1pPr marL="101597" lvl="0" indent="0">
              <a:spcBef>
                <a:spcPts val="600"/>
              </a:spcBef>
              <a:spcAft>
                <a:spcPts val="0"/>
              </a:spcAft>
              <a:buSzPts val="2000"/>
              <a:buNone/>
              <a:defRPr sz="2000" b="0" i="0">
                <a:latin typeface="BIZ UDPGothic" panose="020B0400000000000000" pitchFamily="34" charset="-128"/>
                <a:ea typeface="BIZ UDPGothic" panose="020B0400000000000000" pitchFamily="34" charset="-128"/>
              </a:defRPr>
            </a:lvl1pPr>
            <a:lvl2pPr marL="914378" lvl="1" indent="-355591">
              <a:spcBef>
                <a:spcPts val="0"/>
              </a:spcBef>
              <a:spcAft>
                <a:spcPts val="0"/>
              </a:spcAft>
              <a:buSzPts val="2000"/>
              <a:buChar char="○"/>
              <a:defRPr sz="2000"/>
            </a:lvl2pPr>
            <a:lvl3pPr marL="1371566" lvl="2" indent="-355591">
              <a:spcBef>
                <a:spcPts val="0"/>
              </a:spcBef>
              <a:spcAft>
                <a:spcPts val="0"/>
              </a:spcAft>
              <a:buSzPts val="2000"/>
              <a:buChar char="■"/>
              <a:defRPr sz="2000"/>
            </a:lvl3pPr>
            <a:lvl4pPr marL="1828754" lvl="3" indent="-355591">
              <a:spcBef>
                <a:spcPts val="0"/>
              </a:spcBef>
              <a:spcAft>
                <a:spcPts val="0"/>
              </a:spcAft>
              <a:buSzPts val="2000"/>
              <a:buChar char="●"/>
              <a:defRPr sz="2000"/>
            </a:lvl4pPr>
            <a:lvl5pPr marL="2285943" lvl="4" indent="-355591">
              <a:spcBef>
                <a:spcPts val="0"/>
              </a:spcBef>
              <a:spcAft>
                <a:spcPts val="0"/>
              </a:spcAft>
              <a:buSzPts val="2000"/>
              <a:buChar char="○"/>
              <a:defRPr sz="2000"/>
            </a:lvl5pPr>
            <a:lvl6pPr marL="2743132" lvl="5" indent="-355591">
              <a:spcBef>
                <a:spcPts val="0"/>
              </a:spcBef>
              <a:spcAft>
                <a:spcPts val="0"/>
              </a:spcAft>
              <a:buSzPts val="2000"/>
              <a:buChar char="■"/>
              <a:defRPr sz="2000"/>
            </a:lvl6pPr>
            <a:lvl7pPr marL="3200320" lvl="6" indent="-355591">
              <a:spcBef>
                <a:spcPts val="0"/>
              </a:spcBef>
              <a:spcAft>
                <a:spcPts val="0"/>
              </a:spcAft>
              <a:buSzPts val="2000"/>
              <a:buChar char="●"/>
              <a:defRPr sz="2000"/>
            </a:lvl7pPr>
            <a:lvl8pPr marL="3657509" lvl="7" indent="-355591">
              <a:spcBef>
                <a:spcPts val="0"/>
              </a:spcBef>
              <a:spcAft>
                <a:spcPts val="0"/>
              </a:spcAft>
              <a:buSzPts val="2000"/>
              <a:buChar char="○"/>
              <a:defRPr sz="2000"/>
            </a:lvl8pPr>
            <a:lvl9pPr marL="4114697" lvl="8" indent="-355591">
              <a:spcBef>
                <a:spcPts val="0"/>
              </a:spcBef>
              <a:spcAft>
                <a:spcPts val="0"/>
              </a:spcAft>
              <a:buSzPts val="2000"/>
              <a:buChar char="■"/>
              <a:defRPr sz="2000"/>
            </a:lvl9pPr>
          </a:lstStyle>
          <a:p>
            <a:pPr lvl="0"/>
            <a:r>
              <a:rPr lang="ja-JP" altLang="en-US"/>
              <a:t>マスター テキストの書式設定</a:t>
            </a:r>
          </a:p>
        </p:txBody>
      </p:sp>
      <p:sp>
        <p:nvSpPr>
          <p:cNvPr id="46" name="Google Shape;46;p6"/>
          <p:cNvSpPr txBox="1">
            <a:spLocks noGrp="1"/>
          </p:cNvSpPr>
          <p:nvPr>
            <p:ph type="body" idx="2"/>
          </p:nvPr>
        </p:nvSpPr>
        <p:spPr>
          <a:xfrm>
            <a:off x="4668386" y="1200150"/>
            <a:ext cx="3581679" cy="3725700"/>
          </a:xfrm>
          <a:prstGeom prst="rect">
            <a:avLst/>
          </a:prstGeom>
        </p:spPr>
        <p:txBody>
          <a:bodyPr spcFirstLastPara="1" wrap="square" lIns="91425" tIns="91425" rIns="91425" bIns="91425" anchor="t" anchorCtr="0">
            <a:noAutofit/>
          </a:bodyPr>
          <a:lstStyle>
            <a:lvl1pPr marL="101597" lvl="0" indent="0">
              <a:spcBef>
                <a:spcPts val="600"/>
              </a:spcBef>
              <a:spcAft>
                <a:spcPts val="0"/>
              </a:spcAft>
              <a:buSzPts val="2000"/>
              <a:buNone/>
              <a:defRPr sz="2000" b="0" i="0">
                <a:latin typeface="BIZ UDPGothic" panose="020B0400000000000000" pitchFamily="34" charset="-128"/>
                <a:ea typeface="BIZ UDPGothic" panose="020B0400000000000000" pitchFamily="34" charset="-128"/>
              </a:defRPr>
            </a:lvl1pPr>
            <a:lvl2pPr marL="914378" lvl="1" indent="-355591">
              <a:spcBef>
                <a:spcPts val="0"/>
              </a:spcBef>
              <a:spcAft>
                <a:spcPts val="0"/>
              </a:spcAft>
              <a:buSzPts val="2000"/>
              <a:buChar char="○"/>
              <a:defRPr sz="2000"/>
            </a:lvl2pPr>
            <a:lvl3pPr marL="1371566" lvl="2" indent="-355591">
              <a:spcBef>
                <a:spcPts val="0"/>
              </a:spcBef>
              <a:spcAft>
                <a:spcPts val="0"/>
              </a:spcAft>
              <a:buSzPts val="2000"/>
              <a:buChar char="■"/>
              <a:defRPr sz="2000"/>
            </a:lvl3pPr>
            <a:lvl4pPr marL="1828754" lvl="3" indent="-355591">
              <a:spcBef>
                <a:spcPts val="0"/>
              </a:spcBef>
              <a:spcAft>
                <a:spcPts val="0"/>
              </a:spcAft>
              <a:buSzPts val="2000"/>
              <a:buChar char="●"/>
              <a:defRPr sz="2000"/>
            </a:lvl4pPr>
            <a:lvl5pPr marL="2285943" lvl="4" indent="-355591">
              <a:spcBef>
                <a:spcPts val="0"/>
              </a:spcBef>
              <a:spcAft>
                <a:spcPts val="0"/>
              </a:spcAft>
              <a:buSzPts val="2000"/>
              <a:buChar char="○"/>
              <a:defRPr sz="2000"/>
            </a:lvl5pPr>
            <a:lvl6pPr marL="2743132" lvl="5" indent="-355591">
              <a:spcBef>
                <a:spcPts val="0"/>
              </a:spcBef>
              <a:spcAft>
                <a:spcPts val="0"/>
              </a:spcAft>
              <a:buSzPts val="2000"/>
              <a:buChar char="■"/>
              <a:defRPr sz="2000"/>
            </a:lvl6pPr>
            <a:lvl7pPr marL="3200320" lvl="6" indent="-355591">
              <a:spcBef>
                <a:spcPts val="0"/>
              </a:spcBef>
              <a:spcAft>
                <a:spcPts val="0"/>
              </a:spcAft>
              <a:buSzPts val="2000"/>
              <a:buChar char="●"/>
              <a:defRPr sz="2000"/>
            </a:lvl7pPr>
            <a:lvl8pPr marL="3657509" lvl="7" indent="-355591">
              <a:spcBef>
                <a:spcPts val="0"/>
              </a:spcBef>
              <a:spcAft>
                <a:spcPts val="0"/>
              </a:spcAft>
              <a:buSzPts val="2000"/>
              <a:buChar char="○"/>
              <a:defRPr sz="2000"/>
            </a:lvl8pPr>
            <a:lvl9pPr marL="4114697" lvl="8" indent="-355591">
              <a:spcBef>
                <a:spcPts val="0"/>
              </a:spcBef>
              <a:spcAft>
                <a:spcPts val="0"/>
              </a:spcAft>
              <a:buSzPts val="2000"/>
              <a:buChar char="■"/>
              <a:defRPr sz="2000"/>
            </a:lvl9pPr>
          </a:lstStyle>
          <a:p>
            <a:pPr lvl="0"/>
            <a:r>
              <a:rPr lang="ja-JP" altLang="en-US"/>
              <a:t>マスター テキストの書式設定</a:t>
            </a: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
        <p:nvSpPr>
          <p:cNvPr id="2" name="Google Shape;59;p8">
            <a:extLst>
              <a:ext uri="{FF2B5EF4-FFF2-40B4-BE49-F238E27FC236}">
                <a16:creationId xmlns:a16="http://schemas.microsoft.com/office/drawing/2014/main" id="{F5C612B5-165F-0946-763C-7B2A766A784E}"/>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 name="Google Shape;60;p8">
            <a:extLst>
              <a:ext uri="{FF2B5EF4-FFF2-40B4-BE49-F238E27FC236}">
                <a16:creationId xmlns:a16="http://schemas.microsoft.com/office/drawing/2014/main" id="{B8318362-D37E-A169-17C9-539F726226A5}"/>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1;p8">
            <a:extLst>
              <a:ext uri="{FF2B5EF4-FFF2-40B4-BE49-F238E27FC236}">
                <a16:creationId xmlns:a16="http://schemas.microsoft.com/office/drawing/2014/main" id="{723E59B6-177D-2B95-1688-83F5D6917104}"/>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2;p8">
            <a:extLst>
              <a:ext uri="{FF2B5EF4-FFF2-40B4-BE49-F238E27FC236}">
                <a16:creationId xmlns:a16="http://schemas.microsoft.com/office/drawing/2014/main" id="{07D8D7BD-9A3A-EB01-4F43-A9F54F332FC4}"/>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80635966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3" name="Google Shape;53;p7"/>
          <p:cNvSpPr txBox="1">
            <a:spLocks noGrp="1"/>
          </p:cNvSpPr>
          <p:nvPr>
            <p:ph type="title"/>
          </p:nvPr>
        </p:nvSpPr>
        <p:spPr>
          <a:xfrm>
            <a:off x="893700" y="358389"/>
            <a:ext cx="7356366" cy="701287"/>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b="1" i="0">
                <a:solidFill>
                  <a:schemeClr val="tx1">
                    <a:lumMod val="50000"/>
                  </a:schemeClr>
                </a:solidFill>
                <a:latin typeface="BIZ UDPGothic" panose="020B0400000000000000" pitchFamily="34" charset="-128"/>
                <a:ea typeface="BIZ UDPGothic" panose="020B0400000000000000" pitchFamily="34" charset="-128"/>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ja-JP" altLang="en-US"/>
              <a:t>マスター タイトルの書式設定</a:t>
            </a:r>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139697" lvl="0" indent="0" rtl="0">
              <a:spcBef>
                <a:spcPts val="600"/>
              </a:spcBef>
              <a:spcAft>
                <a:spcPts val="0"/>
              </a:spcAft>
              <a:buSzPts val="1400"/>
              <a:buNone/>
              <a:defRPr sz="1400" b="0" i="0">
                <a:latin typeface="BIZ UDPGothic" panose="020B0400000000000000" pitchFamily="34" charset="-128"/>
                <a:ea typeface="BIZ UDPGothic" panose="020B0400000000000000" pitchFamily="34" charset="-128"/>
              </a:defRPr>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pPr lvl="0"/>
            <a:r>
              <a:rPr lang="ja-JP" altLang="en-US"/>
              <a:t>マスター テキストの書式設定</a:t>
            </a: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139697" lvl="0" indent="0" rtl="0">
              <a:spcBef>
                <a:spcPts val="600"/>
              </a:spcBef>
              <a:spcAft>
                <a:spcPts val="0"/>
              </a:spcAft>
              <a:buSzPts val="1400"/>
              <a:buNone/>
              <a:defRPr sz="1400" b="0" i="0">
                <a:latin typeface="BIZ UDPGothic" panose="020B0400000000000000" pitchFamily="34" charset="-128"/>
                <a:ea typeface="BIZ UDPGothic" panose="020B0400000000000000" pitchFamily="34" charset="-128"/>
              </a:defRPr>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pPr lvl="0"/>
            <a:r>
              <a:rPr lang="ja-JP" altLang="en-US"/>
              <a:t>マスター テキストの書式設定</a:t>
            </a: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139697" lvl="0" indent="0" rtl="0">
              <a:spcBef>
                <a:spcPts val="600"/>
              </a:spcBef>
              <a:spcAft>
                <a:spcPts val="0"/>
              </a:spcAft>
              <a:buSzPts val="1400"/>
              <a:buNone/>
              <a:defRPr sz="1400" b="0" i="0">
                <a:latin typeface="BIZ UDPGothic" panose="020B0400000000000000" pitchFamily="34" charset="-128"/>
                <a:ea typeface="BIZ UDPGothic" panose="020B0400000000000000" pitchFamily="34" charset="-128"/>
              </a:defRPr>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pPr lvl="0"/>
            <a:r>
              <a:rPr lang="ja-JP" altLang="en-US"/>
              <a:t>マスター テキストの書式設定</a:t>
            </a: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
        <p:nvSpPr>
          <p:cNvPr id="2" name="Google Shape;59;p8">
            <a:extLst>
              <a:ext uri="{FF2B5EF4-FFF2-40B4-BE49-F238E27FC236}">
                <a16:creationId xmlns:a16="http://schemas.microsoft.com/office/drawing/2014/main" id="{21867EA7-B7CA-C4D9-2BA5-2BA12487004A}"/>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 name="Google Shape;60;p8">
            <a:extLst>
              <a:ext uri="{FF2B5EF4-FFF2-40B4-BE49-F238E27FC236}">
                <a16:creationId xmlns:a16="http://schemas.microsoft.com/office/drawing/2014/main" id="{5F3B028C-A69F-BC78-4393-B573D6A7CBFD}"/>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1;p8">
            <a:extLst>
              <a:ext uri="{FF2B5EF4-FFF2-40B4-BE49-F238E27FC236}">
                <a16:creationId xmlns:a16="http://schemas.microsoft.com/office/drawing/2014/main" id="{20E21139-BAAB-41D7-E5BF-D2BB8E4F2980}"/>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2;p8">
            <a:extLst>
              <a:ext uri="{FF2B5EF4-FFF2-40B4-BE49-F238E27FC236}">
                <a16:creationId xmlns:a16="http://schemas.microsoft.com/office/drawing/2014/main" id="{905F6B7A-8EB8-F06B-8698-11977124957A}"/>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7750152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63" name="Google Shape;63;p8"/>
          <p:cNvSpPr txBox="1">
            <a:spLocks noGrp="1"/>
          </p:cNvSpPr>
          <p:nvPr>
            <p:ph type="title"/>
          </p:nvPr>
        </p:nvSpPr>
        <p:spPr>
          <a:xfrm>
            <a:off x="893700" y="358388"/>
            <a:ext cx="7356366" cy="85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b="1" i="0">
                <a:solidFill>
                  <a:schemeClr val="tx1">
                    <a:lumMod val="50000"/>
                  </a:schemeClr>
                </a:solidFill>
                <a:latin typeface="BIZ UDPGothic" panose="020B0400000000000000" pitchFamily="34" charset="-128"/>
                <a:ea typeface="BIZ UDPGothic" panose="020B0400000000000000" pitchFamily="34" charset="-128"/>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ja-JP" altLang="en-US"/>
              <a:t>マスター タイトルの書式設定</a:t>
            </a:r>
            <a:endParaRPr/>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
        <p:nvSpPr>
          <p:cNvPr id="2" name="Google Shape;59;p8">
            <a:extLst>
              <a:ext uri="{FF2B5EF4-FFF2-40B4-BE49-F238E27FC236}">
                <a16:creationId xmlns:a16="http://schemas.microsoft.com/office/drawing/2014/main" id="{5ACE663B-6E2F-1A23-1DBF-7E7A08438621}"/>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 name="Google Shape;60;p8">
            <a:extLst>
              <a:ext uri="{FF2B5EF4-FFF2-40B4-BE49-F238E27FC236}">
                <a16:creationId xmlns:a16="http://schemas.microsoft.com/office/drawing/2014/main" id="{127E4178-F712-EA72-E3D7-9CEA19AF21F6}"/>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1;p8">
            <a:extLst>
              <a:ext uri="{FF2B5EF4-FFF2-40B4-BE49-F238E27FC236}">
                <a16:creationId xmlns:a16="http://schemas.microsoft.com/office/drawing/2014/main" id="{5F4126CD-97E7-17A4-2B64-E8F13728C705}"/>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2;p8">
            <a:extLst>
              <a:ext uri="{FF2B5EF4-FFF2-40B4-BE49-F238E27FC236}">
                <a16:creationId xmlns:a16="http://schemas.microsoft.com/office/drawing/2014/main" id="{6635149E-8C08-E873-0255-A32563927C01}"/>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94635601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5"/>
        <p:cNvGrpSpPr/>
        <p:nvPr/>
      </p:nvGrpSpPr>
      <p:grpSpPr>
        <a:xfrm>
          <a:off x="0" y="0"/>
          <a:ext cx="0" cy="0"/>
          <a:chOff x="0" y="0"/>
          <a:chExt cx="0" cy="0"/>
        </a:xfrm>
      </p:grpSpPr>
      <p:sp>
        <p:nvSpPr>
          <p:cNvPr id="70" name="Google Shape;70;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noAutofit/>
          </a:bodyPr>
          <a:lstStyle>
            <a:lvl1pPr marL="457189" lvl="0" indent="-228594">
              <a:spcBef>
                <a:spcPts val="360"/>
              </a:spcBef>
              <a:spcAft>
                <a:spcPts val="0"/>
              </a:spcAft>
              <a:buClr>
                <a:schemeClr val="dk2"/>
              </a:buClr>
              <a:buSzPts val="1400"/>
              <a:buNone/>
              <a:defRPr sz="1400" b="0" i="0">
                <a:solidFill>
                  <a:schemeClr val="dk2"/>
                </a:solidFill>
                <a:latin typeface="BIZ UDPGothic" panose="020B0400000000000000" pitchFamily="34" charset="-128"/>
                <a:ea typeface="BIZ UDPGothic" panose="020B0400000000000000" pitchFamily="34" charset="-128"/>
              </a:defRPr>
            </a:lvl1pPr>
          </a:lstStyle>
          <a:p>
            <a:pPr lvl="0"/>
            <a:r>
              <a:rPr lang="ja-JP" altLang="en-US"/>
              <a:t>マスター テキストの書式設定</a:t>
            </a:r>
          </a:p>
        </p:txBody>
      </p:sp>
      <p:sp>
        <p:nvSpPr>
          <p:cNvPr id="71" name="Google Shape;71;p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
        <p:nvSpPr>
          <p:cNvPr id="2" name="Google Shape;59;p8">
            <a:extLst>
              <a:ext uri="{FF2B5EF4-FFF2-40B4-BE49-F238E27FC236}">
                <a16:creationId xmlns:a16="http://schemas.microsoft.com/office/drawing/2014/main" id="{39DCCACA-68FD-45A4-614A-564C6399E8C7}"/>
              </a:ext>
            </a:extLst>
          </p:cNvPr>
          <p:cNvSpPr/>
          <p:nvPr/>
        </p:nvSpPr>
        <p:spPr>
          <a:xfrm>
            <a:off x="7356366" y="-3267"/>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 name="Google Shape;60;p8">
            <a:extLst>
              <a:ext uri="{FF2B5EF4-FFF2-40B4-BE49-F238E27FC236}">
                <a16:creationId xmlns:a16="http://schemas.microsoft.com/office/drawing/2014/main" id="{B7ADFE7D-45B3-6777-54D4-2CAB039C30AC}"/>
              </a:ext>
            </a:extLst>
          </p:cNvPr>
          <p:cNvSpPr/>
          <p:nvPr/>
        </p:nvSpPr>
        <p:spPr>
          <a:xfrm>
            <a:off x="8250312" y="-3267"/>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1;p8">
            <a:extLst>
              <a:ext uri="{FF2B5EF4-FFF2-40B4-BE49-F238E27FC236}">
                <a16:creationId xmlns:a16="http://schemas.microsoft.com/office/drawing/2014/main" id="{7C54AC58-1D04-3643-E8D5-4D2D6D6FF02C}"/>
              </a:ext>
            </a:extLst>
          </p:cNvPr>
          <p:cNvSpPr/>
          <p:nvPr/>
        </p:nvSpPr>
        <p:spPr>
          <a:xfrm>
            <a:off x="0" y="-3267"/>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2;p8">
            <a:extLst>
              <a:ext uri="{FF2B5EF4-FFF2-40B4-BE49-F238E27FC236}">
                <a16:creationId xmlns:a16="http://schemas.microsoft.com/office/drawing/2014/main" id="{E2D58F6A-26FB-0653-5E59-12AB88032BCD}"/>
              </a:ext>
            </a:extLst>
          </p:cNvPr>
          <p:cNvSpPr/>
          <p:nvPr/>
        </p:nvSpPr>
        <p:spPr>
          <a:xfrm>
            <a:off x="893710" y="-3267"/>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3167293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
        <p:nvSpPr>
          <p:cNvPr id="2" name="Google Shape;59;p8">
            <a:extLst>
              <a:ext uri="{FF2B5EF4-FFF2-40B4-BE49-F238E27FC236}">
                <a16:creationId xmlns:a16="http://schemas.microsoft.com/office/drawing/2014/main" id="{C404BD68-A798-1F03-4645-955FF82EE1F6}"/>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 name="Google Shape;60;p8">
            <a:extLst>
              <a:ext uri="{FF2B5EF4-FFF2-40B4-BE49-F238E27FC236}">
                <a16:creationId xmlns:a16="http://schemas.microsoft.com/office/drawing/2014/main" id="{1956D683-4FDE-D3A8-A9A8-0D9FB0D07214}"/>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1;p8">
            <a:extLst>
              <a:ext uri="{FF2B5EF4-FFF2-40B4-BE49-F238E27FC236}">
                <a16:creationId xmlns:a16="http://schemas.microsoft.com/office/drawing/2014/main" id="{8B212D52-D3AC-F38C-B88C-A1780D8324E4}"/>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2;p8">
            <a:extLst>
              <a:ext uri="{FF2B5EF4-FFF2-40B4-BE49-F238E27FC236}">
                <a16:creationId xmlns:a16="http://schemas.microsoft.com/office/drawing/2014/main" id="{CB2E6FA9-847E-D7F7-7A68-B2D36518B292}"/>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41099605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ltLang="ja"/>
              <a:t>‹#›</a:t>
            </a:fld>
            <a:endParaRPr lang="ja" altLang="en-US"/>
          </a:p>
        </p:txBody>
      </p:sp>
    </p:spTree>
    <p:extLst>
      <p:ext uri="{BB962C8B-B14F-4D97-AF65-F5344CB8AC3E}">
        <p14:creationId xmlns:p14="http://schemas.microsoft.com/office/powerpoint/2010/main" val="272974305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タイトル プレースホルダー 2">
            <a:extLst>
              <a:ext uri="{FF2B5EF4-FFF2-40B4-BE49-F238E27FC236}">
                <a16:creationId xmlns:a16="http://schemas.microsoft.com/office/drawing/2014/main" id="{BF15FF19-EF74-5F7E-1E90-E7B6015F2276}"/>
              </a:ext>
            </a:extLst>
          </p:cNvPr>
          <p:cNvSpPr>
            <a:spLocks noGrp="1"/>
          </p:cNvSpPr>
          <p:nvPr>
            <p:ph type="title"/>
          </p:nvPr>
        </p:nvSpPr>
        <p:spPr>
          <a:xfrm>
            <a:off x="628650" y="274639"/>
            <a:ext cx="7886700" cy="99377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7" name="テキスト プレースホルダー 16">
            <a:extLst>
              <a:ext uri="{FF2B5EF4-FFF2-40B4-BE49-F238E27FC236}">
                <a16:creationId xmlns:a16="http://schemas.microsoft.com/office/drawing/2014/main" id="{0815042E-04C2-3A48-C0EF-588B7E8D64F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endParaRPr kumimoji="1" lang="ja-JP" altLang="en-US"/>
          </a:p>
        </p:txBody>
      </p:sp>
    </p:spTree>
    <p:extLst>
      <p:ext uri="{BB962C8B-B14F-4D97-AF65-F5344CB8AC3E}">
        <p14:creationId xmlns:p14="http://schemas.microsoft.com/office/powerpoint/2010/main" val="1237143177"/>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ransition>
    <p:fade thruBlk="1"/>
  </p:transition>
  <p:hf sldNum="0" hdr="0" ftr="0" dt="0"/>
  <p:txStyles>
    <p:title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000000"/>
        </a:buClr>
        <a:buFont typeface="Arial"/>
        <a:defRPr kumimoji="1" sz="3200" b="1"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19090" marR="0" lvl="0" indent="-342892" algn="l" rtl="0" eaLnBrk="1" hangingPunct="1">
        <a:lnSpc>
          <a:spcPct val="110000"/>
        </a:lnSpc>
        <a:spcBef>
          <a:spcPts val="0"/>
        </a:spcBef>
        <a:spcAft>
          <a:spcPts val="0"/>
        </a:spcAft>
        <a:buClr>
          <a:srgbClr val="000000"/>
        </a:buClr>
        <a:buFont typeface="Arial" panose="020B0604020202020204" pitchFamily="34" charset="0"/>
        <a:buChar char="•"/>
        <a:defRPr kumimoji="1" sz="2800" b="0"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1pPr>
      <a:lvl2pPr marL="0" marR="0" lvl="1" indent="0" algn="l" rtl="0" eaLnBrk="1" hangingPunct="1">
        <a:lnSpc>
          <a:spcPct val="100000"/>
        </a:lnSpc>
        <a:spcBef>
          <a:spcPts val="0"/>
        </a:spcBef>
        <a:spcAft>
          <a:spcPts val="0"/>
        </a:spcAft>
        <a:buClr>
          <a:srgbClr val="000000"/>
        </a:buClr>
        <a:buFont typeface="Arial" panose="020B0604020202020204" pitchFamily="34" charset="0"/>
        <a:buNone/>
        <a:defRPr kumimoji="1" sz="2000" b="0" i="0" u="none" strike="noStrike" cap="none">
          <a:solidFill>
            <a:srgbClr val="000000"/>
          </a:solidFill>
          <a:latin typeface="Arial"/>
          <a:ea typeface="Arial"/>
          <a:cs typeface="Arial"/>
          <a:sym typeface="Arial"/>
        </a:defRPr>
      </a:lvl2pPr>
      <a:lvl3pPr marL="457189" marR="0" lvl="2" indent="-457189" algn="l" rtl="0" eaLnBrk="1" hangingPunct="1">
        <a:lnSpc>
          <a:spcPct val="100000"/>
        </a:lnSpc>
        <a:spcBef>
          <a:spcPts val="0"/>
        </a:spcBef>
        <a:spcAft>
          <a:spcPts val="0"/>
        </a:spcAft>
        <a:buClr>
          <a:srgbClr val="000000"/>
        </a:buClr>
        <a:buFont typeface="Arial" panose="020B0604020202020204" pitchFamily="34" charset="0"/>
        <a:buChar char="•"/>
        <a:defRPr kumimoji="1" sz="2000" b="0" i="0" u="none" strike="noStrike" cap="none">
          <a:solidFill>
            <a:srgbClr val="000000"/>
          </a:solidFill>
          <a:latin typeface="Arial"/>
          <a:ea typeface="Arial"/>
          <a:cs typeface="Arial"/>
          <a:sym typeface="Arial"/>
        </a:defRPr>
      </a:lvl3pPr>
      <a:lvl4pPr marL="457189" marR="0" lvl="3" indent="-457189" algn="l" rtl="0" eaLnBrk="1" hangingPunct="1">
        <a:lnSpc>
          <a:spcPct val="100000"/>
        </a:lnSpc>
        <a:spcBef>
          <a:spcPts val="0"/>
        </a:spcBef>
        <a:spcAft>
          <a:spcPts val="0"/>
        </a:spcAft>
        <a:buClr>
          <a:srgbClr val="000000"/>
        </a:buClr>
        <a:buFont typeface="Arial" panose="020B0604020202020204" pitchFamily="34" charset="0"/>
        <a:buChar char="•"/>
        <a:defRPr kumimoji="1" sz="2000" b="0" i="0" u="none" strike="noStrike" cap="none">
          <a:solidFill>
            <a:srgbClr val="000000"/>
          </a:solidFill>
          <a:latin typeface="Arial"/>
          <a:ea typeface="Arial"/>
          <a:cs typeface="Arial"/>
          <a:sym typeface="Arial"/>
        </a:defRPr>
      </a:lvl4pPr>
      <a:lvl5pPr marL="457189" marR="0" lvl="4" indent="-457189" algn="l" rtl="0" eaLnBrk="1" hangingPunct="1">
        <a:lnSpc>
          <a:spcPct val="100000"/>
        </a:lnSpc>
        <a:spcBef>
          <a:spcPts val="0"/>
        </a:spcBef>
        <a:spcAft>
          <a:spcPts val="0"/>
        </a:spcAft>
        <a:buClr>
          <a:srgbClr val="000000"/>
        </a:buClr>
        <a:buFont typeface="Arial" panose="020B0604020202020204" pitchFamily="34" charset="0"/>
        <a:buChar char="•"/>
        <a:defRPr kumimoji="1" sz="20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7.wdp"/><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0.png"/><Relationship Id="rId5" Type="http://schemas.microsoft.com/office/2007/relationships/hdphoto" Target="../media/hdphoto6.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nikolito/TEI-tool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microsoft.com/office/2007/relationships/hdphoto" Target="../media/hdphoto9.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microsoft.com/office/2007/relationships/hdphoto" Target="../media/hdphoto10.wdp"/></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code.visualstudio.com/Downloa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ja"/>
              <a:t>TE</a:t>
            </a:r>
            <a:r>
              <a:rPr lang="en-US" altLang="ja"/>
              <a:t>I</a:t>
            </a:r>
            <a:r>
              <a:rPr lang="ja"/>
              <a:t>ハンズオン</a:t>
            </a:r>
            <a:endParaRPr/>
          </a:p>
        </p:txBody>
      </p:sp>
      <p:sp>
        <p:nvSpPr>
          <p:cNvPr id="2" name="字幕 1">
            <a:extLst>
              <a:ext uri="{FF2B5EF4-FFF2-40B4-BE49-F238E27FC236}">
                <a16:creationId xmlns:a16="http://schemas.microsoft.com/office/drawing/2014/main" id="{7620D324-FA28-7CB2-E627-1674A4BC8898}"/>
              </a:ext>
            </a:extLst>
          </p:cNvPr>
          <p:cNvSpPr>
            <a:spLocks noGrp="1"/>
          </p:cNvSpPr>
          <p:nvPr>
            <p:ph type="subTitle" idx="1"/>
          </p:nvPr>
        </p:nvSpPr>
        <p:spPr/>
        <p:txBody>
          <a:bodyPr/>
          <a:lstStyle/>
          <a:p>
            <a:r>
              <a:rPr lang="en-US" altLang="ja-JP" dirty="0"/>
              <a:t>Visual Studio Code</a:t>
            </a:r>
            <a:r>
              <a:rPr lang="ja-JP" altLang="en-US"/>
              <a:t>と作業ファイルの準備編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6482A8E3-B49E-0C98-89BC-B0A3F5C7AC3D}"/>
            </a:ext>
          </a:extLst>
        </p:cNvPr>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17DAD406-A901-288C-911A-18B855F90A7B}"/>
              </a:ext>
            </a:extLst>
          </p:cNvPr>
          <p:cNvPicPr>
            <a:picLocks noChangeAspect="1"/>
          </p:cNvPicPr>
          <p:nvPr/>
        </p:nvPicPr>
        <p:blipFill>
          <a:blip r:embed="rId3"/>
          <a:srcRect t="3905"/>
          <a:stretch>
            <a:fillRect/>
          </a:stretch>
        </p:blipFill>
        <p:spPr>
          <a:xfrm>
            <a:off x="1299359" y="1104342"/>
            <a:ext cx="6913911" cy="3870754"/>
          </a:xfrm>
          <a:prstGeom prst="rect">
            <a:avLst/>
          </a:prstGeom>
        </p:spPr>
      </p:pic>
      <p:sp>
        <p:nvSpPr>
          <p:cNvPr id="100" name="Google Shape;100;p18">
            <a:extLst>
              <a:ext uri="{FF2B5EF4-FFF2-40B4-BE49-F238E27FC236}">
                <a16:creationId xmlns:a16="http://schemas.microsoft.com/office/drawing/2014/main" id="{5F1DAD1A-6D5A-60DD-1C00-FCAAF8D04C17}"/>
              </a:ext>
            </a:extLst>
          </p:cNvPr>
          <p:cNvSpPr txBox="1">
            <a:spLocks noGrp="1"/>
          </p:cNvSpPr>
          <p:nvPr>
            <p:ph type="title"/>
          </p:nvPr>
        </p:nvSpPr>
        <p:spPr>
          <a:xfrm>
            <a:off x="457200" y="168404"/>
            <a:ext cx="8229600" cy="891178"/>
          </a:xfrm>
          <a:prstGeom prst="rect">
            <a:avLst/>
          </a:prstGeom>
        </p:spPr>
        <p:txBody>
          <a:bodyPr spcFirstLastPara="1" wrap="square" lIns="91425" tIns="91425" rIns="91425" bIns="91425" anchor="t" anchorCtr="0">
            <a:normAutofit/>
          </a:bodyPr>
          <a:lstStyle/>
          <a:p>
            <a:pPr lvl="0"/>
            <a:r>
              <a:rPr lang="en-US" altLang="ja-JP" dirty="0"/>
              <a:t>XML</a:t>
            </a:r>
            <a:r>
              <a:rPr lang="ja-JP" altLang="en-US"/>
              <a:t>入力補助機能の追加</a:t>
            </a:r>
            <a:endParaRPr lang="ja-JP" altLang="en-US" dirty="0">
              <a:latin typeface="Helvetica" pitchFamily="2" charset="0"/>
            </a:endParaRPr>
          </a:p>
        </p:txBody>
      </p:sp>
      <p:sp>
        <p:nvSpPr>
          <p:cNvPr id="6" name="Google Shape;73;p15">
            <a:extLst>
              <a:ext uri="{FF2B5EF4-FFF2-40B4-BE49-F238E27FC236}">
                <a16:creationId xmlns:a16="http://schemas.microsoft.com/office/drawing/2014/main" id="{90DBEE82-5BA3-2A19-C9AD-2F7E7B928C63}"/>
              </a:ext>
            </a:extLst>
          </p:cNvPr>
          <p:cNvSpPr/>
          <p:nvPr/>
        </p:nvSpPr>
        <p:spPr>
          <a:xfrm>
            <a:off x="1490132" y="1649584"/>
            <a:ext cx="1862668" cy="483117"/>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pitchFamily="2" charset="0"/>
            </a:endParaRPr>
          </a:p>
        </p:txBody>
      </p:sp>
      <p:sp>
        <p:nvSpPr>
          <p:cNvPr id="7" name="Google Shape;73;p15">
            <a:extLst>
              <a:ext uri="{FF2B5EF4-FFF2-40B4-BE49-F238E27FC236}">
                <a16:creationId xmlns:a16="http://schemas.microsoft.com/office/drawing/2014/main" id="{5540D2C8-1F28-0710-C03F-F58E0274E7DA}"/>
              </a:ext>
            </a:extLst>
          </p:cNvPr>
          <p:cNvSpPr/>
          <p:nvPr/>
        </p:nvSpPr>
        <p:spPr>
          <a:xfrm>
            <a:off x="4953017" y="2131532"/>
            <a:ext cx="1052624" cy="328915"/>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pitchFamily="2" charset="0"/>
            </a:endParaRPr>
          </a:p>
        </p:txBody>
      </p:sp>
      <p:sp>
        <p:nvSpPr>
          <p:cNvPr id="3" name="Google Shape;73;p15">
            <a:extLst>
              <a:ext uri="{FF2B5EF4-FFF2-40B4-BE49-F238E27FC236}">
                <a16:creationId xmlns:a16="http://schemas.microsoft.com/office/drawing/2014/main" id="{E8B2400F-6DA3-65F6-99F0-3D315C89B0B7}"/>
              </a:ext>
            </a:extLst>
          </p:cNvPr>
          <p:cNvSpPr/>
          <p:nvPr/>
        </p:nvSpPr>
        <p:spPr>
          <a:xfrm>
            <a:off x="1216449" y="2527947"/>
            <a:ext cx="407270" cy="423892"/>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pitchFamily="2" charset="0"/>
            </a:endParaRPr>
          </a:p>
        </p:txBody>
      </p:sp>
    </p:spTree>
    <p:extLst>
      <p:ext uri="{BB962C8B-B14F-4D97-AF65-F5344CB8AC3E}">
        <p14:creationId xmlns:p14="http://schemas.microsoft.com/office/powerpoint/2010/main" val="137085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0E4210-A89F-4D76-6B4E-6816784F8EFA}"/>
              </a:ext>
            </a:extLst>
          </p:cNvPr>
          <p:cNvSpPr>
            <a:spLocks noGrp="1"/>
          </p:cNvSpPr>
          <p:nvPr>
            <p:ph type="title"/>
          </p:nvPr>
        </p:nvSpPr>
        <p:spPr/>
        <p:txBody>
          <a:bodyPr/>
          <a:lstStyle/>
          <a:p>
            <a:r>
              <a:rPr kumimoji="1" lang="en-US" altLang="ja-JP" dirty="0"/>
              <a:t>XML</a:t>
            </a:r>
            <a:r>
              <a:rPr kumimoji="1" lang="ja-JP" altLang="en-US"/>
              <a:t>入力補助機能の追加</a:t>
            </a:r>
          </a:p>
        </p:txBody>
      </p:sp>
      <p:sp>
        <p:nvSpPr>
          <p:cNvPr id="5" name="テキスト ボックス 4">
            <a:extLst>
              <a:ext uri="{FF2B5EF4-FFF2-40B4-BE49-F238E27FC236}">
                <a16:creationId xmlns:a16="http://schemas.microsoft.com/office/drawing/2014/main" id="{109CA0DE-7034-6E90-312C-64FC9DA41CD5}"/>
              </a:ext>
            </a:extLst>
          </p:cNvPr>
          <p:cNvSpPr txBox="1"/>
          <p:nvPr/>
        </p:nvSpPr>
        <p:spPr>
          <a:xfrm>
            <a:off x="2914421" y="1030065"/>
            <a:ext cx="3281668" cy="338554"/>
          </a:xfrm>
          <a:prstGeom prst="rect">
            <a:avLst/>
          </a:prstGeom>
          <a:noFill/>
        </p:spPr>
        <p:txBody>
          <a:bodyPr wrap="none" rtlCol="0">
            <a:spAutoFit/>
          </a:bodyPr>
          <a:lstStyle/>
          <a:p>
            <a:r>
              <a:rPr kumimoji="1" lang="ja-JP" altLang="en-US" sz="1600">
                <a:solidFill>
                  <a:schemeClr val="tx1">
                    <a:lumMod val="50000"/>
                  </a:schemeClr>
                </a:solidFill>
                <a:latin typeface="BIZ UDPGothic" panose="020B0400000000000000" pitchFamily="34" charset="-128"/>
                <a:ea typeface="BIZ UDPGothic" panose="020B0400000000000000" pitchFamily="34" charset="-128"/>
              </a:rPr>
              <a:t>タグの入力誤りなどを見つけます。</a:t>
            </a:r>
          </a:p>
        </p:txBody>
      </p:sp>
      <p:pic>
        <p:nvPicPr>
          <p:cNvPr id="9" name="コンテンツ プレースホルダー 8">
            <a:extLst>
              <a:ext uri="{FF2B5EF4-FFF2-40B4-BE49-F238E27FC236}">
                <a16:creationId xmlns:a16="http://schemas.microsoft.com/office/drawing/2014/main" id="{18EE29DA-7BC6-5D65-262F-6C5FC4D4AC67}"/>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016894" y="1066068"/>
            <a:ext cx="7110212" cy="3989958"/>
          </a:xfrm>
        </p:spPr>
      </p:pic>
    </p:spTree>
    <p:extLst>
      <p:ext uri="{BB962C8B-B14F-4D97-AF65-F5344CB8AC3E}">
        <p14:creationId xmlns:p14="http://schemas.microsoft.com/office/powerpoint/2010/main" val="1237841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B40133-DCB3-202B-7245-102E2CB3268E}"/>
              </a:ext>
            </a:extLst>
          </p:cNvPr>
          <p:cNvSpPr>
            <a:spLocks noGrp="1"/>
          </p:cNvSpPr>
          <p:nvPr>
            <p:ph type="title"/>
          </p:nvPr>
        </p:nvSpPr>
        <p:spPr/>
        <p:txBody>
          <a:bodyPr/>
          <a:lstStyle/>
          <a:p>
            <a:r>
              <a:rPr kumimoji="1" lang="ja-JP" altLang="en-US"/>
              <a:t>（おすすめ）便利なタグ作成支援</a:t>
            </a:r>
          </a:p>
        </p:txBody>
      </p:sp>
      <p:sp>
        <p:nvSpPr>
          <p:cNvPr id="3" name="コンテンツ プレースホルダー 2">
            <a:extLst>
              <a:ext uri="{FF2B5EF4-FFF2-40B4-BE49-F238E27FC236}">
                <a16:creationId xmlns:a16="http://schemas.microsoft.com/office/drawing/2014/main" id="{0DF4ED82-D194-D334-13D0-A75397D61752}"/>
              </a:ext>
            </a:extLst>
          </p:cNvPr>
          <p:cNvSpPr>
            <a:spLocks noGrp="1"/>
          </p:cNvSpPr>
          <p:nvPr>
            <p:ph idx="1"/>
          </p:nvPr>
        </p:nvSpPr>
        <p:spPr/>
        <p:txBody>
          <a:bodyPr/>
          <a:lstStyle/>
          <a:p>
            <a:r>
              <a:rPr kumimoji="1" lang="en-US" altLang="ja-JP"/>
              <a:t>Auto Close Tag</a:t>
            </a:r>
          </a:p>
          <a:p>
            <a:pPr marL="342900" indent="-342900">
              <a:buFont typeface="Arial" panose="020B0604020202020204" pitchFamily="34" charset="0"/>
              <a:buChar char="•"/>
            </a:pPr>
            <a:r>
              <a:rPr kumimoji="1" lang="ja-JP" altLang="en-US" sz="2400"/>
              <a:t>タグを作成する時に自動で終了タグを追加</a:t>
            </a:r>
            <a:endParaRPr kumimoji="1" lang="en-US" altLang="ja-JP" sz="2400"/>
          </a:p>
          <a:p>
            <a:r>
              <a:rPr lang="en-US" altLang="ja-JP"/>
              <a:t>Auto Rename Tag</a:t>
            </a:r>
          </a:p>
          <a:p>
            <a:pPr marL="342900" indent="-342900">
              <a:buFont typeface="Arial" panose="020B0604020202020204" pitchFamily="34" charset="0"/>
              <a:buChar char="•"/>
            </a:pPr>
            <a:r>
              <a:rPr kumimoji="1" lang="ja-JP" altLang="en-US" sz="2400"/>
              <a:t>タグを変更したらペアのタグ名も自動で変更</a:t>
            </a:r>
          </a:p>
        </p:txBody>
      </p:sp>
    </p:spTree>
    <p:extLst>
      <p:ext uri="{BB962C8B-B14F-4D97-AF65-F5344CB8AC3E}">
        <p14:creationId xmlns:p14="http://schemas.microsoft.com/office/powerpoint/2010/main" val="2758799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6BE7C-B7D2-4FD9-5B81-7AB7D6339F11}"/>
            </a:ext>
          </a:extLst>
        </p:cNvPr>
        <p:cNvGrpSpPr/>
        <p:nvPr/>
      </p:nvGrpSpPr>
      <p:grpSpPr>
        <a:xfrm>
          <a:off x="0" y="0"/>
          <a:ext cx="0" cy="0"/>
          <a:chOff x="0" y="0"/>
          <a:chExt cx="0" cy="0"/>
        </a:xfrm>
      </p:grpSpPr>
      <p:pic>
        <p:nvPicPr>
          <p:cNvPr id="15" name="コンテンツ プレースホルダー 14" descr="新聞の記事のスクリーンショット&#10;&#10;中程度の精度で自動的に生成された説明">
            <a:extLst>
              <a:ext uri="{FF2B5EF4-FFF2-40B4-BE49-F238E27FC236}">
                <a16:creationId xmlns:a16="http://schemas.microsoft.com/office/drawing/2014/main" id="{72A2F7C1-5A2B-BA6F-D7DE-B97116C3E9CC}"/>
              </a:ext>
            </a:extLst>
          </p:cNvPr>
          <p:cNvPicPr>
            <a:picLocks noGrp="1" noChangeAspect="1"/>
          </p:cNvPicPr>
          <p:nvPr>
            <p:ph idx="1"/>
          </p:nvPr>
        </p:nvPicPr>
        <p:blipFill>
          <a:blip r:embed="rId3"/>
          <a:stretch>
            <a:fillRect/>
          </a:stretch>
        </p:blipFill>
        <p:spPr>
          <a:xfrm>
            <a:off x="0" y="1075410"/>
            <a:ext cx="4109567" cy="3265753"/>
          </a:xfrm>
        </p:spPr>
      </p:pic>
      <p:sp>
        <p:nvSpPr>
          <p:cNvPr id="2" name="タイトル 1">
            <a:extLst>
              <a:ext uri="{FF2B5EF4-FFF2-40B4-BE49-F238E27FC236}">
                <a16:creationId xmlns:a16="http://schemas.microsoft.com/office/drawing/2014/main" id="{56766722-EB4B-D01B-577F-EACA9702B471}"/>
              </a:ext>
            </a:extLst>
          </p:cNvPr>
          <p:cNvSpPr>
            <a:spLocks noGrp="1"/>
          </p:cNvSpPr>
          <p:nvPr>
            <p:ph type="title"/>
          </p:nvPr>
        </p:nvSpPr>
        <p:spPr>
          <a:xfrm>
            <a:off x="366422" y="126758"/>
            <a:ext cx="4621794" cy="845033"/>
          </a:xfrm>
        </p:spPr>
        <p:txBody>
          <a:bodyPr/>
          <a:lstStyle/>
          <a:p>
            <a:r>
              <a:rPr kumimoji="1" lang="ja-JP" altLang="en-US"/>
              <a:t>オートフォーマット</a:t>
            </a:r>
          </a:p>
        </p:txBody>
      </p:sp>
      <p:pic>
        <p:nvPicPr>
          <p:cNvPr id="4" name="図 3" descr="テキスト&#10;&#10;自動的に生成された説明">
            <a:extLst>
              <a:ext uri="{FF2B5EF4-FFF2-40B4-BE49-F238E27FC236}">
                <a16:creationId xmlns:a16="http://schemas.microsoft.com/office/drawing/2014/main" id="{317B6408-244A-F27B-9D3C-3D851E20D9EF}"/>
              </a:ext>
            </a:extLst>
          </p:cNvPr>
          <p:cNvPicPr>
            <a:picLocks noChangeAspect="1"/>
          </p:cNvPicPr>
          <p:nvPr/>
        </p:nvPicPr>
        <p:blipFill>
          <a:blip r:embed="rId4"/>
          <a:stretch>
            <a:fillRect/>
          </a:stretch>
        </p:blipFill>
        <p:spPr>
          <a:xfrm>
            <a:off x="2295074" y="1622666"/>
            <a:ext cx="2130810" cy="3394076"/>
          </a:xfrm>
          <a:prstGeom prst="rect">
            <a:avLst/>
          </a:prstGeom>
        </p:spPr>
      </p:pic>
      <p:sp>
        <p:nvSpPr>
          <p:cNvPr id="5" name="テキスト ボックス 4">
            <a:extLst>
              <a:ext uri="{FF2B5EF4-FFF2-40B4-BE49-F238E27FC236}">
                <a16:creationId xmlns:a16="http://schemas.microsoft.com/office/drawing/2014/main" id="{93037B95-28F6-0889-3630-DB12ABE97ACB}"/>
              </a:ext>
            </a:extLst>
          </p:cNvPr>
          <p:cNvSpPr txBox="1"/>
          <p:nvPr/>
        </p:nvSpPr>
        <p:spPr>
          <a:xfrm>
            <a:off x="482356" y="1422539"/>
            <a:ext cx="3983525"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a:t>開いたファイル上で右クリックすると出てくるメニュ↓</a:t>
            </a:r>
          </a:p>
        </p:txBody>
      </p:sp>
      <p:sp>
        <p:nvSpPr>
          <p:cNvPr id="7" name="正方形/長方形 6">
            <a:extLst>
              <a:ext uri="{FF2B5EF4-FFF2-40B4-BE49-F238E27FC236}">
                <a16:creationId xmlns:a16="http://schemas.microsoft.com/office/drawing/2014/main" id="{AAF76486-0384-2D3F-9DAB-02F64425A3CA}"/>
              </a:ext>
            </a:extLst>
          </p:cNvPr>
          <p:cNvSpPr/>
          <p:nvPr/>
        </p:nvSpPr>
        <p:spPr>
          <a:xfrm>
            <a:off x="2295074" y="3467477"/>
            <a:ext cx="2130810" cy="20823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17" name="図 16" descr="タイムライン が含まれている画像&#10;&#10;自動的に生成された説明">
            <a:extLst>
              <a:ext uri="{FF2B5EF4-FFF2-40B4-BE49-F238E27FC236}">
                <a16:creationId xmlns:a16="http://schemas.microsoft.com/office/drawing/2014/main" id="{14C46703-97F5-13C8-857F-8AF9374D607D}"/>
              </a:ext>
            </a:extLst>
          </p:cNvPr>
          <p:cNvPicPr>
            <a:picLocks noChangeAspect="1"/>
          </p:cNvPicPr>
          <p:nvPr/>
        </p:nvPicPr>
        <p:blipFill>
          <a:blip r:embed="rId5"/>
          <a:stretch>
            <a:fillRect/>
          </a:stretch>
        </p:blipFill>
        <p:spPr>
          <a:xfrm>
            <a:off x="4757376" y="0"/>
            <a:ext cx="4386624" cy="5143500"/>
          </a:xfrm>
          <a:prstGeom prst="rect">
            <a:avLst/>
          </a:prstGeom>
        </p:spPr>
      </p:pic>
      <p:sp>
        <p:nvSpPr>
          <p:cNvPr id="9" name="右矢印 8">
            <a:extLst>
              <a:ext uri="{FF2B5EF4-FFF2-40B4-BE49-F238E27FC236}">
                <a16:creationId xmlns:a16="http://schemas.microsoft.com/office/drawing/2014/main" id="{B9E476D2-AA38-200D-6A1E-AEEC0F450FCB}"/>
              </a:ext>
            </a:extLst>
          </p:cNvPr>
          <p:cNvSpPr/>
          <p:nvPr/>
        </p:nvSpPr>
        <p:spPr>
          <a:xfrm>
            <a:off x="4329603" y="2459811"/>
            <a:ext cx="633743" cy="325925"/>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034BCCB-C8B2-71D8-4F59-70AB33CEA25B}"/>
              </a:ext>
            </a:extLst>
          </p:cNvPr>
          <p:cNvSpPr txBox="1"/>
          <p:nvPr/>
        </p:nvSpPr>
        <p:spPr>
          <a:xfrm>
            <a:off x="799277" y="4367356"/>
            <a:ext cx="1332416" cy="338554"/>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kumimoji="1" lang="ja-JP" altLang="en-US" sz="800"/>
              <a:t>↑読みづらいコードの例</a:t>
            </a:r>
            <a:endParaRPr kumimoji="1" lang="en-US" altLang="ja-JP" sz="800"/>
          </a:p>
          <a:p>
            <a:r>
              <a:rPr lang="en-US" altLang="ja-JP" sz="800"/>
              <a:t>“meros_unformatted.xml</a:t>
            </a:r>
            <a:endParaRPr kumimoji="1" lang="ja-JP" altLang="en-US" sz="800"/>
          </a:p>
        </p:txBody>
      </p:sp>
    </p:spTree>
    <p:extLst>
      <p:ext uri="{BB962C8B-B14F-4D97-AF65-F5344CB8AC3E}">
        <p14:creationId xmlns:p14="http://schemas.microsoft.com/office/powerpoint/2010/main" val="4281886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E416DB-22E8-7467-87F1-53B06CCDF078}"/>
              </a:ext>
            </a:extLst>
          </p:cNvPr>
          <p:cNvSpPr>
            <a:spLocks noGrp="1"/>
          </p:cNvSpPr>
          <p:nvPr>
            <p:ph type="title"/>
          </p:nvPr>
        </p:nvSpPr>
        <p:spPr/>
        <p:txBody>
          <a:bodyPr/>
          <a:lstStyle/>
          <a:p>
            <a:r>
              <a:rPr kumimoji="1" lang="ja-JP" altLang="en-US"/>
              <a:t>（おすすめ）　</a:t>
            </a:r>
            <a:r>
              <a:rPr kumimoji="1" lang="en-US" altLang="ja-JP"/>
              <a:t>indent-rainbow</a:t>
            </a:r>
            <a:endParaRPr kumimoji="1" lang="ja-JP" altLang="en-US"/>
          </a:p>
        </p:txBody>
      </p:sp>
      <p:pic>
        <p:nvPicPr>
          <p:cNvPr id="5" name="コンテンツ プレースホルダー 4">
            <a:extLst>
              <a:ext uri="{FF2B5EF4-FFF2-40B4-BE49-F238E27FC236}">
                <a16:creationId xmlns:a16="http://schemas.microsoft.com/office/drawing/2014/main" id="{98E0E2E7-F265-BB8E-E7C5-628E906EFBD7}"/>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264682" y="1059582"/>
            <a:ext cx="6614635" cy="3994191"/>
          </a:xfrm>
        </p:spPr>
      </p:pic>
    </p:spTree>
    <p:extLst>
      <p:ext uri="{BB962C8B-B14F-4D97-AF65-F5344CB8AC3E}">
        <p14:creationId xmlns:p14="http://schemas.microsoft.com/office/powerpoint/2010/main" val="3708342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C0020F02-77E4-E41A-0F2E-C98052E9872B}"/>
            </a:ext>
          </a:extLst>
        </p:cNvPr>
        <p:cNvGrpSpPr/>
        <p:nvPr/>
      </p:nvGrpSpPr>
      <p:grpSpPr>
        <a:xfrm>
          <a:off x="0" y="0"/>
          <a:ext cx="0" cy="0"/>
          <a:chOff x="0" y="0"/>
          <a:chExt cx="0" cy="0"/>
        </a:xfrm>
      </p:grpSpPr>
      <p:sp>
        <p:nvSpPr>
          <p:cNvPr id="132" name="Google Shape;132;p21">
            <a:extLst>
              <a:ext uri="{FF2B5EF4-FFF2-40B4-BE49-F238E27FC236}">
                <a16:creationId xmlns:a16="http://schemas.microsoft.com/office/drawing/2014/main" id="{8DF2E68A-7B86-798B-ED50-D565C4888A1E}"/>
              </a:ext>
            </a:extLst>
          </p:cNvPr>
          <p:cNvSpPr txBox="1">
            <a:spLocks noGrp="1"/>
          </p:cNvSpPr>
          <p:nvPr>
            <p:ph type="title"/>
          </p:nvPr>
        </p:nvSpPr>
        <p:spPr>
          <a:xfrm>
            <a:off x="457200" y="193638"/>
            <a:ext cx="8229600" cy="865944"/>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ja"/>
              <a:t>VSCodeでXMLファイルの新規作成</a:t>
            </a:r>
            <a:endParaRPr/>
          </a:p>
        </p:txBody>
      </p:sp>
      <p:sp>
        <p:nvSpPr>
          <p:cNvPr id="133" name="Google Shape;133;p21">
            <a:extLst>
              <a:ext uri="{FF2B5EF4-FFF2-40B4-BE49-F238E27FC236}">
                <a16:creationId xmlns:a16="http://schemas.microsoft.com/office/drawing/2014/main" id="{58D6A670-2C63-DA94-F06D-61FBC6FA03C3}"/>
              </a:ext>
            </a:extLst>
          </p:cNvPr>
          <p:cNvSpPr txBox="1"/>
          <p:nvPr/>
        </p:nvSpPr>
        <p:spPr>
          <a:xfrm>
            <a:off x="44851" y="1206837"/>
            <a:ext cx="2048100"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solidFill>
                  <a:schemeClr val="dk2"/>
                </a:solidFill>
                <a:latin typeface="BIZ UDPGothic" panose="020B0400000000000000" pitchFamily="34" charset="-128"/>
                <a:ea typeface="BIZ UDPGothic" panose="020B0400000000000000" pitchFamily="34" charset="-128"/>
              </a:rPr>
              <a:t>方法1：</a:t>
            </a:r>
            <a:endParaRPr>
              <a:solidFill>
                <a:schemeClr val="dk2"/>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ja">
                <a:solidFill>
                  <a:schemeClr val="dk2"/>
                </a:solidFill>
                <a:latin typeface="BIZ UDPGothic" panose="020B0400000000000000" pitchFamily="34" charset="-128"/>
                <a:ea typeface="BIZ UDPGothic" panose="020B0400000000000000" pitchFamily="34" charset="-128"/>
              </a:rPr>
              <a:t>ショートカット</a:t>
            </a:r>
            <a:endParaRPr>
              <a:solidFill>
                <a:schemeClr val="dk2"/>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ja">
                <a:solidFill>
                  <a:schemeClr val="dk2"/>
                </a:solidFill>
                <a:latin typeface="BIZ UDPGothic" panose="020B0400000000000000" pitchFamily="34" charset="-128"/>
                <a:ea typeface="BIZ UDPGothic" panose="020B0400000000000000" pitchFamily="34" charset="-128"/>
              </a:rPr>
              <a:t>Command + </a:t>
            </a:r>
            <a:r>
              <a:rPr lang="ja">
                <a:solidFill>
                  <a:srgbClr val="FF0000"/>
                </a:solidFill>
                <a:latin typeface="BIZ UDPGothic" panose="020B0400000000000000" pitchFamily="34" charset="-128"/>
                <a:ea typeface="BIZ UDPGothic" panose="020B0400000000000000" pitchFamily="34" charset="-128"/>
              </a:rPr>
              <a:t>N</a:t>
            </a:r>
            <a:r>
              <a:rPr lang="ja">
                <a:solidFill>
                  <a:schemeClr val="dk2"/>
                </a:solidFill>
                <a:latin typeface="BIZ UDPGothic" panose="020B0400000000000000" pitchFamily="34" charset="-128"/>
                <a:ea typeface="BIZ UDPGothic" panose="020B0400000000000000" pitchFamily="34" charset="-128"/>
              </a:rPr>
              <a:t> (Mac)</a:t>
            </a:r>
            <a:endParaRPr>
              <a:solidFill>
                <a:schemeClr val="dk2"/>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ja">
                <a:solidFill>
                  <a:schemeClr val="dk2"/>
                </a:solidFill>
                <a:latin typeface="BIZ UDPGothic" panose="020B0400000000000000" pitchFamily="34" charset="-128"/>
                <a:ea typeface="BIZ UDPGothic" panose="020B0400000000000000" pitchFamily="34" charset="-128"/>
              </a:rPr>
              <a:t>Control + </a:t>
            </a:r>
            <a:r>
              <a:rPr lang="ja">
                <a:solidFill>
                  <a:srgbClr val="FF0000"/>
                </a:solidFill>
                <a:latin typeface="BIZ UDPGothic" panose="020B0400000000000000" pitchFamily="34" charset="-128"/>
                <a:ea typeface="BIZ UDPGothic" panose="020B0400000000000000" pitchFamily="34" charset="-128"/>
              </a:rPr>
              <a:t>N</a:t>
            </a:r>
            <a:r>
              <a:rPr lang="ja">
                <a:solidFill>
                  <a:schemeClr val="dk2"/>
                </a:solidFill>
                <a:latin typeface="BIZ UDPGothic" panose="020B0400000000000000" pitchFamily="34" charset="-128"/>
                <a:ea typeface="BIZ UDPGothic" panose="020B0400000000000000" pitchFamily="34" charset="-128"/>
              </a:rPr>
              <a:t> (Windows)</a:t>
            </a:r>
            <a:endParaRPr>
              <a:solidFill>
                <a:schemeClr val="dk2"/>
              </a:solidFill>
              <a:latin typeface="BIZ UDPGothic" panose="020B0400000000000000" pitchFamily="34" charset="-128"/>
              <a:ea typeface="BIZ UDPGothic" panose="020B0400000000000000" pitchFamily="34" charset="-128"/>
            </a:endParaRPr>
          </a:p>
        </p:txBody>
      </p:sp>
      <p:pic>
        <p:nvPicPr>
          <p:cNvPr id="136" name="Google Shape;136;p21">
            <a:extLst>
              <a:ext uri="{FF2B5EF4-FFF2-40B4-BE49-F238E27FC236}">
                <a16:creationId xmlns:a16="http://schemas.microsoft.com/office/drawing/2014/main" id="{AEB95B00-447C-1D57-77F3-801730C4754B}"/>
              </a:ext>
            </a:extLst>
          </p:cNvPr>
          <p:cNvPicPr preferRelativeResize="0"/>
          <p:nvPr/>
        </p:nvPicPr>
        <p:blipFill>
          <a:blip r:embed="rId3"/>
          <a:srcRect/>
          <a:stretch/>
        </p:blipFill>
        <p:spPr>
          <a:xfrm>
            <a:off x="1415130" y="1001683"/>
            <a:ext cx="3478123" cy="4226325"/>
          </a:xfrm>
          <a:prstGeom prst="rect">
            <a:avLst/>
          </a:prstGeom>
          <a:noFill/>
          <a:ln>
            <a:noFill/>
          </a:ln>
        </p:spPr>
      </p:pic>
      <p:sp>
        <p:nvSpPr>
          <p:cNvPr id="137" name="Google Shape;137;p21">
            <a:extLst>
              <a:ext uri="{FF2B5EF4-FFF2-40B4-BE49-F238E27FC236}">
                <a16:creationId xmlns:a16="http://schemas.microsoft.com/office/drawing/2014/main" id="{5BF7586F-17D3-F291-E17A-386EBC8BCF1C}"/>
              </a:ext>
            </a:extLst>
          </p:cNvPr>
          <p:cNvSpPr/>
          <p:nvPr/>
        </p:nvSpPr>
        <p:spPr>
          <a:xfrm>
            <a:off x="2527636" y="3968127"/>
            <a:ext cx="1519708" cy="34738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0" name="Google Shape;130;p21">
            <a:extLst>
              <a:ext uri="{FF2B5EF4-FFF2-40B4-BE49-F238E27FC236}">
                <a16:creationId xmlns:a16="http://schemas.microsoft.com/office/drawing/2014/main" id="{83E269BE-C5F3-686A-23D8-1B74BA0FC6C3}"/>
              </a:ext>
            </a:extLst>
          </p:cNvPr>
          <p:cNvPicPr preferRelativeResize="0"/>
          <p:nvPr/>
        </p:nvPicPr>
        <p:blipFill>
          <a:blip r:embed="rId4"/>
          <a:srcRect/>
          <a:stretch/>
        </p:blipFill>
        <p:spPr>
          <a:xfrm>
            <a:off x="6159794" y="1071012"/>
            <a:ext cx="3292816" cy="4000403"/>
          </a:xfrm>
          <a:prstGeom prst="rect">
            <a:avLst/>
          </a:prstGeom>
          <a:noFill/>
          <a:ln>
            <a:noFill/>
          </a:ln>
        </p:spPr>
      </p:pic>
      <p:sp>
        <p:nvSpPr>
          <p:cNvPr id="131" name="Google Shape;131;p21">
            <a:extLst>
              <a:ext uri="{FF2B5EF4-FFF2-40B4-BE49-F238E27FC236}">
                <a16:creationId xmlns:a16="http://schemas.microsoft.com/office/drawing/2014/main" id="{F0B970D7-A83A-CDF5-B9F2-921C25B02EB3}"/>
              </a:ext>
            </a:extLst>
          </p:cNvPr>
          <p:cNvSpPr/>
          <p:nvPr/>
        </p:nvSpPr>
        <p:spPr>
          <a:xfrm>
            <a:off x="6551203" y="1196780"/>
            <a:ext cx="1939034" cy="193745"/>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 name="Google Shape;134;p21">
            <a:extLst>
              <a:ext uri="{FF2B5EF4-FFF2-40B4-BE49-F238E27FC236}">
                <a16:creationId xmlns:a16="http://schemas.microsoft.com/office/drawing/2014/main" id="{FCD61BD4-7306-3A74-2445-4BDE7DEECDF0}"/>
              </a:ext>
            </a:extLst>
          </p:cNvPr>
          <p:cNvSpPr txBox="1"/>
          <p:nvPr/>
        </p:nvSpPr>
        <p:spPr>
          <a:xfrm>
            <a:off x="4703504" y="1200340"/>
            <a:ext cx="1560028" cy="12618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dirty="0">
                <a:solidFill>
                  <a:schemeClr val="dk2"/>
                </a:solidFill>
                <a:latin typeface="BIZ UDPGothic" panose="020B0400000000000000" pitchFamily="34" charset="-128"/>
                <a:ea typeface="BIZ UDPGothic" panose="020B0400000000000000" pitchFamily="34" charset="-128"/>
              </a:rPr>
              <a:t>方法2：</a:t>
            </a:r>
            <a:endParaRPr dirty="0">
              <a:solidFill>
                <a:schemeClr val="dk2"/>
              </a:solidFill>
              <a:latin typeface="BIZ UDPGothic" panose="020B0400000000000000" pitchFamily="34" charset="-128"/>
              <a:ea typeface="BIZ UDPGothic" panose="020B0400000000000000" pitchFamily="34" charset="-128"/>
            </a:endParaRPr>
          </a:p>
          <a:p>
            <a:pPr>
              <a:spcBef>
                <a:spcPts val="0"/>
              </a:spcBef>
              <a:spcAft>
                <a:spcPts val="0"/>
              </a:spcAft>
            </a:pPr>
            <a:r>
              <a:rPr lang="ja" altLang="en-US" dirty="0">
                <a:solidFill>
                  <a:schemeClr val="dk2"/>
                </a:solidFill>
                <a:latin typeface="BIZ UDPGothic" panose="020B0400000000000000" pitchFamily="34" charset="-128"/>
                <a:ea typeface="BIZ UDPGothic" panose="020B0400000000000000" pitchFamily="34" charset="-128"/>
              </a:rPr>
              <a:t>ファイル</a:t>
            </a:r>
            <a:r>
              <a:rPr lang="en-US" altLang="ja" dirty="0">
                <a:solidFill>
                  <a:schemeClr val="dk2"/>
                </a:solidFill>
                <a:latin typeface="BIZ UDPGothic" panose="020B0400000000000000" pitchFamily="34" charset="-128"/>
                <a:ea typeface="BIZ UDPGothic" panose="020B0400000000000000" pitchFamily="34" charset="-128"/>
              </a:rPr>
              <a:t>→</a:t>
            </a:r>
            <a:r>
              <a:rPr lang="ja" altLang="en-US" dirty="0">
                <a:solidFill>
                  <a:srgbClr val="FF0000"/>
                </a:solidFill>
                <a:latin typeface="BIZ UDPGothic" panose="020B0400000000000000" pitchFamily="34" charset="-128"/>
                <a:ea typeface="BIZ UDPGothic" panose="020B0400000000000000" pitchFamily="34" charset="-128"/>
              </a:rPr>
              <a:t>新しい</a:t>
            </a:r>
            <a:endParaRPr lang="en-US" altLang="ja" dirty="0">
              <a:solidFill>
                <a:srgbClr val="FF0000"/>
              </a:solidFill>
              <a:latin typeface="BIZ UDPGothic" panose="020B0400000000000000" pitchFamily="34" charset="-128"/>
              <a:ea typeface="BIZ UDPGothic" panose="020B0400000000000000" pitchFamily="34" charset="-128"/>
            </a:endParaRPr>
          </a:p>
          <a:p>
            <a:pPr>
              <a:spcBef>
                <a:spcPts val="0"/>
              </a:spcBef>
              <a:spcAft>
                <a:spcPts val="0"/>
              </a:spcAft>
            </a:pPr>
            <a:r>
              <a:rPr lang="ja" altLang="en-US" dirty="0">
                <a:solidFill>
                  <a:srgbClr val="FF0000"/>
                </a:solidFill>
                <a:latin typeface="BIZ UDPGothic" panose="020B0400000000000000" pitchFamily="34" charset="-128"/>
                <a:ea typeface="BIZ UDPGothic" panose="020B0400000000000000" pitchFamily="34" charset="-128"/>
              </a:rPr>
              <a:t>テキストファイル</a:t>
            </a:r>
            <a:endParaRPr lang="en-US" dirty="0">
              <a:solidFill>
                <a:srgbClr val="FF0000"/>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en-AU" altLang="ja" dirty="0">
                <a:solidFill>
                  <a:schemeClr val="dk2"/>
                </a:solidFill>
                <a:latin typeface="BIZ UDPGothic" panose="020B0400000000000000" pitchFamily="34" charset="-128"/>
                <a:ea typeface="BIZ UDPGothic" panose="020B0400000000000000" pitchFamily="34" charset="-128"/>
              </a:rPr>
              <a:t>(</a:t>
            </a:r>
            <a:r>
              <a:rPr lang="ja" dirty="0">
                <a:solidFill>
                  <a:schemeClr val="dk2"/>
                </a:solidFill>
                <a:latin typeface="BIZ UDPGothic" panose="020B0400000000000000" pitchFamily="34" charset="-128"/>
                <a:ea typeface="BIZ UDPGothic" panose="020B0400000000000000" pitchFamily="34" charset="-128"/>
              </a:rPr>
              <a:t>File→</a:t>
            </a:r>
            <a:r>
              <a:rPr lang="ja" dirty="0">
                <a:solidFill>
                  <a:srgbClr val="FF0000"/>
                </a:solidFill>
                <a:latin typeface="BIZ UDPGothic" panose="020B0400000000000000" pitchFamily="34" charset="-128"/>
                <a:ea typeface="BIZ UDPGothic" panose="020B0400000000000000" pitchFamily="34" charset="-128"/>
              </a:rPr>
              <a:t>New Text File</a:t>
            </a:r>
            <a:r>
              <a:rPr lang="en-AU" altLang="ja" dirty="0">
                <a:solidFill>
                  <a:schemeClr val="bg2"/>
                </a:solidFill>
                <a:latin typeface="BIZ UDPGothic" panose="020B0400000000000000" pitchFamily="34" charset="-128"/>
                <a:ea typeface="BIZ UDPGothic" panose="020B0400000000000000" pitchFamily="34" charset="-128"/>
              </a:rPr>
              <a:t>)</a:t>
            </a:r>
            <a:endParaRPr dirty="0">
              <a:solidFill>
                <a:schemeClr val="bg2"/>
              </a:solidFill>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2176203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457200" y="223024"/>
            <a:ext cx="8229600" cy="836558"/>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ja"/>
              <a:t>VSCodeでXMLファイルの</a:t>
            </a:r>
            <a:r>
              <a:rPr lang="ja-JP" altLang="en-US"/>
              <a:t>保存</a:t>
            </a:r>
          </a:p>
        </p:txBody>
      </p:sp>
      <p:pic>
        <p:nvPicPr>
          <p:cNvPr id="143" name="Google Shape;143;p22"/>
          <p:cNvPicPr preferRelativeResize="0"/>
          <p:nvPr/>
        </p:nvPicPr>
        <p:blipFill>
          <a:blip r:embed="rId3"/>
          <a:srcRect/>
          <a:stretch/>
        </p:blipFill>
        <p:spPr>
          <a:xfrm>
            <a:off x="600514" y="850999"/>
            <a:ext cx="3743503" cy="4497084"/>
          </a:xfrm>
          <a:prstGeom prst="rect">
            <a:avLst/>
          </a:prstGeom>
          <a:noFill/>
          <a:ln>
            <a:noFill/>
          </a:ln>
        </p:spPr>
      </p:pic>
      <p:grpSp>
        <p:nvGrpSpPr>
          <p:cNvPr id="144" name="Google Shape;144;p22"/>
          <p:cNvGrpSpPr/>
          <p:nvPr/>
        </p:nvGrpSpPr>
        <p:grpSpPr>
          <a:xfrm>
            <a:off x="2762954" y="2280266"/>
            <a:ext cx="5923846" cy="1390404"/>
            <a:chOff x="2509900" y="2492947"/>
            <a:chExt cx="5923846" cy="1390404"/>
          </a:xfrm>
        </p:grpSpPr>
        <p:grpSp>
          <p:nvGrpSpPr>
            <p:cNvPr id="145" name="Google Shape;145;p22"/>
            <p:cNvGrpSpPr/>
            <p:nvPr/>
          </p:nvGrpSpPr>
          <p:grpSpPr>
            <a:xfrm>
              <a:off x="2509900" y="2492950"/>
              <a:ext cx="2649475" cy="1390400"/>
              <a:chOff x="2509900" y="2428075"/>
              <a:chExt cx="2649475" cy="1390400"/>
            </a:xfrm>
          </p:grpSpPr>
          <p:pic>
            <p:nvPicPr>
              <p:cNvPr id="146" name="Google Shape;146;p22"/>
              <p:cNvPicPr preferRelativeResize="0"/>
              <p:nvPr/>
            </p:nvPicPr>
            <p:blipFill>
              <a:blip r:embed="rId4">
                <a:alphaModFix/>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509900" y="2428075"/>
                <a:ext cx="2649475" cy="1390400"/>
              </a:xfrm>
              <a:prstGeom prst="rect">
                <a:avLst/>
              </a:prstGeom>
              <a:noFill/>
              <a:ln w="9525" cap="flat" cmpd="sng">
                <a:solidFill>
                  <a:schemeClr val="dk2"/>
                </a:solidFill>
                <a:prstDash val="solid"/>
                <a:round/>
                <a:headEnd type="none" w="sm" len="sm"/>
                <a:tailEnd type="none" w="sm" len="sm"/>
              </a:ln>
            </p:spPr>
          </p:pic>
          <p:sp>
            <p:nvSpPr>
              <p:cNvPr id="147" name="Google Shape;147;p22"/>
              <p:cNvSpPr/>
              <p:nvPr/>
            </p:nvSpPr>
            <p:spPr>
              <a:xfrm>
                <a:off x="3096650" y="3247347"/>
                <a:ext cx="1476000" cy="233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IZ UDPGothic" panose="020B0400000000000000" pitchFamily="34" charset="-128"/>
                  <a:ea typeface="BIZ UDPGothic" panose="020B0400000000000000" pitchFamily="34" charset="-128"/>
                </a:endParaRPr>
              </a:p>
            </p:txBody>
          </p:sp>
          <p:sp>
            <p:nvSpPr>
              <p:cNvPr id="148" name="Google Shape;148;p22"/>
              <p:cNvSpPr/>
              <p:nvPr/>
            </p:nvSpPr>
            <p:spPr>
              <a:xfrm>
                <a:off x="3264500" y="2454900"/>
                <a:ext cx="674100" cy="233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IZ UDPGothic" panose="020B0400000000000000" pitchFamily="34" charset="-128"/>
                  <a:ea typeface="BIZ UDPGothic" panose="020B0400000000000000" pitchFamily="34" charset="-128"/>
                </a:endParaRPr>
              </a:p>
            </p:txBody>
          </p:sp>
        </p:grpSp>
        <p:grpSp>
          <p:nvGrpSpPr>
            <p:cNvPr id="149" name="Google Shape;149;p22"/>
            <p:cNvGrpSpPr/>
            <p:nvPr/>
          </p:nvGrpSpPr>
          <p:grpSpPr>
            <a:xfrm>
              <a:off x="5682531" y="2492947"/>
              <a:ext cx="2751215" cy="1390404"/>
              <a:chOff x="5339226" y="2446200"/>
              <a:chExt cx="2649475" cy="1353059"/>
            </a:xfrm>
          </p:grpSpPr>
          <p:pic>
            <p:nvPicPr>
              <p:cNvPr id="150" name="Google Shape;150;p22"/>
              <p:cNvPicPr preferRelativeResize="0"/>
              <p:nvPr/>
            </p:nvPicPr>
            <p:blipFill>
              <a:blip r:embed="rId6">
                <a:alphaModFix/>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5339226" y="2446200"/>
                <a:ext cx="2649475" cy="1353059"/>
              </a:xfrm>
              <a:prstGeom prst="rect">
                <a:avLst/>
              </a:prstGeom>
              <a:noFill/>
              <a:ln w="9525" cap="flat" cmpd="sng">
                <a:solidFill>
                  <a:schemeClr val="dk2"/>
                </a:solidFill>
                <a:prstDash val="solid"/>
                <a:round/>
                <a:headEnd type="none" w="sm" len="sm"/>
                <a:tailEnd type="none" w="sm" len="sm"/>
              </a:ln>
            </p:spPr>
          </p:pic>
          <p:sp>
            <p:nvSpPr>
              <p:cNvPr id="151" name="Google Shape;151;p22"/>
              <p:cNvSpPr/>
              <p:nvPr/>
            </p:nvSpPr>
            <p:spPr>
              <a:xfrm>
                <a:off x="5925963" y="3229484"/>
                <a:ext cx="1476000" cy="233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IZ UDPGothic" panose="020B0400000000000000" pitchFamily="34" charset="-128"/>
                  <a:ea typeface="BIZ UDPGothic" panose="020B0400000000000000" pitchFamily="34" charset="-128"/>
                </a:endParaRPr>
              </a:p>
            </p:txBody>
          </p:sp>
          <p:sp>
            <p:nvSpPr>
              <p:cNvPr id="152" name="Google Shape;152;p22"/>
              <p:cNvSpPr/>
              <p:nvPr/>
            </p:nvSpPr>
            <p:spPr>
              <a:xfrm>
                <a:off x="6067425" y="2454900"/>
                <a:ext cx="633000" cy="233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IZ UDPGothic" panose="020B0400000000000000" pitchFamily="34" charset="-128"/>
                  <a:ea typeface="BIZ UDPGothic" panose="020B0400000000000000" pitchFamily="34" charset="-128"/>
                </a:endParaRPr>
              </a:p>
            </p:txBody>
          </p:sp>
        </p:grpSp>
        <p:cxnSp>
          <p:nvCxnSpPr>
            <p:cNvPr id="153" name="Google Shape;153;p22"/>
            <p:cNvCxnSpPr>
              <a:stCxn id="146" idx="3"/>
              <a:endCxn id="150" idx="1"/>
            </p:cNvCxnSpPr>
            <p:nvPr/>
          </p:nvCxnSpPr>
          <p:spPr>
            <a:xfrm>
              <a:off x="5159375" y="3188150"/>
              <a:ext cx="523200" cy="0"/>
            </a:xfrm>
            <a:prstGeom prst="straightConnector1">
              <a:avLst/>
            </a:prstGeom>
            <a:noFill/>
            <a:ln w="19050" cap="flat" cmpd="sng">
              <a:solidFill>
                <a:srgbClr val="FF0000"/>
              </a:solidFill>
              <a:prstDash val="solid"/>
              <a:round/>
              <a:headEnd type="none" w="med" len="med"/>
              <a:tailEnd type="triangle" w="med" len="med"/>
            </a:ln>
          </p:spPr>
        </p:cxnSp>
      </p:grpSp>
      <p:sp>
        <p:nvSpPr>
          <p:cNvPr id="154" name="Google Shape;154;p22"/>
          <p:cNvSpPr txBox="1"/>
          <p:nvPr/>
        </p:nvSpPr>
        <p:spPr>
          <a:xfrm>
            <a:off x="1215402" y="2571750"/>
            <a:ext cx="2048100" cy="12618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altLang="en-US">
                <a:solidFill>
                  <a:schemeClr val="dk2"/>
                </a:solidFill>
                <a:latin typeface="BIZ UDPGothic" panose="020B0400000000000000" pitchFamily="34" charset="-128"/>
                <a:ea typeface="BIZ UDPGothic" panose="020B0400000000000000" pitchFamily="34" charset="-128"/>
              </a:rPr>
              <a:t>ショートカット</a:t>
            </a:r>
          </a:p>
          <a:p>
            <a:pPr marL="0" lvl="0" indent="0" algn="l" rtl="0">
              <a:spcBef>
                <a:spcPts val="0"/>
              </a:spcBef>
              <a:spcAft>
                <a:spcPts val="0"/>
              </a:spcAft>
              <a:buNone/>
            </a:pPr>
            <a:r>
              <a:rPr lang="en" altLang="ja" dirty="0">
                <a:solidFill>
                  <a:schemeClr val="dk2"/>
                </a:solidFill>
                <a:latin typeface="BIZ UDPGothic" panose="020B0400000000000000" pitchFamily="34" charset="-128"/>
                <a:ea typeface="BIZ UDPGothic" panose="020B0400000000000000" pitchFamily="34" charset="-128"/>
              </a:rPr>
              <a:t>Command + </a:t>
            </a:r>
            <a:r>
              <a:rPr lang="en" altLang="ja" dirty="0">
                <a:solidFill>
                  <a:srgbClr val="FF0000"/>
                </a:solidFill>
                <a:latin typeface="BIZ UDPGothic" panose="020B0400000000000000" pitchFamily="34" charset="-128"/>
                <a:ea typeface="BIZ UDPGothic" panose="020B0400000000000000" pitchFamily="34" charset="-128"/>
              </a:rPr>
              <a:t>S</a:t>
            </a:r>
            <a:r>
              <a:rPr lang="en" altLang="ja" dirty="0">
                <a:solidFill>
                  <a:schemeClr val="dk2"/>
                </a:solidFill>
                <a:latin typeface="BIZ UDPGothic" panose="020B0400000000000000" pitchFamily="34" charset="-128"/>
                <a:ea typeface="BIZ UDPGothic" panose="020B0400000000000000" pitchFamily="34" charset="-128"/>
              </a:rPr>
              <a:t> (Mac)</a:t>
            </a:r>
            <a:endParaRPr lang="en" dirty="0">
              <a:solidFill>
                <a:schemeClr val="dk2"/>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en" altLang="ja" dirty="0">
                <a:solidFill>
                  <a:schemeClr val="dk2"/>
                </a:solidFill>
                <a:latin typeface="BIZ UDPGothic" panose="020B0400000000000000" pitchFamily="34" charset="-128"/>
                <a:ea typeface="BIZ UDPGothic" panose="020B0400000000000000" pitchFamily="34" charset="-128"/>
              </a:rPr>
              <a:t>Control + </a:t>
            </a:r>
            <a:r>
              <a:rPr lang="en" altLang="ja" dirty="0">
                <a:solidFill>
                  <a:srgbClr val="FF0000"/>
                </a:solidFill>
                <a:latin typeface="BIZ UDPGothic" panose="020B0400000000000000" pitchFamily="34" charset="-128"/>
                <a:ea typeface="BIZ UDPGothic" panose="020B0400000000000000" pitchFamily="34" charset="-128"/>
              </a:rPr>
              <a:t>S</a:t>
            </a:r>
            <a:r>
              <a:rPr lang="en" altLang="ja" dirty="0">
                <a:solidFill>
                  <a:schemeClr val="dk2"/>
                </a:solidFill>
                <a:latin typeface="BIZ UDPGothic" panose="020B0400000000000000" pitchFamily="34" charset="-128"/>
                <a:ea typeface="BIZ UDPGothic" panose="020B0400000000000000" pitchFamily="34" charset="-128"/>
              </a:rPr>
              <a:t> (Windows)</a:t>
            </a:r>
            <a:endParaRPr lang="en" dirty="0">
              <a:solidFill>
                <a:schemeClr val="dk2"/>
              </a:solidFill>
              <a:latin typeface="BIZ UDPGothic" panose="020B0400000000000000" pitchFamily="34" charset="-128"/>
              <a:ea typeface="BIZ UDPGothic" panose="020B0400000000000000" pitchFamily="34" charset="-128"/>
            </a:endParaRPr>
          </a:p>
        </p:txBody>
      </p:sp>
      <p:sp>
        <p:nvSpPr>
          <p:cNvPr id="155" name="Google Shape;155;p22"/>
          <p:cNvSpPr/>
          <p:nvPr/>
        </p:nvSpPr>
        <p:spPr>
          <a:xfrm>
            <a:off x="3672332" y="2857276"/>
            <a:ext cx="472800" cy="102000"/>
          </a:xfrm>
          <a:prstGeom prst="rect">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ja-JP" altLang="en-US">
              <a:latin typeface="BIZ UDPGothic" panose="020B0400000000000000" pitchFamily="34" charset="-128"/>
              <a:ea typeface="BIZ UDPGothic" panose="020B0400000000000000" pitchFamily="34" charset="-128"/>
            </a:endParaRPr>
          </a:p>
        </p:txBody>
      </p:sp>
      <p:sp>
        <p:nvSpPr>
          <p:cNvPr id="156" name="Google Shape;156;p22"/>
          <p:cNvSpPr/>
          <p:nvPr/>
        </p:nvSpPr>
        <p:spPr>
          <a:xfrm>
            <a:off x="6887543" y="2845987"/>
            <a:ext cx="472800" cy="102000"/>
          </a:xfrm>
          <a:prstGeom prst="rect">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ja-JP" altLang="en-US">
              <a:latin typeface="BIZ UDPGothic" panose="020B0400000000000000" pitchFamily="34" charset="-128"/>
              <a:ea typeface="BIZ UDPGothic" panose="020B0400000000000000"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692A33-70DD-334E-4EAD-EFD8B80E58F0}"/>
              </a:ext>
            </a:extLst>
          </p:cNvPr>
          <p:cNvSpPr>
            <a:spLocks noGrp="1"/>
          </p:cNvSpPr>
          <p:nvPr>
            <p:ph type="title"/>
          </p:nvPr>
        </p:nvSpPr>
        <p:spPr/>
        <p:txBody>
          <a:bodyPr/>
          <a:lstStyle/>
          <a:p>
            <a:r>
              <a:rPr kumimoji="1" lang="ja-JP" altLang="en-US"/>
              <a:t>自動保存</a:t>
            </a:r>
          </a:p>
        </p:txBody>
      </p:sp>
      <p:pic>
        <p:nvPicPr>
          <p:cNvPr id="5" name="コンテンツ プレースホルダー 4">
            <a:extLst>
              <a:ext uri="{FF2B5EF4-FFF2-40B4-BE49-F238E27FC236}">
                <a16:creationId xmlns:a16="http://schemas.microsoft.com/office/drawing/2014/main" id="{F9286FBD-205F-13F5-1AC3-7105DF471471}"/>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72000" y="1059582"/>
            <a:ext cx="2957857" cy="4086112"/>
          </a:xfrm>
        </p:spPr>
      </p:pic>
      <p:sp>
        <p:nvSpPr>
          <p:cNvPr id="9" name="Google Shape;123;p20">
            <a:extLst>
              <a:ext uri="{FF2B5EF4-FFF2-40B4-BE49-F238E27FC236}">
                <a16:creationId xmlns:a16="http://schemas.microsoft.com/office/drawing/2014/main" id="{06FAB51A-F2F7-976A-2430-C50DD2838FB6}"/>
              </a:ext>
            </a:extLst>
          </p:cNvPr>
          <p:cNvSpPr/>
          <p:nvPr/>
        </p:nvSpPr>
        <p:spPr>
          <a:xfrm>
            <a:off x="5071996" y="4189771"/>
            <a:ext cx="800168" cy="21078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テキスト ボックス 9">
            <a:extLst>
              <a:ext uri="{FF2B5EF4-FFF2-40B4-BE49-F238E27FC236}">
                <a16:creationId xmlns:a16="http://schemas.microsoft.com/office/drawing/2014/main" id="{6408F4B2-E073-7FC2-7994-C000F4CCC33F}"/>
              </a:ext>
            </a:extLst>
          </p:cNvPr>
          <p:cNvSpPr txBox="1"/>
          <p:nvPr/>
        </p:nvSpPr>
        <p:spPr>
          <a:xfrm>
            <a:off x="828081" y="2833366"/>
            <a:ext cx="3373039" cy="400110"/>
          </a:xfrm>
          <a:prstGeom prst="rect">
            <a:avLst/>
          </a:prstGeom>
          <a:noFill/>
        </p:spPr>
        <p:txBody>
          <a:bodyPr wrap="none" rtlCol="0">
            <a:spAutoFit/>
          </a:bodyPr>
          <a:lstStyle/>
          <a:p>
            <a:r>
              <a:rPr kumimoji="1" lang="ja-JP" altLang="en-US" sz="2000">
                <a:solidFill>
                  <a:schemeClr val="tx1">
                    <a:lumMod val="50000"/>
                  </a:schemeClr>
                </a:solidFill>
                <a:latin typeface="BIZ UDPGothic" panose="020B0400000000000000" pitchFamily="34" charset="-128"/>
                <a:ea typeface="BIZ UDPGothic" panose="020B0400000000000000" pitchFamily="34" charset="-128"/>
              </a:rPr>
              <a:t>ファイルは自動で保存できる</a:t>
            </a:r>
          </a:p>
        </p:txBody>
      </p:sp>
      <p:cxnSp>
        <p:nvCxnSpPr>
          <p:cNvPr id="12" name="曲線コネクタ 11">
            <a:extLst>
              <a:ext uri="{FF2B5EF4-FFF2-40B4-BE49-F238E27FC236}">
                <a16:creationId xmlns:a16="http://schemas.microsoft.com/office/drawing/2014/main" id="{D0247464-1E4F-AC5D-F969-551BABA9BD41}"/>
              </a:ext>
            </a:extLst>
          </p:cNvPr>
          <p:cNvCxnSpPr>
            <a:stCxn id="10" idx="2"/>
            <a:endCxn id="9" idx="2"/>
          </p:cNvCxnSpPr>
          <p:nvPr/>
        </p:nvCxnSpPr>
        <p:spPr>
          <a:xfrm rot="16200000" flipH="1">
            <a:off x="3262456" y="2485620"/>
            <a:ext cx="1061685" cy="2557395"/>
          </a:xfrm>
          <a:prstGeom prst="curvedConnector2">
            <a:avLst/>
          </a:prstGeom>
          <a:ln w="3810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594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7" name="Google Shape;117;p20"/>
          <p:cNvPicPr preferRelativeResize="0"/>
          <p:nvPr/>
        </p:nvPicPr>
        <p:blipFill>
          <a:blip r:embed="rId3"/>
          <a:srcRect/>
          <a:stretch/>
        </p:blipFill>
        <p:spPr>
          <a:xfrm>
            <a:off x="6170621" y="1071011"/>
            <a:ext cx="3293419" cy="3999038"/>
          </a:xfrm>
          <a:prstGeom prst="rect">
            <a:avLst/>
          </a:prstGeom>
          <a:noFill/>
          <a:ln>
            <a:noFill/>
          </a:ln>
        </p:spPr>
      </p:pic>
      <p:sp>
        <p:nvSpPr>
          <p:cNvPr id="118" name="Google Shape;118;p20"/>
          <p:cNvSpPr/>
          <p:nvPr/>
        </p:nvSpPr>
        <p:spPr>
          <a:xfrm>
            <a:off x="6565424" y="1643978"/>
            <a:ext cx="1789343" cy="239625"/>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9" name="Google Shape;119;p20"/>
          <p:cNvSpPr txBox="1">
            <a:spLocks noGrp="1"/>
          </p:cNvSpPr>
          <p:nvPr>
            <p:ph type="title"/>
          </p:nvPr>
        </p:nvSpPr>
        <p:spPr>
          <a:xfrm>
            <a:off x="457200" y="202018"/>
            <a:ext cx="8229600" cy="857563"/>
          </a:xfrm>
          <a:prstGeom prst="rect">
            <a:avLst/>
          </a:prstGeom>
        </p:spPr>
        <p:txBody>
          <a:bodyPr spcFirstLastPara="1" wrap="square" lIns="91425" tIns="91425" rIns="91425" bIns="91425" anchor="t" anchorCtr="0">
            <a:normAutofit/>
          </a:bodyPr>
          <a:lstStyle/>
          <a:p>
            <a:pPr marL="0" lvl="0" indent="0" rtl="0">
              <a:spcBef>
                <a:spcPts val="0"/>
              </a:spcBef>
              <a:spcAft>
                <a:spcPts val="0"/>
              </a:spcAft>
              <a:buClr>
                <a:schemeClr val="dk1"/>
              </a:buClr>
              <a:buSzPct val="39285"/>
              <a:buFont typeface="Arial"/>
              <a:buNone/>
            </a:pPr>
            <a:r>
              <a:rPr lang="ja"/>
              <a:t>VSCodeでのファイルの</a:t>
            </a:r>
            <a:r>
              <a:rPr lang="ja-JP" altLang="en-US"/>
              <a:t>開き方</a:t>
            </a:r>
          </a:p>
        </p:txBody>
      </p:sp>
      <p:sp>
        <p:nvSpPr>
          <p:cNvPr id="120" name="Google Shape;120;p20"/>
          <p:cNvSpPr txBox="1"/>
          <p:nvPr/>
        </p:nvSpPr>
        <p:spPr>
          <a:xfrm>
            <a:off x="60957" y="1178001"/>
            <a:ext cx="2048100"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altLang="en-US">
                <a:solidFill>
                  <a:schemeClr val="dk2"/>
                </a:solidFill>
                <a:latin typeface="BIZ UDPGothic" panose="020B0400000000000000" pitchFamily="34" charset="-128"/>
                <a:ea typeface="BIZ UDPGothic" panose="020B0400000000000000" pitchFamily="34" charset="-128"/>
              </a:rPr>
              <a:t>方法</a:t>
            </a:r>
            <a:r>
              <a:rPr lang="en-US" altLang="ja-JP">
                <a:solidFill>
                  <a:schemeClr val="dk2"/>
                </a:solidFill>
                <a:latin typeface="BIZ UDPGothic" panose="020B0400000000000000" pitchFamily="34" charset="-128"/>
                <a:ea typeface="BIZ UDPGothic" panose="020B0400000000000000" pitchFamily="34" charset="-128"/>
              </a:rPr>
              <a:t>1</a:t>
            </a:r>
            <a:r>
              <a:rPr lang="ja-JP" altLang="en-US">
                <a:solidFill>
                  <a:schemeClr val="dk2"/>
                </a:solidFill>
                <a:latin typeface="BIZ UDPGothic" panose="020B0400000000000000" pitchFamily="34" charset="-128"/>
                <a:ea typeface="BIZ UDPGothic" panose="020B0400000000000000" pitchFamily="34" charset="-128"/>
              </a:rPr>
              <a:t>：</a:t>
            </a:r>
          </a:p>
          <a:p>
            <a:pPr marL="0" lvl="0" indent="0" algn="l" rtl="0">
              <a:spcBef>
                <a:spcPts val="0"/>
              </a:spcBef>
              <a:spcAft>
                <a:spcPts val="0"/>
              </a:spcAft>
              <a:buNone/>
            </a:pPr>
            <a:r>
              <a:rPr lang="ja-JP" altLang="en-US">
                <a:solidFill>
                  <a:schemeClr val="dk2"/>
                </a:solidFill>
                <a:latin typeface="BIZ UDPGothic" panose="020B0400000000000000" pitchFamily="34" charset="-128"/>
                <a:ea typeface="BIZ UDPGothic" panose="020B0400000000000000" pitchFamily="34" charset="-128"/>
              </a:rPr>
              <a:t>ショートカット</a:t>
            </a:r>
          </a:p>
          <a:p>
            <a:pPr marL="0" lvl="0" indent="0" algn="l" rtl="0">
              <a:spcBef>
                <a:spcPts val="0"/>
              </a:spcBef>
              <a:spcAft>
                <a:spcPts val="0"/>
              </a:spcAft>
              <a:buNone/>
            </a:pPr>
            <a:r>
              <a:rPr lang="en" altLang="ja">
                <a:solidFill>
                  <a:schemeClr val="dk2"/>
                </a:solidFill>
                <a:latin typeface="BIZ UDPGothic" panose="020B0400000000000000" pitchFamily="34" charset="-128"/>
                <a:ea typeface="BIZ UDPGothic" panose="020B0400000000000000" pitchFamily="34" charset="-128"/>
              </a:rPr>
              <a:t>Command + </a:t>
            </a:r>
            <a:r>
              <a:rPr lang="en" altLang="ja">
                <a:solidFill>
                  <a:srgbClr val="FF0000"/>
                </a:solidFill>
                <a:latin typeface="BIZ UDPGothic" panose="020B0400000000000000" pitchFamily="34" charset="-128"/>
                <a:ea typeface="BIZ UDPGothic" panose="020B0400000000000000" pitchFamily="34" charset="-128"/>
              </a:rPr>
              <a:t>O</a:t>
            </a:r>
            <a:r>
              <a:rPr lang="en" altLang="ja">
                <a:solidFill>
                  <a:schemeClr val="dk2"/>
                </a:solidFill>
                <a:latin typeface="BIZ UDPGothic" panose="020B0400000000000000" pitchFamily="34" charset="-128"/>
                <a:ea typeface="BIZ UDPGothic" panose="020B0400000000000000" pitchFamily="34" charset="-128"/>
              </a:rPr>
              <a:t> (Mac)</a:t>
            </a:r>
            <a:endParaRPr lang="en">
              <a:solidFill>
                <a:schemeClr val="dk2"/>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en" altLang="ja">
                <a:solidFill>
                  <a:schemeClr val="dk2"/>
                </a:solidFill>
                <a:latin typeface="BIZ UDPGothic" panose="020B0400000000000000" pitchFamily="34" charset="-128"/>
                <a:ea typeface="BIZ UDPGothic" panose="020B0400000000000000" pitchFamily="34" charset="-128"/>
              </a:rPr>
              <a:t>Control + </a:t>
            </a:r>
            <a:r>
              <a:rPr lang="en" altLang="ja">
                <a:solidFill>
                  <a:srgbClr val="FF0000"/>
                </a:solidFill>
                <a:latin typeface="BIZ UDPGothic" panose="020B0400000000000000" pitchFamily="34" charset="-128"/>
                <a:ea typeface="BIZ UDPGothic" panose="020B0400000000000000" pitchFamily="34" charset="-128"/>
              </a:rPr>
              <a:t>O</a:t>
            </a:r>
            <a:r>
              <a:rPr lang="en" altLang="ja">
                <a:solidFill>
                  <a:schemeClr val="dk2"/>
                </a:solidFill>
                <a:latin typeface="BIZ UDPGothic" panose="020B0400000000000000" pitchFamily="34" charset="-128"/>
                <a:ea typeface="BIZ UDPGothic" panose="020B0400000000000000" pitchFamily="34" charset="-128"/>
              </a:rPr>
              <a:t> (Windows)</a:t>
            </a:r>
            <a:endParaRPr lang="en">
              <a:solidFill>
                <a:schemeClr val="dk2"/>
              </a:solidFill>
              <a:latin typeface="BIZ UDPGothic" panose="020B0400000000000000" pitchFamily="34" charset="-128"/>
              <a:ea typeface="BIZ UDPGothic" panose="020B0400000000000000" pitchFamily="34" charset="-128"/>
            </a:endParaRPr>
          </a:p>
        </p:txBody>
      </p:sp>
      <p:pic>
        <p:nvPicPr>
          <p:cNvPr id="122" name="Google Shape;122;p20"/>
          <p:cNvPicPr preferRelativeResize="0"/>
          <p:nvPr/>
        </p:nvPicPr>
        <p:blipFill>
          <a:blip r:embed="rId4"/>
          <a:srcRect/>
          <a:stretch/>
        </p:blipFill>
        <p:spPr>
          <a:xfrm>
            <a:off x="1406253" y="979834"/>
            <a:ext cx="3478123" cy="4226400"/>
          </a:xfrm>
          <a:prstGeom prst="rect">
            <a:avLst/>
          </a:prstGeom>
          <a:noFill/>
          <a:ln>
            <a:noFill/>
          </a:ln>
        </p:spPr>
      </p:pic>
      <p:sp>
        <p:nvSpPr>
          <p:cNvPr id="123" name="Google Shape;123;p20"/>
          <p:cNvSpPr/>
          <p:nvPr/>
        </p:nvSpPr>
        <p:spPr>
          <a:xfrm>
            <a:off x="2527926" y="3516508"/>
            <a:ext cx="1459458" cy="290994"/>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4" name="Google Shape;124;p20"/>
          <p:cNvSpPr txBox="1"/>
          <p:nvPr/>
        </p:nvSpPr>
        <p:spPr>
          <a:xfrm>
            <a:off x="4791882" y="1191150"/>
            <a:ext cx="1453503"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altLang="en-US">
                <a:solidFill>
                  <a:schemeClr val="dk2"/>
                </a:solidFill>
                <a:latin typeface="BIZ UDPGothic" panose="020B0400000000000000" pitchFamily="34" charset="-128"/>
                <a:ea typeface="BIZ UDPGothic" panose="020B0400000000000000" pitchFamily="34" charset="-128"/>
              </a:rPr>
              <a:t>方法</a:t>
            </a:r>
            <a:r>
              <a:rPr lang="en-US" altLang="ja-JP" dirty="0">
                <a:solidFill>
                  <a:schemeClr val="dk2"/>
                </a:solidFill>
                <a:latin typeface="BIZ UDPGothic" panose="020B0400000000000000" pitchFamily="34" charset="-128"/>
                <a:ea typeface="BIZ UDPGothic" panose="020B0400000000000000" pitchFamily="34" charset="-128"/>
              </a:rPr>
              <a:t>2</a:t>
            </a:r>
            <a:r>
              <a:rPr lang="ja-JP" altLang="en-US">
                <a:solidFill>
                  <a:schemeClr val="dk2"/>
                </a:solidFill>
                <a:latin typeface="BIZ UDPGothic" panose="020B0400000000000000" pitchFamily="34" charset="-128"/>
                <a:ea typeface="BIZ UDPGothic" panose="020B0400000000000000" pitchFamily="34" charset="-128"/>
              </a:rPr>
              <a:t>：</a:t>
            </a:r>
          </a:p>
          <a:p>
            <a:pPr marL="0" lvl="0" indent="0" algn="l" rtl="0">
              <a:spcBef>
                <a:spcPts val="0"/>
              </a:spcBef>
              <a:spcAft>
                <a:spcPts val="0"/>
              </a:spcAft>
              <a:buNone/>
            </a:pPr>
            <a:r>
              <a:rPr lang="ja" altLang="en-US" dirty="0">
                <a:solidFill>
                  <a:schemeClr val="dk2"/>
                </a:solidFill>
                <a:latin typeface="BIZ UDPGothic" panose="020B0400000000000000" pitchFamily="34" charset="-128"/>
                <a:ea typeface="BIZ UDPGothic" panose="020B0400000000000000" pitchFamily="34" charset="-128"/>
              </a:rPr>
              <a:t>ファイル→</a:t>
            </a:r>
            <a:r>
              <a:rPr lang="ja" altLang="en-US" dirty="0">
                <a:solidFill>
                  <a:srgbClr val="FF0000"/>
                </a:solidFill>
                <a:latin typeface="BIZ UDPGothic" panose="020B0400000000000000" pitchFamily="34" charset="-128"/>
                <a:ea typeface="BIZ UDPGothic" panose="020B0400000000000000" pitchFamily="34" charset="-128"/>
              </a:rPr>
              <a:t>開く</a:t>
            </a:r>
            <a:endParaRPr lang="en" altLang="ja" dirty="0">
              <a:solidFill>
                <a:srgbClr val="FF0000"/>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en" altLang="ja" dirty="0">
                <a:solidFill>
                  <a:schemeClr val="dk2"/>
                </a:solidFill>
                <a:latin typeface="BIZ UDPGothic" panose="020B0400000000000000" pitchFamily="34" charset="-128"/>
                <a:ea typeface="BIZ UDPGothic" panose="020B0400000000000000" pitchFamily="34" charset="-128"/>
              </a:rPr>
              <a:t>(</a:t>
            </a:r>
            <a:r>
              <a:rPr lang="en" altLang="ja" dirty="0" err="1">
                <a:solidFill>
                  <a:schemeClr val="dk2"/>
                </a:solidFill>
                <a:latin typeface="BIZ UDPGothic" panose="020B0400000000000000" pitchFamily="34" charset="-128"/>
                <a:ea typeface="BIZ UDPGothic" panose="020B0400000000000000" pitchFamily="34" charset="-128"/>
              </a:rPr>
              <a:t>File→</a:t>
            </a:r>
            <a:r>
              <a:rPr lang="en" altLang="ja" dirty="0" err="1">
                <a:solidFill>
                  <a:srgbClr val="FF0000"/>
                </a:solidFill>
                <a:latin typeface="BIZ UDPGothic" panose="020B0400000000000000" pitchFamily="34" charset="-128"/>
                <a:ea typeface="BIZ UDPGothic" panose="020B0400000000000000" pitchFamily="34" charset="-128"/>
              </a:rPr>
              <a:t>Open</a:t>
            </a:r>
            <a:r>
              <a:rPr lang="en" altLang="ja" dirty="0">
                <a:solidFill>
                  <a:schemeClr val="bg2"/>
                </a:solidFill>
                <a:latin typeface="BIZ UDPGothic" panose="020B0400000000000000" pitchFamily="34" charset="-128"/>
                <a:ea typeface="BIZ UDPGothic" panose="020B0400000000000000" pitchFamily="34" charset="-128"/>
              </a:rPr>
              <a:t>)</a:t>
            </a:r>
            <a:endParaRPr lang="en" dirty="0">
              <a:solidFill>
                <a:schemeClr val="bg2"/>
              </a:solidFill>
              <a:latin typeface="BIZ UDPGothic" panose="020B0400000000000000" pitchFamily="34" charset="-128"/>
              <a:ea typeface="BIZ UDPGothic" panose="020B0400000000000000"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BF2FB-E5F3-D5AA-5F54-A820A6BD8426}"/>
              </a:ext>
            </a:extLst>
          </p:cNvPr>
          <p:cNvSpPr>
            <a:spLocks noGrp="1"/>
          </p:cNvSpPr>
          <p:nvPr>
            <p:ph type="title"/>
          </p:nvPr>
        </p:nvSpPr>
        <p:spPr>
          <a:xfrm>
            <a:off x="457200" y="87474"/>
            <a:ext cx="8229600" cy="872646"/>
          </a:xfrm>
        </p:spPr>
        <p:txBody>
          <a:bodyPr/>
          <a:lstStyle/>
          <a:p>
            <a:r>
              <a:rPr lang="en-JP" altLang="ja-JP" dirty="0"/>
              <a:t>demoフォルダ</a:t>
            </a:r>
            <a:r>
              <a:rPr lang="ja-JP" altLang="en-US" dirty="0"/>
              <a:t>を設置する</a:t>
            </a:r>
            <a:endParaRPr lang="en-JP" dirty="0"/>
          </a:p>
        </p:txBody>
      </p:sp>
      <p:sp>
        <p:nvSpPr>
          <p:cNvPr id="3" name="Content Placeholder 2">
            <a:extLst>
              <a:ext uri="{FF2B5EF4-FFF2-40B4-BE49-F238E27FC236}">
                <a16:creationId xmlns:a16="http://schemas.microsoft.com/office/drawing/2014/main" id="{780552E1-5BAE-2DE4-7C9A-D79A8A5610C4}"/>
              </a:ext>
            </a:extLst>
          </p:cNvPr>
          <p:cNvSpPr>
            <a:spLocks noGrp="1"/>
          </p:cNvSpPr>
          <p:nvPr>
            <p:ph idx="1"/>
          </p:nvPr>
        </p:nvSpPr>
        <p:spPr>
          <a:xfrm>
            <a:off x="782852" y="1200155"/>
            <a:ext cx="4337788" cy="3394472"/>
          </a:xfrm>
        </p:spPr>
        <p:txBody>
          <a:bodyPr>
            <a:normAutofit/>
          </a:bodyPr>
          <a:lstStyle/>
          <a:p>
            <a:r>
              <a:rPr lang="ja-JP" altLang="en-US" sz="2400" dirty="0"/>
              <a:t>お使いのパソコン上で作業できる場所に</a:t>
            </a:r>
            <a:r>
              <a:rPr lang="en-US" altLang="ja-JP" sz="2400" dirty="0"/>
              <a:t>demo</a:t>
            </a:r>
            <a:r>
              <a:rPr lang="ja-JP" altLang="en-US" sz="2400" dirty="0"/>
              <a:t>フォルダを設置してください。</a:t>
            </a:r>
            <a:endParaRPr lang="en-US" altLang="ja-JP" sz="2400" dirty="0"/>
          </a:p>
          <a:p>
            <a:endParaRPr lang="en-US" sz="2400" dirty="0"/>
          </a:p>
          <a:p>
            <a:r>
              <a:rPr lang="en-US" sz="2400" dirty="0"/>
              <a:t>demo</a:t>
            </a:r>
            <a:r>
              <a:rPr lang="ja-JP" altLang="en-US" sz="2400" dirty="0"/>
              <a:t>フォルダ内のファイルは</a:t>
            </a:r>
            <a:r>
              <a:rPr lang="en-US" altLang="ja-JP" sz="2400" dirty="0"/>
              <a:t>Github</a:t>
            </a:r>
            <a:r>
              <a:rPr lang="ja-JP" altLang="en-US" sz="2400" dirty="0"/>
              <a:t>からもダウンロードできます。</a:t>
            </a:r>
            <a:br>
              <a:rPr lang="en-US" altLang="ja-JP" sz="2400" dirty="0"/>
            </a:br>
            <a:r>
              <a:rPr lang="en-US" altLang="ja-JP" sz="1800" dirty="0">
                <a:hlinkClick r:id="rId3"/>
              </a:rPr>
              <a:t>https://github.com/nikolito/TEI-tools/</a:t>
            </a:r>
            <a:endParaRPr lang="en-US" altLang="ja-JP" sz="2400" dirty="0"/>
          </a:p>
        </p:txBody>
      </p:sp>
      <p:pic>
        <p:nvPicPr>
          <p:cNvPr id="5" name="図 4" descr="テキスト, アプリケーション&#10;&#10;中程度の精度で自動的に生成された説明">
            <a:extLst>
              <a:ext uri="{FF2B5EF4-FFF2-40B4-BE49-F238E27FC236}">
                <a16:creationId xmlns:a16="http://schemas.microsoft.com/office/drawing/2014/main" id="{A3CCB3F0-DBE0-870B-2808-C102EFC5F70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813104" y="1094282"/>
            <a:ext cx="2492999" cy="3961744"/>
          </a:xfrm>
          <a:prstGeom prst="rect">
            <a:avLst/>
          </a:prstGeom>
        </p:spPr>
      </p:pic>
    </p:spTree>
    <p:extLst>
      <p:ext uri="{BB962C8B-B14F-4D97-AF65-F5344CB8AC3E}">
        <p14:creationId xmlns:p14="http://schemas.microsoft.com/office/powerpoint/2010/main" val="1079370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57200" y="240431"/>
            <a:ext cx="8229600" cy="819150"/>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ja" dirty="0"/>
              <a:t>まずは準備</a:t>
            </a:r>
            <a:endParaRPr dirty="0"/>
          </a:p>
        </p:txBody>
      </p:sp>
      <p:sp>
        <p:nvSpPr>
          <p:cNvPr id="61" name="Google Shape;61;p14"/>
          <p:cNvSpPr txBox="1">
            <a:spLocks noGrp="1"/>
          </p:cNvSpPr>
          <p:nvPr>
            <p:ph idx="1"/>
          </p:nvPr>
        </p:nvSpPr>
        <p:spPr>
          <a:xfrm>
            <a:off x="409977" y="1196741"/>
            <a:ext cx="3951974" cy="3394472"/>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ja-JP" altLang="en-US" sz="2400"/>
              <a:t>準備するもの</a:t>
            </a:r>
            <a:endParaRPr lang="en-US" altLang="ja-JP" sz="2400"/>
          </a:p>
          <a:p>
            <a:pPr marL="342900" lvl="0" indent="-342900" algn="l" rtl="0">
              <a:spcBef>
                <a:spcPts val="0"/>
              </a:spcBef>
              <a:spcAft>
                <a:spcPts val="0"/>
              </a:spcAft>
              <a:buClr>
                <a:schemeClr val="dk1"/>
              </a:buClr>
              <a:buSzPct val="100000"/>
              <a:buFont typeface="Arial" panose="020B0604020202020204" pitchFamily="34" charset="0"/>
              <a:buChar char="•"/>
            </a:pPr>
            <a:r>
              <a:rPr lang="ja-JP" altLang="en-US" sz="2000"/>
              <a:t>テキスト作成ソフトウェア</a:t>
            </a:r>
            <a:endParaRPr lang="en-US" altLang="ja-JP" sz="2000"/>
          </a:p>
          <a:p>
            <a:pPr marL="342900" lvl="0" indent="-342900" algn="l" rtl="0">
              <a:spcBef>
                <a:spcPts val="0"/>
              </a:spcBef>
              <a:spcAft>
                <a:spcPts val="0"/>
              </a:spcAft>
              <a:buClr>
                <a:schemeClr val="dk1"/>
              </a:buClr>
              <a:buSzPct val="100000"/>
              <a:buFont typeface="Arial" panose="020B0604020202020204" pitchFamily="34" charset="0"/>
              <a:buChar char="•"/>
            </a:pPr>
            <a:r>
              <a:rPr lang="ja-JP" altLang="en-US" sz="2000"/>
              <a:t>タグ作成支援ツール</a:t>
            </a:r>
            <a:endParaRPr lang="en-US" altLang="ja-JP" sz="2000"/>
          </a:p>
          <a:p>
            <a:pPr marL="342900" lvl="0" indent="-342900" algn="l" rtl="0">
              <a:spcBef>
                <a:spcPts val="0"/>
              </a:spcBef>
              <a:spcAft>
                <a:spcPts val="0"/>
              </a:spcAft>
              <a:buClr>
                <a:schemeClr val="dk1"/>
              </a:buClr>
              <a:buSzPct val="100000"/>
              <a:buFont typeface="Arial" panose="020B0604020202020204" pitchFamily="34" charset="0"/>
              <a:buChar char="•"/>
            </a:pPr>
            <a:r>
              <a:rPr lang="ja-JP" altLang="en-US" sz="2000"/>
              <a:t>インターネット接続</a:t>
            </a:r>
            <a:endParaRPr sz="2000"/>
          </a:p>
        </p:txBody>
      </p:sp>
      <p:pic>
        <p:nvPicPr>
          <p:cNvPr id="62" name="Google Shape;62;p14"/>
          <p:cNvPicPr preferRelativeResize="0"/>
          <p:nvPr/>
        </p:nvPicPr>
        <p:blipFill>
          <a:blip r:embed="rId3">
            <a:alphaModFix/>
          </a:blip>
          <a:stretch>
            <a:fillRect/>
          </a:stretch>
        </p:blipFill>
        <p:spPr>
          <a:xfrm>
            <a:off x="3491501" y="2369074"/>
            <a:ext cx="4171950" cy="819150"/>
          </a:xfrm>
          <a:prstGeom prst="rect">
            <a:avLst/>
          </a:prstGeom>
          <a:noFill/>
          <a:ln>
            <a:noFill/>
          </a:ln>
        </p:spPr>
      </p:pic>
      <p:pic>
        <p:nvPicPr>
          <p:cNvPr id="63" name="Google Shape;63;p14"/>
          <p:cNvPicPr preferRelativeResize="0"/>
          <p:nvPr/>
        </p:nvPicPr>
        <p:blipFill>
          <a:blip r:embed="rId4">
            <a:alphaModFix/>
          </a:blip>
          <a:stretch>
            <a:fillRect/>
          </a:stretch>
        </p:blipFill>
        <p:spPr>
          <a:xfrm>
            <a:off x="2771101" y="3399451"/>
            <a:ext cx="4021900" cy="681675"/>
          </a:xfrm>
          <a:prstGeom prst="rect">
            <a:avLst/>
          </a:prstGeom>
          <a:noFill/>
          <a:ln>
            <a:noFill/>
          </a:ln>
        </p:spPr>
      </p:pic>
      <p:sp>
        <p:nvSpPr>
          <p:cNvPr id="2" name="テキスト ボックス 1">
            <a:extLst>
              <a:ext uri="{FF2B5EF4-FFF2-40B4-BE49-F238E27FC236}">
                <a16:creationId xmlns:a16="http://schemas.microsoft.com/office/drawing/2014/main" id="{ACEEE720-DCC4-608F-4E63-01645D150094}"/>
              </a:ext>
            </a:extLst>
          </p:cNvPr>
          <p:cNvSpPr txBox="1"/>
          <p:nvPr/>
        </p:nvSpPr>
        <p:spPr>
          <a:xfrm>
            <a:off x="7580376" y="2571750"/>
            <a:ext cx="954107" cy="400110"/>
          </a:xfrm>
          <a:prstGeom prst="rect">
            <a:avLst/>
          </a:prstGeom>
          <a:noFill/>
        </p:spPr>
        <p:txBody>
          <a:bodyPr wrap="none" rtlCol="0">
            <a:spAutoFit/>
          </a:bodyPr>
          <a:lstStyle/>
          <a:p>
            <a:r>
              <a:rPr kumimoji="1" lang="ja-JP" altLang="en-US" sz="2000">
                <a:latin typeface="BIZ UDPGothic" panose="020B0400000000000000" pitchFamily="34" charset="-128"/>
                <a:ea typeface="BIZ UDPGothic" panose="020B0400000000000000" pitchFamily="34" charset="-128"/>
              </a:rPr>
              <a:t>（無料）</a:t>
            </a:r>
          </a:p>
        </p:txBody>
      </p:sp>
      <p:sp>
        <p:nvSpPr>
          <p:cNvPr id="3" name="テキスト ボックス 2">
            <a:extLst>
              <a:ext uri="{FF2B5EF4-FFF2-40B4-BE49-F238E27FC236}">
                <a16:creationId xmlns:a16="http://schemas.microsoft.com/office/drawing/2014/main" id="{98701206-24B6-A4BA-08D5-E28D565C2BF2}"/>
              </a:ext>
            </a:extLst>
          </p:cNvPr>
          <p:cNvSpPr txBox="1"/>
          <p:nvPr/>
        </p:nvSpPr>
        <p:spPr>
          <a:xfrm>
            <a:off x="6831142" y="3540233"/>
            <a:ext cx="954107" cy="400110"/>
          </a:xfrm>
          <a:prstGeom prst="rect">
            <a:avLst/>
          </a:prstGeom>
          <a:noFill/>
        </p:spPr>
        <p:txBody>
          <a:bodyPr wrap="none" rtlCol="0">
            <a:spAutoFit/>
          </a:bodyPr>
          <a:lstStyle/>
          <a:p>
            <a:r>
              <a:rPr kumimoji="1" lang="ja-JP" altLang="en-US" sz="2000">
                <a:latin typeface="BIZ UDPGothic" panose="020B0400000000000000" pitchFamily="34" charset="-128"/>
                <a:ea typeface="BIZ UDPGothic" panose="020B0400000000000000" pitchFamily="34" charset="-128"/>
              </a:rPr>
              <a:t>（有料）</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457200" y="202018"/>
            <a:ext cx="8229600" cy="857563"/>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ja"/>
              <a:t>作業（プロジェクト）場所を決める</a:t>
            </a:r>
            <a:endParaRPr/>
          </a:p>
        </p:txBody>
      </p:sp>
      <p:pic>
        <p:nvPicPr>
          <p:cNvPr id="4" name="コンテンツ プレースホルダー 3" descr="テキスト, 手紙&#10;&#10;自動的に生成された説明">
            <a:extLst>
              <a:ext uri="{FF2B5EF4-FFF2-40B4-BE49-F238E27FC236}">
                <a16:creationId xmlns:a16="http://schemas.microsoft.com/office/drawing/2014/main" id="{5729820D-AC66-BFF4-5BAD-E2D213EA1BF1}"/>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b="35279"/>
          <a:stretch/>
        </p:blipFill>
        <p:spPr>
          <a:xfrm>
            <a:off x="4796299" y="1164671"/>
            <a:ext cx="3486464" cy="3776811"/>
          </a:xfrm>
        </p:spPr>
      </p:pic>
      <p:sp>
        <p:nvSpPr>
          <p:cNvPr id="5" name="Google Shape;73;p15">
            <a:extLst>
              <a:ext uri="{FF2B5EF4-FFF2-40B4-BE49-F238E27FC236}">
                <a16:creationId xmlns:a16="http://schemas.microsoft.com/office/drawing/2014/main" id="{D3C7C61C-1216-B53C-5CD0-6B2322684113}"/>
              </a:ext>
            </a:extLst>
          </p:cNvPr>
          <p:cNvSpPr/>
          <p:nvPr/>
        </p:nvSpPr>
        <p:spPr>
          <a:xfrm>
            <a:off x="4796299" y="1164671"/>
            <a:ext cx="616689" cy="578799"/>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Google Shape;73;p15">
            <a:extLst>
              <a:ext uri="{FF2B5EF4-FFF2-40B4-BE49-F238E27FC236}">
                <a16:creationId xmlns:a16="http://schemas.microsoft.com/office/drawing/2014/main" id="{CD621CC1-2BCA-57A2-C191-AC980642A743}"/>
              </a:ext>
            </a:extLst>
          </p:cNvPr>
          <p:cNvSpPr/>
          <p:nvPr/>
        </p:nvSpPr>
        <p:spPr>
          <a:xfrm>
            <a:off x="5576020" y="3053076"/>
            <a:ext cx="2494092" cy="578799"/>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テキスト ボックス 6">
            <a:extLst>
              <a:ext uri="{FF2B5EF4-FFF2-40B4-BE49-F238E27FC236}">
                <a16:creationId xmlns:a16="http://schemas.microsoft.com/office/drawing/2014/main" id="{0EA86184-9F6D-BE58-26D1-D3E11C297360}"/>
              </a:ext>
            </a:extLst>
          </p:cNvPr>
          <p:cNvSpPr txBox="1"/>
          <p:nvPr/>
        </p:nvSpPr>
        <p:spPr>
          <a:xfrm>
            <a:off x="593395" y="1441762"/>
            <a:ext cx="3754307"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000">
                <a:latin typeface="BIZ UDPGothic" panose="020B0400000000000000" pitchFamily="34" charset="-128"/>
                <a:ea typeface="BIZ UDPGothic" panose="020B0400000000000000" pitchFamily="34" charset="-128"/>
              </a:rPr>
              <a:t>作業フォルダを決定後、プロジェクトウィンドウは作業フォルダの中のファイルを表示する</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4" name="Google Shape;134;p21"/>
          <p:cNvSpPr txBox="1"/>
          <p:nvPr/>
        </p:nvSpPr>
        <p:spPr>
          <a:xfrm>
            <a:off x="4863225" y="1751575"/>
            <a:ext cx="1935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600">
                <a:solidFill>
                  <a:schemeClr val="dk2"/>
                </a:solidFill>
              </a:rPr>
              <a:t>方法2：</a:t>
            </a:r>
            <a:endParaRPr sz="1600">
              <a:solidFill>
                <a:schemeClr val="dk2"/>
              </a:solidFill>
            </a:endParaRPr>
          </a:p>
          <a:p>
            <a:pPr marL="0" lvl="0" indent="0" algn="l" rtl="0">
              <a:spcBef>
                <a:spcPts val="0"/>
              </a:spcBef>
              <a:spcAft>
                <a:spcPts val="0"/>
              </a:spcAft>
              <a:buNone/>
            </a:pPr>
            <a:r>
              <a:rPr lang="ja" sz="1600">
                <a:solidFill>
                  <a:schemeClr val="dk2"/>
                </a:solidFill>
              </a:rPr>
              <a:t>File→</a:t>
            </a:r>
            <a:r>
              <a:rPr lang="ja" sz="1600">
                <a:solidFill>
                  <a:srgbClr val="FF0000"/>
                </a:solidFill>
              </a:rPr>
              <a:t>New Text File</a:t>
            </a:r>
            <a:endParaRPr sz="1600">
              <a:solidFill>
                <a:srgbClr val="FF0000"/>
              </a:solidFill>
            </a:endParaRPr>
          </a:p>
        </p:txBody>
      </p:sp>
      <p:grpSp>
        <p:nvGrpSpPr>
          <p:cNvPr id="135" name="Google Shape;135;p21"/>
          <p:cNvGrpSpPr/>
          <p:nvPr/>
        </p:nvGrpSpPr>
        <p:grpSpPr>
          <a:xfrm>
            <a:off x="1570475" y="1017725"/>
            <a:ext cx="3552174" cy="4226325"/>
            <a:chOff x="1570475" y="1017725"/>
            <a:chExt cx="3552174" cy="4226325"/>
          </a:xfrm>
        </p:grpSpPr>
        <p:pic>
          <p:nvPicPr>
            <p:cNvPr id="136" name="Google Shape;136;p21"/>
            <p:cNvPicPr preferRelativeResize="0"/>
            <p:nvPr/>
          </p:nvPicPr>
          <p:blipFill>
            <a:blip r:embed="rId3">
              <a:alphaModFix/>
            </a:blip>
            <a:stretch>
              <a:fillRect/>
            </a:stretch>
          </p:blipFill>
          <p:spPr>
            <a:xfrm>
              <a:off x="1570475" y="1017725"/>
              <a:ext cx="3552174" cy="4226325"/>
            </a:xfrm>
            <a:prstGeom prst="rect">
              <a:avLst/>
            </a:prstGeom>
            <a:noFill/>
            <a:ln>
              <a:noFill/>
            </a:ln>
          </p:spPr>
        </p:pic>
        <p:sp>
          <p:nvSpPr>
            <p:cNvPr id="137" name="Google Shape;137;p21"/>
            <p:cNvSpPr/>
            <p:nvPr/>
          </p:nvSpPr>
          <p:spPr>
            <a:xfrm>
              <a:off x="2740425" y="4177700"/>
              <a:ext cx="1476000" cy="2841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0B7F1847-EBBF-1F3E-451A-CEAD929A2AF0}"/>
              </a:ext>
            </a:extLst>
          </p:cNvPr>
          <p:cNvPicPr>
            <a:picLocks noChangeAspect="1"/>
          </p:cNvPicPr>
          <p:nvPr/>
        </p:nvPicPr>
        <p:blipFill>
          <a:blip r:embed="rId4"/>
          <a:stretch>
            <a:fillRect/>
          </a:stretch>
        </p:blipFill>
        <p:spPr>
          <a:xfrm>
            <a:off x="685800" y="0"/>
            <a:ext cx="7772400" cy="5093988"/>
          </a:xfrm>
          <a:prstGeom prst="rect">
            <a:avLst/>
          </a:prstGeom>
        </p:spPr>
      </p:pic>
      <p:sp>
        <p:nvSpPr>
          <p:cNvPr id="2" name="正方形/長方形 1">
            <a:extLst>
              <a:ext uri="{FF2B5EF4-FFF2-40B4-BE49-F238E27FC236}">
                <a16:creationId xmlns:a16="http://schemas.microsoft.com/office/drawing/2014/main" id="{2F4419B7-D99B-32DB-D9E5-648E80BFFADA}"/>
              </a:ext>
            </a:extLst>
          </p:cNvPr>
          <p:cNvSpPr/>
          <p:nvPr/>
        </p:nvSpPr>
        <p:spPr>
          <a:xfrm>
            <a:off x="1709574" y="2714826"/>
            <a:ext cx="6307301" cy="530640"/>
          </a:xfrm>
          <a:prstGeom prst="rect">
            <a:avLst/>
          </a:prstGeom>
          <a:solidFill>
            <a:schemeClr val="tx2">
              <a:alpha val="9523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002060"/>
                </a:solidFill>
              </a:rPr>
              <a:t>（ここにプロジェクトフォルダの位置が表示されます）</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457200" y="219456"/>
            <a:ext cx="8229600" cy="840126"/>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ja"/>
              <a:t>VS Codeのインストール</a:t>
            </a:r>
            <a:endParaRPr/>
          </a:p>
        </p:txBody>
      </p:sp>
      <p:grpSp>
        <p:nvGrpSpPr>
          <p:cNvPr id="71" name="Google Shape;71;p15"/>
          <p:cNvGrpSpPr/>
          <p:nvPr/>
        </p:nvGrpSpPr>
        <p:grpSpPr>
          <a:xfrm>
            <a:off x="1033888" y="1090513"/>
            <a:ext cx="7268864" cy="3366653"/>
            <a:chOff x="1033888" y="1090513"/>
            <a:chExt cx="7268864" cy="3366653"/>
          </a:xfrm>
        </p:grpSpPr>
        <p:pic>
          <p:nvPicPr>
            <p:cNvPr id="72" name="Google Shape;72;p15"/>
            <p:cNvPicPr preferRelativeResize="0"/>
            <p:nvPr/>
          </p:nvPicPr>
          <p:blipFill>
            <a:blip r:embed="rId3">
              <a:alphaModFix/>
            </a:blip>
            <a:stretch>
              <a:fillRect/>
            </a:stretch>
          </p:blipFill>
          <p:spPr>
            <a:xfrm>
              <a:off x="1033888" y="1171290"/>
              <a:ext cx="7076224" cy="3285876"/>
            </a:xfrm>
            <a:prstGeom prst="rect">
              <a:avLst/>
            </a:prstGeom>
            <a:noFill/>
            <a:ln>
              <a:noFill/>
            </a:ln>
          </p:spPr>
        </p:pic>
        <p:sp>
          <p:nvSpPr>
            <p:cNvPr id="73" name="Google Shape;73;p15"/>
            <p:cNvSpPr/>
            <p:nvPr/>
          </p:nvSpPr>
          <p:spPr>
            <a:xfrm>
              <a:off x="7251192" y="1090513"/>
              <a:ext cx="1051560" cy="3891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74" name="Google Shape;74;p15"/>
          <p:cNvSpPr txBox="1"/>
          <p:nvPr/>
        </p:nvSpPr>
        <p:spPr>
          <a:xfrm>
            <a:off x="1902900" y="4457166"/>
            <a:ext cx="5338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800" u="sng" dirty="0">
                <a:solidFill>
                  <a:schemeClr val="hlink"/>
                </a:solidFill>
                <a:latin typeface="BIZ UDPGothic" panose="020B0400000000000000" pitchFamily="34" charset="-128"/>
                <a:ea typeface="BIZ UDPGothic" panose="020B0400000000000000" pitchFamily="34" charset="-128"/>
                <a:hlinkClick r:id="rId4"/>
              </a:rPr>
              <a:t>https://code.visualstudio.com/Download</a:t>
            </a:r>
            <a:endParaRPr sz="1800" dirty="0">
              <a:solidFill>
                <a:schemeClr val="dk2"/>
              </a:solidFill>
              <a:latin typeface="BIZ UDPGothic" panose="020B0400000000000000" pitchFamily="34" charset="-128"/>
              <a:ea typeface="BIZ UDPGothic" panose="020B0400000000000000"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13" name="コンテンツ プレースホルダー 12" descr="グラフィカル ユーザー インターフェイス, テキスト, アプリケーション&#10;&#10;自動的に生成された説明">
            <a:extLst>
              <a:ext uri="{FF2B5EF4-FFF2-40B4-BE49-F238E27FC236}">
                <a16:creationId xmlns:a16="http://schemas.microsoft.com/office/drawing/2014/main" id="{04BA35F6-7B1E-3DF6-FF4D-0E2DCD49CAEC}"/>
              </a:ext>
            </a:extLst>
          </p:cNvPr>
          <p:cNvPicPr>
            <a:picLocks noGrp="1" noChangeAspect="1"/>
          </p:cNvPicPr>
          <p:nvPr>
            <p:ph idx="1"/>
          </p:nvPr>
        </p:nvPicPr>
        <p:blipFill>
          <a:blip r:embed="rId3"/>
          <a:stretch>
            <a:fillRect/>
          </a:stretch>
        </p:blipFill>
        <p:spPr>
          <a:xfrm>
            <a:off x="2505869" y="1360487"/>
            <a:ext cx="4457700" cy="3073400"/>
          </a:xfrm>
        </p:spPr>
      </p:pic>
      <p:sp>
        <p:nvSpPr>
          <p:cNvPr id="79" name="Google Shape;79;p16"/>
          <p:cNvSpPr txBox="1">
            <a:spLocks noGrp="1"/>
          </p:cNvSpPr>
          <p:nvPr>
            <p:ph type="title"/>
          </p:nvPr>
        </p:nvSpPr>
        <p:spPr>
          <a:xfrm>
            <a:off x="457200" y="201168"/>
            <a:ext cx="8229600" cy="858414"/>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ja"/>
              <a:t>VS Codeの新しい</a:t>
            </a:r>
            <a:r>
              <a:rPr lang="ja" u="sng"/>
              <a:t>ウィンドウ</a:t>
            </a:r>
            <a:r>
              <a:rPr lang="ja"/>
              <a:t>を開く</a:t>
            </a:r>
            <a:endParaRPr/>
          </a:p>
        </p:txBody>
      </p:sp>
      <p:sp>
        <p:nvSpPr>
          <p:cNvPr id="5" name="Google Shape;73;p15">
            <a:extLst>
              <a:ext uri="{FF2B5EF4-FFF2-40B4-BE49-F238E27FC236}">
                <a16:creationId xmlns:a16="http://schemas.microsoft.com/office/drawing/2014/main" id="{8A13CEED-F76B-C68B-93B7-E368AA38C788}"/>
              </a:ext>
            </a:extLst>
          </p:cNvPr>
          <p:cNvSpPr/>
          <p:nvPr/>
        </p:nvSpPr>
        <p:spPr>
          <a:xfrm>
            <a:off x="3072384" y="2254830"/>
            <a:ext cx="1499615" cy="387786"/>
          </a:xfrm>
          <a:prstGeom prst="ellipse">
            <a:avLst/>
          </a:prstGeom>
          <a:noFill/>
          <a:ln w="381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2"/>
              </a:solidFill>
            </a:endParaRPr>
          </a:p>
        </p:txBody>
      </p:sp>
      <p:sp>
        <p:nvSpPr>
          <p:cNvPr id="8" name="テキスト ボックス 7">
            <a:extLst>
              <a:ext uri="{FF2B5EF4-FFF2-40B4-BE49-F238E27FC236}">
                <a16:creationId xmlns:a16="http://schemas.microsoft.com/office/drawing/2014/main" id="{6F5886B2-2695-B015-00C4-BEB0A84A25ED}"/>
              </a:ext>
            </a:extLst>
          </p:cNvPr>
          <p:cNvSpPr txBox="1"/>
          <p:nvPr/>
        </p:nvSpPr>
        <p:spPr>
          <a:xfrm>
            <a:off x="2141667" y="2294834"/>
            <a:ext cx="364202" cy="307777"/>
          </a:xfrm>
          <a:prstGeom prst="rect">
            <a:avLst/>
          </a:prstGeom>
          <a:noFill/>
        </p:spPr>
        <p:txBody>
          <a:bodyPr wrap="none" rtlCol="0">
            <a:spAutoFit/>
          </a:bodyPr>
          <a:lstStyle/>
          <a:p>
            <a:r>
              <a:rPr kumimoji="1" lang="ja-JP" altLang="en-US" b="1">
                <a:solidFill>
                  <a:schemeClr val="accent3"/>
                </a:solidFill>
                <a:latin typeface="BIZ UDPGothic" panose="020B0400000000000000" pitchFamily="34" charset="-128"/>
                <a:ea typeface="BIZ UDPGothic" panose="020B0400000000000000" pitchFamily="34" charset="-128"/>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a:extLst>
            <a:ext uri="{FF2B5EF4-FFF2-40B4-BE49-F238E27FC236}">
              <a16:creationId xmlns:a16="http://schemas.microsoft.com/office/drawing/2014/main" id="{B0FE6A9C-A74F-5CB6-EEA1-75C38CA24AE6}"/>
            </a:ext>
          </a:extLst>
        </p:cNvPr>
        <p:cNvGrpSpPr/>
        <p:nvPr/>
      </p:nvGrpSpPr>
      <p:grpSpPr>
        <a:xfrm>
          <a:off x="0" y="0"/>
          <a:ext cx="0" cy="0"/>
          <a:chOff x="0" y="0"/>
          <a:chExt cx="0" cy="0"/>
        </a:xfrm>
      </p:grpSpPr>
      <p:pic>
        <p:nvPicPr>
          <p:cNvPr id="9" name="コンテンツ プレースホルダー 8" descr="グラフィカル ユーザー インターフェイス, テキスト, アプリケーション, Web サイト&#10;&#10;自動的に生成された説明">
            <a:extLst>
              <a:ext uri="{FF2B5EF4-FFF2-40B4-BE49-F238E27FC236}">
                <a16:creationId xmlns:a16="http://schemas.microsoft.com/office/drawing/2014/main" id="{6729F734-A44A-74C5-9950-7B370DA1A633}"/>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164142" y="1059582"/>
            <a:ext cx="5846001" cy="4031490"/>
          </a:xfrm>
        </p:spPr>
      </p:pic>
      <p:sp>
        <p:nvSpPr>
          <p:cNvPr id="79" name="Google Shape;79;p16">
            <a:extLst>
              <a:ext uri="{FF2B5EF4-FFF2-40B4-BE49-F238E27FC236}">
                <a16:creationId xmlns:a16="http://schemas.microsoft.com/office/drawing/2014/main" id="{FE51C9ED-9C32-F4EB-E91F-188503295C43}"/>
              </a:ext>
            </a:extLst>
          </p:cNvPr>
          <p:cNvSpPr txBox="1">
            <a:spLocks noGrp="1"/>
          </p:cNvSpPr>
          <p:nvPr>
            <p:ph type="title"/>
          </p:nvPr>
        </p:nvSpPr>
        <p:spPr>
          <a:xfrm>
            <a:off x="457200" y="201168"/>
            <a:ext cx="8229600" cy="858414"/>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ja"/>
              <a:t>VS Codeの新しい</a:t>
            </a:r>
            <a:r>
              <a:rPr lang="ja" u="sng"/>
              <a:t>ウィンドウ</a:t>
            </a:r>
            <a:r>
              <a:rPr lang="ja"/>
              <a:t>を開く</a:t>
            </a:r>
            <a:endParaRPr/>
          </a:p>
        </p:txBody>
      </p:sp>
      <p:sp>
        <p:nvSpPr>
          <p:cNvPr id="5" name="Google Shape;73;p15">
            <a:extLst>
              <a:ext uri="{FF2B5EF4-FFF2-40B4-BE49-F238E27FC236}">
                <a16:creationId xmlns:a16="http://schemas.microsoft.com/office/drawing/2014/main" id="{7C0033E0-F7AE-1F27-4649-20EE4869135B}"/>
              </a:ext>
            </a:extLst>
          </p:cNvPr>
          <p:cNvSpPr/>
          <p:nvPr/>
        </p:nvSpPr>
        <p:spPr>
          <a:xfrm>
            <a:off x="2164143" y="1965739"/>
            <a:ext cx="341313" cy="307776"/>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テキスト ボックス 7">
            <a:extLst>
              <a:ext uri="{FF2B5EF4-FFF2-40B4-BE49-F238E27FC236}">
                <a16:creationId xmlns:a16="http://schemas.microsoft.com/office/drawing/2014/main" id="{73F31159-5C34-C2D0-D810-CBF03D7FD8F9}"/>
              </a:ext>
            </a:extLst>
          </p:cNvPr>
          <p:cNvSpPr txBox="1"/>
          <p:nvPr/>
        </p:nvSpPr>
        <p:spPr>
          <a:xfrm>
            <a:off x="445945" y="1947451"/>
            <a:ext cx="1800493" cy="307777"/>
          </a:xfrm>
          <a:prstGeom prst="rect">
            <a:avLst/>
          </a:prstGeom>
          <a:noFill/>
        </p:spPr>
        <p:txBody>
          <a:bodyPr wrap="none" rtlCol="0">
            <a:spAutoFit/>
          </a:bodyPr>
          <a:lstStyle/>
          <a:p>
            <a:r>
              <a:rPr kumimoji="1" lang="ja-JP" altLang="en-US">
                <a:solidFill>
                  <a:schemeClr val="accent3"/>
                </a:solidFill>
                <a:latin typeface="BIZ UDPGothic" panose="020B0400000000000000" pitchFamily="34" charset="-128"/>
                <a:ea typeface="BIZ UDPGothic" panose="020B0400000000000000" pitchFamily="34" charset="-128"/>
              </a:rPr>
              <a:t>機能拡張メニュー→</a:t>
            </a:r>
          </a:p>
        </p:txBody>
      </p:sp>
    </p:spTree>
    <p:extLst>
      <p:ext uri="{BB962C8B-B14F-4D97-AF65-F5344CB8AC3E}">
        <p14:creationId xmlns:p14="http://schemas.microsoft.com/office/powerpoint/2010/main" val="85865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descr="グラフィカル ユーザー インターフェイス, アプリケーション, Teams&#10;&#10;自動的に生成された説明">
            <a:extLst>
              <a:ext uri="{FF2B5EF4-FFF2-40B4-BE49-F238E27FC236}">
                <a16:creationId xmlns:a16="http://schemas.microsoft.com/office/drawing/2014/main" id="{25CA745B-FB9A-5784-6043-6CB944D407B8}"/>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98936" y="1200150"/>
            <a:ext cx="7071565" cy="3394075"/>
          </a:xfrm>
        </p:spPr>
      </p:pic>
      <p:sp>
        <p:nvSpPr>
          <p:cNvPr id="2" name="タイトル 1">
            <a:extLst>
              <a:ext uri="{FF2B5EF4-FFF2-40B4-BE49-F238E27FC236}">
                <a16:creationId xmlns:a16="http://schemas.microsoft.com/office/drawing/2014/main" id="{8D58E78D-11F8-8723-DB73-02E5A0DCECB7}"/>
              </a:ext>
            </a:extLst>
          </p:cNvPr>
          <p:cNvSpPr>
            <a:spLocks noGrp="1"/>
          </p:cNvSpPr>
          <p:nvPr>
            <p:ph type="title"/>
          </p:nvPr>
        </p:nvSpPr>
        <p:spPr/>
        <p:txBody>
          <a:bodyPr/>
          <a:lstStyle/>
          <a:p>
            <a:r>
              <a:rPr lang="en-US" altLang="ja"/>
              <a:t>(</a:t>
            </a:r>
            <a:r>
              <a:rPr lang="ja-JP" altLang="en-US"/>
              <a:t>おすすめ</a:t>
            </a:r>
            <a:r>
              <a:rPr lang="en-US" altLang="ja"/>
              <a:t>) </a:t>
            </a:r>
            <a:r>
              <a:rPr lang="ja" altLang="ja-JP"/>
              <a:t>日本語のメニューに変更</a:t>
            </a:r>
            <a:r>
              <a:rPr lang="en-US" altLang="ja"/>
              <a:t>1</a:t>
            </a:r>
            <a:endParaRPr kumimoji="1" lang="ja-JP" altLang="en-US"/>
          </a:p>
        </p:txBody>
      </p:sp>
      <p:sp>
        <p:nvSpPr>
          <p:cNvPr id="6" name="Google Shape;73;p15">
            <a:extLst>
              <a:ext uri="{FF2B5EF4-FFF2-40B4-BE49-F238E27FC236}">
                <a16:creationId xmlns:a16="http://schemas.microsoft.com/office/drawing/2014/main" id="{94B2C1F7-B150-FC9C-D9D6-1C3077D87BB3}"/>
              </a:ext>
            </a:extLst>
          </p:cNvPr>
          <p:cNvSpPr/>
          <p:nvPr/>
        </p:nvSpPr>
        <p:spPr>
          <a:xfrm>
            <a:off x="1502592" y="1892808"/>
            <a:ext cx="2529912" cy="585216"/>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 name="Google Shape;73;p15">
            <a:extLst>
              <a:ext uri="{FF2B5EF4-FFF2-40B4-BE49-F238E27FC236}">
                <a16:creationId xmlns:a16="http://schemas.microsoft.com/office/drawing/2014/main" id="{1F6D2104-67BB-F753-2112-19B3F78DC050}"/>
              </a:ext>
            </a:extLst>
          </p:cNvPr>
          <p:cNvSpPr/>
          <p:nvPr/>
        </p:nvSpPr>
        <p:spPr>
          <a:xfrm>
            <a:off x="5385744" y="2386584"/>
            <a:ext cx="521280" cy="329184"/>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テキスト ボックス 9">
            <a:extLst>
              <a:ext uri="{FF2B5EF4-FFF2-40B4-BE49-F238E27FC236}">
                <a16:creationId xmlns:a16="http://schemas.microsoft.com/office/drawing/2014/main" id="{161677E4-0E98-34C2-F802-0C841AA0E46F}"/>
              </a:ext>
            </a:extLst>
          </p:cNvPr>
          <p:cNvSpPr txBox="1"/>
          <p:nvPr/>
        </p:nvSpPr>
        <p:spPr>
          <a:xfrm>
            <a:off x="6538937" y="2743298"/>
            <a:ext cx="1507783"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ja-JP"/>
              <a:t>“install”</a:t>
            </a:r>
            <a:r>
              <a:rPr kumimoji="1" lang="ja-JP" altLang="en-US"/>
              <a:t>をクリック</a:t>
            </a:r>
          </a:p>
        </p:txBody>
      </p:sp>
      <p:cxnSp>
        <p:nvCxnSpPr>
          <p:cNvPr id="12" name="曲線コネクタ 11">
            <a:extLst>
              <a:ext uri="{FF2B5EF4-FFF2-40B4-BE49-F238E27FC236}">
                <a16:creationId xmlns:a16="http://schemas.microsoft.com/office/drawing/2014/main" id="{7FA02737-930F-5E62-7446-2DF0A4765BC7}"/>
              </a:ext>
            </a:extLst>
          </p:cNvPr>
          <p:cNvCxnSpPr>
            <a:cxnSpLocks/>
            <a:stCxn id="10" idx="1"/>
            <a:endCxn id="9" idx="5"/>
          </p:cNvCxnSpPr>
          <p:nvPr/>
        </p:nvCxnSpPr>
        <p:spPr>
          <a:xfrm rot="10800000">
            <a:off x="5830685" y="2667561"/>
            <a:ext cx="708253" cy="229627"/>
          </a:xfrm>
          <a:prstGeom prst="curvedConnector2">
            <a:avLst/>
          </a:prstGeom>
          <a:ln w="381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42510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2B8EB-4AA2-6778-3ED1-559D97C74015}"/>
            </a:ext>
          </a:extLst>
        </p:cNvPr>
        <p:cNvGrpSpPr/>
        <p:nvPr/>
      </p:nvGrpSpPr>
      <p:grpSpPr>
        <a:xfrm>
          <a:off x="0" y="0"/>
          <a:ext cx="0" cy="0"/>
          <a:chOff x="0" y="0"/>
          <a:chExt cx="0" cy="0"/>
        </a:xfrm>
      </p:grpSpPr>
      <p:pic>
        <p:nvPicPr>
          <p:cNvPr id="7" name="コンテンツ プレースホルダー 6" descr="グラフィカル ユーザー インターフェイス, アプリケーション, Teams&#10;&#10;自動的に生成された説明">
            <a:extLst>
              <a:ext uri="{FF2B5EF4-FFF2-40B4-BE49-F238E27FC236}">
                <a16:creationId xmlns:a16="http://schemas.microsoft.com/office/drawing/2014/main" id="{713F05A3-2CED-41C3-E674-BE3583466EEF}"/>
              </a:ext>
            </a:extLst>
          </p:cNvPr>
          <p:cNvPicPr>
            <a:picLocks noGrp="1" noChangeAspect="1"/>
          </p:cNvPicPr>
          <p:nvPr>
            <p:ph idx="1"/>
          </p:nvPr>
        </p:nvPicPr>
        <p:blipFill>
          <a:blip r:embed="rId3"/>
          <a:stretch>
            <a:fillRect/>
          </a:stretch>
        </p:blipFill>
        <p:spPr>
          <a:xfrm>
            <a:off x="1380744" y="1064894"/>
            <a:ext cx="6163056" cy="4020010"/>
          </a:xfrm>
        </p:spPr>
      </p:pic>
      <p:sp>
        <p:nvSpPr>
          <p:cNvPr id="2" name="タイトル 1">
            <a:extLst>
              <a:ext uri="{FF2B5EF4-FFF2-40B4-BE49-F238E27FC236}">
                <a16:creationId xmlns:a16="http://schemas.microsoft.com/office/drawing/2014/main" id="{7BAAE063-2218-1257-3C38-9644F8420D80}"/>
              </a:ext>
            </a:extLst>
          </p:cNvPr>
          <p:cNvSpPr>
            <a:spLocks noGrp="1"/>
          </p:cNvSpPr>
          <p:nvPr>
            <p:ph type="title"/>
          </p:nvPr>
        </p:nvSpPr>
        <p:spPr/>
        <p:txBody>
          <a:bodyPr/>
          <a:lstStyle/>
          <a:p>
            <a:r>
              <a:rPr lang="en-US" altLang="ja"/>
              <a:t>(</a:t>
            </a:r>
            <a:r>
              <a:rPr lang="ja-JP" altLang="en-US"/>
              <a:t>おすすめ</a:t>
            </a:r>
            <a:r>
              <a:rPr lang="en-US" altLang="ja"/>
              <a:t>) </a:t>
            </a:r>
            <a:r>
              <a:rPr lang="ja" altLang="ja-JP"/>
              <a:t>日本語のメニューに変更</a:t>
            </a:r>
            <a:r>
              <a:rPr lang="en-US" altLang="ja"/>
              <a:t>2</a:t>
            </a:r>
            <a:endParaRPr kumimoji="1" lang="ja-JP" altLang="en-US"/>
          </a:p>
        </p:txBody>
      </p:sp>
      <p:sp>
        <p:nvSpPr>
          <p:cNvPr id="6" name="Google Shape;73;p15">
            <a:extLst>
              <a:ext uri="{FF2B5EF4-FFF2-40B4-BE49-F238E27FC236}">
                <a16:creationId xmlns:a16="http://schemas.microsoft.com/office/drawing/2014/main" id="{11DBE738-6208-07F6-B312-A3CE89B567AF}"/>
              </a:ext>
            </a:extLst>
          </p:cNvPr>
          <p:cNvSpPr/>
          <p:nvPr/>
        </p:nvSpPr>
        <p:spPr>
          <a:xfrm>
            <a:off x="4120788" y="4074035"/>
            <a:ext cx="3505308" cy="753998"/>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テキスト ボックス 9">
            <a:extLst>
              <a:ext uri="{FF2B5EF4-FFF2-40B4-BE49-F238E27FC236}">
                <a16:creationId xmlns:a16="http://schemas.microsoft.com/office/drawing/2014/main" id="{E66A5900-B190-5414-AC99-131A2715F4A4}"/>
              </a:ext>
            </a:extLst>
          </p:cNvPr>
          <p:cNvSpPr txBox="1"/>
          <p:nvPr/>
        </p:nvSpPr>
        <p:spPr>
          <a:xfrm>
            <a:off x="7543800" y="3770829"/>
            <a:ext cx="1507783"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a:t>アプリを再起動してください</a:t>
            </a:r>
          </a:p>
        </p:txBody>
      </p:sp>
      <p:cxnSp>
        <p:nvCxnSpPr>
          <p:cNvPr id="12" name="曲線コネクタ 11">
            <a:extLst>
              <a:ext uri="{FF2B5EF4-FFF2-40B4-BE49-F238E27FC236}">
                <a16:creationId xmlns:a16="http://schemas.microsoft.com/office/drawing/2014/main" id="{4F46DA1C-3F7E-A04D-3CCE-3BC5ADEBC968}"/>
              </a:ext>
            </a:extLst>
          </p:cNvPr>
          <p:cNvCxnSpPr>
            <a:cxnSpLocks/>
            <a:stCxn id="10" idx="1"/>
          </p:cNvCxnSpPr>
          <p:nvPr/>
        </p:nvCxnSpPr>
        <p:spPr>
          <a:xfrm rot="10800000" flipV="1">
            <a:off x="7370064" y="4032439"/>
            <a:ext cx="173736" cy="261610"/>
          </a:xfrm>
          <a:prstGeom prst="curvedConnector2">
            <a:avLst/>
          </a:prstGeom>
          <a:ln w="381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93504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3CAE32-4708-CD02-A26A-B0954A09210F}"/>
              </a:ext>
            </a:extLst>
          </p:cNvPr>
          <p:cNvSpPr>
            <a:spLocks noGrp="1"/>
          </p:cNvSpPr>
          <p:nvPr>
            <p:ph type="title"/>
          </p:nvPr>
        </p:nvSpPr>
        <p:spPr/>
        <p:txBody>
          <a:bodyPr/>
          <a:lstStyle/>
          <a:p>
            <a:r>
              <a:rPr kumimoji="1" lang="ja-JP" altLang="en-US"/>
              <a:t>自分の目にあう配色に調整する</a:t>
            </a:r>
          </a:p>
        </p:txBody>
      </p:sp>
      <p:pic>
        <p:nvPicPr>
          <p:cNvPr id="5" name="コンテンツ プレースホルダー 4"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2D29195-DDF1-0AC9-B44C-C275DDB0DE94}"/>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378637" y="1200150"/>
            <a:ext cx="6712163" cy="3394075"/>
          </a:xfrm>
        </p:spPr>
      </p:pic>
      <p:sp>
        <p:nvSpPr>
          <p:cNvPr id="6" name="テキスト ボックス 5">
            <a:extLst>
              <a:ext uri="{FF2B5EF4-FFF2-40B4-BE49-F238E27FC236}">
                <a16:creationId xmlns:a16="http://schemas.microsoft.com/office/drawing/2014/main" id="{BE133224-AE27-ADE8-A967-EA542AEABAAA}"/>
              </a:ext>
            </a:extLst>
          </p:cNvPr>
          <p:cNvSpPr txBox="1"/>
          <p:nvPr/>
        </p:nvSpPr>
        <p:spPr>
          <a:xfrm>
            <a:off x="3039382" y="4608162"/>
            <a:ext cx="3390672" cy="307777"/>
          </a:xfrm>
          <a:prstGeom prst="rect">
            <a:avLst/>
          </a:prstGeom>
          <a:noFill/>
        </p:spPr>
        <p:txBody>
          <a:bodyPr wrap="none" rtlCol="0">
            <a:spAutoFit/>
          </a:bodyPr>
          <a:lstStyle/>
          <a:p>
            <a:r>
              <a:rPr kumimoji="1" lang="ja-JP" altLang="en-US">
                <a:solidFill>
                  <a:schemeClr val="tx2">
                    <a:lumMod val="10000"/>
                  </a:schemeClr>
                </a:solidFill>
                <a:latin typeface="BIZ UDPGothic" panose="020B0400000000000000" pitchFamily="34" charset="-128"/>
                <a:ea typeface="BIZ UDPGothic" panose="020B0400000000000000" pitchFamily="34" charset="-128"/>
              </a:rPr>
              <a:t>この画面のテーマは「</a:t>
            </a:r>
            <a:r>
              <a:rPr kumimoji="1" lang="en-US" altLang="ja-JP">
                <a:solidFill>
                  <a:schemeClr val="tx2">
                    <a:lumMod val="10000"/>
                  </a:schemeClr>
                </a:solidFill>
                <a:latin typeface="BIZ UDPGothic" panose="020B0400000000000000" pitchFamily="34" charset="-128"/>
                <a:ea typeface="BIZ UDPGothic" panose="020B0400000000000000" pitchFamily="34" charset="-128"/>
              </a:rPr>
              <a:t>Solarized Light</a:t>
            </a:r>
            <a:r>
              <a:rPr kumimoji="1" lang="ja-JP" altLang="en-US">
                <a:solidFill>
                  <a:schemeClr val="tx2">
                    <a:lumMod val="10000"/>
                  </a:schemeClr>
                </a:solidFill>
                <a:latin typeface="BIZ UDPGothic" panose="020B0400000000000000" pitchFamily="34" charset="-128"/>
                <a:ea typeface="BIZ UDPGothic" panose="020B0400000000000000" pitchFamily="34" charset="-128"/>
              </a:rPr>
              <a:t>」</a:t>
            </a:r>
          </a:p>
        </p:txBody>
      </p:sp>
      <p:sp>
        <p:nvSpPr>
          <p:cNvPr id="7" name="Google Shape;73;p15">
            <a:extLst>
              <a:ext uri="{FF2B5EF4-FFF2-40B4-BE49-F238E27FC236}">
                <a16:creationId xmlns:a16="http://schemas.microsoft.com/office/drawing/2014/main" id="{753952C7-839E-58CA-371E-902EB7F36D55}"/>
              </a:ext>
            </a:extLst>
          </p:cNvPr>
          <p:cNvSpPr/>
          <p:nvPr/>
        </p:nvSpPr>
        <p:spPr>
          <a:xfrm>
            <a:off x="1286538" y="3964616"/>
            <a:ext cx="723015" cy="685125"/>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168357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52383BBD-1257-DC3C-6D40-E7CBD418A00C}"/>
            </a:ext>
          </a:extLst>
        </p:cNvPr>
        <p:cNvGrpSpPr/>
        <p:nvPr/>
      </p:nvGrpSpPr>
      <p:grpSpPr>
        <a:xfrm>
          <a:off x="0" y="0"/>
          <a:ext cx="0" cy="0"/>
          <a:chOff x="0" y="0"/>
          <a:chExt cx="0" cy="0"/>
        </a:xfrm>
      </p:grpSpPr>
      <p:sp>
        <p:nvSpPr>
          <p:cNvPr id="100" name="Google Shape;100;p18">
            <a:extLst>
              <a:ext uri="{FF2B5EF4-FFF2-40B4-BE49-F238E27FC236}">
                <a16:creationId xmlns:a16="http://schemas.microsoft.com/office/drawing/2014/main" id="{7A3918DB-BBBD-D90F-9ECC-2118E3ADCA06}"/>
              </a:ext>
            </a:extLst>
          </p:cNvPr>
          <p:cNvSpPr txBox="1">
            <a:spLocks noGrp="1"/>
          </p:cNvSpPr>
          <p:nvPr>
            <p:ph type="title"/>
          </p:nvPr>
        </p:nvSpPr>
        <p:spPr>
          <a:xfrm>
            <a:off x="457200" y="168404"/>
            <a:ext cx="8229600" cy="891178"/>
          </a:xfrm>
          <a:prstGeom prst="rect">
            <a:avLst/>
          </a:prstGeom>
        </p:spPr>
        <p:txBody>
          <a:bodyPr spcFirstLastPara="1" wrap="square" lIns="91425" tIns="91425" rIns="91425" bIns="91425" anchor="t" anchorCtr="0">
            <a:normAutofit/>
          </a:bodyPr>
          <a:lstStyle/>
          <a:p>
            <a:pPr lvl="0"/>
            <a:r>
              <a:rPr lang="en-US" altLang="ja" dirty="0"/>
              <a:t>TEI</a:t>
            </a:r>
            <a:r>
              <a:rPr lang="ja" altLang="en-US" dirty="0"/>
              <a:t>用機能拡張のインストール</a:t>
            </a:r>
            <a:endParaRPr lang="ja-JP" altLang="en-US" dirty="0">
              <a:latin typeface="Helvetica" pitchFamily="2" charset="0"/>
            </a:endParaRPr>
          </a:p>
        </p:txBody>
      </p:sp>
      <p:pic>
        <p:nvPicPr>
          <p:cNvPr id="3" name="Picture 2" descr="A screenshot of a computer&#10;&#10;AI-generated content may be incorrect.">
            <a:extLst>
              <a:ext uri="{FF2B5EF4-FFF2-40B4-BE49-F238E27FC236}">
                <a16:creationId xmlns:a16="http://schemas.microsoft.com/office/drawing/2014/main" id="{F02299CF-E2E3-D61B-B259-4A7A10CC884A}"/>
              </a:ext>
            </a:extLst>
          </p:cNvPr>
          <p:cNvPicPr>
            <a:picLocks noChangeAspect="1"/>
          </p:cNvPicPr>
          <p:nvPr/>
        </p:nvPicPr>
        <p:blipFill>
          <a:blip r:embed="rId3"/>
          <a:stretch>
            <a:fillRect/>
          </a:stretch>
        </p:blipFill>
        <p:spPr>
          <a:xfrm>
            <a:off x="1159328" y="1059582"/>
            <a:ext cx="6955972" cy="3998154"/>
          </a:xfrm>
          <a:prstGeom prst="rect">
            <a:avLst/>
          </a:prstGeom>
        </p:spPr>
      </p:pic>
      <p:sp>
        <p:nvSpPr>
          <p:cNvPr id="4" name="Google Shape;73;p15">
            <a:extLst>
              <a:ext uri="{FF2B5EF4-FFF2-40B4-BE49-F238E27FC236}">
                <a16:creationId xmlns:a16="http://schemas.microsoft.com/office/drawing/2014/main" id="{3CC451F6-D7B7-5B80-0E6F-5D15FBAB8B02}"/>
              </a:ext>
            </a:extLst>
          </p:cNvPr>
          <p:cNvSpPr/>
          <p:nvPr/>
        </p:nvSpPr>
        <p:spPr>
          <a:xfrm>
            <a:off x="1457474" y="1616926"/>
            <a:ext cx="1862668" cy="483117"/>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pitchFamily="2" charset="0"/>
            </a:endParaRPr>
          </a:p>
        </p:txBody>
      </p:sp>
      <p:sp>
        <p:nvSpPr>
          <p:cNvPr id="5" name="Google Shape;73;p15">
            <a:extLst>
              <a:ext uri="{FF2B5EF4-FFF2-40B4-BE49-F238E27FC236}">
                <a16:creationId xmlns:a16="http://schemas.microsoft.com/office/drawing/2014/main" id="{3A914DBB-08FB-F13A-3B47-A39E34FF5866}"/>
              </a:ext>
            </a:extLst>
          </p:cNvPr>
          <p:cNvSpPr/>
          <p:nvPr/>
        </p:nvSpPr>
        <p:spPr>
          <a:xfrm>
            <a:off x="4953017" y="2131532"/>
            <a:ext cx="1052624" cy="328915"/>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pitchFamily="2" charset="0"/>
            </a:endParaRPr>
          </a:p>
        </p:txBody>
      </p:sp>
      <p:sp>
        <p:nvSpPr>
          <p:cNvPr id="6" name="Google Shape;73;p15">
            <a:extLst>
              <a:ext uri="{FF2B5EF4-FFF2-40B4-BE49-F238E27FC236}">
                <a16:creationId xmlns:a16="http://schemas.microsoft.com/office/drawing/2014/main" id="{E1B2AC6E-55D4-ED72-95D0-65F9A838B371}"/>
              </a:ext>
            </a:extLst>
          </p:cNvPr>
          <p:cNvSpPr/>
          <p:nvPr/>
        </p:nvSpPr>
        <p:spPr>
          <a:xfrm>
            <a:off x="1134805" y="2462633"/>
            <a:ext cx="407270" cy="423892"/>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pitchFamily="2" charset="0"/>
            </a:endParaRPr>
          </a:p>
        </p:txBody>
      </p:sp>
    </p:spTree>
    <p:extLst>
      <p:ext uri="{BB962C8B-B14F-4D97-AF65-F5344CB8AC3E}">
        <p14:creationId xmlns:p14="http://schemas.microsoft.com/office/powerpoint/2010/main" val="3957876664"/>
      </p:ext>
    </p:extLst>
  </p:cSld>
  <p:clrMapOvr>
    <a:masterClrMapping/>
  </p:clrMapOvr>
</p:sld>
</file>

<file path=ppt/theme/theme1.xml><?xml version="1.0" encoding="utf-8"?>
<a:theme xmlns:a="http://schemas.openxmlformats.org/drawingml/2006/main" name="GJS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JStemplate" id="{347E38ED-8BF1-3942-A3CA-EDFD488CD4FD}" vid="{150BB123-BADE-D74E-8689-752CB64F4F7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348900-7E36-1343-86EB-5616282D1FEB}">
  <we:reference id="bd5fb07b-f3e7-4d3f-af08-fcc3868e6623" version="1.0.0.0" store="developer" storeType="Registry"/>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UOsaka_academic_theme</Template>
  <TotalTime>6946</TotalTime>
  <Words>3873</Words>
  <Application>Microsoft Macintosh PowerPoint</Application>
  <PresentationFormat>On-screen Show (16:9)</PresentationFormat>
  <Paragraphs>353</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.AppleSystemUIFontMonospaced</vt:lpstr>
      <vt:lpstr>BIZ UDPGothic</vt:lpstr>
      <vt:lpstr>Hiragino Sans</vt:lpstr>
      <vt:lpstr>Yu Gothic</vt:lpstr>
      <vt:lpstr>Yu Gothic</vt:lpstr>
      <vt:lpstr>Arial</vt:lpstr>
      <vt:lpstr>Helvetica</vt:lpstr>
      <vt:lpstr>Helvetica Neue</vt:lpstr>
      <vt:lpstr>Wingdings</vt:lpstr>
      <vt:lpstr>GJStemplate</vt:lpstr>
      <vt:lpstr>TEIハンズオン</vt:lpstr>
      <vt:lpstr>まずは準備</vt:lpstr>
      <vt:lpstr>VS Codeのインストール</vt:lpstr>
      <vt:lpstr>VS Codeの新しいウィンドウを開く</vt:lpstr>
      <vt:lpstr>VS Codeの新しいウィンドウを開く</vt:lpstr>
      <vt:lpstr>(おすすめ) 日本語のメニューに変更1</vt:lpstr>
      <vt:lpstr>(おすすめ) 日本語のメニューに変更2</vt:lpstr>
      <vt:lpstr>自分の目にあう配色に調整する</vt:lpstr>
      <vt:lpstr>TEI用機能拡張のインストール</vt:lpstr>
      <vt:lpstr>XML入力補助機能の追加</vt:lpstr>
      <vt:lpstr>XML入力補助機能の追加</vt:lpstr>
      <vt:lpstr>（おすすめ）便利なタグ作成支援</vt:lpstr>
      <vt:lpstr>オートフォーマット</vt:lpstr>
      <vt:lpstr>（おすすめ）　indent-rainbow</vt:lpstr>
      <vt:lpstr>VSCodeでXMLファイルの新規作成</vt:lpstr>
      <vt:lpstr>VSCodeでXMLファイルの保存</vt:lpstr>
      <vt:lpstr>自動保存</vt:lpstr>
      <vt:lpstr>VSCodeでのファイルの開き方</vt:lpstr>
      <vt:lpstr>demoフォルダを設置する</vt:lpstr>
      <vt:lpstr>作業（プロジェクト）場所を決める</vt:lpstr>
      <vt:lpstr>PowerPoint Presentation</vt:lpstr>
    </vt:vector>
  </TitlesOfParts>
  <Manager/>
  <Company>大阪大学大学院人文学研究科</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TEIハンズオン Visual Studio Codeと作業ファイルの準備編</dc:title>
  <dc:subject>人文学研究者必見！テキストデータとTEIで描く新たな研究ビジョン</dc:subject>
  <dc:creator>吉賀夏子</dc:creator>
  <cp:keywords/>
  <dc:description/>
  <cp:lastModifiedBy>VOULGARIS NIKOLAOS</cp:lastModifiedBy>
  <cp:revision>236</cp:revision>
  <dcterms:modified xsi:type="dcterms:W3CDTF">2026-02-10T11:16:05Z</dcterms:modified>
  <cp:category/>
</cp:coreProperties>
</file>