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8" r:id="rId1"/>
  </p:sldMasterIdLst>
  <p:notesMasterIdLst>
    <p:notesMasterId r:id="rId21"/>
  </p:notesMasterIdLst>
  <p:sldIdLst>
    <p:sldId id="256" r:id="rId2"/>
    <p:sldId id="299" r:id="rId3"/>
    <p:sldId id="266" r:id="rId4"/>
    <p:sldId id="267" r:id="rId5"/>
    <p:sldId id="274" r:id="rId6"/>
    <p:sldId id="300" r:id="rId7"/>
    <p:sldId id="268" r:id="rId8"/>
    <p:sldId id="275" r:id="rId9"/>
    <p:sldId id="280" r:id="rId10"/>
    <p:sldId id="279" r:id="rId11"/>
    <p:sldId id="281" r:id="rId12"/>
    <p:sldId id="282" r:id="rId13"/>
    <p:sldId id="283" r:id="rId14"/>
    <p:sldId id="288" r:id="rId15"/>
    <p:sldId id="284" r:id="rId16"/>
    <p:sldId id="285" r:id="rId17"/>
    <p:sldId id="286" r:id="rId18"/>
    <p:sldId id="289" r:id="rId19"/>
    <p:sldId id="287" r:id="rId20"/>
  </p:sldIdLst>
  <p:sldSz cx="9144000" cy="5143500" type="screen16x9"/>
  <p:notesSz cx="6858000" cy="9144000"/>
  <p:defaultTextStyle>
    <a:defPPr>
      <a:defRPr lang="ja-JP"/>
    </a:defPPr>
    <a:lvl1pPr algn="l" defTabSz="712788" rtl="0" eaLnBrk="0" fontAlgn="base" hangingPunct="0">
      <a:spcBef>
        <a:spcPct val="0"/>
      </a:spcBef>
      <a:spcAft>
        <a:spcPct val="0"/>
      </a:spcAft>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1pPr>
    <a:lvl2pPr marL="355600" indent="101600" algn="l" defTabSz="712788" rtl="0" eaLnBrk="0" fontAlgn="base" hangingPunct="0">
      <a:spcBef>
        <a:spcPct val="0"/>
      </a:spcBef>
      <a:spcAft>
        <a:spcPct val="0"/>
      </a:spcAft>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2pPr>
    <a:lvl3pPr marL="712788" indent="201613" algn="l" defTabSz="712788" rtl="0" eaLnBrk="0" fontAlgn="base" hangingPunct="0">
      <a:spcBef>
        <a:spcPct val="0"/>
      </a:spcBef>
      <a:spcAft>
        <a:spcPct val="0"/>
      </a:spcAft>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3pPr>
    <a:lvl4pPr marL="1068388" indent="303213" algn="l" defTabSz="712788" rtl="0" eaLnBrk="0" fontAlgn="base" hangingPunct="0">
      <a:spcBef>
        <a:spcPct val="0"/>
      </a:spcBef>
      <a:spcAft>
        <a:spcPct val="0"/>
      </a:spcAft>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4pPr>
    <a:lvl5pPr marL="1425575" indent="403225" algn="l" defTabSz="712788" rtl="0" eaLnBrk="0" fontAlgn="base" hangingPunct="0">
      <a:spcBef>
        <a:spcPct val="0"/>
      </a:spcBef>
      <a:spcAft>
        <a:spcPct val="0"/>
      </a:spcAft>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5pPr>
    <a:lvl6pPr marL="2286000" algn="l" defTabSz="914400" rtl="0" eaLnBrk="1" latinLnBrk="0" hangingPunct="1">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6pPr>
    <a:lvl7pPr marL="2743200" algn="l" defTabSz="914400" rtl="0" eaLnBrk="1" latinLnBrk="0" hangingPunct="1">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7pPr>
    <a:lvl8pPr marL="3200400" algn="l" defTabSz="914400" rtl="0" eaLnBrk="1" latinLnBrk="0" hangingPunct="1">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8pPr>
    <a:lvl9pPr marL="3657600" algn="l" defTabSz="914400" rtl="0" eaLnBrk="1" latinLnBrk="0" hangingPunct="1">
      <a:defRPr kumimoji="1" sz="1400" kern="1200">
        <a:solidFill>
          <a:schemeClr val="tx1"/>
        </a:solidFill>
        <a:latin typeface="Yu Gothic" panose="020B0400000000000000" pitchFamily="34" charset="-128"/>
        <a:ea typeface="Yu Gothic" panose="020B0400000000000000" pitchFamily="34" charset="-128"/>
        <a:cs typeface="Yu Gothic" panose="020B0400000000000000" pitchFamily="34" charset="-128"/>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ええで" initials="" lastIdx="3" clrIdx="0"/>
  <p:cmAuthor id="1" name="Natsuko Yoshiga"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64898"/>
  </p:normalViewPr>
  <p:slideViewPr>
    <p:cSldViewPr snapToGrid="0">
      <p:cViewPr varScale="1">
        <p:scale>
          <a:sx n="107" d="100"/>
          <a:sy n="107" d="100"/>
        </p:scale>
        <p:origin x="944" y="17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os Voulgaris" userId="552682f2348a3cfc" providerId="LiveId" clId="{25451AFB-442B-5044-AD22-07F1E9DF463C}"/>
    <pc:docChg chg="modSld">
      <pc:chgData name="Nikolaos Voulgaris" userId="552682f2348a3cfc" providerId="LiveId" clId="{25451AFB-442B-5044-AD22-07F1E9DF463C}" dt="2026-04-07T06:05:59.278" v="0" actId="14100"/>
      <pc:docMkLst>
        <pc:docMk/>
      </pc:docMkLst>
      <pc:sldChg chg="modSp mod">
        <pc:chgData name="Nikolaos Voulgaris" userId="552682f2348a3cfc" providerId="LiveId" clId="{25451AFB-442B-5044-AD22-07F1E9DF463C}" dt="2026-04-07T06:05:59.278" v="0" actId="14100"/>
        <pc:sldMkLst>
          <pc:docMk/>
          <pc:sldMk cId="1523657756" sldId="280"/>
        </pc:sldMkLst>
        <pc:spChg chg="mod">
          <ac:chgData name="Nikolaos Voulgaris" userId="552682f2348a3cfc" providerId="LiveId" clId="{25451AFB-442B-5044-AD22-07F1E9DF463C}" dt="2026-04-07T06:05:59.278" v="0" actId="14100"/>
          <ac:spMkLst>
            <pc:docMk/>
            <pc:sldMk cId="1523657756" sldId="280"/>
            <ac:spMk id="2" creationId="{FEFFE0B1-1894-E862-EECA-B12AF694A8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158750" marR="0" lvl="0" indent="0" algn="l" rtl="0">
      <a:lnSpc>
        <a:spcPct val="100000"/>
      </a:lnSpc>
      <a:spcBef>
        <a:spcPts val="0"/>
      </a:spcBef>
      <a:spcAft>
        <a:spcPts val="0"/>
      </a:spcAft>
      <a:buClr>
        <a:srgbClr val="000000"/>
      </a:buClr>
      <a:buFont typeface="+mj-l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en-US" altLang="ja-JP" dirty="0" err="1">
                <a:effectLst/>
                <a:latin typeface="Helvetica Neue" panose="02000503000000020004" pitchFamily="2" charset="0"/>
              </a:rPr>
              <a:t>タグ付けの実践</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この動画は、</a:t>
            </a:r>
            <a:r>
              <a:rPr lang="en-US" altLang="ja-JP" dirty="0">
                <a:effectLst/>
                <a:latin typeface="Helvetica Neue" panose="02000503000000020004" pitchFamily="2" charset="0"/>
              </a:rPr>
              <a:t>(TEIファイル)[kana:"</a:t>
            </a:r>
            <a:r>
              <a:rPr lang="ja-JP" altLang="en-US" dirty="0">
                <a:effectLst/>
                <a:latin typeface="Helvetica Neue" panose="02000503000000020004" pitchFamily="2" charset="0"/>
              </a:rPr>
              <a:t>ティー</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イー</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'ファ'イル"]</a:t>
            </a:r>
            <a:r>
              <a:rPr lang="en-US" dirty="0" err="1">
                <a:effectLst/>
                <a:latin typeface="Helvetica Neue" panose="02000503000000020004" pitchFamily="2" charset="0"/>
              </a:rPr>
              <a:t>の作り方をハンズオン形式で説明します</a:t>
            </a:r>
            <a:r>
              <a:rPr lang="en-US" dirty="0">
                <a:effectLst/>
                <a:latin typeface="Helvetica Neue" panose="02000503000000020004" pitchFamily="2" charset="0"/>
              </a:rPr>
              <a:t>。</a:t>
            </a:r>
            <a:r>
              <a:rPr lang="en-US" dirty="0">
                <a:effectLst/>
              </a:rPr>
              <a:t>[break:"0.5s"] </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(TEIファイル)[kana:"</a:t>
            </a:r>
            <a:r>
              <a:rPr lang="ja-JP" altLang="en-US" dirty="0">
                <a:effectLst/>
                <a:latin typeface="Helvetica Neue" panose="02000503000000020004" pitchFamily="2" charset="0"/>
              </a:rPr>
              <a:t>ティー</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イー</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'ファ'イル"]</a:t>
            </a:r>
            <a:r>
              <a:rPr lang="en-US" dirty="0">
                <a:effectLst/>
                <a:latin typeface="Helvetica Neue" panose="02000503000000020004" pitchFamily="2" charset="0"/>
              </a:rPr>
              <a:t>作成に必要な、(Visual Studio Code)[kana:"ビジュアルスタジオコ'ード"]</a:t>
            </a:r>
            <a:r>
              <a:rPr lang="en-US" dirty="0" err="1">
                <a:effectLst/>
                <a:latin typeface="Helvetica Neue" panose="02000503000000020004" pitchFamily="2" charset="0"/>
              </a:rPr>
              <a:t>と、作業ファイルの準備ができていない場合は</a:t>
            </a:r>
            <a:r>
              <a:rPr lang="en-US" dirty="0">
                <a:effectLst/>
                <a:latin typeface="Helvetica Neue" panose="02000503000000020004" pitchFamily="2" charset="0"/>
              </a:rPr>
              <a:t>、</a:t>
            </a:r>
            <a:r>
              <a:rPr lang="en-US" dirty="0">
                <a:effectLst/>
              </a:rPr>
              <a:t>[break:"0.1s"] </a:t>
            </a:r>
            <a:r>
              <a:rPr lang="en-US" dirty="0">
                <a:effectLst/>
                <a:latin typeface="Helvetica Neue" panose="02000503000000020004" pitchFamily="2" charset="0"/>
              </a:rPr>
              <a:t>「</a:t>
            </a:r>
            <a:r>
              <a:rPr lang="en-US" altLang="ja-JP" dirty="0">
                <a:effectLst/>
                <a:latin typeface="Helvetica Neue" panose="02000503000000020004" pitchFamily="2" charset="0"/>
              </a:rPr>
              <a:t>(TEI)[kana:"</a:t>
            </a:r>
            <a:r>
              <a:rPr lang="ja-JP" altLang="en-US" dirty="0">
                <a:effectLst/>
                <a:latin typeface="Helvetica Neue" panose="02000503000000020004" pitchFamily="2" charset="0"/>
              </a:rPr>
              <a:t>ティー</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イー</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en-US" dirty="0">
                <a:effectLst/>
                <a:latin typeface="Helvetica Neue" panose="02000503000000020004" pitchFamily="2" charset="0"/>
              </a:rPr>
              <a:t>ハンズオン</a:t>
            </a:r>
            <a:r>
              <a:rPr lang="en-US" altLang="ja-JP" dirty="0">
                <a:effectLst/>
                <a:latin typeface="Helvetica Neue" panose="02000503000000020004" pitchFamily="2" charset="0"/>
              </a:rPr>
              <a:t>、(Visual Studio Code)[kana:"ビジュアルスタジオコ'ード"]</a:t>
            </a:r>
            <a:r>
              <a:rPr lang="en-US" dirty="0" err="1">
                <a:effectLst/>
                <a:latin typeface="Helvetica Neue" panose="02000503000000020004" pitchFamily="2" charset="0"/>
              </a:rPr>
              <a:t>と作業ファイルの準備編」を観た後に</a:t>
            </a:r>
            <a:r>
              <a:rPr lang="en-US" dirty="0">
                <a:effectLst/>
                <a:latin typeface="Helvetica Neue" panose="02000503000000020004" pitchFamily="2" charset="0"/>
              </a:rPr>
              <a:t>、</a:t>
            </a:r>
            <a:r>
              <a:rPr lang="en-US" dirty="0">
                <a:effectLst/>
              </a:rPr>
              <a:t>[break:"0.1s"] </a:t>
            </a:r>
            <a:r>
              <a:rPr lang="en-US" dirty="0" err="1">
                <a:effectLst/>
                <a:latin typeface="Helvetica Neue" panose="02000503000000020004" pitchFamily="2" charset="0"/>
              </a:rPr>
              <a:t>この動画を観てください</a:t>
            </a:r>
            <a:r>
              <a:rPr lang="en-US" dirty="0">
                <a:effectLst/>
                <a:latin typeface="Helvetica Neue" panose="02000503000000020004" pitchFamily="2" charset="0"/>
              </a:rPr>
              <a:t>。</a:t>
            </a:r>
            <a:r>
              <a:rPr lang="en-US" dirty="0">
                <a:effectLst/>
              </a:rPr>
              <a:t>[break:"1s"] </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この動画は、TEIファイルの作り方をハンズオン形式で説明します。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TEIファイル作成に必要なVisual Studio Codeと作業ファイルの準備ができていない場合は、「TEIハンズオン Visual Studio Codeと作業ファイルの準備編」を観た後に、この動画を観てください。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JP" altLang="en-US"/>
              <a:t>より楽＆正確に</a:t>
            </a:r>
            <a:r>
              <a:rPr lang="en-US" altLang="ja-JP" dirty="0"/>
              <a:t>TEI</a:t>
            </a:r>
            <a:r>
              <a:rPr lang="ja-JP" altLang="en-US"/>
              <a:t>を作成しよう</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ja-JP" altLang="en-US"/>
              <a:t>さて、もっと楽で正確にタグ入力する方法を紹介します。</a:t>
            </a:r>
            <a:r>
              <a:rPr kumimoji="1" lang="en-US" altLang="ja-JP" dirty="0"/>
              <a:t>[break:"1s"]</a:t>
            </a:r>
          </a:p>
          <a:p>
            <a:pPr marL="158750" indent="0">
              <a:buNone/>
            </a:pPr>
            <a:r>
              <a:rPr kumimoji="1" lang="ja-JP" altLang="en-US"/>
              <a:t>それは、</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a:t>のテンプレートを新しいファイルにコピーすることです。</a:t>
            </a:r>
            <a:r>
              <a:rPr kumimoji="1" lang="en-US" altLang="ja-JP" dirty="0"/>
              <a:t>[break:"0.5s"]</a:t>
            </a:r>
          </a:p>
          <a:p>
            <a:pPr marL="158750" indent="0">
              <a:buNone/>
            </a:pPr>
            <a:r>
              <a:rPr kumimoji="1" lang="ja-JP" altLang="en-US"/>
              <a:t>有償のソフトウェアだと、自動で、テンプレートが表示されるのですが、そうでない場合は、テンプレートを探して、</a:t>
            </a:r>
            <a:r>
              <a:rPr kumimoji="1" lang="en-AU" altLang="ja-JP" dirty="0"/>
              <a:t>(</a:t>
            </a:r>
            <a:r>
              <a:rPr kumimoji="1" lang="ja-JP" altLang="en-US"/>
              <a:t>入手する必要</a:t>
            </a:r>
            <a:r>
              <a:rPr kumimoji="1" lang="en-AU" altLang="ja-JP" dirty="0"/>
              <a:t>)</a:t>
            </a:r>
            <a:r>
              <a:rPr kumimoji="1" lang="ja-JP" altLang="en-US"/>
              <a:t>があります。</a:t>
            </a:r>
            <a:r>
              <a:rPr kumimoji="1" lang="en-US" altLang="ja-JP" dirty="0"/>
              <a:t>[break:"0.5s"]</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しかし、</a:t>
            </a:r>
            <a:r>
              <a:rPr kumimoji="1" lang="en-US" altLang="ja-JP" dirty="0"/>
              <a:t>(</a:t>
            </a:r>
            <a:r>
              <a:rPr kumimoji="1" lang="ja-JP" altLang="en-US"/>
              <a:t>心配無用です</a:t>
            </a:r>
            <a:r>
              <a:rPr kumimoji="1" lang="en-US" altLang="ja-JP" dirty="0"/>
              <a:t>)[kana:"</a:t>
            </a:r>
            <a:r>
              <a:rPr kumimoji="1" lang="ja-JP" altLang="en-US"/>
              <a:t>シ</a:t>
            </a:r>
            <a:r>
              <a:rPr kumimoji="1" lang="en-US" altLang="ja-JP" dirty="0"/>
              <a:t>'</a:t>
            </a:r>
            <a:r>
              <a:rPr kumimoji="1" lang="ja-JP" altLang="en-US"/>
              <a:t>ン</a:t>
            </a:r>
            <a:r>
              <a:rPr kumimoji="1" lang="en-US" altLang="ja-JP" dirty="0"/>
              <a:t>'</a:t>
            </a:r>
            <a:r>
              <a:rPr kumimoji="1" lang="ja-JP" altLang="en-US"/>
              <a:t>パ</a:t>
            </a:r>
            <a:r>
              <a:rPr kumimoji="1" lang="en-US" altLang="ja-JP" dirty="0"/>
              <a:t>'</a:t>
            </a:r>
            <a:r>
              <a:rPr kumimoji="1" lang="ja-JP" altLang="en-US"/>
              <a:t>イ</a:t>
            </a:r>
            <a:r>
              <a:rPr kumimoji="1" lang="en-US" altLang="ja-JP" dirty="0"/>
              <a:t>'</a:t>
            </a:r>
            <a:r>
              <a:rPr kumimoji="1" lang="ja-JP" altLang="en-US"/>
              <a:t>ム</a:t>
            </a:r>
            <a:r>
              <a:rPr kumimoji="1" lang="en-US" altLang="ja-JP" dirty="0"/>
              <a:t>'</a:t>
            </a:r>
            <a:r>
              <a:rPr kumimoji="1" lang="ja-JP" altLang="en-US"/>
              <a:t>ヨ</a:t>
            </a:r>
            <a:r>
              <a:rPr kumimoji="1" lang="en-US" altLang="ja-JP" dirty="0"/>
              <a:t>'</a:t>
            </a:r>
            <a:r>
              <a:rPr kumimoji="1" lang="ja-JP" altLang="en-US"/>
              <a:t>ウ</a:t>
            </a:r>
            <a:r>
              <a:rPr kumimoji="1" lang="en-US" altLang="ja-JP" dirty="0"/>
              <a:t>'</a:t>
            </a:r>
            <a:r>
              <a:rPr kumimoji="1" lang="ja-JP" altLang="en-US"/>
              <a:t>デ</a:t>
            </a:r>
            <a:r>
              <a:rPr kumimoji="1" lang="en-US" altLang="ja-JP" dirty="0"/>
              <a:t>'</a:t>
            </a:r>
            <a:r>
              <a:rPr kumimoji="1" lang="ja-JP" altLang="en-US"/>
              <a:t>ス</a:t>
            </a:r>
            <a:r>
              <a:rPr kumimoji="1" lang="en-US" altLang="ja-JP" dirty="0"/>
              <a:t>"]</a:t>
            </a:r>
            <a:r>
              <a:rPr kumimoji="1" lang="ja-JP" altLang="en-US"/>
              <a:t> 。この動画でもテンプレートを用意しました。</a:t>
            </a:r>
            <a:r>
              <a:rPr kumimoji="1" lang="en-US" altLang="ja-JP" dirty="0"/>
              <a:t>[break:"0.5s"]</a:t>
            </a:r>
          </a:p>
          <a:p>
            <a:pPr marL="158750" indent="0">
              <a:buNone/>
            </a:pPr>
            <a:r>
              <a:rPr kumimoji="1" lang="ja-JP" altLang="en-US"/>
              <a:t>この動画に付属するテンプレートファイルの中身を開いて全てコピーするか、上記のコードを手入力してみてください。</a:t>
            </a:r>
            <a:r>
              <a:rPr kumimoji="1" lang="en-US" altLang="ja-JP" dirty="0"/>
              <a:t>[break:"0.5s"]</a:t>
            </a:r>
          </a:p>
          <a:p>
            <a:pPr marL="158750" indent="0">
              <a:buNone/>
            </a:pPr>
            <a:r>
              <a:rPr kumimoji="1" lang="ja-JP" altLang="en-US"/>
              <a:t>このテンプレートで重要なところは、左側のコードの部分です。</a:t>
            </a:r>
            <a:r>
              <a:rPr kumimoji="1" lang="en-US" altLang="ja-JP" dirty="0"/>
              <a:t>[break:"1s"]</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これを</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a:t>ファイルに入力すれば、</a:t>
            </a:r>
            <a:r>
              <a:rPr kumimoji="1" lang="en-US" altLang="ja-JP" dirty="0"/>
              <a:t>scholarly XML</a:t>
            </a:r>
            <a:r>
              <a:rPr kumimoji="1" lang="ja-JP" altLang="en-US"/>
              <a:t>が、入力した</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a:t>タグが正しいかを自動チェックしてくれます。</a:t>
            </a:r>
            <a:r>
              <a:rPr lang="en-US" dirty="0">
                <a:effectLst/>
              </a:rPr>
              <a:t>[break:"1s"] </a:t>
            </a:r>
            <a:endParaRPr lang="en-US" dirty="0">
              <a:effectLst/>
              <a:latin typeface="Helvetica Neue" panose="02000503000000020004" pitchFamily="2" charset="0"/>
            </a:endParaRPr>
          </a:p>
          <a:p>
            <a:pPr marL="158750" indent="0">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さて、もっと楽で正確にタグ入力する方法を紹介します。</a:t>
            </a:r>
            <a:endParaRPr kumimoji="1" lang="en-US" altLang="ja-JP" dirty="0"/>
          </a:p>
          <a:p>
            <a:pPr marL="158750" indent="0">
              <a:buNone/>
            </a:pPr>
            <a:r>
              <a:rPr kumimoji="1" lang="ja-JP" altLang="en-US"/>
              <a:t>それは、</a:t>
            </a:r>
            <a:r>
              <a:rPr lang="en-AU" altLang="ja-JP" dirty="0">
                <a:effectLst/>
                <a:latin typeface=".AppleSystemUIFontMonospaced"/>
                <a:ea typeface="Hiragino Sans" panose="020B0400000000000000" pitchFamily="34" charset="-128"/>
              </a:rPr>
              <a:t>TEI</a:t>
            </a:r>
            <a:r>
              <a:rPr kumimoji="1" lang="ja-JP" altLang="en-US"/>
              <a:t>のテンプレートを新しいファイルにコピーすることです。</a:t>
            </a:r>
            <a:endParaRPr kumimoji="1" lang="en-US" altLang="ja-JP" dirty="0"/>
          </a:p>
          <a:p>
            <a:pPr marL="158750" indent="0">
              <a:buNone/>
            </a:pPr>
            <a:r>
              <a:rPr kumimoji="1" lang="ja-JP" altLang="en-US"/>
              <a:t>有償のソフトウェアだと、自動でテンプレートが表示されるのですが、そうでない場合はテンプレートを探して入手する必要があります。</a:t>
            </a:r>
            <a:endParaRPr kumimoji="1" lang="en-US" altLang="ja-JP" dirty="0"/>
          </a:p>
          <a:p>
            <a:pPr marL="158750" indent="0">
              <a:buNone/>
            </a:pPr>
            <a:r>
              <a:rPr kumimoji="1" lang="ja-JP" altLang="en-US"/>
              <a:t>しかし、心配無用です。この動画でもテンプレートを用意しました。</a:t>
            </a:r>
            <a:endParaRPr kumimoji="1" lang="en-US" altLang="ja-JP" dirty="0"/>
          </a:p>
          <a:p>
            <a:pPr marL="158750" indent="0">
              <a:buNone/>
            </a:pPr>
            <a:r>
              <a:rPr kumimoji="1" lang="ja-JP" altLang="en-US"/>
              <a:t>この動画に付属するテンプレートファイルの中身を開いて全てコピーするか、上記のコードを手入力してみてください。</a:t>
            </a:r>
            <a:endParaRPr kumimoji="1" lang="en-US" altLang="ja-JP" dirty="0"/>
          </a:p>
          <a:p>
            <a:pPr marL="158750" indent="0">
              <a:buNone/>
            </a:pPr>
            <a:r>
              <a:rPr kumimoji="1" lang="ja-JP" altLang="en-US"/>
              <a:t>このテンプレートで重要なところは、左側のコードの部分です。</a:t>
            </a:r>
            <a:endParaRPr kumimoji="1" lang="en-US" altLang="ja-JP" dirty="0"/>
          </a:p>
          <a:p>
            <a:pPr marL="158750" indent="0">
              <a:buNone/>
            </a:pPr>
            <a:r>
              <a:rPr kumimoji="1" lang="ja-JP" altLang="en-US"/>
              <a:t>これを</a:t>
            </a:r>
            <a:r>
              <a:rPr lang="en-AU" altLang="ja-JP" dirty="0">
                <a:effectLst/>
                <a:latin typeface=".AppleSystemUIFontMonospaced"/>
                <a:ea typeface="Hiragino Sans" panose="020B0400000000000000" pitchFamily="34" charset="-128"/>
              </a:rPr>
              <a:t>TEI</a:t>
            </a:r>
            <a:r>
              <a:rPr kumimoji="1" lang="ja-JP" altLang="en-US"/>
              <a:t>ファイルに入力すれば、</a:t>
            </a:r>
            <a:r>
              <a:rPr kumimoji="1" lang="en-US" altLang="ja-JP" dirty="0"/>
              <a:t>scholarly XML</a:t>
            </a:r>
            <a:r>
              <a:rPr kumimoji="1" lang="ja-JP" altLang="en-US"/>
              <a:t>が、入力した</a:t>
            </a:r>
            <a:r>
              <a:rPr lang="en-AU" altLang="ja-JP" dirty="0">
                <a:effectLst/>
                <a:latin typeface=".AppleSystemUIFontMonospaced"/>
                <a:ea typeface="Hiragino Sans" panose="020B0400000000000000" pitchFamily="34" charset="-128"/>
              </a:rPr>
              <a:t>TEI</a:t>
            </a:r>
            <a:r>
              <a:rPr kumimoji="1" lang="ja-JP" altLang="en-US"/>
              <a:t>タグが正しいかを自動チェックしてくれます。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2797516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JP" altLang="en-US"/>
              <a:t>より楽＆正確に</a:t>
            </a:r>
            <a:r>
              <a:rPr lang="en-US" altLang="ja-JP" dirty="0"/>
              <a:t>TEI</a:t>
            </a:r>
            <a:r>
              <a:rPr lang="ja-JP" altLang="en-US"/>
              <a:t>を作成しよう</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ja-JP" altLang="en-US"/>
              <a:t>さっそくこのテンプレートを使って</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a:t>ガイドラインに沿ってデータが入力されているか、</a:t>
            </a:r>
            <a:r>
              <a:rPr lang="en-US" dirty="0">
                <a:effectLst/>
              </a:rPr>
              <a:t>[break:"0.1s"]</a:t>
            </a:r>
            <a:r>
              <a:rPr kumimoji="1" lang="ja-JP" altLang="en-US"/>
              <a:t>サンプルの詩を</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kumimoji="1" lang="ja-JP" altLang="en-US"/>
              <a:t>化</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イカ</a:t>
            </a:r>
            <a:r>
              <a:rPr lang="en-AU" altLang="ja-JP" dirty="0">
                <a:effectLst/>
                <a:latin typeface="Hiragino Sans" panose="020B0400000000000000" pitchFamily="34" charset="-128"/>
                <a:ea typeface="Hiragino Sans" panose="020B0400000000000000" pitchFamily="34" charset="-128"/>
              </a:rPr>
              <a:t>'</a:t>
            </a:r>
            <a:r>
              <a:rPr lang="en-US" altLang="ja-JP" dirty="0">
                <a:effectLst/>
                <a:latin typeface=".AppleSystemUIFontMonospaced"/>
                <a:ea typeface="Hiragino Sans" panose="020B0400000000000000" pitchFamily="34" charset="-128"/>
              </a:rPr>
              <a:t>"]</a:t>
            </a:r>
            <a:r>
              <a:rPr kumimoji="1" lang="ja-JP" altLang="en-US"/>
              <a:t> したもので試してみましょう。</a:t>
            </a:r>
            <a:r>
              <a:rPr kumimoji="1" lang="en-US" altLang="ja-JP" dirty="0"/>
              <a:t>[break:"1s"]</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テンプレートの</a:t>
            </a:r>
            <a:r>
              <a:rPr kumimoji="1" lang="en-US" altLang="ja-JP" dirty="0"/>
              <a:t>7</a:t>
            </a:r>
            <a:r>
              <a:rPr kumimoji="1" lang="ja-JP" altLang="en-US"/>
              <a:t>行目までをコピーして、画面と同じになるように貼り付けてください。</a:t>
            </a:r>
            <a:r>
              <a:rPr lang="en-US" dirty="0">
                <a:effectLst/>
              </a:rPr>
              <a:t>[break:"1s"] </a:t>
            </a:r>
            <a:endParaRPr lang="en-US" dirty="0">
              <a:effectLst/>
              <a:latin typeface="Helvetica Neue" panose="02000503000000020004" pitchFamily="2" charset="0"/>
            </a:endParaRPr>
          </a:p>
          <a:p>
            <a:pPr marL="158750" indent="0">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さっそくこのテンプレートを使って</a:t>
            </a:r>
            <a:r>
              <a:rPr lang="en-AU" altLang="ja-JP" dirty="0">
                <a:effectLst/>
                <a:latin typeface=".AppleSystemUIFontMonospaced"/>
                <a:ea typeface="Hiragino Sans" panose="020B0400000000000000" pitchFamily="34" charset="-128"/>
              </a:rPr>
              <a:t>TEI</a:t>
            </a:r>
            <a:r>
              <a:rPr kumimoji="1" lang="ja-JP" altLang="en-US"/>
              <a:t>ガイドラインに沿ってデータが入力されているか、サンプルの詩を</a:t>
            </a:r>
            <a:r>
              <a:rPr lang="en-AU" altLang="ja-JP" dirty="0">
                <a:effectLst/>
                <a:latin typeface=".AppleSystemUIFontMonospaced"/>
                <a:ea typeface="Hiragino Sans" panose="020B0400000000000000" pitchFamily="34" charset="-128"/>
              </a:rPr>
              <a:t>TEI</a:t>
            </a:r>
            <a:r>
              <a:rPr kumimoji="1" lang="ja-JP" altLang="en-US"/>
              <a:t>したもので試してみましょう。</a:t>
            </a:r>
            <a:endParaRPr kumimoji="1" lang="en-US" altLang="ja-JP" dirty="0"/>
          </a:p>
          <a:p>
            <a:pPr marL="158750" indent="0">
              <a:buNone/>
            </a:pPr>
            <a:r>
              <a:rPr kumimoji="1" lang="ja-JP" altLang="en-US"/>
              <a:t>テンプレートの</a:t>
            </a:r>
            <a:r>
              <a:rPr kumimoji="1" lang="en-US" altLang="ja-JP" dirty="0"/>
              <a:t>7</a:t>
            </a:r>
            <a:r>
              <a:rPr kumimoji="1" lang="ja-JP" altLang="en-US"/>
              <a:t>行目までをコピーして、画面と同じになるように貼り付けてください。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1894962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C0E86-6026-A5E0-A315-E2BD2378509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8017D1A-BD6D-D77A-8020-0FAB8DB2A6EB}"/>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8BCB9819-2C0D-95DA-F87E-CF0DE91B5B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JP" altLang="en-US"/>
              <a:t>より楽＆正確に</a:t>
            </a:r>
            <a:r>
              <a:rPr lang="en-US" altLang="ja-JP" dirty="0"/>
              <a:t>TEI</a:t>
            </a:r>
            <a:r>
              <a:rPr lang="ja-JP" altLang="en-US"/>
              <a:t>を作成しよう</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ja-JP" altLang="en-US"/>
              <a:t>テンプレートを貼り付けた後に、例えば、画面のようにタグの名前を間違えていたり、構造に誤りがあるとエラーが波線で表示されます。</a:t>
            </a:r>
            <a:r>
              <a:rPr kumimoji="1" lang="en-US" altLang="ja-JP" dirty="0"/>
              <a:t>[break:"0.1s"]</a:t>
            </a:r>
          </a:p>
          <a:p>
            <a:pPr marL="158750" indent="0">
              <a:buNone/>
            </a:pPr>
            <a:r>
              <a:rPr kumimoji="1" lang="ja-JP" altLang="en-US"/>
              <a:t>何も起こらなければ、わざと間違えてみてください。</a:t>
            </a:r>
            <a:r>
              <a:rPr kumimoji="1" lang="en-US" altLang="ja-JP" dirty="0"/>
              <a:t>[break:"0.2s"]</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エラーがでたら、それが消えるまで修正してください。</a:t>
            </a:r>
            <a:r>
              <a:rPr lang="en-US" dirty="0">
                <a:effectLst/>
              </a:rPr>
              <a:t>[break:"1s"] </a:t>
            </a:r>
            <a:endParaRPr lang="en-US" dirty="0">
              <a:effectLst/>
              <a:latin typeface="Helvetica Neue" panose="02000503000000020004" pitchFamily="2" charset="0"/>
            </a:endParaRPr>
          </a:p>
          <a:p>
            <a:pPr marL="158750" indent="0">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例えば、画面のようにタグの名前を間違えていたり、構造に誤りがあるとエラーが波線で表示されます。</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何も起こらなければ、わざと間違えてみてください。</a:t>
            </a:r>
            <a:endParaRPr kumimoji="1" lang="en-US" altLang="ja-JP" dirty="0"/>
          </a:p>
          <a:p>
            <a:pPr marL="158750" indent="0">
              <a:buNone/>
            </a:pPr>
            <a:r>
              <a:rPr kumimoji="1" lang="ja-JP" altLang="en-US"/>
              <a:t>エラーがでたら、それが消えるまで修正してください。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188194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0A3A3-C203-4478-E77A-E217558146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EB56B7-5626-DDEF-977A-0145ECD07026}"/>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925819EF-A801-1DFB-26B4-93481E72DC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a:t>
            </a:r>
            <a:r>
              <a:rPr kumimoji="1" lang="en-US" altLang="ja-JP" dirty="0" err="1"/>
              <a:t>TEI</a:t>
            </a:r>
            <a:r>
              <a:rPr kumimoji="1" lang="ja-JP" altLang="en-US"/>
              <a:t>ファイルの見た目を変えよう</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a:t>ファイルは</a:t>
            </a:r>
            <a:r>
              <a:rPr kumimoji="1" lang="en-US" altLang="ja-JP" dirty="0"/>
              <a:t>XML</a:t>
            </a:r>
            <a:r>
              <a:rPr kumimoji="1" lang="ja-JP" altLang="en-US"/>
              <a:t>ファイルであり、</a:t>
            </a:r>
            <a:r>
              <a:rPr kumimoji="1" lang="en-US" altLang="ja-JP" dirty="0"/>
              <a:t>[break:"0.1s"] </a:t>
            </a:r>
            <a:r>
              <a:rPr kumimoji="1" lang="en-AU" altLang="ja-JP" dirty="0"/>
              <a:t>(</a:t>
            </a:r>
            <a:r>
              <a:rPr kumimoji="1" lang="ja-JP" altLang="en-US"/>
              <a:t>他</a:t>
            </a:r>
            <a:r>
              <a:rPr kumimoji="1" lang="en-AU" altLang="ja-JP" dirty="0"/>
              <a:t>)[kana:"</a:t>
            </a:r>
            <a:r>
              <a:rPr kumimoji="1" lang="ja-JP" altLang="en-US"/>
              <a:t>ホカ</a:t>
            </a:r>
            <a:r>
              <a:rPr kumimoji="1" lang="en-AU" altLang="ja-JP" dirty="0"/>
              <a:t>"]</a:t>
            </a:r>
            <a:r>
              <a:rPr kumimoji="1" lang="ja-JP" altLang="en-US"/>
              <a:t>のファイル形式に変換できます。</a:t>
            </a:r>
            <a:r>
              <a:rPr kumimoji="1" lang="en-US" altLang="ja-JP" dirty="0"/>
              <a:t>[break:"0.2s"]</a:t>
            </a:r>
          </a:p>
          <a:p>
            <a:pPr marL="158750" indent="0">
              <a:buNone/>
            </a:pPr>
            <a:r>
              <a:rPr kumimoji="1" lang="ja-JP" altLang="en-US"/>
              <a:t>例えば、</a:t>
            </a:r>
            <a:r>
              <a:rPr kumimoji="1" lang="en-AU" altLang="ja-JP" dirty="0"/>
              <a:t>(</a:t>
            </a:r>
            <a:r>
              <a:rPr kumimoji="1" lang="en-US" altLang="ja-JP" dirty="0" err="1"/>
              <a:t>CETEIcean</a:t>
            </a:r>
            <a:r>
              <a:rPr kumimoji="1" lang="en-US" altLang="ja-JP" dirty="0"/>
              <a:t>)</a:t>
            </a:r>
            <a:r>
              <a:rPr kumimoji="1" lang="en-AU" altLang="ja-JP" dirty="0"/>
              <a:t>[kana:"</a:t>
            </a:r>
            <a:r>
              <a:rPr lang="ja-JP" altLang="en-US" b="0" i="0">
                <a:solidFill>
                  <a:srgbClr val="303030"/>
                </a:solidFill>
                <a:effectLst/>
                <a:latin typeface="-apple-system"/>
              </a:rPr>
              <a:t>シーティーシャン</a:t>
            </a:r>
            <a:r>
              <a:rPr lang="en-AU" altLang="ja-JP" b="0" i="0" dirty="0">
                <a:solidFill>
                  <a:srgbClr val="303030"/>
                </a:solidFill>
                <a:effectLst/>
                <a:latin typeface="-apple-system"/>
              </a:rPr>
              <a:t>"</a:t>
            </a:r>
            <a:r>
              <a:rPr kumimoji="1" lang="en-AU" altLang="ja-JP" b="0" i="0" dirty="0">
                <a:solidFill>
                  <a:srgbClr val="303030"/>
                </a:solidFill>
                <a:effectLst/>
                <a:latin typeface="-apple-system"/>
              </a:rPr>
              <a:t>]</a:t>
            </a:r>
            <a:r>
              <a:rPr kumimoji="1" lang="ja-JP" altLang="en-US"/>
              <a:t>というツールを使うと、</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a:t>ファイルをブラウザで表示させることができます。</a:t>
            </a:r>
            <a:r>
              <a:rPr kumimoji="1" lang="en-US" altLang="ja-JP" dirty="0"/>
              <a:t>[break:"0.5s"]</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この動画では、引き続き</a:t>
            </a:r>
            <a:r>
              <a:rPr kumimoji="1" lang="en-US" altLang="ja-JP" dirty="0"/>
              <a:t>demo</a:t>
            </a:r>
            <a:r>
              <a:rPr kumimoji="1" lang="ja-JP" altLang="en-US"/>
              <a:t>フォルダのデータ、または</a:t>
            </a:r>
            <a:r>
              <a:rPr kumimoji="1" lang="en-US" altLang="ja-JP" dirty="0" err="1"/>
              <a:t>Github</a:t>
            </a:r>
            <a:r>
              <a:rPr kumimoji="1" lang="ja-JP" altLang="en-US"/>
              <a:t>の</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en-US" altLang="ja-JP" dirty="0"/>
              <a:t>-tools</a:t>
            </a:r>
            <a:r>
              <a:rPr kumimoji="1" lang="ja-JP" altLang="en-US" dirty="0"/>
              <a:t>にあるファイルを使用</a:t>
            </a:r>
            <a:r>
              <a:rPr kumimoji="1" lang="ja-JP" altLang="en-US"/>
              <a:t>します。</a:t>
            </a:r>
            <a:r>
              <a:rPr kumimoji="1" lang="en-US" altLang="ja-JP" dirty="0"/>
              <a:t>[break:"0.2s"]</a:t>
            </a:r>
            <a:br>
              <a:rPr kumimoji="1" lang="en-US" altLang="ja-JP" dirty="0"/>
            </a:br>
            <a:r>
              <a:rPr kumimoji="1" lang="ja-JP" altLang="en-US" dirty="0"/>
              <a:t>まだ、準備していなければ、</a:t>
            </a:r>
            <a:r>
              <a:rPr lang="ja" altLang="ja-JP" dirty="0">
                <a:solidFill>
                  <a:schemeClr val="dk1"/>
                </a:solidFill>
              </a:rPr>
              <a:t>VS Code</a:t>
            </a:r>
            <a:r>
              <a:rPr lang="ja" altLang="en-US" dirty="0">
                <a:solidFill>
                  <a:schemeClr val="dk1"/>
                </a:solidFill>
                <a:effectLst/>
                <a:latin typeface="Helvetica Neue" panose="02000503000000020004" pitchFamily="2" charset="0"/>
              </a:rPr>
              <a:t>の使い方の</a:t>
            </a:r>
            <a:r>
              <a:rPr lang="ja-JP" altLang="en-US" dirty="0">
                <a:solidFill>
                  <a:schemeClr val="dk1"/>
                </a:solidFill>
                <a:effectLst/>
                <a:latin typeface="Helvetica Neue" panose="02000503000000020004" pitchFamily="2" charset="0"/>
              </a:rPr>
              <a:t>セクションで作業に必要なファイルの設置の仕方を参照して、エクスプローラーで必要なファイルを開けるように準備してください。</a:t>
            </a:r>
            <a:r>
              <a:rPr kumimoji="1" lang="en-US" altLang="ja-JP" dirty="0"/>
              <a:t>[break:"1s"]</a:t>
            </a:r>
            <a:endParaRPr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ファイルの準備ができたら、</a:t>
            </a:r>
            <a:r>
              <a:rPr lang="en-US" altLang="ja-JP" b="0" dirty="0">
                <a:solidFill>
                  <a:srgbClr val="2AA198"/>
                </a:solidFill>
                <a:effectLst/>
                <a:latin typeface="Menlo" panose="020B0609030804020204" pitchFamily="49" charset="0"/>
              </a:rPr>
              <a:t>index(.)[kana:"</a:t>
            </a:r>
            <a:r>
              <a:rPr kumimoji="1" lang="ja-JP" altLang="en-US" b="0">
                <a:solidFill>
                  <a:srgbClr val="2AA198"/>
                </a:solidFill>
                <a:effectLst/>
                <a:latin typeface="Menlo" panose="020B0609030804020204" pitchFamily="49" charset="0"/>
              </a:rPr>
              <a:t>ドット</a:t>
            </a:r>
            <a:r>
              <a:rPr kumimoji="1" lang="en-AU" altLang="ja-JP" b="0" dirty="0">
                <a:solidFill>
                  <a:srgbClr val="2AA198"/>
                </a:solidFill>
                <a:effectLst/>
                <a:latin typeface="Menlo" panose="020B0609030804020204" pitchFamily="49" charset="0"/>
              </a:rPr>
              <a:t>"]</a:t>
            </a:r>
            <a:r>
              <a:rPr lang="en-US" altLang="ja-JP" b="0" dirty="0">
                <a:solidFill>
                  <a:srgbClr val="2AA198"/>
                </a:solidFill>
                <a:effectLst/>
                <a:latin typeface="Menlo" panose="020B0609030804020204" pitchFamily="49" charset="0"/>
              </a:rPr>
              <a:t>html</a:t>
            </a:r>
            <a:r>
              <a:rPr kumimoji="1" lang="ja-JP" altLang="en-US" b="0">
                <a:solidFill>
                  <a:srgbClr val="2AA198"/>
                </a:solidFill>
                <a:effectLst/>
                <a:latin typeface="Menlo" panose="020B0609030804020204" pitchFamily="49" charset="0"/>
              </a:rPr>
              <a:t>をブラウザで表示してみましょう。</a:t>
            </a:r>
            <a:r>
              <a:rPr lang="en-US" dirty="0">
                <a:effectLst/>
              </a:rPr>
              <a:t>[break:"1s"] </a:t>
            </a:r>
            <a:endParaRPr lang="en-US" dirty="0">
              <a:effectLst/>
              <a:latin typeface="Helvetica Neue" panose="02000503000000020004"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lang="en-AU" altLang="ja-JP" dirty="0">
                <a:effectLst/>
                <a:latin typeface=".AppleSystemUIFontMonospaced"/>
                <a:ea typeface="Hiragino Sans" panose="020B0400000000000000" pitchFamily="34" charset="-128"/>
              </a:rPr>
              <a:t>TEI</a:t>
            </a:r>
            <a:r>
              <a:rPr kumimoji="1" lang="ja-JP" altLang="en-US"/>
              <a:t>ファイルは</a:t>
            </a:r>
            <a:r>
              <a:rPr kumimoji="1" lang="en-US" altLang="ja-JP" dirty="0"/>
              <a:t>XML</a:t>
            </a:r>
            <a:r>
              <a:rPr kumimoji="1" lang="ja-JP" altLang="en-US"/>
              <a:t>ファイルであり、他のファイル形式に変換できます。</a:t>
            </a:r>
            <a:endParaRPr kumimoji="1" lang="en-US" altLang="ja-JP" dirty="0"/>
          </a:p>
          <a:p>
            <a:pPr marL="158750" indent="0">
              <a:buNone/>
            </a:pPr>
            <a:r>
              <a:rPr kumimoji="1" lang="ja-JP" altLang="en-US"/>
              <a:t>例えば、</a:t>
            </a:r>
            <a:r>
              <a:rPr kumimoji="1" lang="en-US" altLang="ja-JP" dirty="0" err="1"/>
              <a:t>CETEIcean</a:t>
            </a:r>
            <a:r>
              <a:rPr kumimoji="1" lang="ja-JP" altLang="en-US"/>
              <a:t>（</a:t>
            </a:r>
            <a:r>
              <a:rPr lang="ja-JP" altLang="en-US" b="0" i="0">
                <a:solidFill>
                  <a:srgbClr val="303030"/>
                </a:solidFill>
                <a:effectLst/>
                <a:latin typeface="-apple-system"/>
              </a:rPr>
              <a:t>シーティーシャン</a:t>
            </a:r>
            <a:r>
              <a:rPr kumimoji="1" lang="ja-JP" altLang="en-US"/>
              <a:t>）というツールを使うと、</a:t>
            </a:r>
            <a:r>
              <a:rPr lang="en-AU" altLang="ja-JP" dirty="0">
                <a:effectLst/>
                <a:latin typeface=".AppleSystemUIFontMonospaced"/>
                <a:ea typeface="Hiragino Sans" panose="020B0400000000000000" pitchFamily="34" charset="-128"/>
              </a:rPr>
              <a:t>TEI</a:t>
            </a:r>
            <a:r>
              <a:rPr kumimoji="1" lang="ja-JP" altLang="en-US"/>
              <a:t>ファイルをブラウザで表示させることができます。</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この動画では、引き続き</a:t>
            </a:r>
            <a:r>
              <a:rPr kumimoji="1" lang="en-US" altLang="ja-JP" dirty="0"/>
              <a:t>demo</a:t>
            </a:r>
            <a:r>
              <a:rPr kumimoji="1" lang="ja-JP" altLang="en-US"/>
              <a:t>フォルダのデータ、または</a:t>
            </a:r>
            <a:r>
              <a:rPr kumimoji="1" lang="en-US" altLang="ja-JP" dirty="0" err="1"/>
              <a:t>Github</a:t>
            </a:r>
            <a:r>
              <a:rPr kumimoji="1" lang="ja-JP" altLang="en-US"/>
              <a:t>の</a:t>
            </a:r>
            <a:r>
              <a:rPr kumimoji="1" lang="en-US" altLang="ja-JP" dirty="0"/>
              <a:t>[</a:t>
            </a:r>
            <a:r>
              <a:rPr lang="en-US" altLang="ja-JP" dirty="0">
                <a:effectLst/>
                <a:latin typeface=".AppleSystemUIFontMonospaced"/>
                <a:ea typeface="Hiragino Sans" panose="020B0400000000000000" pitchFamily="34" charset="-128"/>
              </a:rPr>
              <a:t>TEI-</a:t>
            </a:r>
            <a:r>
              <a:rPr kumimoji="1" lang="en-US" altLang="ja-JP" dirty="0"/>
              <a:t>tools](https://github.com/nikolito/TEI-tools/)</a:t>
            </a:r>
            <a:r>
              <a:rPr kumimoji="1" lang="ja-JP" altLang="en-US" dirty="0"/>
              <a:t>にあるファイルを使用します。</a:t>
            </a:r>
            <a:br>
              <a:rPr kumimoji="1" lang="en-US" altLang="ja-JP" dirty="0"/>
            </a:br>
            <a:r>
              <a:rPr kumimoji="1" lang="ja-JP" altLang="en-US" dirty="0"/>
              <a:t>まだ、準備していなければ、</a:t>
            </a:r>
            <a:r>
              <a:rPr lang="ja" altLang="ja-JP" dirty="0">
                <a:solidFill>
                  <a:schemeClr val="dk1"/>
                </a:solidFill>
              </a:rPr>
              <a:t>VS Code</a:t>
            </a:r>
            <a:r>
              <a:rPr lang="ja" altLang="en-US" dirty="0">
                <a:solidFill>
                  <a:schemeClr val="dk1"/>
                </a:solidFill>
                <a:effectLst/>
                <a:latin typeface="Helvetica Neue" panose="02000503000000020004" pitchFamily="2" charset="0"/>
              </a:rPr>
              <a:t>の使い方の</a:t>
            </a:r>
            <a:r>
              <a:rPr lang="ja-JP" altLang="en-US" dirty="0">
                <a:solidFill>
                  <a:schemeClr val="dk1"/>
                </a:solidFill>
                <a:effectLst/>
                <a:latin typeface="Helvetica Neue" panose="02000503000000020004" pitchFamily="2" charset="0"/>
              </a:rPr>
              <a:t>セクションで作業に必要なファイルの設置の仕方を参照して、エクスプローラーで必要な</a:t>
            </a:r>
            <a:r>
              <a:rPr lang="ja-JP" altLang="en-US">
                <a:solidFill>
                  <a:schemeClr val="dk1"/>
                </a:solidFill>
                <a:effectLst/>
                <a:latin typeface="Helvetica Neue" panose="02000503000000020004" pitchFamily="2" charset="0"/>
              </a:rPr>
              <a:t>ファイルを開けるように準備</a:t>
            </a:r>
            <a:r>
              <a:rPr lang="ja-JP" altLang="en-US" dirty="0">
                <a:solidFill>
                  <a:schemeClr val="dk1"/>
                </a:solidFill>
                <a:effectLst/>
                <a:latin typeface="Helvetica Neue" panose="02000503000000020004" pitchFamily="2" charset="0"/>
              </a:rPr>
              <a:t>してください。</a:t>
            </a:r>
            <a:endParaRPr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ファイルの準備ができたら、</a:t>
            </a:r>
            <a:r>
              <a:rPr lang="en-US" altLang="ja-JP" b="0" dirty="0">
                <a:solidFill>
                  <a:srgbClr val="2AA198"/>
                </a:solidFill>
                <a:effectLst/>
                <a:latin typeface="Menlo" panose="020B0609030804020204" pitchFamily="49" charset="0"/>
              </a:rPr>
              <a:t>index.html</a:t>
            </a:r>
            <a:r>
              <a:rPr kumimoji="1" lang="ja-JP" altLang="en-US" b="0">
                <a:solidFill>
                  <a:srgbClr val="2AA198"/>
                </a:solidFill>
                <a:effectLst/>
                <a:latin typeface="Menlo" panose="020B0609030804020204" pitchFamily="49" charset="0"/>
              </a:rPr>
              <a:t>をブラウザで表示してみましょう。</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4115385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a:t>
            </a:r>
            <a:r>
              <a:rPr kumimoji="1" lang="en-US" altLang="ja-JP" dirty="0" err="1"/>
              <a:t>TEI</a:t>
            </a:r>
            <a:r>
              <a:rPr kumimoji="1" lang="ja-JP" altLang="en-US"/>
              <a:t>ファイルの見た目を変えよう</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まず、</a:t>
            </a:r>
            <a:r>
              <a:rPr kumimoji="1" lang="en-US" altLang="ja-JP" dirty="0"/>
              <a:t>Live Server</a:t>
            </a:r>
            <a:r>
              <a:rPr kumimoji="1" lang="ja-JP" altLang="en-US"/>
              <a:t>という機能拡張をインストールしてください。</a:t>
            </a:r>
            <a:r>
              <a:rPr kumimoji="1" lang="en-US" altLang="ja-JP" dirty="0"/>
              <a:t>[break:"0.1s"]</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この機能拡張の便利なところは、ウェブサイトの</a:t>
            </a:r>
            <a:r>
              <a:rPr kumimoji="1" lang="en-AU" altLang="ja-JP" dirty="0"/>
              <a:t>(</a:t>
            </a:r>
            <a:r>
              <a:rPr kumimoji="1" lang="ja-JP" altLang="en-US"/>
              <a:t>見た目</a:t>
            </a:r>
            <a:r>
              <a:rPr kumimoji="1" lang="en-AU" altLang="ja-JP" dirty="0"/>
              <a:t>)[kana:"</a:t>
            </a:r>
            <a:r>
              <a:rPr kumimoji="1" lang="ja-JP" altLang="en-US"/>
              <a:t>ミタメ</a:t>
            </a:r>
            <a:r>
              <a:rPr kumimoji="1" lang="en-AU" altLang="ja-JP" dirty="0"/>
              <a:t>"]</a:t>
            </a:r>
            <a:r>
              <a:rPr kumimoji="1" lang="ja-JP" altLang="en-US"/>
              <a:t>を調整する時に、毎回</a:t>
            </a:r>
            <a:r>
              <a:rPr kumimoji="1" lang="en-US" altLang="ja-JP" dirty="0"/>
              <a:t>Web</a:t>
            </a:r>
            <a:r>
              <a:rPr kumimoji="1" lang="ja-JP" altLang="en-US"/>
              <a:t>ブラウザを手で更新しなくても、リアルタイムで更新する点です。</a:t>
            </a:r>
            <a:r>
              <a:rPr kumimoji="1" lang="en-US" altLang="ja-JP" dirty="0"/>
              <a:t>[break:"1s"]</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まず、</a:t>
            </a:r>
            <a:r>
              <a:rPr kumimoji="1" lang="en-US" altLang="ja-JP" dirty="0"/>
              <a:t>Live Server</a:t>
            </a:r>
            <a:r>
              <a:rPr kumimoji="1" lang="ja-JP" altLang="en-US"/>
              <a:t>という機能拡張をインストールしてください。</a:t>
            </a:r>
            <a:endParaRPr kumimoji="1" lang="en-US" altLang="ja-JP" dirty="0"/>
          </a:p>
          <a:p>
            <a:pPr marL="158750" indent="0">
              <a:buNone/>
            </a:pPr>
            <a:r>
              <a:rPr kumimoji="1" lang="ja-JP" altLang="en-US"/>
              <a:t>この機能拡張の便利なところは、ウェブサイトの見た目を調整する時に、毎回</a:t>
            </a:r>
            <a:r>
              <a:rPr kumimoji="1" lang="en-US" altLang="ja-JP" dirty="0"/>
              <a:t>Web</a:t>
            </a:r>
            <a:r>
              <a:rPr kumimoji="1" lang="ja-JP" altLang="en-US"/>
              <a:t>ブラウザを手で更新しなくても、リアルタイムで更新する点です。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2585602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238B8-255C-A478-6AE5-A9C732177F7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6FFC06-80BD-B406-E3F7-46CE74115D43}"/>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18987AFD-4230-7216-B9DF-55650CD110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a:t>
            </a:r>
            <a:r>
              <a:rPr kumimoji="1" lang="en-US" altLang="ja-JP" dirty="0" err="1"/>
              <a:t>TEI</a:t>
            </a:r>
            <a:r>
              <a:rPr kumimoji="1" lang="ja-JP" altLang="en-US"/>
              <a:t>ファイルの見た目を変えよう</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b="0">
                <a:solidFill>
                  <a:srgbClr val="2AA198"/>
                </a:solidFill>
                <a:effectLst/>
                <a:latin typeface="Menlo" panose="020B0609030804020204" pitchFamily="49" charset="0"/>
              </a:rPr>
              <a:t>そして、</a:t>
            </a:r>
            <a:r>
              <a:rPr kumimoji="1" lang="en-US" altLang="ja-JP" b="0" dirty="0">
                <a:solidFill>
                  <a:srgbClr val="2AA198"/>
                </a:solidFill>
                <a:effectLst/>
                <a:latin typeface="Menlo" panose="020B0609030804020204" pitchFamily="49" charset="0"/>
              </a:rPr>
              <a:t>Go live</a:t>
            </a:r>
            <a:r>
              <a:rPr kumimoji="1" lang="ja-JP" altLang="en-US" b="0">
                <a:solidFill>
                  <a:srgbClr val="2AA198"/>
                </a:solidFill>
                <a:effectLst/>
                <a:latin typeface="Menlo" panose="020B0609030804020204" pitchFamily="49" charset="0"/>
              </a:rPr>
              <a:t>の箇所をクリックして、ブラウザの画面を表示させます。</a:t>
            </a:r>
            <a:r>
              <a:rPr kumimoji="1" lang="en-US" altLang="ja-JP" dirty="0"/>
              <a:t>[break:"1s"]</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b="0">
                <a:solidFill>
                  <a:srgbClr val="2AA198"/>
                </a:solidFill>
                <a:effectLst/>
                <a:latin typeface="Menlo" panose="020B0609030804020204" pitchFamily="49" charset="0"/>
              </a:rPr>
              <a:t>そして、</a:t>
            </a:r>
            <a:r>
              <a:rPr kumimoji="1" lang="en-US" altLang="ja-JP" b="0" dirty="0">
                <a:solidFill>
                  <a:srgbClr val="2AA198"/>
                </a:solidFill>
                <a:effectLst/>
                <a:latin typeface="Menlo" panose="020B0609030804020204" pitchFamily="49" charset="0"/>
              </a:rPr>
              <a:t>Go live</a:t>
            </a:r>
            <a:r>
              <a:rPr kumimoji="1" lang="ja-JP" altLang="en-US" b="0">
                <a:solidFill>
                  <a:srgbClr val="2AA198"/>
                </a:solidFill>
                <a:effectLst/>
                <a:latin typeface="Menlo" panose="020B0609030804020204" pitchFamily="49" charset="0"/>
              </a:rPr>
              <a:t>の箇所をクリックして、ブラウザの画面を表示させます。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b="0" dirty="0">
              <a:solidFill>
                <a:srgbClr val="2AA198"/>
              </a:solidFill>
              <a:effectLst/>
              <a:latin typeface="Menlo" panose="020B0609030804020204" pitchFamily="49" charset="0"/>
            </a:endParaRPr>
          </a:p>
          <a:p>
            <a:pPr marL="158750" indent="0">
              <a:buNone/>
            </a:pPr>
            <a:endParaRPr kumimoji="1" lang="en-AU" altLang="ja-JP" b="0" dirty="0">
              <a:solidFill>
                <a:srgbClr val="2AA198"/>
              </a:solidFill>
              <a:effectLst/>
              <a:latin typeface="Menlo" panose="020B0609030804020204" pitchFamily="49" charset="0"/>
            </a:endParaRPr>
          </a:p>
        </p:txBody>
      </p:sp>
    </p:spTree>
    <p:extLst>
      <p:ext uri="{BB962C8B-B14F-4D97-AF65-F5344CB8AC3E}">
        <p14:creationId xmlns:p14="http://schemas.microsoft.com/office/powerpoint/2010/main" val="958472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ED6E0-391D-2E4E-A293-B040A75F075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93F67C3-7952-55F6-E1C3-CA3710AA83AF}"/>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F24328F2-F07C-28F7-43C5-E610D8FEA8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JP" altLang="en-US"/>
              <a:t>詩を表示する</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b="0">
                <a:solidFill>
                  <a:srgbClr val="2AA198"/>
                </a:solidFill>
                <a:effectLst/>
                <a:latin typeface="Menlo" panose="020B0609030804020204" pitchFamily="49" charset="0"/>
              </a:rPr>
              <a:t>そうすると、画面のように縦書きで表示されると思います。</a:t>
            </a:r>
            <a:r>
              <a:rPr kumimoji="1" lang="en-US" altLang="ja-JP" dirty="0"/>
              <a:t>[break:"0.5s"]</a:t>
            </a:r>
            <a:endParaRPr kumimoji="1" lang="en-US" altLang="ja-JP" b="0" dirty="0">
              <a:solidFill>
                <a:srgbClr val="2AA198"/>
              </a:solidFill>
              <a:effectLst/>
              <a:latin typeface="Menlo" panose="020B0609030804020204" pitchFamily="49"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b="0">
                <a:solidFill>
                  <a:srgbClr val="2AA198"/>
                </a:solidFill>
                <a:effectLst/>
                <a:latin typeface="Menlo" panose="020B0609030804020204" pitchFamily="49" charset="0"/>
              </a:rPr>
              <a:t>つまり、</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b="0">
                <a:solidFill>
                  <a:srgbClr val="2AA198"/>
                </a:solidFill>
                <a:effectLst/>
                <a:latin typeface="Menlo" panose="020B0609030804020204" pitchFamily="49" charset="0"/>
              </a:rPr>
              <a:t>でテキストの構造をデータ化すると、ウェブブラウザなどでも、オリジナルの文章構成は損なわずに、様々な利用者の</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要望に応じた</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画面作りができます。</a:t>
            </a:r>
            <a:r>
              <a:rPr kumimoji="1" lang="en-US" altLang="ja-JP" dirty="0"/>
              <a:t>[break:"1s"]</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b="0">
                <a:solidFill>
                  <a:srgbClr val="2AA198"/>
                </a:solidFill>
                <a:effectLst/>
                <a:latin typeface="Menlo" panose="020B0609030804020204" pitchFamily="49" charset="0"/>
              </a:rPr>
              <a:t>そうすると、画面のように縦書きで表示されると思います。</a:t>
            </a:r>
            <a:endParaRPr kumimoji="1" lang="en-US" altLang="ja-JP" b="0" dirty="0">
              <a:solidFill>
                <a:srgbClr val="2AA198"/>
              </a:solidFill>
              <a:effectLst/>
              <a:latin typeface="Menlo" panose="020B0609030804020204" pitchFamily="49" charset="0"/>
            </a:endParaRPr>
          </a:p>
          <a:p>
            <a:pPr marL="158750" indent="0">
              <a:buNone/>
            </a:pPr>
            <a:r>
              <a:rPr kumimoji="1" lang="ja-JP" altLang="en-US" b="0">
                <a:solidFill>
                  <a:srgbClr val="2AA198"/>
                </a:solidFill>
                <a:effectLst/>
                <a:latin typeface="Menlo" panose="020B0609030804020204" pitchFamily="49" charset="0"/>
              </a:rPr>
              <a:t>つまり、</a:t>
            </a:r>
            <a:r>
              <a:rPr lang="en-AU" altLang="ja-JP" dirty="0">
                <a:effectLst/>
                <a:latin typeface=".AppleSystemUIFontMonospaced"/>
                <a:ea typeface="Hiragino Sans" panose="020B0400000000000000" pitchFamily="34" charset="-128"/>
              </a:rPr>
              <a:t>TEI</a:t>
            </a:r>
            <a:r>
              <a:rPr kumimoji="1" lang="ja-JP" altLang="en-US" b="0">
                <a:solidFill>
                  <a:srgbClr val="2AA198"/>
                </a:solidFill>
                <a:effectLst/>
                <a:latin typeface="Menlo" panose="020B0609030804020204" pitchFamily="49" charset="0"/>
              </a:rPr>
              <a:t>でテキストの構造をデータ化すると、ウェブブラウザなどでもオリジナルの文章構成は損なわずに、様々な利用者の要望に応じた画面作りができます。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3554091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83C67-096B-8C39-1A12-6E5FAAEB77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7318923-BCEA-85A9-816D-5CE4D14A7058}"/>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A0BC5DC7-BFDE-270B-DEE5-78C37F52D4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JP" altLang="en-US"/>
              <a:t>詩を表示する</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b="0">
                <a:solidFill>
                  <a:srgbClr val="2AA198"/>
                </a:solidFill>
                <a:effectLst/>
                <a:latin typeface="Menlo" panose="020B0609030804020204" pitchFamily="49" charset="0"/>
              </a:rPr>
              <a:t>画面にある</a:t>
            </a:r>
            <a:r>
              <a:rPr kumimoji="1" lang="en-US" altLang="ja-JP" b="0" dirty="0" err="1">
                <a:solidFill>
                  <a:srgbClr val="2AA198"/>
                </a:solidFill>
                <a:effectLst/>
                <a:latin typeface="Menlo" panose="020B0609030804020204" pitchFamily="49" charset="0"/>
              </a:rPr>
              <a:t>myFirst</a:t>
            </a:r>
            <a:r>
              <a:rPr lang="ja-JP" altLang="en-US">
                <a:effectLst/>
                <a:latin typeface="Hiragino Sans" panose="020B0400000000000000" pitchFamily="34" charset="-128"/>
                <a:ea typeface="Hiragino Sans" panose="020B0400000000000000" pitchFamily="34" charset="-128"/>
              </a:rPr>
              <a:t>ティーイーアイ</a:t>
            </a:r>
            <a:r>
              <a:rPr kumimoji="1" lang="ja-JP" altLang="en-US" b="0">
                <a:solidFill>
                  <a:srgbClr val="2AA198"/>
                </a:solidFill>
                <a:effectLst/>
                <a:latin typeface="Menlo" panose="020B0609030804020204" pitchFamily="49" charset="0"/>
              </a:rPr>
              <a:t>ファイルドット</a:t>
            </a:r>
            <a:r>
              <a:rPr kumimoji="1" lang="en-US" altLang="ja-JP" b="0" dirty="0">
                <a:solidFill>
                  <a:srgbClr val="2AA198"/>
                </a:solidFill>
                <a:effectLst/>
                <a:latin typeface="Menlo" panose="020B0609030804020204" pitchFamily="49" charset="0"/>
              </a:rPr>
              <a:t>xml</a:t>
            </a:r>
            <a:r>
              <a:rPr kumimoji="1" lang="ja-JP" altLang="en-US" b="0">
                <a:solidFill>
                  <a:srgbClr val="2AA198"/>
                </a:solidFill>
                <a:effectLst/>
                <a:latin typeface="Menlo" panose="020B0609030804020204" pitchFamily="49" charset="0"/>
              </a:rPr>
              <a:t>を、自分で作成したファイル名に書き換えれば、自分の作成した</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b="0">
                <a:solidFill>
                  <a:srgbClr val="2AA198"/>
                </a:solidFill>
                <a:effectLst/>
                <a:latin typeface="Menlo" panose="020B0609030804020204" pitchFamily="49" charset="0"/>
              </a:rPr>
              <a:t>ファイルを表示できます。</a:t>
            </a:r>
            <a:r>
              <a:rPr kumimoji="1" lang="en-US" altLang="ja-JP" dirty="0"/>
              <a:t>[break:"0.5s"]</a:t>
            </a:r>
            <a:endParaRPr kumimoji="1" lang="en-US" altLang="ja-JP" b="0" dirty="0">
              <a:solidFill>
                <a:srgbClr val="2AA198"/>
              </a:solidFill>
              <a:effectLst/>
              <a:latin typeface="Menlo" panose="020B0609030804020204" pitchFamily="49" charset="0"/>
            </a:endParaRPr>
          </a:p>
          <a:p>
            <a:pPr marL="158750" indent="0">
              <a:buNone/>
            </a:pPr>
            <a:r>
              <a:rPr kumimoji="1" lang="ja-JP" altLang="en-US" b="0">
                <a:solidFill>
                  <a:srgbClr val="2AA198"/>
                </a:solidFill>
                <a:effectLst/>
                <a:latin typeface="Menlo" panose="020B0609030804020204" pitchFamily="49" charset="0"/>
              </a:rPr>
              <a:t>ぜひ、</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お好きな</a:t>
            </a:r>
            <a:r>
              <a:rPr kumimoji="1" lang="en-AU" altLang="ja-JP" b="0" dirty="0">
                <a:solidFill>
                  <a:srgbClr val="2AA198"/>
                </a:solidFill>
                <a:effectLst/>
                <a:latin typeface="Menlo" panose="020B0609030804020204" pitchFamily="49" charset="0"/>
              </a:rPr>
              <a:t>)[kana:"</a:t>
            </a:r>
            <a:r>
              <a:rPr kumimoji="1" lang="ja-JP" altLang="en-US" b="0">
                <a:solidFill>
                  <a:srgbClr val="2AA198"/>
                </a:solidFill>
                <a:effectLst/>
                <a:latin typeface="Menlo" panose="020B0609030804020204" pitchFamily="49" charset="0"/>
              </a:rPr>
              <a:t>オスキナ</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テキストを</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b="0">
                <a:solidFill>
                  <a:srgbClr val="2AA198"/>
                </a:solidFill>
                <a:effectLst/>
                <a:latin typeface="Menlo" panose="020B0609030804020204" pitchFamily="49" charset="0"/>
              </a:rPr>
              <a:t>形式</a:t>
            </a:r>
            <a:r>
              <a:rPr kumimoji="1" lang="en-AU" altLang="ja-JP" b="0" dirty="0">
                <a:solidFill>
                  <a:srgbClr val="2AA198"/>
                </a:solidFill>
                <a:effectLst/>
                <a:latin typeface="Menlo" panose="020B0609030804020204" pitchFamily="49" charset="0"/>
              </a:rPr>
              <a:t>)[kana:"</a:t>
            </a:r>
            <a:r>
              <a:rPr kumimoji="1" lang="ja-JP" altLang="en-US" b="0">
                <a:solidFill>
                  <a:srgbClr val="2AA198"/>
                </a:solidFill>
                <a:effectLst/>
                <a:latin typeface="Menlo" panose="020B0609030804020204" pitchFamily="49" charset="0"/>
              </a:rPr>
              <a:t>ケ</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イシキ</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にして、ファイルを差し替えてみてください。</a:t>
            </a:r>
            <a:r>
              <a:rPr kumimoji="1" lang="en-US" altLang="ja-JP" dirty="0"/>
              <a:t>[break:"1s"]</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b="0">
                <a:solidFill>
                  <a:srgbClr val="2AA198"/>
                </a:solidFill>
                <a:effectLst/>
                <a:latin typeface="Menlo" panose="020B0609030804020204" pitchFamily="49" charset="0"/>
              </a:rPr>
              <a:t>画面にある</a:t>
            </a:r>
            <a:r>
              <a:rPr kumimoji="1" lang="en-US" altLang="ja-JP" b="0" dirty="0" err="1">
                <a:solidFill>
                  <a:srgbClr val="2AA198"/>
                </a:solidFill>
                <a:effectLst/>
                <a:latin typeface="Menlo" panose="020B0609030804020204" pitchFamily="49" charset="0"/>
              </a:rPr>
              <a:t>myFirstTeiFile.xml</a:t>
            </a:r>
            <a:r>
              <a:rPr kumimoji="1" lang="ja-JP" altLang="en-US" b="0">
                <a:solidFill>
                  <a:srgbClr val="2AA198"/>
                </a:solidFill>
                <a:effectLst/>
                <a:latin typeface="Menlo" panose="020B0609030804020204" pitchFamily="49" charset="0"/>
              </a:rPr>
              <a:t>を自分で作成したファイル名に書き換えれば、自分の作成した</a:t>
            </a:r>
            <a:r>
              <a:rPr lang="en-AU" altLang="ja-JP" dirty="0">
                <a:effectLst/>
                <a:latin typeface=".AppleSystemUIFontMonospaced"/>
                <a:ea typeface="Hiragino Sans" panose="020B0400000000000000" pitchFamily="34" charset="-128"/>
              </a:rPr>
              <a:t>TEI</a:t>
            </a:r>
            <a:r>
              <a:rPr kumimoji="1" lang="ja-JP" altLang="en-US" b="0">
                <a:solidFill>
                  <a:srgbClr val="2AA198"/>
                </a:solidFill>
                <a:effectLst/>
                <a:latin typeface="Menlo" panose="020B0609030804020204" pitchFamily="49" charset="0"/>
              </a:rPr>
              <a:t>ファイルを表示できます。</a:t>
            </a:r>
            <a:endParaRPr kumimoji="1" lang="en-US" altLang="ja-JP" b="0" dirty="0">
              <a:solidFill>
                <a:srgbClr val="2AA198"/>
              </a:solidFill>
              <a:effectLst/>
              <a:latin typeface="Menlo" panose="020B0609030804020204" pitchFamily="49" charset="0"/>
            </a:endParaRPr>
          </a:p>
          <a:p>
            <a:pPr marL="158750" indent="0">
              <a:buNone/>
            </a:pPr>
            <a:r>
              <a:rPr kumimoji="1" lang="ja-JP" altLang="en-US" b="0">
                <a:solidFill>
                  <a:srgbClr val="2AA198"/>
                </a:solidFill>
                <a:effectLst/>
                <a:latin typeface="Menlo" panose="020B0609030804020204" pitchFamily="49" charset="0"/>
              </a:rPr>
              <a:t>ぜひ、お好きなテキストを</a:t>
            </a:r>
            <a:r>
              <a:rPr lang="en-AU" altLang="ja-JP" dirty="0">
                <a:effectLst/>
                <a:latin typeface=".AppleSystemUIFontMonospaced"/>
                <a:ea typeface="Hiragino Sans" panose="020B0400000000000000" pitchFamily="34" charset="-128"/>
              </a:rPr>
              <a:t>TEI</a:t>
            </a:r>
            <a:r>
              <a:rPr kumimoji="1" lang="ja-JP" altLang="en-US" b="0">
                <a:solidFill>
                  <a:srgbClr val="2AA198"/>
                </a:solidFill>
                <a:effectLst/>
                <a:latin typeface="Menlo" panose="020B0609030804020204" pitchFamily="49" charset="0"/>
              </a:rPr>
              <a:t>形式にして、ファイルを差し替えてみてください。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2401758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9E77F-AD63-5C13-12DD-6B136976B10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1D875E-AA45-E0E5-7CCA-CAE60977F7C9}"/>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F9588D71-DE22-A560-0EB6-24A137DFE5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JP" altLang="en-US"/>
              <a:t>詩を表示する</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ja-JP" altLang="en-US" b="0">
                <a:solidFill>
                  <a:srgbClr val="2AA198"/>
                </a:solidFill>
                <a:effectLst/>
                <a:latin typeface="Menlo" panose="020B0609030804020204" pitchFamily="49" charset="0"/>
              </a:rPr>
              <a:t>また、</a:t>
            </a:r>
            <a:r>
              <a:rPr kumimoji="1" lang="en-US" altLang="ja-JP" b="0" dirty="0" err="1">
                <a:solidFill>
                  <a:srgbClr val="2AA198"/>
                </a:solidFill>
                <a:effectLst/>
                <a:latin typeface="Menlo" panose="020B0609030804020204" pitchFamily="49" charset="0"/>
              </a:rPr>
              <a:t>css</a:t>
            </a:r>
            <a:r>
              <a:rPr kumimoji="1" lang="ja-JP" altLang="en-US" b="0">
                <a:solidFill>
                  <a:srgbClr val="2AA198"/>
                </a:solidFill>
                <a:effectLst/>
                <a:latin typeface="Menlo" panose="020B0609030804020204" pitchFamily="49" charset="0"/>
              </a:rPr>
              <a:t>という拡張子がついたスタイルシートを編集すると、タグごとに、</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見た目</a:t>
            </a:r>
            <a:r>
              <a:rPr kumimoji="1" lang="en-AU" altLang="ja-JP" b="0" dirty="0">
                <a:solidFill>
                  <a:srgbClr val="2AA198"/>
                </a:solidFill>
                <a:effectLst/>
                <a:latin typeface="Menlo" panose="020B0609030804020204" pitchFamily="49" charset="0"/>
              </a:rPr>
              <a:t>)[kana:"</a:t>
            </a:r>
            <a:r>
              <a:rPr kumimoji="1" lang="ja-JP" altLang="en-US" b="0">
                <a:solidFill>
                  <a:srgbClr val="2AA198"/>
                </a:solidFill>
                <a:effectLst/>
                <a:latin typeface="Menlo" panose="020B0609030804020204" pitchFamily="49" charset="0"/>
              </a:rPr>
              <a:t>ミタメ</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を変えることができます。</a:t>
            </a:r>
            <a:r>
              <a:rPr kumimoji="1" lang="en-US" altLang="ja-JP" dirty="0"/>
              <a:t>[break:"0.5s"]</a:t>
            </a:r>
            <a:endParaRPr kumimoji="1" lang="en-US" altLang="ja-JP" b="0" dirty="0">
              <a:solidFill>
                <a:srgbClr val="2AA198"/>
              </a:solidFill>
              <a:effectLst/>
              <a:latin typeface="Menlo" panose="020B0609030804020204" pitchFamily="49" charset="0"/>
            </a:endParaRPr>
          </a:p>
          <a:p>
            <a:pPr marL="158750" indent="0">
              <a:buNone/>
            </a:pPr>
            <a:r>
              <a:rPr kumimoji="1" lang="en-US" altLang="ja-JP" b="0" dirty="0">
                <a:solidFill>
                  <a:srgbClr val="2AA198"/>
                </a:solidFill>
                <a:effectLst/>
                <a:latin typeface="Menlo" panose="020B0609030804020204" pitchFamily="49" charset="0"/>
              </a:rPr>
              <a:t>CSS</a:t>
            </a:r>
            <a:r>
              <a:rPr kumimoji="1" lang="ja-JP" altLang="en-US" b="0">
                <a:solidFill>
                  <a:srgbClr val="2AA198"/>
                </a:solidFill>
                <a:effectLst/>
                <a:latin typeface="Menlo" panose="020B0609030804020204" pitchFamily="49" charset="0"/>
              </a:rPr>
              <a:t>とは、カスケードスタイルシートのことです。</a:t>
            </a:r>
            <a:r>
              <a:rPr kumimoji="1" lang="en-US" altLang="ja-JP" b="0" dirty="0">
                <a:solidFill>
                  <a:srgbClr val="2AA198"/>
                </a:solidFill>
                <a:effectLst/>
                <a:latin typeface="Menlo" panose="020B0609030804020204" pitchFamily="49" charset="0"/>
              </a:rPr>
              <a:t>CSS</a:t>
            </a:r>
            <a:r>
              <a:rPr kumimoji="1" lang="ja-JP" altLang="en-US" b="0">
                <a:solidFill>
                  <a:srgbClr val="2AA198"/>
                </a:solidFill>
                <a:effectLst/>
                <a:latin typeface="Menlo" panose="020B0609030804020204" pitchFamily="49" charset="0"/>
              </a:rPr>
              <a:t>はウェブページの</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見た目</a:t>
            </a:r>
            <a:r>
              <a:rPr kumimoji="1" lang="en-AU" altLang="ja-JP" b="0" dirty="0">
                <a:solidFill>
                  <a:srgbClr val="2AA198"/>
                </a:solidFill>
                <a:effectLst/>
                <a:latin typeface="Menlo" panose="020B0609030804020204" pitchFamily="49" charset="0"/>
              </a:rPr>
              <a:t>)[kana:"</a:t>
            </a:r>
            <a:r>
              <a:rPr kumimoji="1" lang="ja-JP" altLang="en-US" b="0">
                <a:solidFill>
                  <a:srgbClr val="2AA198"/>
                </a:solidFill>
                <a:effectLst/>
                <a:latin typeface="Menlo" panose="020B0609030804020204" pitchFamily="49" charset="0"/>
              </a:rPr>
              <a:t>ミタメ</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をコントロールするのに重要な役割を果たします。</a:t>
            </a:r>
            <a:r>
              <a:rPr kumimoji="1" lang="en-US" altLang="ja-JP" dirty="0"/>
              <a:t>[break:"1s"]</a:t>
            </a:r>
            <a:endParaRPr kumimoji="1" lang="en-US" altLang="ja-JP" b="0" dirty="0">
              <a:solidFill>
                <a:srgbClr val="2AA198"/>
              </a:solidFill>
              <a:effectLst/>
              <a:latin typeface="Menlo" panose="020B0609030804020204" pitchFamily="49"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en-US" altLang="ja-JP" b="0" dirty="0">
                <a:solidFill>
                  <a:srgbClr val="2AA198"/>
                </a:solidFill>
                <a:effectLst/>
                <a:latin typeface="Menlo" panose="020B0609030804020204" pitchFamily="49" charset="0"/>
              </a:rPr>
              <a:t>CSS</a:t>
            </a:r>
            <a:r>
              <a:rPr kumimoji="1" lang="ja-JP" altLang="en-US" b="0">
                <a:solidFill>
                  <a:srgbClr val="2AA198"/>
                </a:solidFill>
                <a:effectLst/>
                <a:latin typeface="Menlo" panose="020B0609030804020204" pitchFamily="49" charset="0"/>
              </a:rPr>
              <a:t>に関する情報は、ウェブで</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多数</a:t>
            </a:r>
            <a:r>
              <a:rPr kumimoji="1" lang="en-AU" altLang="ja-JP" b="0" dirty="0">
                <a:solidFill>
                  <a:srgbClr val="2AA198"/>
                </a:solidFill>
                <a:effectLst/>
                <a:latin typeface="Menlo" panose="020B0609030804020204" pitchFamily="49" charset="0"/>
              </a:rPr>
              <a:t>)[kana:"</a:t>
            </a:r>
            <a:r>
              <a:rPr kumimoji="1" lang="ja-JP" altLang="en-US" b="0">
                <a:solidFill>
                  <a:srgbClr val="2AA198"/>
                </a:solidFill>
                <a:effectLst/>
                <a:latin typeface="Menlo" panose="020B0609030804020204" pitchFamily="49" charset="0"/>
              </a:rPr>
              <a:t>タス</a:t>
            </a:r>
            <a:r>
              <a:rPr kumimoji="1" lang="en-US"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ウ</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参照できますが、まずはサンプルファイル</a:t>
            </a:r>
            <a:r>
              <a:rPr kumimoji="1" lang="en-US" altLang="ja-JP" dirty="0"/>
              <a:t>[break:"0.1s"]</a:t>
            </a:r>
            <a:endParaRPr kumimoji="1" lang="en-US" altLang="ja-JP" b="0" dirty="0">
              <a:solidFill>
                <a:srgbClr val="2AA198"/>
              </a:solidFill>
              <a:effectLst/>
              <a:latin typeface="Menlo" panose="020B0609030804020204" pitchFamily="49"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b="0">
                <a:solidFill>
                  <a:srgbClr val="2AA198"/>
                </a:solidFill>
                <a:effectLst/>
                <a:latin typeface="Menlo" panose="020B0609030804020204" pitchFamily="49" charset="0"/>
              </a:rPr>
              <a:t>マイスタイルドット</a:t>
            </a:r>
            <a:r>
              <a:rPr kumimoji="1" lang="en-US" altLang="ja-JP" b="0" dirty="0" err="1">
                <a:solidFill>
                  <a:srgbClr val="2AA198"/>
                </a:solidFill>
                <a:effectLst/>
                <a:latin typeface="Menlo" panose="020B0609030804020204" pitchFamily="49" charset="0"/>
              </a:rPr>
              <a:t>css</a:t>
            </a:r>
            <a:r>
              <a:rPr kumimoji="1" lang="ja-JP" altLang="en-US" b="0">
                <a:solidFill>
                  <a:srgbClr val="2AA198"/>
                </a:solidFill>
                <a:effectLst/>
                <a:latin typeface="Menlo" panose="020B0609030804020204" pitchFamily="49" charset="0"/>
              </a:rPr>
              <a:t>を開いて、フォントの大きさのような簡単な設定を、自分好みに変更してみてください。</a:t>
            </a:r>
            <a:r>
              <a:rPr lang="en-US" dirty="0">
                <a:effectLst/>
              </a:rPr>
              <a:t>[break:"1s"] </a:t>
            </a:r>
            <a:endParaRPr lang="en-US" dirty="0">
              <a:effectLst/>
              <a:latin typeface="Helvetica Neue" panose="02000503000000020004" pitchFamily="2" charset="0"/>
            </a:endParaRPr>
          </a:p>
          <a:p>
            <a:pPr marL="158750" indent="0">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b="0">
                <a:solidFill>
                  <a:srgbClr val="2AA198"/>
                </a:solidFill>
                <a:effectLst/>
                <a:latin typeface="Menlo" panose="020B0609030804020204" pitchFamily="49" charset="0"/>
              </a:rPr>
              <a:t>また、</a:t>
            </a:r>
            <a:r>
              <a:rPr kumimoji="1" lang="en-US" altLang="ja-JP" b="0" dirty="0" err="1">
                <a:solidFill>
                  <a:srgbClr val="2AA198"/>
                </a:solidFill>
                <a:effectLst/>
                <a:latin typeface="Menlo" panose="020B0609030804020204" pitchFamily="49" charset="0"/>
              </a:rPr>
              <a:t>css</a:t>
            </a:r>
            <a:r>
              <a:rPr kumimoji="1" lang="ja-JP" altLang="en-US" b="0">
                <a:solidFill>
                  <a:srgbClr val="2AA198"/>
                </a:solidFill>
                <a:effectLst/>
                <a:latin typeface="Menlo" panose="020B0609030804020204" pitchFamily="49" charset="0"/>
              </a:rPr>
              <a:t>という拡張子がついたスタイルシートを編集するとタグごとに見た目を変えることができます。</a:t>
            </a:r>
            <a:endParaRPr kumimoji="1" lang="en-US" altLang="ja-JP" b="0" dirty="0">
              <a:solidFill>
                <a:srgbClr val="2AA198"/>
              </a:solidFill>
              <a:effectLst/>
              <a:latin typeface="Menlo" panose="020B0609030804020204" pitchFamily="49"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en-US" altLang="ja-JP" b="0" dirty="0">
                <a:solidFill>
                  <a:srgbClr val="2AA198"/>
                </a:solidFill>
                <a:effectLst/>
                <a:latin typeface="Menlo" panose="020B0609030804020204" pitchFamily="49" charset="0"/>
              </a:rPr>
              <a:t>CSS</a:t>
            </a:r>
            <a:r>
              <a:rPr kumimoji="1" lang="ja-JP" altLang="en-US" b="0">
                <a:solidFill>
                  <a:srgbClr val="2AA198"/>
                </a:solidFill>
                <a:effectLst/>
                <a:latin typeface="Menlo" panose="020B0609030804020204" pitchFamily="49" charset="0"/>
              </a:rPr>
              <a:t>とは、カスケードスタイルシート</a:t>
            </a:r>
            <a:r>
              <a:rPr kumimoji="1" lang="ja-JP" altLang="en-US" b="0">
                <a:solidFill>
                  <a:srgbClr val="353535"/>
                </a:solidFill>
                <a:effectLst/>
                <a:latin typeface="Times New Roman" panose="02020603050405020304" pitchFamily="18" charset="0"/>
              </a:rPr>
              <a:t>（</a:t>
            </a:r>
            <a:r>
              <a:rPr lang="en" altLang="ja-JP">
                <a:solidFill>
                  <a:srgbClr val="353535"/>
                </a:solidFill>
                <a:effectLst/>
                <a:latin typeface="Times New Roman" panose="02020603050405020304" pitchFamily="18" charset="0"/>
              </a:rPr>
              <a:t>Cascading </a:t>
            </a:r>
            <a:r>
              <a:rPr lang="en" altLang="ja-JP" dirty="0">
                <a:solidFill>
                  <a:srgbClr val="353535"/>
                </a:solidFill>
                <a:effectLst/>
                <a:latin typeface="Times New Roman" panose="02020603050405020304" pitchFamily="18" charset="0"/>
              </a:rPr>
              <a:t>Style Sheets</a:t>
            </a:r>
            <a:r>
              <a:rPr lang="ja-JP" altLang="en-US">
                <a:solidFill>
                  <a:srgbClr val="353535"/>
                </a:solidFill>
                <a:effectLst/>
                <a:latin typeface="Times New Roman" panose="02020603050405020304" pitchFamily="18" charset="0"/>
              </a:rPr>
              <a:t>）</a:t>
            </a:r>
            <a:r>
              <a:rPr kumimoji="1" lang="ja-JP" altLang="en-US" b="0">
                <a:solidFill>
                  <a:srgbClr val="2AA198"/>
                </a:solidFill>
                <a:effectLst/>
                <a:latin typeface="Menlo" panose="020B0609030804020204" pitchFamily="49" charset="0"/>
              </a:rPr>
              <a:t>のことです。</a:t>
            </a:r>
            <a:r>
              <a:rPr kumimoji="1" lang="en-US" altLang="ja-JP" b="0" dirty="0">
                <a:solidFill>
                  <a:srgbClr val="2AA198"/>
                </a:solidFill>
                <a:effectLst/>
                <a:latin typeface="Menlo" panose="020B0609030804020204" pitchFamily="49" charset="0"/>
              </a:rPr>
              <a:t>CSS</a:t>
            </a:r>
            <a:r>
              <a:rPr kumimoji="1" lang="ja-JP" altLang="en-US" b="0">
                <a:solidFill>
                  <a:srgbClr val="2AA198"/>
                </a:solidFill>
                <a:effectLst/>
                <a:latin typeface="Menlo" panose="020B0609030804020204" pitchFamily="49" charset="0"/>
              </a:rPr>
              <a:t>はウェブページの見た目をコントロールするのに重要な役割を果たします。</a:t>
            </a:r>
            <a:endParaRPr kumimoji="1" lang="en-US" altLang="ja-JP" b="0" dirty="0">
              <a:solidFill>
                <a:srgbClr val="2AA198"/>
              </a:solidFill>
              <a:effectLst/>
              <a:latin typeface="Menlo" panose="020B0609030804020204" pitchFamily="49" charset="0"/>
            </a:endParaRPr>
          </a:p>
          <a:p>
            <a:pPr marL="158750" indent="0">
              <a:buNone/>
            </a:pPr>
            <a:r>
              <a:rPr kumimoji="1" lang="en-US" altLang="ja-JP" b="0" dirty="0">
                <a:solidFill>
                  <a:srgbClr val="2AA198"/>
                </a:solidFill>
                <a:effectLst/>
                <a:latin typeface="Menlo" panose="020B0609030804020204" pitchFamily="49" charset="0"/>
              </a:rPr>
              <a:t>CSS</a:t>
            </a:r>
            <a:r>
              <a:rPr kumimoji="1" lang="ja-JP" altLang="en-US" b="0">
                <a:solidFill>
                  <a:srgbClr val="2AA198"/>
                </a:solidFill>
                <a:effectLst/>
                <a:latin typeface="Menlo" panose="020B0609030804020204" pitchFamily="49" charset="0"/>
              </a:rPr>
              <a:t>に関する情報はウェブで多数参照できますが、まずはサンプルファイル</a:t>
            </a:r>
            <a:r>
              <a:rPr kumimoji="1" lang="en-US" altLang="ja-JP" b="0" dirty="0" err="1">
                <a:solidFill>
                  <a:srgbClr val="2AA198"/>
                </a:solidFill>
                <a:effectLst/>
                <a:latin typeface="Menlo" panose="020B0609030804020204" pitchFamily="49" charset="0"/>
              </a:rPr>
              <a:t>mystyle.css</a:t>
            </a:r>
            <a:r>
              <a:rPr kumimoji="1" lang="ja-JP" altLang="en-US" b="0">
                <a:solidFill>
                  <a:srgbClr val="2AA198"/>
                </a:solidFill>
                <a:effectLst/>
                <a:latin typeface="Menlo" panose="020B0609030804020204" pitchFamily="49" charset="0"/>
              </a:rPr>
              <a:t>を開いて、フォントの大きさのような簡単な設定を自分好みに変更してみてください。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1854705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FE65C-40F5-5D76-EF20-8816B8D5C9C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B672190-BD30-4046-1A4F-AAA8B684015F}"/>
              </a:ext>
            </a:extLst>
          </p:cNvPr>
          <p:cNvSpPr>
            <a:spLocks noGrp="1" noRot="1" noChangeAspect="1"/>
          </p:cNvSpPr>
          <p:nvPr>
            <p:ph type="sldImg"/>
          </p:nvPr>
        </p:nvSpPr>
        <p:spPr>
          <a:xfrm>
            <a:off x="381000" y="685800"/>
            <a:ext cx="6096000" cy="3429000"/>
          </a:xfrm>
        </p:spPr>
      </p:sp>
      <p:sp>
        <p:nvSpPr>
          <p:cNvPr id="3" name="ノート プレースホルダー 2">
            <a:extLst>
              <a:ext uri="{FF2B5EF4-FFF2-40B4-BE49-F238E27FC236}">
                <a16:creationId xmlns:a16="http://schemas.microsoft.com/office/drawing/2014/main" id="{AC3892BE-EAA2-248A-E53C-5A9860821F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JP" altLang="en-US"/>
              <a:t>詩を表示する</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ja-JP" altLang="en-US" b="0">
                <a:solidFill>
                  <a:srgbClr val="2AA198"/>
                </a:solidFill>
                <a:effectLst/>
                <a:latin typeface="Menlo" panose="020B0609030804020204" pitchFamily="49" charset="0"/>
              </a:rPr>
              <a:t>以上で、</a:t>
            </a:r>
            <a:r>
              <a:rPr kumimoji="1" lang="en-US" altLang="ja-JP" b="0" dirty="0">
                <a:solidFill>
                  <a:srgbClr val="2AA198"/>
                </a:solidFill>
                <a:effectLst/>
                <a:latin typeface="Menlo" panose="020B0609030804020204" pitchFamily="49" charset="0"/>
              </a:rPr>
              <a:t>VS Code</a:t>
            </a:r>
            <a:r>
              <a:rPr kumimoji="1" lang="ja-JP" altLang="en-US" b="0">
                <a:solidFill>
                  <a:srgbClr val="2AA198"/>
                </a:solidFill>
                <a:effectLst/>
                <a:latin typeface="Menlo" panose="020B0609030804020204" pitchFamily="49" charset="0"/>
              </a:rPr>
              <a:t>でテキストを</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kumimoji="1" lang="ja-JP" altLang="en-US" b="0">
                <a:solidFill>
                  <a:srgbClr val="2AA198"/>
                </a:solidFill>
                <a:effectLst/>
                <a:latin typeface="Menlo" panose="020B0609030804020204" pitchFamily="49" charset="0"/>
              </a:rPr>
              <a:t>形式</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イケ</a:t>
            </a:r>
            <a:r>
              <a:rPr lang="en-US" altLang="ja-JP" dirty="0">
                <a:effectLst/>
                <a:latin typeface="Hiragino Sans" panose="020B0400000000000000" pitchFamily="34" charset="-128"/>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イシキ</a:t>
            </a:r>
            <a:r>
              <a:rPr lang="en-US" altLang="ja-JP" dirty="0">
                <a:effectLst/>
                <a:latin typeface="Hiragino Sans" panose="020B0400000000000000" pitchFamily="34" charset="-128"/>
                <a:ea typeface="Hiragino Sans" panose="020B0400000000000000" pitchFamily="34" charset="-128"/>
              </a:rPr>
              <a:t>"]</a:t>
            </a:r>
            <a:r>
              <a:rPr kumimoji="1" lang="ja-JP" altLang="en-US" b="0">
                <a:solidFill>
                  <a:srgbClr val="2AA198"/>
                </a:solidFill>
                <a:effectLst/>
                <a:latin typeface="Menlo" panose="020B0609030804020204" pitchFamily="49" charset="0"/>
              </a:rPr>
              <a:t>の構造化データに変換するための、準備と実践を行いました。</a:t>
            </a:r>
            <a:r>
              <a:rPr kumimoji="1" lang="en-US" altLang="ja-JP" dirty="0"/>
              <a:t>[break:"0.5s"] </a:t>
            </a:r>
            <a:endParaRPr kumimoji="1" lang="en-US" altLang="ja-JP" b="0" dirty="0">
              <a:solidFill>
                <a:srgbClr val="2AA198"/>
              </a:solidFill>
              <a:effectLst/>
              <a:latin typeface="Menlo" panose="020B0609030804020204" pitchFamily="49" charset="0"/>
            </a:endParaRPr>
          </a:p>
          <a:p>
            <a:pPr marL="158750" indent="0">
              <a:buNone/>
            </a:pP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b="0">
                <a:solidFill>
                  <a:srgbClr val="2AA198"/>
                </a:solidFill>
                <a:effectLst/>
                <a:latin typeface="Menlo" panose="020B0609030804020204" pitchFamily="49" charset="0"/>
              </a:rPr>
              <a:t>形式</a:t>
            </a:r>
            <a:r>
              <a:rPr kumimoji="1" lang="en-AU" altLang="ja-JP" b="0" dirty="0">
                <a:solidFill>
                  <a:srgbClr val="2AA198"/>
                </a:solidFill>
                <a:effectLst/>
                <a:latin typeface="Menlo" panose="020B0609030804020204" pitchFamily="49" charset="0"/>
              </a:rPr>
              <a:t>)[kana:"</a:t>
            </a:r>
            <a:r>
              <a:rPr kumimoji="1" lang="ja-JP" altLang="en-US" b="0">
                <a:solidFill>
                  <a:srgbClr val="2AA198"/>
                </a:solidFill>
                <a:effectLst/>
                <a:latin typeface="Menlo" panose="020B0609030804020204" pitchFamily="49" charset="0"/>
              </a:rPr>
              <a:t>ケ</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イシキ</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にすると、そのデータを利用した柔軟な表示が</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行えるようになります</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a:t>
            </a:r>
            <a:r>
              <a:rPr kumimoji="1" lang="en-US" altLang="ja-JP" dirty="0"/>
              <a:t>[break:"0.5s"]</a:t>
            </a:r>
            <a:endParaRPr kumimoji="1" lang="en-US" altLang="ja-JP" b="0" dirty="0">
              <a:solidFill>
                <a:srgbClr val="2AA198"/>
              </a:solidFill>
              <a:effectLst/>
              <a:latin typeface="Menlo" panose="020B0609030804020204" pitchFamily="49" charset="0"/>
            </a:endParaRPr>
          </a:p>
          <a:p>
            <a:pPr marL="158750" indent="0">
              <a:buNone/>
            </a:pPr>
            <a:r>
              <a:rPr kumimoji="1" lang="ja-JP" altLang="en-US" b="0">
                <a:solidFill>
                  <a:srgbClr val="2AA198"/>
                </a:solidFill>
                <a:effectLst/>
                <a:latin typeface="Menlo" panose="020B0609030804020204" pitchFamily="49" charset="0"/>
              </a:rPr>
              <a:t>さらに、研究で、ある特定の単語の出現頻度を可視化することにも、利用できます。</a:t>
            </a:r>
            <a:r>
              <a:rPr kumimoji="1" lang="en-US" altLang="ja-JP" dirty="0"/>
              <a:t>[break:"1s"]</a:t>
            </a:r>
            <a:endParaRPr kumimoji="1" lang="en-US" altLang="ja-JP" b="0" dirty="0">
              <a:solidFill>
                <a:srgbClr val="2AA198"/>
              </a:solidFill>
              <a:effectLst/>
              <a:latin typeface="Menlo" panose="020B0609030804020204" pitchFamily="49" charset="0"/>
            </a:endParaRPr>
          </a:p>
          <a:p>
            <a:pPr marL="158750" indent="0">
              <a:buNone/>
            </a:pPr>
            <a:r>
              <a:rPr kumimoji="1" lang="ja-JP" altLang="en-US" b="0">
                <a:solidFill>
                  <a:srgbClr val="2AA198"/>
                </a:solidFill>
                <a:effectLst/>
                <a:latin typeface="Menlo" panose="020B0609030804020204" pitchFamily="49" charset="0"/>
              </a:rPr>
              <a:t>次回は、</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b="0">
                <a:solidFill>
                  <a:srgbClr val="2AA198"/>
                </a:solidFill>
                <a:effectLst/>
                <a:latin typeface="Menlo" panose="020B0609030804020204" pitchFamily="49" charset="0"/>
              </a:rPr>
              <a:t>を使用したデータの</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可視化</a:t>
            </a:r>
            <a:r>
              <a:rPr kumimoji="1" lang="en-AU" altLang="ja-JP" b="0" dirty="0">
                <a:solidFill>
                  <a:srgbClr val="2AA198"/>
                </a:solidFill>
                <a:effectLst/>
                <a:latin typeface="Menlo" panose="020B0609030804020204" pitchFamily="49" charset="0"/>
              </a:rPr>
              <a:t>)[kana:"</a:t>
            </a:r>
            <a:r>
              <a:rPr kumimoji="1" lang="ja-JP" altLang="en-US" b="0">
                <a:solidFill>
                  <a:srgbClr val="2AA198"/>
                </a:solidFill>
                <a:effectLst/>
                <a:latin typeface="Menlo" panose="020B0609030804020204" pitchFamily="49" charset="0"/>
              </a:rPr>
              <a:t>カシ</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カ</a:t>
            </a:r>
            <a:r>
              <a:rPr kumimoji="1" lang="en-AU" altLang="ja-JP" b="0" dirty="0">
                <a:solidFill>
                  <a:srgbClr val="2AA198"/>
                </a:solidFill>
                <a:effectLst/>
                <a:latin typeface="Menlo" panose="020B0609030804020204" pitchFamily="49" charset="0"/>
              </a:rPr>
              <a:t>"]</a:t>
            </a:r>
            <a:r>
              <a:rPr kumimoji="1" lang="ja-JP" altLang="en-US" b="0">
                <a:solidFill>
                  <a:srgbClr val="2AA198"/>
                </a:solidFill>
                <a:effectLst/>
                <a:latin typeface="Menlo" panose="020B0609030804020204" pitchFamily="49" charset="0"/>
              </a:rPr>
              <a:t>についてのハンズオンになります。</a:t>
            </a:r>
            <a:endParaRPr kumimoji="1" lang="en-US" altLang="ja-JP" b="0" dirty="0">
              <a:solidFill>
                <a:srgbClr val="2AA198"/>
              </a:solidFill>
              <a:effectLst/>
              <a:latin typeface="Menlo" panose="020B0609030804020204" pitchFamily="49"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b="0">
                <a:solidFill>
                  <a:srgbClr val="2AA198"/>
                </a:solidFill>
                <a:effectLst/>
                <a:latin typeface="Menlo" panose="020B0609030804020204" pitchFamily="49" charset="0"/>
              </a:rPr>
              <a:t>お楽しみに！</a:t>
            </a:r>
            <a:r>
              <a:rPr lang="en-US" dirty="0">
                <a:effectLst/>
              </a:rPr>
              <a:t>[break:"1s"] </a:t>
            </a:r>
            <a:endParaRPr lang="en-US" dirty="0">
              <a:effectLst/>
              <a:latin typeface="Helvetica Neue" panose="02000503000000020004" pitchFamily="2" charset="0"/>
            </a:endParaRPr>
          </a:p>
          <a:p>
            <a:pPr marL="158750" indent="0">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b="0">
                <a:solidFill>
                  <a:srgbClr val="2AA198"/>
                </a:solidFill>
                <a:effectLst/>
                <a:latin typeface="Menlo" panose="020B0609030804020204" pitchFamily="49" charset="0"/>
              </a:rPr>
              <a:t>以上で</a:t>
            </a:r>
            <a:r>
              <a:rPr kumimoji="1" lang="en-US" altLang="ja-JP" b="0" dirty="0" err="1">
                <a:solidFill>
                  <a:srgbClr val="2AA198"/>
                </a:solidFill>
                <a:effectLst/>
                <a:latin typeface="Menlo" panose="020B0609030804020204" pitchFamily="49" charset="0"/>
              </a:rPr>
              <a:t>VSCode</a:t>
            </a:r>
            <a:r>
              <a:rPr kumimoji="1" lang="ja-JP" altLang="en-US" b="0">
                <a:solidFill>
                  <a:srgbClr val="2AA198"/>
                </a:solidFill>
                <a:effectLst/>
                <a:latin typeface="Menlo" panose="020B0609030804020204" pitchFamily="49" charset="0"/>
              </a:rPr>
              <a:t>でテキストを</a:t>
            </a:r>
            <a:r>
              <a:rPr lang="en-AU" altLang="ja-JP" dirty="0">
                <a:effectLst/>
                <a:latin typeface=".AppleSystemUIFontMonospaced"/>
                <a:ea typeface="Hiragino Sans" panose="020B0400000000000000" pitchFamily="34" charset="-128"/>
              </a:rPr>
              <a:t>TEI</a:t>
            </a:r>
            <a:r>
              <a:rPr kumimoji="1" lang="ja-JP" altLang="en-US" b="0">
                <a:solidFill>
                  <a:srgbClr val="2AA198"/>
                </a:solidFill>
                <a:effectLst/>
                <a:latin typeface="Menlo" panose="020B0609030804020204" pitchFamily="49" charset="0"/>
              </a:rPr>
              <a:t>形式の構造化データに変換するための準備と実践を行いました。</a:t>
            </a:r>
            <a:endParaRPr kumimoji="1" lang="en-US" altLang="ja-JP" b="0" dirty="0">
              <a:solidFill>
                <a:srgbClr val="2AA198"/>
              </a:solidFill>
              <a:effectLst/>
              <a:latin typeface="Menlo" panose="020B0609030804020204" pitchFamily="49" charset="0"/>
            </a:endParaRPr>
          </a:p>
          <a:p>
            <a:pPr marL="158750" indent="0">
              <a:buNone/>
            </a:pPr>
            <a:r>
              <a:rPr lang="en-AU" altLang="ja-JP" dirty="0">
                <a:effectLst/>
                <a:latin typeface=".AppleSystemUIFontMonospaced"/>
                <a:ea typeface="Hiragino Sans" panose="020B0400000000000000" pitchFamily="34" charset="-128"/>
              </a:rPr>
              <a:t>TEI</a:t>
            </a:r>
            <a:r>
              <a:rPr kumimoji="1" lang="ja-JP" altLang="en-US" b="0">
                <a:solidFill>
                  <a:srgbClr val="2AA198"/>
                </a:solidFill>
                <a:effectLst/>
                <a:latin typeface="Menlo" panose="020B0609030804020204" pitchFamily="49" charset="0"/>
              </a:rPr>
              <a:t>形式にすると、そのデータを利用した柔軟な表示が行えるようになります。</a:t>
            </a:r>
            <a:endParaRPr kumimoji="1" lang="en-US" altLang="ja-JP" b="0" dirty="0">
              <a:solidFill>
                <a:srgbClr val="2AA198"/>
              </a:solidFill>
              <a:effectLst/>
              <a:latin typeface="Menlo" panose="020B0609030804020204" pitchFamily="49" charset="0"/>
            </a:endParaRPr>
          </a:p>
          <a:p>
            <a:pPr marL="158750" indent="0">
              <a:buNone/>
            </a:pPr>
            <a:r>
              <a:rPr kumimoji="1" lang="ja-JP" altLang="en-US" b="0">
                <a:solidFill>
                  <a:srgbClr val="2AA198"/>
                </a:solidFill>
                <a:effectLst/>
                <a:latin typeface="Menlo" panose="020B0609030804020204" pitchFamily="49" charset="0"/>
              </a:rPr>
              <a:t>さらに、研究で、ある特定の単語の出現頻度を可視化することにも利用できます。</a:t>
            </a:r>
            <a:endParaRPr kumimoji="1" lang="en-US" altLang="ja-JP" b="0" dirty="0">
              <a:solidFill>
                <a:srgbClr val="2AA198"/>
              </a:solidFill>
              <a:effectLst/>
              <a:latin typeface="Menlo" panose="020B0609030804020204" pitchFamily="49" charset="0"/>
            </a:endParaRPr>
          </a:p>
          <a:p>
            <a:pPr marL="158750" indent="0">
              <a:buNone/>
            </a:pPr>
            <a:r>
              <a:rPr kumimoji="1" lang="ja-JP" altLang="en-US" b="0">
                <a:solidFill>
                  <a:srgbClr val="2AA198"/>
                </a:solidFill>
                <a:effectLst/>
                <a:latin typeface="Menlo" panose="020B0609030804020204" pitchFamily="49" charset="0"/>
              </a:rPr>
              <a:t>次回は</a:t>
            </a:r>
            <a:r>
              <a:rPr lang="en-AU" altLang="ja-JP" dirty="0">
                <a:effectLst/>
                <a:latin typeface=".AppleSystemUIFontMonospaced"/>
                <a:ea typeface="Hiragino Sans" panose="020B0400000000000000" pitchFamily="34" charset="-128"/>
              </a:rPr>
              <a:t>TEI</a:t>
            </a:r>
            <a:r>
              <a:rPr kumimoji="1" lang="ja-JP" altLang="en-US" b="0">
                <a:solidFill>
                  <a:srgbClr val="2AA198"/>
                </a:solidFill>
                <a:effectLst/>
                <a:latin typeface="Menlo" panose="020B0609030804020204" pitchFamily="49" charset="0"/>
              </a:rPr>
              <a:t>を使用したデータの可視化についてのハンズオンになります。</a:t>
            </a:r>
            <a:endParaRPr kumimoji="1" lang="en-US" altLang="ja-JP" b="0" dirty="0">
              <a:solidFill>
                <a:srgbClr val="2AA198"/>
              </a:solidFill>
              <a:effectLst/>
              <a:latin typeface="Menlo" panose="020B0609030804020204" pitchFamily="49" charset="0"/>
            </a:endParaRPr>
          </a:p>
          <a:p>
            <a:pPr marL="158750" indent="0">
              <a:buNone/>
            </a:pPr>
            <a:r>
              <a:rPr kumimoji="1" lang="ja-JP" altLang="en-US" b="0">
                <a:solidFill>
                  <a:srgbClr val="2AA198"/>
                </a:solidFill>
                <a:effectLst/>
                <a:latin typeface="Menlo" panose="020B0609030804020204" pitchFamily="49" charset="0"/>
              </a:rPr>
              <a:t>お楽しみに！</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48292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err="1">
                <a:effectLst/>
                <a:latin typeface="Helvetica Neue" panose="02000503000000020004" pitchFamily="2" charset="0"/>
              </a:rPr>
              <a:t>Topic:タグ付けの実践</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これから実際に、</a:t>
            </a:r>
            <a:r>
              <a:rPr lang="en-US" altLang="ja-JP" dirty="0">
                <a:effectLst/>
                <a:latin typeface="Helvetica Neue" panose="02000503000000020004" pitchFamily="2" charset="0"/>
              </a:rPr>
              <a:t>(ChatGPT)[kana:"</a:t>
            </a:r>
            <a:r>
              <a:rPr lang="ja-JP" altLang="en-US" dirty="0">
                <a:effectLst/>
                <a:latin typeface="Helvetica Neue" panose="02000503000000020004" pitchFamily="2" charset="0"/>
              </a:rPr>
              <a:t>チャ</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ット</a:t>
            </a:r>
            <a:r>
              <a:rPr lang="en-US" altLang="ja-JP" dirty="0">
                <a:effectLst/>
                <a:latin typeface="Helvetica Neue" panose="02000503000000020004" pitchFamily="2" charset="0"/>
              </a:rPr>
              <a:t>'</a:t>
            </a:r>
            <a:r>
              <a:rPr lang="ja-JP" altLang="en-US">
                <a:effectLst/>
                <a:latin typeface="Helvetica Neue" panose="02000503000000020004" pitchFamily="2" charset="0"/>
              </a:rPr>
              <a:t>ジー</a:t>
            </a:r>
            <a:r>
              <a:rPr lang="en-US" altLang="ja-JP" dirty="0">
                <a:effectLst/>
                <a:latin typeface="Helvetica Neue" panose="02000503000000020004" pitchFamily="2" charset="0"/>
              </a:rPr>
              <a:t>'</a:t>
            </a:r>
            <a:r>
              <a:rPr lang="ja-JP" altLang="en-US">
                <a:effectLst/>
                <a:latin typeface="Helvetica Neue" panose="02000503000000020004" pitchFamily="2" charset="0"/>
              </a:rPr>
              <a:t>ピー</a:t>
            </a:r>
            <a:r>
              <a:rPr lang="en-US" altLang="ja-JP" dirty="0">
                <a:effectLst/>
                <a:latin typeface="Helvetica Neue" panose="02000503000000020004" pitchFamily="2" charset="0"/>
              </a:rPr>
              <a:t>'</a:t>
            </a:r>
            <a:r>
              <a:rPr lang="ja-JP" altLang="en-US">
                <a:effectLst/>
                <a:latin typeface="Helvetica Neue" panose="02000503000000020004" pitchFamily="2" charset="0"/>
              </a:rPr>
              <a:t>ティー</a:t>
            </a:r>
            <a:r>
              <a:rPr lang="en-US" altLang="ja-JP" dirty="0">
                <a:effectLst/>
                <a:latin typeface="Helvetica Neue" panose="02000503000000020004" pitchFamily="2" charset="0"/>
              </a:rPr>
              <a:t>'"]</a:t>
            </a:r>
            <a:r>
              <a:rPr lang="ja-JP" altLang="en-US" dirty="0">
                <a:effectLst/>
                <a:latin typeface="Helvetica Neue" panose="02000503000000020004" pitchFamily="2" charset="0"/>
              </a:rPr>
              <a:t>で生成した「自然の美」という詩を</a:t>
            </a:r>
            <a:r>
              <a:rPr lang="en-US" altLang="ja-JP" dirty="0">
                <a:effectLst/>
                <a:latin typeface="Helvetica Neue" panose="02000503000000020004" pitchFamily="2" charset="0"/>
              </a:rPr>
              <a:t>(TEI)[kana:"</a:t>
            </a:r>
            <a:r>
              <a:rPr lang="ja-JP" altLang="en-US" dirty="0">
                <a:effectLst/>
                <a:latin typeface="Helvetica Neue" panose="02000503000000020004" pitchFamily="2" charset="0"/>
              </a:rPr>
              <a:t>ティー</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イー</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ja-JP" altLang="en-US" dirty="0">
                <a:effectLst/>
                <a:latin typeface="Helvetica Neue" panose="02000503000000020004" pitchFamily="2" charset="0"/>
              </a:rPr>
              <a:t>形式に</a:t>
            </a:r>
            <a:r>
              <a:rPr lang="ja-JP" altLang="en-US">
                <a:effectLst/>
                <a:latin typeface="Helvetica Neue" panose="02000503000000020004" pitchFamily="2" charset="0"/>
              </a:rPr>
              <a:t>しましょう。</a:t>
            </a:r>
            <a:r>
              <a:rPr lang="en-US" dirty="0">
                <a:effectLst/>
              </a:rPr>
              <a:t>[break:"0.5s"] </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まず、</a:t>
            </a:r>
            <a:r>
              <a:rPr lang="en-US" altLang="ja-JP" dirty="0">
                <a:effectLst/>
                <a:latin typeface="Helvetica Neue" panose="02000503000000020004" pitchFamily="2" charset="0"/>
              </a:rPr>
              <a:t>demo</a:t>
            </a:r>
            <a:r>
              <a:rPr lang="ja-JP" altLang="en-US" dirty="0">
                <a:effectLst/>
                <a:latin typeface="Helvetica Neue" panose="02000503000000020004" pitchFamily="2" charset="0"/>
              </a:rPr>
              <a:t>フォルダに入っている、</a:t>
            </a:r>
            <a:r>
              <a:rPr lang="en-US" altLang="ja-JP" dirty="0">
                <a:effectLst/>
                <a:latin typeface="Helvetica Neue" panose="02000503000000020004" pitchFamily="2" charset="0"/>
              </a:rPr>
              <a:t>(sample_poem.txt)[kana:"</a:t>
            </a:r>
            <a:r>
              <a:rPr lang="ja-JP" altLang="en-US" dirty="0">
                <a:effectLst/>
                <a:latin typeface="Helvetica Neue" panose="02000503000000020004" pitchFamily="2" charset="0"/>
              </a:rPr>
              <a:t>サンプルポエムドットテキス</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ト</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を開いて</a:t>
            </a:r>
            <a:r>
              <a:rPr lang="ja-JP" altLang="en-US">
                <a:effectLst/>
                <a:latin typeface="Helvetica Neue" panose="02000503000000020004" pitchFamily="2" charset="0"/>
              </a:rPr>
              <a:t>ください。</a:t>
            </a:r>
            <a:r>
              <a:rPr lang="en-US" dirty="0">
                <a:effectLst/>
              </a:rPr>
              <a:t>[break:"0.5s"] </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a:t>
            </a:r>
            <a:r>
              <a:rPr lang="ja-JP" altLang="en-US" dirty="0">
                <a:effectLst/>
                <a:latin typeface="Helvetica Neue" panose="02000503000000020004" pitchFamily="2" charset="0"/>
              </a:rPr>
              <a:t>お手元</a:t>
            </a:r>
            <a:r>
              <a:rPr lang="en-US" altLang="ja-JP" dirty="0">
                <a:effectLst/>
                <a:latin typeface="Helvetica Neue" panose="02000503000000020004" pitchFamily="2" charset="0"/>
              </a:rPr>
              <a:t>)[kana:"</a:t>
            </a:r>
            <a:r>
              <a:rPr lang="ja-JP" altLang="en-US" dirty="0">
                <a:effectLst/>
                <a:latin typeface="Helvetica Neue" panose="02000503000000020004" pitchFamily="2" charset="0"/>
              </a:rPr>
              <a:t>オ</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テ</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ト</a:t>
            </a:r>
            <a:r>
              <a:rPr lang="en-US" altLang="ja-JP" dirty="0">
                <a:effectLst/>
                <a:latin typeface="Helvetica Neue" panose="02000503000000020004" pitchFamily="2" charset="0"/>
              </a:rPr>
              <a:t>'"]</a:t>
            </a:r>
            <a:r>
              <a:rPr lang="ja-JP" altLang="en-US" dirty="0">
                <a:effectLst/>
                <a:latin typeface="Helvetica Neue" panose="02000503000000020004" pitchFamily="2" charset="0"/>
              </a:rPr>
              <a:t>になければ、作業フォルダの中に、ダウンロードして</a:t>
            </a:r>
            <a:r>
              <a:rPr lang="ja-JP" altLang="en-US">
                <a:effectLst/>
                <a:latin typeface="Helvetica Neue" panose="02000503000000020004" pitchFamily="2" charset="0"/>
              </a:rPr>
              <a:t>ください。</a:t>
            </a:r>
            <a:r>
              <a:rPr lang="en-US" dirty="0">
                <a:effectLst/>
              </a:rPr>
              <a:t>[break:"1s"] </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これから実際に</a:t>
            </a:r>
            <a:r>
              <a:rPr lang="en-US" altLang="ja-JP" dirty="0">
                <a:effectLst/>
                <a:latin typeface="Helvetica Neue" panose="02000503000000020004" pitchFamily="2" charset="0"/>
              </a:rPr>
              <a:t>ChatGPT</a:t>
            </a:r>
            <a:r>
              <a:rPr lang="ja-JP" altLang="en-US" dirty="0">
                <a:effectLst/>
                <a:latin typeface="Helvetica Neue" panose="02000503000000020004" pitchFamily="2" charset="0"/>
              </a:rPr>
              <a:t>で生成した「自然の美」という詩を</a:t>
            </a:r>
            <a:r>
              <a:rPr lang="en-US" altLang="ja-JP" dirty="0">
                <a:effectLst/>
                <a:latin typeface="Helvetica Neue" panose="02000503000000020004" pitchFamily="2" charset="0"/>
              </a:rPr>
              <a:t>TEI</a:t>
            </a:r>
            <a:r>
              <a:rPr lang="ja-JP" altLang="en-US" dirty="0">
                <a:effectLst/>
                <a:latin typeface="Helvetica Neue" panose="02000503000000020004" pitchFamily="2" charset="0"/>
              </a:rPr>
              <a:t>形式にしましょう。</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まず、</a:t>
            </a:r>
            <a:r>
              <a:rPr lang="en-US" altLang="ja-JP" dirty="0">
                <a:effectLst/>
                <a:latin typeface="Helvetica Neue" panose="02000503000000020004" pitchFamily="2" charset="0"/>
              </a:rPr>
              <a:t>demo</a:t>
            </a:r>
            <a:r>
              <a:rPr lang="ja-JP" altLang="en-US" dirty="0">
                <a:effectLst/>
                <a:latin typeface="Helvetica Neue" panose="02000503000000020004" pitchFamily="2" charset="0"/>
              </a:rPr>
              <a:t>フォルダに入っている</a:t>
            </a:r>
            <a:r>
              <a:rPr lang="en-US" altLang="ja-JP" dirty="0">
                <a:effectLst/>
                <a:latin typeface="Helvetica Neue" panose="02000503000000020004" pitchFamily="2" charset="0"/>
              </a:rPr>
              <a:t>sample_poem.txt</a:t>
            </a:r>
            <a:r>
              <a:rPr lang="ja-JP" altLang="en-US" dirty="0">
                <a:effectLst/>
                <a:latin typeface="Helvetica Neue" panose="02000503000000020004" pitchFamily="2" charset="0"/>
              </a:rPr>
              <a:t>を開いてください。</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お手元になければ作業フォルダの中にダウンロードしてください。</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a:t>
            </a:r>
          </a:p>
        </p:txBody>
      </p:sp>
    </p:spTree>
    <p:extLst>
      <p:ext uri="{BB962C8B-B14F-4D97-AF65-F5344CB8AC3E}">
        <p14:creationId xmlns:p14="http://schemas.microsoft.com/office/powerpoint/2010/main" val="347114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f5158a503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f5158a503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Topic:タグ付けの実践</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ここから、いよいよ</a:t>
            </a:r>
            <a:r>
              <a:rPr lang="zh-TW" altLang="en-US" dirty="0"/>
              <a:t>新</a:t>
            </a:r>
            <a:r>
              <a:rPr lang="ja-JP" altLang="en-US"/>
              <a:t>しいファイル</a:t>
            </a:r>
            <a:r>
              <a:rPr lang="ja-JP" altLang="en-US" dirty="0"/>
              <a:t>の中の</a:t>
            </a:r>
            <a:r>
              <a:rPr lang="ja-JP" altLang="en-US"/>
              <a:t>テキストを、</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zh-TW" altLang="en-US" dirty="0"/>
              <a:t>形式</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ja-JP" altLang="en-US" dirty="0"/>
              <a:t>ケ</a:t>
            </a:r>
            <a:r>
              <a:rPr lang="en-US" altLang="ja-JP" dirty="0"/>
              <a:t>'</a:t>
            </a:r>
            <a:r>
              <a:rPr lang="ja-JP" altLang="en-US" dirty="0"/>
              <a:t>イ</a:t>
            </a:r>
            <a:r>
              <a:rPr lang="en-US" altLang="ja-JP" dirty="0"/>
              <a:t>'</a:t>
            </a:r>
            <a:r>
              <a:rPr lang="ja-JP" altLang="en-US" dirty="0"/>
              <a:t>シ</a:t>
            </a:r>
            <a:r>
              <a:rPr lang="en-US" altLang="ja-JP" dirty="0"/>
              <a:t>'</a:t>
            </a:r>
            <a:r>
              <a:rPr lang="ja-JP" altLang="en-US" dirty="0"/>
              <a:t>キ</a:t>
            </a:r>
            <a:r>
              <a:rPr lang="en-US" altLang="zh-TW" dirty="0"/>
              <a:t>"]</a:t>
            </a:r>
            <a:r>
              <a:rPr lang="ja-JP" altLang="en-US"/>
              <a:t>にします。</a:t>
            </a:r>
            <a:r>
              <a:rPr lang="en-US" altLang="ja-JP" dirty="0">
                <a:effectLst/>
                <a:latin typeface="Helvetica Neue" panose="02000503000000020004" pitchFamily="2" charset="0"/>
              </a:rPr>
              <a:t>[break:"0.5s"]</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まず、デジタル</a:t>
            </a:r>
            <a:r>
              <a:rPr lang="zh-TW" altLang="en-US" dirty="0"/>
              <a:t>化</a:t>
            </a:r>
            <a:r>
              <a:rPr lang="ja-JP" altLang="en-US"/>
              <a:t>するテキストを</a:t>
            </a:r>
            <a:r>
              <a:rPr lang="zh-TW" altLang="en-US" dirty="0"/>
              <a:t>選</a:t>
            </a:r>
            <a:r>
              <a:rPr lang="ja-JP" altLang="en-US"/>
              <a:t>びます。</a:t>
            </a:r>
            <a:r>
              <a:rPr lang="en-US" altLang="ja-JP" dirty="0">
                <a:effectLst/>
                <a:latin typeface="Helvetica Neue" panose="02000503000000020004" pitchFamily="2" charset="0"/>
              </a:rPr>
              <a:t>[break:"0.2s"]</a:t>
            </a:r>
            <a:endParaRPr lang="en-US" altLang="ja-JP" dirty="0"/>
          </a:p>
          <a:p>
            <a:pPr marL="0" lvl="0" indent="0" algn="l" rtl="0">
              <a:spcBef>
                <a:spcPts val="0"/>
              </a:spcBef>
              <a:spcAft>
                <a:spcPts val="0"/>
              </a:spcAft>
              <a:buNone/>
            </a:pPr>
            <a:r>
              <a:rPr lang="ja-JP" altLang="en-US"/>
              <a:t>ここでは、</a:t>
            </a:r>
            <a:r>
              <a:rPr lang="zh-TW" altLang="en-US" dirty="0"/>
              <a:t>画面</a:t>
            </a:r>
            <a:r>
              <a:rPr lang="ja-JP" altLang="en-US"/>
              <a:t>のような</a:t>
            </a:r>
            <a:r>
              <a:rPr lang="zh-TW" altLang="en-US" dirty="0"/>
              <a:t>短</a:t>
            </a:r>
            <a:r>
              <a:rPr lang="ja-JP" altLang="en-US"/>
              <a:t>い</a:t>
            </a:r>
            <a:r>
              <a:rPr lang="en-AU" altLang="ja-JP" dirty="0"/>
              <a:t>(</a:t>
            </a:r>
            <a:r>
              <a:rPr lang="zh-TW" altLang="en-US" dirty="0"/>
              <a:t>詩</a:t>
            </a:r>
            <a:r>
              <a:rPr lang="en-AU" altLang="zh-TW" dirty="0"/>
              <a:t>)[kana:"</a:t>
            </a:r>
            <a:r>
              <a:rPr lang="zh-TW" altLang="en-US" dirty="0"/>
              <a:t>シ</a:t>
            </a:r>
            <a:r>
              <a:rPr lang="en-AU" altLang="zh-TW" dirty="0"/>
              <a:t>"]</a:t>
            </a:r>
            <a:r>
              <a:rPr lang="ja-JP" altLang="en-US"/>
              <a:t>やエッセイなど、シンプルなテキストから</a:t>
            </a:r>
            <a:r>
              <a:rPr lang="zh-TW" altLang="en-US" dirty="0"/>
              <a:t>始</a:t>
            </a:r>
            <a:r>
              <a:rPr lang="ja-JP" altLang="en-US"/>
              <a:t>めるのがお</a:t>
            </a:r>
            <a:r>
              <a:rPr lang="zh-TW" altLang="en-US" dirty="0"/>
              <a:t>勧</a:t>
            </a:r>
            <a:r>
              <a:rPr lang="ja-JP" altLang="en-US"/>
              <a:t>めです。</a:t>
            </a:r>
            <a:r>
              <a:rPr lang="en-US" altLang="ja-JP" dirty="0">
                <a:effectLst/>
                <a:latin typeface="Helvetica Neue" panose="02000503000000020004" pitchFamily="2" charset="0"/>
              </a:rPr>
              <a:t>[break:"0.5s"]</a:t>
            </a:r>
            <a:endParaRPr lang="en-US" altLang="ja-JP" dirty="0"/>
          </a:p>
          <a:p>
            <a:pPr marL="0" lvl="0" indent="0" algn="l" rtl="0">
              <a:spcBef>
                <a:spcPts val="0"/>
              </a:spcBef>
              <a:spcAft>
                <a:spcPts val="0"/>
              </a:spcAft>
              <a:buNone/>
            </a:pPr>
            <a:r>
              <a:rPr lang="ja-JP" altLang="en-US"/>
              <a:t>テキストが</a:t>
            </a:r>
            <a:r>
              <a:rPr lang="zh-TW" altLang="en-US" dirty="0"/>
              <a:t>決</a:t>
            </a:r>
            <a:r>
              <a:rPr lang="ja-JP" altLang="en-US"/>
              <a:t>まったら、</a:t>
            </a:r>
            <a:r>
              <a:rPr lang="zh-TW" altLang="en-US" dirty="0"/>
              <a:t>基本的</a:t>
            </a:r>
            <a:r>
              <a:rPr lang="ja-JP" altLang="en-US"/>
              <a:t>な</a:t>
            </a:r>
            <a:r>
              <a:rPr lang="zh-TW" altLang="en-US" dirty="0"/>
              <a:t>構造</a:t>
            </a:r>
            <a:r>
              <a:rPr lang="ja-JP" altLang="en-US"/>
              <a:t>を</a:t>
            </a:r>
            <a:r>
              <a:rPr lang="zh-TW" altLang="en-US" dirty="0"/>
              <a:t>作成</a:t>
            </a:r>
            <a:r>
              <a:rPr lang="ja-JP" altLang="en-US"/>
              <a:t>します。</a:t>
            </a:r>
            <a:r>
              <a:rPr lang="en-US" altLang="ja-JP" dirty="0">
                <a:effectLst/>
                <a:latin typeface="Helvetica Neue" panose="02000503000000020004" pitchFamily="2" charset="0"/>
              </a:rPr>
              <a:t>[break:"0.5s"]</a:t>
            </a:r>
            <a:endParaRPr lang="ja-JP" altLang="en-US"/>
          </a:p>
          <a:p>
            <a:pPr marL="0" lvl="0" indent="0" algn="l" rtl="0">
              <a:spcBef>
                <a:spcPts val="0"/>
              </a:spcBef>
              <a:spcAft>
                <a:spcPts val="0"/>
              </a:spcAft>
              <a:buNone/>
            </a:pPr>
            <a:r>
              <a:rPr lang="zh-TW" altLang="en-US" dirty="0"/>
              <a:t>構造</a:t>
            </a:r>
            <a:r>
              <a:rPr lang="ja-JP" altLang="en-US"/>
              <a:t>を</a:t>
            </a:r>
            <a:r>
              <a:rPr lang="zh-TW" altLang="en-US" dirty="0"/>
              <a:t>作成</a:t>
            </a:r>
            <a:r>
              <a:rPr lang="ja-JP" altLang="en-US"/>
              <a:t>するには、</a:t>
            </a:r>
            <a:r>
              <a:rPr lang="zh-TW" altLang="en-US" dirty="0"/>
              <a:t>文章</a:t>
            </a:r>
            <a:r>
              <a:rPr lang="ja-JP" altLang="en-US"/>
              <a:t>の</a:t>
            </a:r>
            <a:r>
              <a:rPr lang="zh-TW" altLang="en-US" dirty="0"/>
              <a:t>塊</a:t>
            </a:r>
            <a:r>
              <a:rPr lang="ja-JP" altLang="en-US"/>
              <a:t>を</a:t>
            </a:r>
            <a:r>
              <a:rPr lang="en-US" altLang="ja-JP"/>
              <a:t>(</a:t>
            </a:r>
            <a:r>
              <a:rPr lang="zh-TW" altLang="en-US" dirty="0"/>
              <a:t>分別</a:t>
            </a:r>
            <a:r>
              <a:rPr lang="en-US" altLang="zh-TW" dirty="0"/>
              <a:t>)[kana:"</a:t>
            </a:r>
            <a:r>
              <a:rPr lang="ja-JP" altLang="en-US" dirty="0"/>
              <a:t>フ</a:t>
            </a:r>
            <a:r>
              <a:rPr lang="en-US" altLang="ja-JP" dirty="0"/>
              <a:t>'</a:t>
            </a:r>
            <a:r>
              <a:rPr lang="ja-JP" altLang="en-US" dirty="0"/>
              <a:t>ンベツ</a:t>
            </a:r>
            <a:r>
              <a:rPr lang="en-US" altLang="zh-TW" dirty="0"/>
              <a:t>"]</a:t>
            </a:r>
            <a:r>
              <a:rPr lang="ja-JP" altLang="en-US"/>
              <a:t>するために、タグとよばれる</a:t>
            </a:r>
            <a:r>
              <a:rPr lang="zh-TW" altLang="en-US" dirty="0"/>
              <a:t>記号</a:t>
            </a:r>
            <a:r>
              <a:rPr lang="ja-JP" altLang="en-US"/>
              <a:t>でサンドイッチのように</a:t>
            </a:r>
            <a:r>
              <a:rPr lang="zh-TW" altLang="en-US" dirty="0"/>
              <a:t>挟</a:t>
            </a:r>
            <a:r>
              <a:rPr lang="ja-JP" altLang="en-US"/>
              <a:t>む</a:t>
            </a:r>
            <a:r>
              <a:rPr lang="zh-TW" altLang="en-US" dirty="0"/>
              <a:t>必要</a:t>
            </a:r>
            <a:r>
              <a:rPr lang="ja-JP" altLang="en-US"/>
              <a:t>があります。</a:t>
            </a:r>
            <a:r>
              <a:rPr lang="en-US" altLang="ja-JP" dirty="0">
                <a:effectLst/>
                <a:latin typeface="Helvetica Neue" panose="02000503000000020004" pitchFamily="2" charset="0"/>
              </a:rPr>
              <a:t>[break:"0.5s"]</a:t>
            </a:r>
            <a:endParaRPr lang="ja-JP" altLang="en-US"/>
          </a:p>
          <a:p>
            <a:pPr marL="0" lvl="0" indent="0" algn="l" rtl="0">
              <a:spcBef>
                <a:spcPts val="0"/>
              </a:spcBef>
              <a:spcAft>
                <a:spcPts val="0"/>
              </a:spcAft>
              <a:buNone/>
            </a:pPr>
            <a:r>
              <a:rPr lang="ja-JP" altLang="en-US"/>
              <a:t>タグとは、</a:t>
            </a:r>
            <a:r>
              <a:rPr lang="zh-TW" altLang="en-US" dirty="0"/>
              <a:t>半角</a:t>
            </a:r>
            <a:r>
              <a:rPr lang="ja-JP" altLang="en-US"/>
              <a:t>の</a:t>
            </a:r>
            <a:r>
              <a:rPr lang="zh-TW" altLang="en-US" dirty="0"/>
              <a:t>山括弧</a:t>
            </a:r>
            <a:r>
              <a:rPr lang="ja-JP" altLang="en-US"/>
              <a:t>のなかに、</a:t>
            </a:r>
            <a:r>
              <a:rPr lang="zh-TW" altLang="en-US" dirty="0"/>
              <a:t>名前</a:t>
            </a:r>
            <a:r>
              <a:rPr lang="ja-JP" altLang="en-US"/>
              <a:t>を</a:t>
            </a:r>
            <a:r>
              <a:rPr lang="zh-TW" altLang="en-US" dirty="0"/>
              <a:t>付</a:t>
            </a:r>
            <a:r>
              <a:rPr lang="ja-JP" altLang="en-US"/>
              <a:t>けた</a:t>
            </a:r>
            <a:r>
              <a:rPr lang="zh-TW" altLang="en-US" dirty="0"/>
              <a:t>識別用</a:t>
            </a:r>
            <a:r>
              <a:rPr lang="ja-JP" altLang="en-US"/>
              <a:t>のラベルです。</a:t>
            </a:r>
            <a:r>
              <a:rPr lang="en-US" altLang="ja-JP" dirty="0">
                <a:effectLst/>
                <a:latin typeface="Helvetica Neue" panose="02000503000000020004" pitchFamily="2" charset="0"/>
              </a:rPr>
              <a:t>[break:"0.5s"]</a:t>
            </a:r>
            <a:endParaRPr lang="en-US" altLang="ja-JP" dirty="0"/>
          </a:p>
          <a:p>
            <a:pPr marL="0" lvl="0" indent="0" algn="l" rtl="0">
              <a:spcBef>
                <a:spcPts val="0"/>
              </a:spcBef>
              <a:spcAft>
                <a:spcPts val="0"/>
              </a:spcAft>
              <a:buNone/>
            </a:pPr>
            <a:r>
              <a:rPr lang="ja-JP" altLang="en-US"/>
              <a:t>タグで</a:t>
            </a:r>
            <a:r>
              <a:rPr lang="zh-TW" altLang="en-US" dirty="0"/>
              <a:t>特定</a:t>
            </a:r>
            <a:r>
              <a:rPr lang="ja-JP" altLang="en-US"/>
              <a:t>の</a:t>
            </a:r>
            <a:r>
              <a:rPr lang="zh-TW" altLang="en-US" dirty="0"/>
              <a:t>文章</a:t>
            </a:r>
            <a:r>
              <a:rPr lang="ja-JP" altLang="en-US"/>
              <a:t>や</a:t>
            </a:r>
            <a:r>
              <a:rPr lang="zh-TW" altLang="en-US" dirty="0"/>
              <a:t>文字</a:t>
            </a:r>
            <a:r>
              <a:rPr lang="ja-JP" altLang="en-US"/>
              <a:t>の</a:t>
            </a:r>
            <a:r>
              <a:rPr lang="zh-TW" altLang="en-US" dirty="0"/>
              <a:t>塊</a:t>
            </a:r>
            <a:r>
              <a:rPr lang="ja-JP" altLang="en-US"/>
              <a:t>の</a:t>
            </a:r>
            <a:r>
              <a:rPr lang="zh-TW" altLang="en-US" dirty="0"/>
              <a:t>始</a:t>
            </a:r>
            <a:r>
              <a:rPr lang="ja-JP" altLang="en-US"/>
              <a:t>まりと</a:t>
            </a:r>
            <a:r>
              <a:rPr lang="zh-TW" altLang="en-US" dirty="0"/>
              <a:t>終</a:t>
            </a:r>
            <a:r>
              <a:rPr lang="ja-JP" altLang="en-US"/>
              <a:t>わりに、</a:t>
            </a:r>
            <a:r>
              <a:rPr lang="zh-TW" altLang="en-US" dirty="0"/>
              <a:t>印</a:t>
            </a:r>
            <a:r>
              <a:rPr lang="ja-JP" altLang="en-US"/>
              <a:t>を</a:t>
            </a:r>
            <a:r>
              <a:rPr lang="zh-TW" altLang="en-US" dirty="0"/>
              <a:t>付</a:t>
            </a:r>
            <a:r>
              <a:rPr lang="ja-JP" altLang="en-US"/>
              <a:t>けます。</a:t>
            </a:r>
            <a:r>
              <a:rPr lang="en-US" altLang="ja-JP" dirty="0">
                <a:effectLst/>
                <a:latin typeface="Helvetica Neue" panose="02000503000000020004" pitchFamily="2" charset="0"/>
              </a:rPr>
              <a:t>[break:"0.5s"]</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zh-TW" altLang="en-US" dirty="0"/>
              <a:t>終</a:t>
            </a:r>
            <a:r>
              <a:rPr lang="ja-JP" altLang="en-US"/>
              <a:t>わりにはスラッシュ</a:t>
            </a:r>
            <a:r>
              <a:rPr lang="zh-TW" altLang="en-US" dirty="0"/>
              <a:t>記号</a:t>
            </a:r>
            <a:r>
              <a:rPr lang="ja-JP" altLang="en-US"/>
              <a:t>をいれたタグを</a:t>
            </a:r>
            <a:r>
              <a:rPr lang="zh-TW" altLang="en-US" dirty="0"/>
              <a:t>使</a:t>
            </a:r>
            <a:r>
              <a:rPr lang="ja-JP" altLang="en-US"/>
              <a:t>って</a:t>
            </a:r>
            <a:r>
              <a:rPr lang="zh-TW" altLang="en-US" dirty="0"/>
              <a:t>閉</a:t>
            </a:r>
            <a:r>
              <a:rPr lang="ja-JP" altLang="en-US"/>
              <a:t>じます。</a:t>
            </a: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JP" altLang="en-US"/>
              <a:t>ここからいよいよ</a:t>
            </a:r>
            <a:r>
              <a:rPr lang="zh-TW" altLang="en-US" dirty="0"/>
              <a:t>新</a:t>
            </a:r>
            <a:r>
              <a:rPr lang="ja-JP" altLang="en-US"/>
              <a:t>しいファイル</a:t>
            </a:r>
            <a:r>
              <a:rPr lang="ja-JP" altLang="en-US" dirty="0"/>
              <a:t>の中の</a:t>
            </a:r>
            <a:r>
              <a:rPr lang="ja-JP" altLang="en-US"/>
              <a:t>テキストを</a:t>
            </a:r>
            <a:r>
              <a:rPr lang="en-AU" altLang="ja-JP" dirty="0">
                <a:effectLst/>
                <a:latin typeface=".AppleSystemUIFontMonospaced"/>
                <a:ea typeface="Hiragino Sans" panose="020B0400000000000000" pitchFamily="34" charset="-128"/>
              </a:rPr>
              <a:t>TEI</a:t>
            </a:r>
            <a:r>
              <a:rPr lang="zh-TW" altLang="en-US" dirty="0"/>
              <a:t>形式</a:t>
            </a:r>
            <a:r>
              <a:rPr lang="ja-JP" altLang="en-US"/>
              <a:t>にします。</a:t>
            </a:r>
          </a:p>
          <a:p>
            <a:pPr marL="0" lvl="0" indent="0" algn="l" rtl="0">
              <a:spcBef>
                <a:spcPts val="0"/>
              </a:spcBef>
              <a:spcAft>
                <a:spcPts val="0"/>
              </a:spcAft>
              <a:buNone/>
            </a:pPr>
            <a:r>
              <a:rPr lang="ja-JP" altLang="en-US"/>
              <a:t>まず、デジタル</a:t>
            </a:r>
            <a:r>
              <a:rPr lang="zh-TW" altLang="en-US" dirty="0"/>
              <a:t>化</a:t>
            </a:r>
            <a:r>
              <a:rPr lang="ja-JP" altLang="en-US"/>
              <a:t>するテキストを</a:t>
            </a:r>
            <a:r>
              <a:rPr lang="zh-TW" altLang="en-US" dirty="0"/>
              <a:t>選</a:t>
            </a:r>
            <a:r>
              <a:rPr lang="ja-JP" altLang="en-US"/>
              <a:t>びます。ここでは、</a:t>
            </a:r>
            <a:r>
              <a:rPr lang="zh-TW" altLang="en-US" dirty="0"/>
              <a:t>画面</a:t>
            </a:r>
            <a:r>
              <a:rPr lang="ja-JP" altLang="en-US"/>
              <a:t>のような</a:t>
            </a:r>
            <a:r>
              <a:rPr lang="zh-TW" altLang="en-US" dirty="0"/>
              <a:t>短</a:t>
            </a:r>
            <a:r>
              <a:rPr lang="ja-JP" altLang="en-US"/>
              <a:t>い</a:t>
            </a:r>
            <a:r>
              <a:rPr lang="zh-TW" altLang="en-US" dirty="0"/>
              <a:t>詩</a:t>
            </a:r>
            <a:r>
              <a:rPr lang="ja-JP" altLang="en-US"/>
              <a:t>やエッセイなど、シンプルなテキストから</a:t>
            </a:r>
            <a:r>
              <a:rPr lang="zh-TW" altLang="en-US" dirty="0"/>
              <a:t>始</a:t>
            </a:r>
            <a:r>
              <a:rPr lang="ja-JP" altLang="en-US"/>
              <a:t>めるのがお</a:t>
            </a:r>
            <a:r>
              <a:rPr lang="zh-TW" altLang="en-US" dirty="0"/>
              <a:t>勧</a:t>
            </a:r>
            <a:r>
              <a:rPr lang="ja-JP" altLang="en-US"/>
              <a:t>めです。</a:t>
            </a:r>
            <a:endParaRPr lang="en-US" altLang="ja-JP" dirty="0"/>
          </a:p>
          <a:p>
            <a:pPr marL="0" lvl="0" indent="0" algn="l" rtl="0">
              <a:spcBef>
                <a:spcPts val="0"/>
              </a:spcBef>
              <a:spcAft>
                <a:spcPts val="0"/>
              </a:spcAft>
              <a:buNone/>
            </a:pPr>
            <a:r>
              <a:rPr lang="ja-JP" altLang="en-US"/>
              <a:t>テキストが</a:t>
            </a:r>
            <a:r>
              <a:rPr lang="zh-TW" altLang="en-US" dirty="0"/>
              <a:t>決</a:t>
            </a:r>
            <a:r>
              <a:rPr lang="ja-JP" altLang="en-US"/>
              <a:t>まったら、</a:t>
            </a:r>
            <a:r>
              <a:rPr lang="zh-TW" altLang="en-US" dirty="0"/>
              <a:t>基本的</a:t>
            </a:r>
            <a:r>
              <a:rPr lang="ja-JP" altLang="en-US"/>
              <a:t>な</a:t>
            </a:r>
            <a:r>
              <a:rPr lang="zh-TW" altLang="en-US" dirty="0"/>
              <a:t>構造</a:t>
            </a:r>
            <a:r>
              <a:rPr lang="ja-JP" altLang="en-US"/>
              <a:t>を</a:t>
            </a:r>
            <a:r>
              <a:rPr lang="zh-TW" altLang="en-US" dirty="0"/>
              <a:t>作成</a:t>
            </a:r>
            <a:r>
              <a:rPr lang="ja-JP" altLang="en-US"/>
              <a:t>します。</a:t>
            </a:r>
          </a:p>
          <a:p>
            <a:pPr marL="0" lvl="0" indent="0" algn="l" rtl="0">
              <a:spcBef>
                <a:spcPts val="0"/>
              </a:spcBef>
              <a:spcAft>
                <a:spcPts val="0"/>
              </a:spcAft>
              <a:buNone/>
            </a:pPr>
            <a:r>
              <a:rPr lang="zh-TW" altLang="en-US" dirty="0"/>
              <a:t>構造</a:t>
            </a:r>
            <a:r>
              <a:rPr lang="ja-JP" altLang="en-US"/>
              <a:t>を</a:t>
            </a:r>
            <a:r>
              <a:rPr lang="zh-TW" altLang="en-US" dirty="0"/>
              <a:t>作成</a:t>
            </a:r>
            <a:r>
              <a:rPr lang="ja-JP" altLang="en-US"/>
              <a:t>するには、</a:t>
            </a:r>
            <a:r>
              <a:rPr lang="zh-TW" altLang="en-US" dirty="0"/>
              <a:t>文章</a:t>
            </a:r>
            <a:r>
              <a:rPr lang="ja-JP" altLang="en-US"/>
              <a:t>の</a:t>
            </a:r>
            <a:r>
              <a:rPr lang="zh-TW" altLang="en-US" dirty="0"/>
              <a:t>塊</a:t>
            </a:r>
            <a:r>
              <a:rPr lang="ja-JP" altLang="en-US"/>
              <a:t>を</a:t>
            </a:r>
            <a:r>
              <a:rPr lang="zh-TW" altLang="en-US" dirty="0"/>
              <a:t>分別</a:t>
            </a:r>
            <a:r>
              <a:rPr lang="ja-JP" altLang="en-US"/>
              <a:t>するためにタグとよばれる</a:t>
            </a:r>
            <a:r>
              <a:rPr lang="zh-TW" altLang="en-US" dirty="0"/>
              <a:t>記号</a:t>
            </a:r>
            <a:r>
              <a:rPr lang="ja-JP" altLang="en-US"/>
              <a:t>でサンドイッチのように</a:t>
            </a:r>
            <a:r>
              <a:rPr lang="zh-TW" altLang="en-US" dirty="0"/>
              <a:t>挟</a:t>
            </a:r>
            <a:r>
              <a:rPr lang="ja-JP" altLang="en-US"/>
              <a:t>む</a:t>
            </a:r>
            <a:r>
              <a:rPr lang="zh-TW" altLang="en-US" dirty="0"/>
              <a:t>必要</a:t>
            </a:r>
            <a:r>
              <a:rPr lang="ja-JP" altLang="en-US"/>
              <a:t>があります。</a:t>
            </a:r>
          </a:p>
          <a:p>
            <a:pPr marL="0" lvl="0" indent="0" algn="l" rtl="0">
              <a:spcBef>
                <a:spcPts val="0"/>
              </a:spcBef>
              <a:spcAft>
                <a:spcPts val="0"/>
              </a:spcAft>
              <a:buNone/>
            </a:pPr>
            <a:r>
              <a:rPr lang="ja-JP" altLang="en-US"/>
              <a:t>タグとは、</a:t>
            </a:r>
            <a:r>
              <a:rPr lang="zh-TW" altLang="en-US" dirty="0"/>
              <a:t>半角</a:t>
            </a:r>
            <a:r>
              <a:rPr lang="ja-JP" altLang="en-US"/>
              <a:t>の</a:t>
            </a:r>
            <a:r>
              <a:rPr lang="zh-TW" altLang="en-US" dirty="0"/>
              <a:t>山括弧</a:t>
            </a:r>
            <a:r>
              <a:rPr lang="ja-JP" altLang="en-US"/>
              <a:t>のなかに、</a:t>
            </a:r>
            <a:r>
              <a:rPr lang="zh-TW" altLang="en-US" dirty="0"/>
              <a:t>名前</a:t>
            </a:r>
            <a:r>
              <a:rPr lang="ja-JP" altLang="en-US"/>
              <a:t>を</a:t>
            </a:r>
            <a:r>
              <a:rPr lang="zh-TW" altLang="en-US" dirty="0"/>
              <a:t>付</a:t>
            </a:r>
            <a:r>
              <a:rPr lang="ja-JP" altLang="en-US"/>
              <a:t>けた</a:t>
            </a:r>
            <a:r>
              <a:rPr lang="zh-TW" altLang="en-US" dirty="0"/>
              <a:t>識別用</a:t>
            </a:r>
            <a:r>
              <a:rPr lang="ja-JP" altLang="en-US"/>
              <a:t>のラベルです。タグで</a:t>
            </a:r>
            <a:r>
              <a:rPr lang="zh-TW" altLang="en-US" dirty="0"/>
              <a:t>特定</a:t>
            </a:r>
            <a:r>
              <a:rPr lang="ja-JP" altLang="en-US"/>
              <a:t>の</a:t>
            </a:r>
            <a:r>
              <a:rPr lang="zh-TW" altLang="en-US" dirty="0"/>
              <a:t>文章</a:t>
            </a:r>
            <a:r>
              <a:rPr lang="ja-JP" altLang="en-US"/>
              <a:t>や</a:t>
            </a:r>
            <a:r>
              <a:rPr lang="zh-TW" altLang="en-US" dirty="0"/>
              <a:t>文字</a:t>
            </a:r>
            <a:r>
              <a:rPr lang="ja-JP" altLang="en-US"/>
              <a:t>の</a:t>
            </a:r>
            <a:r>
              <a:rPr lang="zh-TW" altLang="en-US" dirty="0"/>
              <a:t>塊</a:t>
            </a:r>
            <a:r>
              <a:rPr lang="ja-JP" altLang="en-US"/>
              <a:t>の</a:t>
            </a:r>
            <a:r>
              <a:rPr lang="zh-TW" altLang="en-US" dirty="0"/>
              <a:t>始</a:t>
            </a:r>
            <a:r>
              <a:rPr lang="ja-JP" altLang="en-US"/>
              <a:t>まりと</a:t>
            </a:r>
            <a:r>
              <a:rPr lang="zh-TW" altLang="en-US" dirty="0"/>
              <a:t>終</a:t>
            </a:r>
            <a:r>
              <a:rPr lang="ja-JP" altLang="en-US"/>
              <a:t>わりに</a:t>
            </a:r>
            <a:r>
              <a:rPr lang="zh-TW" altLang="en-US" dirty="0"/>
              <a:t>印</a:t>
            </a:r>
            <a:r>
              <a:rPr lang="ja-JP" altLang="en-US"/>
              <a:t>を</a:t>
            </a:r>
            <a:r>
              <a:rPr lang="zh-TW" altLang="en-US" dirty="0"/>
              <a:t>付</a:t>
            </a:r>
            <a:r>
              <a:rPr lang="ja-JP" altLang="en-US"/>
              <a:t>けます。</a:t>
            </a:r>
            <a:endParaRPr lang="en-US" altLang="ja-JP" dirty="0"/>
          </a:p>
          <a:p>
            <a:pPr marL="0" lvl="0" indent="0" algn="l" rtl="0">
              <a:spcBef>
                <a:spcPts val="0"/>
              </a:spcBef>
              <a:spcAft>
                <a:spcPts val="0"/>
              </a:spcAft>
              <a:buNone/>
            </a:pPr>
            <a:r>
              <a:rPr lang="zh-TW" altLang="en-US" dirty="0"/>
              <a:t>終</a:t>
            </a:r>
            <a:r>
              <a:rPr lang="ja-JP" altLang="en-US"/>
              <a:t>わりにはスラッシュ</a:t>
            </a:r>
            <a:r>
              <a:rPr lang="zh-TW" altLang="en-US" dirty="0"/>
              <a:t>記号</a:t>
            </a:r>
            <a:r>
              <a:rPr lang="ja-JP" altLang="en-US"/>
              <a:t>をいれたタグを</a:t>
            </a:r>
            <a:r>
              <a:rPr lang="zh-TW" altLang="en-US" dirty="0"/>
              <a:t>使</a:t>
            </a:r>
            <a:r>
              <a:rPr lang="ja-JP" altLang="en-US"/>
              <a:t>って</a:t>
            </a:r>
            <a:r>
              <a:rPr lang="zh-TW" altLang="en-US" dirty="0"/>
              <a:t>閉</a:t>
            </a:r>
            <a:r>
              <a:rPr lang="ja-JP" altLang="en-US"/>
              <a:t>じます。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f5158a503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f5158a503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Topic:タグ付けの実践</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lvl="0" indent="0" algn="l" rtl="0">
              <a:spcBef>
                <a:spcPts val="0"/>
              </a:spcBef>
              <a:spcAft>
                <a:spcPts val="0"/>
              </a:spcAft>
              <a:buClr>
                <a:schemeClr val="dk1"/>
              </a:buClr>
              <a:buSzPts val="1100"/>
              <a:buFont typeface="Arial"/>
              <a:buNone/>
            </a:pPr>
            <a:r>
              <a:rPr lang="ja-JP" altLang="en-US"/>
              <a:t>まず、</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タグを</a:t>
            </a:r>
            <a:r>
              <a:rPr lang="zh-TW" altLang="en-US" dirty="0"/>
              <a:t>使</a:t>
            </a:r>
            <a:r>
              <a:rPr lang="ja-JP" altLang="en-US"/>
              <a:t>って、ドキュメント</a:t>
            </a:r>
            <a:r>
              <a:rPr lang="en-US" altLang="ja-JP" dirty="0"/>
              <a:t>(</a:t>
            </a:r>
            <a:r>
              <a:rPr lang="zh-TW" altLang="en-US" dirty="0"/>
              <a:t>全体</a:t>
            </a:r>
            <a:r>
              <a:rPr lang="en-US" altLang="zh-TW" dirty="0"/>
              <a:t>)[kana:"</a:t>
            </a:r>
            <a:r>
              <a:rPr lang="ja-JP" altLang="en-US" dirty="0"/>
              <a:t>ゼ</a:t>
            </a:r>
            <a:r>
              <a:rPr lang="en-US" altLang="ja-JP" dirty="0"/>
              <a:t>'</a:t>
            </a:r>
            <a:r>
              <a:rPr lang="ja-JP" altLang="en-US" dirty="0"/>
              <a:t>ン</a:t>
            </a:r>
            <a:r>
              <a:rPr lang="en-US" altLang="ja-JP" dirty="0"/>
              <a:t>'</a:t>
            </a:r>
            <a:r>
              <a:rPr lang="ja-JP" altLang="en-US" dirty="0"/>
              <a:t>タ</a:t>
            </a:r>
            <a:r>
              <a:rPr lang="en-US" altLang="ja-JP" dirty="0"/>
              <a:t>'</a:t>
            </a:r>
            <a:r>
              <a:rPr lang="ja-JP" altLang="en-US" dirty="0"/>
              <a:t>イ</a:t>
            </a:r>
            <a:r>
              <a:rPr lang="en-US" altLang="ja-JP" dirty="0"/>
              <a:t>'"]</a:t>
            </a:r>
            <a:r>
              <a:rPr lang="ja-JP" altLang="en-US"/>
              <a:t>を</a:t>
            </a:r>
            <a:r>
              <a:rPr lang="zh-TW" altLang="en-US" dirty="0"/>
              <a:t>挟</a:t>
            </a:r>
            <a:r>
              <a:rPr lang="ja-JP" altLang="en-US"/>
              <a:t>みましょう。</a:t>
            </a:r>
            <a:r>
              <a:rPr lang="en-US" altLang="ja-JP" dirty="0"/>
              <a:t>[break:"0.5s"]</a:t>
            </a:r>
            <a:endParaRPr lang="ja-JP" altLang="en-US"/>
          </a:p>
          <a:p>
            <a:pPr marL="0" lvl="0" indent="0" algn="l" rtl="0">
              <a:spcBef>
                <a:spcPts val="0"/>
              </a:spcBef>
              <a:spcAft>
                <a:spcPts val="0"/>
              </a:spcAft>
              <a:buNone/>
            </a:pPr>
            <a:r>
              <a:rPr lang="zh-TW" altLang="en-US" dirty="0"/>
              <a:t>次</a:t>
            </a:r>
            <a:r>
              <a:rPr lang="ja-JP" altLang="en-US"/>
              <a:t>に、</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US" altLang="ja" dirty="0"/>
              <a:t>Header</a:t>
            </a:r>
            <a:r>
              <a:rPr lang="ja-JP" altLang="en-US"/>
              <a:t>タグで、</a:t>
            </a:r>
            <a:r>
              <a:rPr lang="zh-TW" altLang="en-US" dirty="0"/>
              <a:t>文書</a:t>
            </a:r>
            <a:r>
              <a:rPr lang="ja-JP" altLang="en-US"/>
              <a:t>のタイトルや</a:t>
            </a:r>
            <a:r>
              <a:rPr lang="zh-TW" altLang="en-US" dirty="0"/>
              <a:t>著者名</a:t>
            </a:r>
            <a:r>
              <a:rPr lang="ja-JP" altLang="en-US"/>
              <a:t>など、テキスト</a:t>
            </a:r>
            <a:r>
              <a:rPr lang="zh-TW" altLang="en-US" dirty="0"/>
              <a:t>本文</a:t>
            </a:r>
            <a:r>
              <a:rPr lang="ja-JP" altLang="en-US"/>
              <a:t>についての</a:t>
            </a:r>
            <a:r>
              <a:rPr lang="zh-TW" altLang="en-US" dirty="0"/>
              <a:t>書誌情報</a:t>
            </a:r>
            <a:r>
              <a:rPr lang="ja-JP" altLang="en-US"/>
              <a:t>を</a:t>
            </a:r>
            <a:r>
              <a:rPr lang="zh-TW" altLang="en-US" dirty="0"/>
              <a:t>挟</a:t>
            </a:r>
            <a:r>
              <a:rPr lang="ja-JP" altLang="en-US"/>
              <a:t>みます。</a:t>
            </a:r>
            <a:r>
              <a:rPr lang="en-US" altLang="ja-JP" dirty="0"/>
              <a:t>[break:"0.5s"]</a:t>
            </a:r>
            <a:endParaRPr lang="ja-JP" altLang="en-US"/>
          </a:p>
          <a:p>
            <a:pPr marL="0" lvl="0" indent="0" algn="l" rtl="0">
              <a:spcBef>
                <a:spcPts val="0"/>
              </a:spcBef>
              <a:spcAft>
                <a:spcPts val="0"/>
              </a:spcAft>
              <a:buClr>
                <a:schemeClr val="dk1"/>
              </a:buClr>
              <a:buSzPts val="1100"/>
              <a:buFont typeface="Arial"/>
              <a:buNone/>
            </a:pPr>
            <a:r>
              <a:rPr lang="zh-TW" altLang="en-US" dirty="0"/>
              <a:t>書誌情報</a:t>
            </a:r>
            <a:r>
              <a:rPr lang="ja-JP" altLang="en-US"/>
              <a:t>は、</a:t>
            </a:r>
            <a:r>
              <a:rPr lang="en-AU" altLang="ja-JP" dirty="0"/>
              <a:t>(</a:t>
            </a:r>
            <a:r>
              <a:rPr lang="ja-JP" altLang="en-US"/>
              <a:t>メタデータ</a:t>
            </a:r>
            <a:r>
              <a:rPr lang="en-AU" altLang="ja-JP" dirty="0"/>
              <a:t>)</a:t>
            </a:r>
            <a:r>
              <a:rPr lang="ja-JP" altLang="en-US"/>
              <a:t>とも言い、</a:t>
            </a:r>
            <a:r>
              <a:rPr lang="en-US" altLang="ja-JP" dirty="0"/>
              <a:t>[break:"0.1s"]</a:t>
            </a:r>
            <a:r>
              <a:rPr lang="ja-JP" altLang="en-US"/>
              <a:t>この</a:t>
            </a:r>
            <a:r>
              <a:rPr lang="zh-TW" altLang="en-US" dirty="0"/>
              <a:t>文章</a:t>
            </a:r>
            <a:r>
              <a:rPr lang="ja-JP" altLang="en-US"/>
              <a:t>の</a:t>
            </a:r>
            <a:r>
              <a:rPr lang="zh-TW" altLang="en-US" dirty="0"/>
              <a:t>概要</a:t>
            </a:r>
            <a:r>
              <a:rPr lang="ja-JP" altLang="en-US"/>
              <a:t>を</a:t>
            </a:r>
            <a:r>
              <a:rPr lang="zh-TW" altLang="en-US" dirty="0"/>
              <a:t>説明</a:t>
            </a:r>
            <a:r>
              <a:rPr lang="ja-JP" altLang="en-US"/>
              <a:t>するデータを</a:t>
            </a:r>
            <a:r>
              <a:rPr lang="zh-TW" altLang="en-US" dirty="0"/>
              <a:t>指</a:t>
            </a:r>
            <a:r>
              <a:rPr lang="ja-JP" altLang="en-US"/>
              <a:t>します。</a:t>
            </a:r>
            <a:r>
              <a:rPr lang="en-US" altLang="ja-JP" dirty="0"/>
              <a:t>[break:"0.5s"]</a:t>
            </a:r>
          </a:p>
          <a:p>
            <a:pPr marL="0" lvl="0" indent="0" algn="l" rtl="0">
              <a:spcBef>
                <a:spcPts val="0"/>
              </a:spcBef>
              <a:spcAft>
                <a:spcPts val="0"/>
              </a:spcAft>
              <a:buClr>
                <a:schemeClr val="dk1"/>
              </a:buClr>
              <a:buSzPts val="1100"/>
              <a:buFont typeface="Arial"/>
              <a:buNone/>
            </a:pPr>
            <a:r>
              <a:rPr lang="zh-TW" altLang="en-US" dirty="0"/>
              <a:t>具体的</a:t>
            </a:r>
            <a:r>
              <a:rPr lang="ja-JP" altLang="en-US"/>
              <a:t>には、</a:t>
            </a:r>
            <a:r>
              <a:rPr lang="zh-TW" altLang="en-US" dirty="0"/>
              <a:t>文書</a:t>
            </a:r>
            <a:r>
              <a:rPr lang="ja-JP" altLang="en-US"/>
              <a:t>のタイトル、</a:t>
            </a:r>
            <a:r>
              <a:rPr lang="zh-TW" altLang="en-US" dirty="0"/>
              <a:t>作成経緯、利用条件、著作権情報</a:t>
            </a:r>
            <a:r>
              <a:rPr lang="ja-JP" altLang="en-US"/>
              <a:t>などを</a:t>
            </a:r>
            <a:r>
              <a:rPr lang="zh-TW" altLang="en-US" dirty="0"/>
              <a:t>記述</a:t>
            </a:r>
            <a:r>
              <a:rPr lang="ja-JP" altLang="en-US"/>
              <a:t>します。</a:t>
            </a:r>
            <a:r>
              <a:rPr lang="en-US" altLang="ja-JP" dirty="0"/>
              <a:t>[break:"0.5s"]</a:t>
            </a:r>
          </a:p>
          <a:p>
            <a:pPr marL="0" lvl="0" indent="0" algn="l" rtl="0">
              <a:spcBef>
                <a:spcPts val="0"/>
              </a:spcBef>
              <a:spcAft>
                <a:spcPts val="0"/>
              </a:spcAft>
              <a:buClr>
                <a:schemeClr val="dk1"/>
              </a:buClr>
              <a:buSzPts val="1100"/>
              <a:buFont typeface="Arial"/>
              <a:buNone/>
            </a:pPr>
            <a:r>
              <a:rPr lang="ja-JP" altLang="en-US"/>
              <a:t>メタデータは、</a:t>
            </a:r>
            <a:r>
              <a:rPr lang="zh-TW" altLang="en-US" dirty="0"/>
              <a:t>図書館</a:t>
            </a:r>
            <a:r>
              <a:rPr lang="ja-JP" altLang="en-US"/>
              <a:t>で</a:t>
            </a:r>
            <a:r>
              <a:rPr lang="en-AU" altLang="ja-JP" dirty="0"/>
              <a:t>(</a:t>
            </a:r>
            <a:r>
              <a:rPr lang="zh-TW" altLang="en-US" dirty="0"/>
              <a:t>本</a:t>
            </a:r>
            <a:r>
              <a:rPr lang="ja-JP" altLang="en-US"/>
              <a:t>を</a:t>
            </a:r>
            <a:r>
              <a:rPr lang="zh-TW" altLang="en-US" dirty="0"/>
              <a:t>探</a:t>
            </a:r>
            <a:r>
              <a:rPr lang="ja-JP" altLang="en-US"/>
              <a:t>すとき</a:t>
            </a:r>
            <a:r>
              <a:rPr lang="en-AU" altLang="ja-JP" dirty="0"/>
              <a:t>)[kana:"</a:t>
            </a:r>
            <a:r>
              <a:rPr lang="ja-JP" altLang="en-US"/>
              <a:t>ホ</a:t>
            </a:r>
            <a:r>
              <a:rPr lang="en-AU" altLang="ja-JP" dirty="0"/>
              <a:t>'</a:t>
            </a:r>
            <a:r>
              <a:rPr lang="ja-JP" altLang="en-US"/>
              <a:t>ンヲ</a:t>
            </a:r>
            <a:r>
              <a:rPr lang="en-AU" altLang="ja-JP" dirty="0"/>
              <a:t> </a:t>
            </a:r>
            <a:r>
              <a:rPr lang="ja-JP" altLang="en-US"/>
              <a:t>サガス</a:t>
            </a:r>
            <a:r>
              <a:rPr lang="en-AU" altLang="ja-JP" dirty="0"/>
              <a:t>'</a:t>
            </a:r>
            <a:r>
              <a:rPr lang="ja-JP" altLang="en-US"/>
              <a:t>トキ</a:t>
            </a:r>
            <a:r>
              <a:rPr lang="en-AU" altLang="ja-JP" dirty="0"/>
              <a:t>"]</a:t>
            </a:r>
            <a:r>
              <a:rPr lang="ja-JP" altLang="en-US"/>
              <a:t>と</a:t>
            </a:r>
            <a:r>
              <a:rPr lang="zh-TW" altLang="en-US" dirty="0"/>
              <a:t>同</a:t>
            </a:r>
            <a:r>
              <a:rPr lang="ja-JP" altLang="en-US"/>
              <a:t>じように、</a:t>
            </a:r>
            <a:r>
              <a:rPr lang="zh-TW" altLang="en-US" dirty="0"/>
              <a:t>文書</a:t>
            </a:r>
            <a:r>
              <a:rPr lang="ja-JP" altLang="en-US"/>
              <a:t>の</a:t>
            </a:r>
            <a:r>
              <a:rPr lang="zh-TW" altLang="en-US" dirty="0"/>
              <a:t>管理</a:t>
            </a:r>
            <a:r>
              <a:rPr lang="ja-JP" altLang="en-US"/>
              <a:t>や</a:t>
            </a:r>
            <a:r>
              <a:rPr lang="zh-TW" altLang="en-US" dirty="0"/>
              <a:t>検索、利用</a:t>
            </a:r>
            <a:r>
              <a:rPr lang="ja-JP" altLang="en-US"/>
              <a:t>に</a:t>
            </a:r>
            <a:r>
              <a:rPr lang="zh-TW" altLang="en-US" dirty="0"/>
              <a:t>役立</a:t>
            </a:r>
            <a:r>
              <a:rPr lang="ja-JP" altLang="en-US"/>
              <a:t>ちます。</a:t>
            </a:r>
            <a:r>
              <a:rPr lang="en-US" altLang="ja-JP" dirty="0"/>
              <a:t>[break:"0.5s"]</a:t>
            </a:r>
            <a:endParaRPr lang="ja-JP" altLang="en-US"/>
          </a:p>
          <a:p>
            <a:pPr marL="0" lvl="0" indent="0" algn="l" rtl="0">
              <a:spcBef>
                <a:spcPts val="0"/>
              </a:spcBef>
              <a:spcAft>
                <a:spcPts val="0"/>
              </a:spcAft>
              <a:buClr>
                <a:schemeClr val="dk1"/>
              </a:buClr>
              <a:buSzPts val="1100"/>
              <a:buFont typeface="Arial"/>
              <a:buNone/>
            </a:pPr>
            <a:r>
              <a:rPr lang="ja-JP" altLang="en-US"/>
              <a:t>その</a:t>
            </a:r>
            <a:r>
              <a:rPr lang="zh-TW" altLang="en-US" dirty="0"/>
              <a:t>後、</a:t>
            </a:r>
            <a:r>
              <a:rPr lang="en-US" altLang="ja" dirty="0"/>
              <a:t>text</a:t>
            </a:r>
            <a:r>
              <a:rPr lang="ja-JP" altLang="en-US"/>
              <a:t>タグで</a:t>
            </a:r>
            <a:r>
              <a:rPr lang="zh-TW" altLang="en-US" dirty="0"/>
              <a:t>実際</a:t>
            </a:r>
            <a:r>
              <a:rPr lang="ja-JP" altLang="en-US"/>
              <a:t>のテキスト</a:t>
            </a:r>
            <a:r>
              <a:rPr lang="zh-TW" altLang="en-US" dirty="0"/>
              <a:t>本文</a:t>
            </a:r>
            <a:r>
              <a:rPr lang="ja-JP" altLang="en-US"/>
              <a:t>を</a:t>
            </a:r>
            <a:r>
              <a:rPr lang="zh-TW" altLang="en-US" dirty="0"/>
              <a:t>記述</a:t>
            </a:r>
            <a:r>
              <a:rPr lang="ja-JP" altLang="en-US"/>
              <a:t>する</a:t>
            </a:r>
            <a:r>
              <a:rPr lang="zh-TW" altLang="en-US" dirty="0"/>
              <a:t>部分</a:t>
            </a:r>
            <a:r>
              <a:rPr lang="ja-JP" altLang="en-US"/>
              <a:t>を</a:t>
            </a:r>
            <a:r>
              <a:rPr lang="zh-TW" altLang="en-US" dirty="0"/>
              <a:t>挟</a:t>
            </a:r>
            <a:r>
              <a:rPr lang="ja-JP" altLang="en-US"/>
              <a:t>みます。</a:t>
            </a:r>
            <a:r>
              <a:rPr lang="en-US" altLang="ja-JP" dirty="0"/>
              <a:t>[break:"0.5s"]</a:t>
            </a:r>
            <a:endParaRPr lang="ja-JP" altLang="en-US"/>
          </a:p>
          <a:p>
            <a:pPr marL="0" lvl="0" indent="0" algn="l" rtl="0">
              <a:spcBef>
                <a:spcPts val="0"/>
              </a:spcBef>
              <a:spcAft>
                <a:spcPts val="0"/>
              </a:spcAft>
              <a:buNone/>
            </a:pPr>
            <a:r>
              <a:rPr lang="ja-JP" altLang="en-US"/>
              <a:t>つまり、</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タグの</a:t>
            </a:r>
            <a:r>
              <a:rPr lang="zh-TW" altLang="en-US" dirty="0"/>
              <a:t>中</a:t>
            </a:r>
            <a:r>
              <a:rPr lang="ja-JP" altLang="en-US"/>
              <a:t>には</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US" altLang="ja" dirty="0"/>
              <a:t>Header</a:t>
            </a:r>
            <a:r>
              <a:rPr lang="ja-JP" altLang="en-US" dirty="0"/>
              <a:t>タグ</a:t>
            </a:r>
            <a:r>
              <a:rPr lang="ja-JP" altLang="en-US"/>
              <a:t>と、</a:t>
            </a:r>
            <a:r>
              <a:rPr lang="en-US" altLang="ja" dirty="0"/>
              <a:t>text</a:t>
            </a:r>
            <a:r>
              <a:rPr lang="ja-JP" altLang="en-US"/>
              <a:t>タグが</a:t>
            </a:r>
            <a:r>
              <a:rPr lang="zh-TW" altLang="en-US" dirty="0"/>
              <a:t>入</a:t>
            </a:r>
            <a:r>
              <a:rPr lang="ja-JP" altLang="en-US"/>
              <a:t>っていることになります。</a:t>
            </a:r>
            <a:r>
              <a:rPr lang="en-US" altLang="ja-JP" dirty="0"/>
              <a:t>[break:"3s"]</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Clr>
                <a:schemeClr val="dk1"/>
              </a:buClr>
              <a:buSzPts val="1100"/>
              <a:buFont typeface="Arial"/>
              <a:buNone/>
            </a:pPr>
            <a:r>
              <a:rPr lang="ja-JP" altLang="en-US"/>
              <a:t>まず、</a:t>
            </a:r>
            <a:r>
              <a:rPr lang="en-AU" altLang="ja-JP" dirty="0"/>
              <a:t>&lt;</a:t>
            </a:r>
            <a:r>
              <a:rPr lang="en-AU" altLang="ja-JP" dirty="0">
                <a:effectLst/>
                <a:latin typeface=".AppleSystemUIFontMonospaced"/>
                <a:ea typeface="Hiragino Sans" panose="020B0400000000000000" pitchFamily="34" charset="-128"/>
              </a:rPr>
              <a:t>TEI&gt;</a:t>
            </a:r>
            <a:r>
              <a:rPr lang="ja-JP" altLang="en-US"/>
              <a:t>タグを</a:t>
            </a:r>
            <a:r>
              <a:rPr lang="zh-TW" altLang="en-US" dirty="0"/>
              <a:t>使</a:t>
            </a:r>
            <a:r>
              <a:rPr lang="ja-JP" altLang="en-US"/>
              <a:t>ってドキュメント</a:t>
            </a:r>
            <a:r>
              <a:rPr lang="zh-TW" altLang="en-US" dirty="0"/>
              <a:t>全体</a:t>
            </a:r>
            <a:r>
              <a:rPr lang="ja-JP" altLang="en-US"/>
              <a:t>を</a:t>
            </a:r>
            <a:r>
              <a:rPr lang="zh-TW" altLang="en-US" dirty="0"/>
              <a:t>挟</a:t>
            </a:r>
            <a:r>
              <a:rPr lang="ja-JP" altLang="en-US"/>
              <a:t>みましょう。</a:t>
            </a:r>
          </a:p>
          <a:p>
            <a:pPr marL="0" lvl="0" indent="0" algn="l" rtl="0">
              <a:spcBef>
                <a:spcPts val="0"/>
              </a:spcBef>
              <a:spcAft>
                <a:spcPts val="0"/>
              </a:spcAft>
              <a:buNone/>
            </a:pPr>
            <a:r>
              <a:rPr lang="zh-TW" altLang="en-US" dirty="0"/>
              <a:t>次</a:t>
            </a:r>
            <a:r>
              <a:rPr lang="ja-JP" altLang="en-US"/>
              <a:t>に、</a:t>
            </a:r>
            <a:r>
              <a:rPr lang="en-AU" altLang="ja-JP" dirty="0"/>
              <a:t>&lt;</a:t>
            </a:r>
            <a:r>
              <a:rPr lang="en-AU" altLang="ja-JP" dirty="0" err="1">
                <a:effectLst/>
                <a:latin typeface=".AppleSystemUIFontMonospaced"/>
                <a:ea typeface="Hiragino Sans" panose="020B0400000000000000" pitchFamily="34" charset="-128"/>
              </a:rPr>
              <a:t>tei</a:t>
            </a:r>
            <a:r>
              <a:rPr lang="en-US" altLang="ja" dirty="0"/>
              <a:t>Header&gt;</a:t>
            </a:r>
            <a:r>
              <a:rPr lang="ja-JP" altLang="en-US"/>
              <a:t>タグで、</a:t>
            </a:r>
            <a:r>
              <a:rPr lang="zh-TW" altLang="en-US" dirty="0"/>
              <a:t>文書</a:t>
            </a:r>
            <a:r>
              <a:rPr lang="ja-JP" altLang="en-US"/>
              <a:t>のタイトルや</a:t>
            </a:r>
            <a:r>
              <a:rPr lang="zh-TW" altLang="en-US" dirty="0"/>
              <a:t>著者名</a:t>
            </a:r>
            <a:r>
              <a:rPr lang="ja-JP" altLang="en-US"/>
              <a:t>など、テキスト</a:t>
            </a:r>
            <a:r>
              <a:rPr lang="zh-TW" altLang="en-US" dirty="0"/>
              <a:t>本文</a:t>
            </a:r>
            <a:r>
              <a:rPr lang="ja-JP" altLang="en-US"/>
              <a:t>についての</a:t>
            </a:r>
            <a:r>
              <a:rPr lang="zh-TW" altLang="en-US" dirty="0"/>
              <a:t>書誌情報</a:t>
            </a:r>
            <a:r>
              <a:rPr lang="ja-JP" altLang="en-US"/>
              <a:t>を</a:t>
            </a:r>
            <a:r>
              <a:rPr lang="zh-TW" altLang="en-US" dirty="0"/>
              <a:t>挟</a:t>
            </a:r>
            <a:r>
              <a:rPr lang="ja-JP" altLang="en-US"/>
              <a:t>みます。</a:t>
            </a:r>
          </a:p>
          <a:p>
            <a:pPr marL="0" lvl="0" indent="0" algn="l" rtl="0">
              <a:spcBef>
                <a:spcPts val="0"/>
              </a:spcBef>
              <a:spcAft>
                <a:spcPts val="0"/>
              </a:spcAft>
              <a:buClr>
                <a:schemeClr val="dk1"/>
              </a:buClr>
              <a:buSzPts val="1100"/>
              <a:buFont typeface="Arial"/>
              <a:buNone/>
            </a:pPr>
            <a:r>
              <a:rPr lang="zh-TW" altLang="en-US" dirty="0"/>
              <a:t>書誌情報</a:t>
            </a:r>
            <a:r>
              <a:rPr lang="ja-JP" altLang="en-US"/>
              <a:t>は、メタデータとも言い、この</a:t>
            </a:r>
            <a:r>
              <a:rPr lang="zh-TW" altLang="en-US" dirty="0"/>
              <a:t>文章</a:t>
            </a:r>
            <a:r>
              <a:rPr lang="ja-JP" altLang="en-US"/>
              <a:t>の</a:t>
            </a:r>
            <a:r>
              <a:rPr lang="zh-TW" altLang="en-US" dirty="0"/>
              <a:t>概要</a:t>
            </a:r>
            <a:r>
              <a:rPr lang="ja-JP" altLang="en-US"/>
              <a:t>を</a:t>
            </a:r>
            <a:r>
              <a:rPr lang="zh-TW" altLang="en-US" dirty="0"/>
              <a:t>説明</a:t>
            </a:r>
            <a:r>
              <a:rPr lang="ja-JP" altLang="en-US"/>
              <a:t>するデータを</a:t>
            </a:r>
            <a:r>
              <a:rPr lang="zh-TW" altLang="en-US" dirty="0"/>
              <a:t>指</a:t>
            </a:r>
            <a:r>
              <a:rPr lang="ja-JP" altLang="en-US"/>
              <a:t>します。</a:t>
            </a:r>
            <a:endParaRPr lang="en-US" altLang="ja-JP" dirty="0"/>
          </a:p>
          <a:p>
            <a:pPr marL="0" lvl="0" indent="0" algn="l" rtl="0">
              <a:spcBef>
                <a:spcPts val="0"/>
              </a:spcBef>
              <a:spcAft>
                <a:spcPts val="0"/>
              </a:spcAft>
              <a:buClr>
                <a:schemeClr val="dk1"/>
              </a:buClr>
              <a:buSzPts val="1100"/>
              <a:buFont typeface="Arial"/>
              <a:buNone/>
            </a:pPr>
            <a:r>
              <a:rPr lang="zh-TW" altLang="en-US" dirty="0"/>
              <a:t>具体的</a:t>
            </a:r>
            <a:r>
              <a:rPr lang="ja-JP" altLang="en-US"/>
              <a:t>には、</a:t>
            </a:r>
            <a:r>
              <a:rPr lang="zh-TW" altLang="en-US" dirty="0"/>
              <a:t>文書</a:t>
            </a:r>
            <a:r>
              <a:rPr lang="ja-JP" altLang="en-US"/>
              <a:t>のタイトル、</a:t>
            </a:r>
            <a:r>
              <a:rPr lang="zh-TW" altLang="en-US" dirty="0"/>
              <a:t>作成経緯、利用条件、著作権情報</a:t>
            </a:r>
            <a:r>
              <a:rPr lang="ja-JP" altLang="en-US"/>
              <a:t>などを</a:t>
            </a:r>
            <a:r>
              <a:rPr lang="zh-TW" altLang="en-US" dirty="0"/>
              <a:t>記述</a:t>
            </a:r>
            <a:r>
              <a:rPr lang="ja-JP" altLang="en-US"/>
              <a:t>します。</a:t>
            </a:r>
            <a:endParaRPr lang="en-US" altLang="ja-JP" dirty="0"/>
          </a:p>
          <a:p>
            <a:pPr marL="0" lvl="0" indent="0" algn="l" rtl="0">
              <a:spcBef>
                <a:spcPts val="0"/>
              </a:spcBef>
              <a:spcAft>
                <a:spcPts val="0"/>
              </a:spcAft>
              <a:buClr>
                <a:schemeClr val="dk1"/>
              </a:buClr>
              <a:buSzPts val="1100"/>
              <a:buFont typeface="Arial"/>
              <a:buNone/>
            </a:pPr>
            <a:r>
              <a:rPr lang="ja-JP" altLang="en-US"/>
              <a:t>メタデータは、</a:t>
            </a:r>
            <a:r>
              <a:rPr lang="zh-TW" altLang="en-US" dirty="0"/>
              <a:t>図書館</a:t>
            </a:r>
            <a:r>
              <a:rPr lang="ja-JP" altLang="en-US"/>
              <a:t>で</a:t>
            </a:r>
            <a:r>
              <a:rPr lang="zh-TW" altLang="en-US" dirty="0"/>
              <a:t>本</a:t>
            </a:r>
            <a:r>
              <a:rPr lang="ja-JP" altLang="en-US"/>
              <a:t>を</a:t>
            </a:r>
            <a:r>
              <a:rPr lang="zh-TW" altLang="en-US" dirty="0"/>
              <a:t>探</a:t>
            </a:r>
            <a:r>
              <a:rPr lang="ja-JP" altLang="en-US"/>
              <a:t>す</a:t>
            </a:r>
            <a:r>
              <a:rPr lang="zh-TW" altLang="en-US" dirty="0"/>
              <a:t>時</a:t>
            </a:r>
            <a:r>
              <a:rPr lang="ja-JP" altLang="en-US"/>
              <a:t>と</a:t>
            </a:r>
            <a:r>
              <a:rPr lang="zh-TW" altLang="en-US" dirty="0"/>
              <a:t>同</a:t>
            </a:r>
            <a:r>
              <a:rPr lang="ja-JP" altLang="en-US"/>
              <a:t>じように、</a:t>
            </a:r>
            <a:r>
              <a:rPr lang="zh-TW" altLang="en-US" dirty="0"/>
              <a:t>文書</a:t>
            </a:r>
            <a:r>
              <a:rPr lang="ja-JP" altLang="en-US"/>
              <a:t>の</a:t>
            </a:r>
            <a:r>
              <a:rPr lang="zh-TW" altLang="en-US" dirty="0"/>
              <a:t>管理</a:t>
            </a:r>
            <a:r>
              <a:rPr lang="ja-JP" altLang="en-US"/>
              <a:t>や</a:t>
            </a:r>
            <a:r>
              <a:rPr lang="zh-TW" altLang="en-US" dirty="0"/>
              <a:t>検索、利用</a:t>
            </a:r>
            <a:r>
              <a:rPr lang="ja-JP" altLang="en-US"/>
              <a:t>に</a:t>
            </a:r>
            <a:r>
              <a:rPr lang="zh-TW" altLang="en-US" dirty="0"/>
              <a:t>役立</a:t>
            </a:r>
            <a:r>
              <a:rPr lang="ja-JP" altLang="en-US"/>
              <a:t>ちます。</a:t>
            </a:r>
          </a:p>
          <a:p>
            <a:pPr marL="0" lvl="0" indent="0" algn="l" rtl="0">
              <a:spcBef>
                <a:spcPts val="0"/>
              </a:spcBef>
              <a:spcAft>
                <a:spcPts val="0"/>
              </a:spcAft>
              <a:buClr>
                <a:schemeClr val="dk1"/>
              </a:buClr>
              <a:buSzPts val="1100"/>
              <a:buFont typeface="Arial"/>
              <a:buNone/>
            </a:pPr>
            <a:r>
              <a:rPr lang="ja-JP" altLang="en-US"/>
              <a:t>その</a:t>
            </a:r>
            <a:r>
              <a:rPr lang="zh-TW" altLang="en-US" dirty="0"/>
              <a:t>後、</a:t>
            </a:r>
            <a:r>
              <a:rPr lang="en-AU" altLang="zh-TW" dirty="0"/>
              <a:t>&lt;</a:t>
            </a:r>
            <a:r>
              <a:rPr lang="en-US" altLang="ja" dirty="0"/>
              <a:t>text&gt;</a:t>
            </a:r>
            <a:r>
              <a:rPr lang="ja-JP" altLang="en-US"/>
              <a:t>タグで</a:t>
            </a:r>
            <a:r>
              <a:rPr lang="zh-TW" altLang="en-US" dirty="0"/>
              <a:t>実際</a:t>
            </a:r>
            <a:r>
              <a:rPr lang="ja-JP" altLang="en-US"/>
              <a:t>のテキスト</a:t>
            </a:r>
            <a:r>
              <a:rPr lang="zh-TW" altLang="en-US" dirty="0"/>
              <a:t>本文</a:t>
            </a:r>
            <a:r>
              <a:rPr lang="ja-JP" altLang="en-US"/>
              <a:t>を</a:t>
            </a:r>
            <a:r>
              <a:rPr lang="zh-TW" altLang="en-US" dirty="0"/>
              <a:t>記述</a:t>
            </a:r>
            <a:r>
              <a:rPr lang="ja-JP" altLang="en-US"/>
              <a:t>する</a:t>
            </a:r>
            <a:r>
              <a:rPr lang="zh-TW" altLang="en-US" dirty="0"/>
              <a:t>部分</a:t>
            </a:r>
            <a:r>
              <a:rPr lang="ja-JP" altLang="en-US"/>
              <a:t>を</a:t>
            </a:r>
            <a:r>
              <a:rPr lang="zh-TW" altLang="en-US" dirty="0"/>
              <a:t>挟</a:t>
            </a:r>
            <a:r>
              <a:rPr lang="ja-JP" altLang="en-US"/>
              <a:t>みます。</a:t>
            </a:r>
          </a:p>
          <a:p>
            <a:pPr marL="0" lvl="0" indent="0" algn="l" rtl="0">
              <a:spcBef>
                <a:spcPts val="0"/>
              </a:spcBef>
              <a:spcAft>
                <a:spcPts val="0"/>
              </a:spcAft>
              <a:buNone/>
            </a:pPr>
            <a:r>
              <a:rPr lang="ja-JP" altLang="en-US"/>
              <a:t>つまり、</a:t>
            </a:r>
            <a:r>
              <a:rPr lang="en-AU" altLang="ja-JP" dirty="0"/>
              <a:t>&lt;</a:t>
            </a:r>
            <a:r>
              <a:rPr lang="en-AU" altLang="ja-JP" dirty="0">
                <a:effectLst/>
                <a:latin typeface=".AppleSystemUIFontMonospaced"/>
                <a:ea typeface="Hiragino Sans" panose="020B0400000000000000" pitchFamily="34" charset="-128"/>
              </a:rPr>
              <a:t>TEI&gt;</a:t>
            </a:r>
            <a:r>
              <a:rPr lang="ja-JP" altLang="en-US"/>
              <a:t>タグの</a:t>
            </a:r>
            <a:r>
              <a:rPr lang="zh-TW" altLang="en-US" dirty="0"/>
              <a:t>中</a:t>
            </a:r>
            <a:r>
              <a:rPr lang="ja-JP" altLang="en-US"/>
              <a:t>には</a:t>
            </a:r>
            <a:r>
              <a:rPr lang="en-AU" altLang="ja-JP" dirty="0"/>
              <a:t>&lt;</a:t>
            </a:r>
            <a:r>
              <a:rPr lang="en-AU" altLang="ja-JP" dirty="0" err="1">
                <a:effectLst/>
                <a:latin typeface=".AppleSystemUIFontMonospaced"/>
                <a:ea typeface="Hiragino Sans" panose="020B0400000000000000" pitchFamily="34" charset="-128"/>
              </a:rPr>
              <a:t>tei</a:t>
            </a:r>
            <a:r>
              <a:rPr lang="en-US" altLang="ja" dirty="0"/>
              <a:t>Header&gt;</a:t>
            </a:r>
            <a:r>
              <a:rPr lang="ja-JP" altLang="en-US" dirty="0"/>
              <a:t>タグ</a:t>
            </a:r>
            <a:r>
              <a:rPr lang="ja-JP" altLang="en-US"/>
              <a:t>と、</a:t>
            </a:r>
            <a:r>
              <a:rPr lang="en-AU" altLang="ja-JP" dirty="0"/>
              <a:t>&lt;</a:t>
            </a:r>
            <a:r>
              <a:rPr lang="en-US" altLang="ja" dirty="0"/>
              <a:t>text&gt;</a:t>
            </a:r>
            <a:r>
              <a:rPr lang="ja-JP" altLang="en-US"/>
              <a:t>タグが</a:t>
            </a:r>
            <a:r>
              <a:rPr lang="zh-TW" altLang="en-US" dirty="0"/>
              <a:t>入</a:t>
            </a:r>
            <a:r>
              <a:rPr lang="ja-JP" altLang="en-US"/>
              <a:t>っていることになります。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a:extLst>
            <a:ext uri="{FF2B5EF4-FFF2-40B4-BE49-F238E27FC236}">
              <a16:creationId xmlns:a16="http://schemas.microsoft.com/office/drawing/2014/main" id="{22C5341E-0038-3700-B9FE-7F32047DE39D}"/>
            </a:ext>
          </a:extLst>
        </p:cNvPr>
        <p:cNvGrpSpPr/>
        <p:nvPr/>
      </p:nvGrpSpPr>
      <p:grpSpPr>
        <a:xfrm>
          <a:off x="0" y="0"/>
          <a:ext cx="0" cy="0"/>
          <a:chOff x="0" y="0"/>
          <a:chExt cx="0" cy="0"/>
        </a:xfrm>
      </p:grpSpPr>
      <p:sp>
        <p:nvSpPr>
          <p:cNvPr id="172" name="Google Shape;172;g2fba6084d92_0_6:notes">
            <a:extLst>
              <a:ext uri="{FF2B5EF4-FFF2-40B4-BE49-F238E27FC236}">
                <a16:creationId xmlns:a16="http://schemas.microsoft.com/office/drawing/2014/main" id="{042998F6-8B3F-E6D2-0255-3551FB9EC8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fba6084d92_0_6:notes">
            <a:extLst>
              <a:ext uri="{FF2B5EF4-FFF2-40B4-BE49-F238E27FC236}">
                <a16:creationId xmlns:a16="http://schemas.microsoft.com/office/drawing/2014/main" id="{0A4E6259-7400-DDD4-48B4-B144BF23B3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Topic:タグ付けの実践</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zh-TW" altLang="en-US" dirty="0"/>
              <a:t>次</a:t>
            </a:r>
            <a:r>
              <a:rPr lang="ja-JP" altLang="en-US"/>
              <a:t>に、</a:t>
            </a:r>
            <a:r>
              <a:rPr lang="zh-TW" altLang="en-US" dirty="0"/>
              <a:t>選</a:t>
            </a:r>
            <a:r>
              <a:rPr lang="ja-JP" altLang="en-US"/>
              <a:t>んだテキストにタグを</a:t>
            </a:r>
            <a:r>
              <a:rPr lang="zh-TW" altLang="en-US" dirty="0"/>
              <a:t>付</a:t>
            </a:r>
            <a:r>
              <a:rPr lang="ja-JP" altLang="en-US"/>
              <a:t>けていきます。</a:t>
            </a:r>
            <a:r>
              <a:rPr lang="en-US" altLang="ja-JP" dirty="0"/>
              <a:t>[break:"0.5s"]</a:t>
            </a:r>
          </a:p>
          <a:p>
            <a:pPr marL="0" lvl="0" indent="0" algn="l" rtl="0">
              <a:spcBef>
                <a:spcPts val="0"/>
              </a:spcBef>
              <a:spcAft>
                <a:spcPts val="0"/>
              </a:spcAft>
              <a:buNone/>
            </a:pPr>
            <a:r>
              <a:rPr lang="ja-JP" altLang="en-US"/>
              <a:t>タグの</a:t>
            </a:r>
            <a:r>
              <a:rPr lang="zh-TW" altLang="en-US" dirty="0"/>
              <a:t>種類</a:t>
            </a:r>
            <a:r>
              <a:rPr lang="ja-JP" altLang="en-US"/>
              <a:t>は</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ガイドラインのルールをなるべく</a:t>
            </a:r>
            <a:r>
              <a:rPr lang="zh-TW" altLang="en-US" dirty="0"/>
              <a:t>優先</a:t>
            </a:r>
            <a:r>
              <a:rPr lang="ja-JP" altLang="en-US"/>
              <a:t>して</a:t>
            </a:r>
            <a:r>
              <a:rPr lang="zh-TW" altLang="en-US" dirty="0"/>
              <a:t>選</a:t>
            </a:r>
            <a:r>
              <a:rPr lang="ja-JP" altLang="en-US"/>
              <a:t>びます。</a:t>
            </a:r>
            <a:r>
              <a:rPr lang="en-US" altLang="ja-JP" dirty="0"/>
              <a:t>[break:"0.5s"]</a:t>
            </a:r>
            <a:endParaRPr lang="ja-JP" altLang="en-US"/>
          </a:p>
          <a:p>
            <a:pPr marL="0" lvl="0" indent="0" algn="l" rtl="0">
              <a:spcBef>
                <a:spcPts val="0"/>
              </a:spcBef>
              <a:spcAft>
                <a:spcPts val="0"/>
              </a:spcAft>
              <a:buNone/>
            </a:pPr>
            <a:r>
              <a:rPr lang="ja-JP" altLang="en-US"/>
              <a:t>とはいうものの、ガイドラインの</a:t>
            </a:r>
            <a:r>
              <a:rPr lang="zh-TW" altLang="en-US" dirty="0"/>
              <a:t>内容</a:t>
            </a:r>
            <a:r>
              <a:rPr lang="ja-JP" altLang="en-US"/>
              <a:t>は</a:t>
            </a:r>
            <a:r>
              <a:rPr lang="zh-TW" altLang="en-US" dirty="0"/>
              <a:t>大変複雑</a:t>
            </a:r>
            <a:r>
              <a:rPr lang="ja-JP" altLang="en-US"/>
              <a:t>なので、まずはテキストの</a:t>
            </a:r>
            <a:r>
              <a:rPr lang="zh-TW" altLang="en-US" dirty="0"/>
              <a:t>内容</a:t>
            </a:r>
            <a:r>
              <a:rPr lang="ja-JP" altLang="en-US"/>
              <a:t>がどのジャンルに</a:t>
            </a:r>
            <a:r>
              <a:rPr lang="zh-TW" altLang="en-US" dirty="0"/>
              <a:t>近</a:t>
            </a:r>
            <a:r>
              <a:rPr lang="ja-JP" altLang="en-US"/>
              <a:t>いかを</a:t>
            </a:r>
            <a:r>
              <a:rPr lang="zh-TW" altLang="en-US" dirty="0"/>
              <a:t>調</a:t>
            </a:r>
            <a:r>
              <a:rPr lang="ja-JP" altLang="en-US"/>
              <a:t>べ、</a:t>
            </a:r>
            <a:r>
              <a:rPr lang="en-US" altLang="ja-JP" dirty="0"/>
              <a:t>[break:"0.1s"]</a:t>
            </a:r>
            <a:r>
              <a:rPr lang="ja-JP" altLang="en-US"/>
              <a:t>ガイドラインに</a:t>
            </a:r>
            <a:r>
              <a:rPr lang="zh-TW" altLang="en-US" dirty="0"/>
              <a:t>具体的</a:t>
            </a:r>
            <a:r>
              <a:rPr lang="ja-JP" altLang="en-US"/>
              <a:t>な</a:t>
            </a:r>
            <a:r>
              <a:rPr lang="zh-TW" altLang="en-US" dirty="0"/>
              <a:t>例</a:t>
            </a:r>
            <a:r>
              <a:rPr lang="ja-JP" altLang="en-US"/>
              <a:t>がないか</a:t>
            </a:r>
            <a:r>
              <a:rPr lang="zh-TW" altLang="en-US" dirty="0"/>
              <a:t>探</a:t>
            </a:r>
            <a:r>
              <a:rPr lang="ja-JP" altLang="en-US"/>
              <a:t>してみましょう。</a:t>
            </a:r>
            <a:r>
              <a:rPr lang="en-US" altLang="ja-JP" dirty="0"/>
              <a:t>[break:"0.5s"]</a:t>
            </a:r>
            <a:endParaRPr lang="ja-JP" altLang="en-US"/>
          </a:p>
          <a:p>
            <a:pPr marL="0" lvl="0" indent="0" algn="l" rtl="0">
              <a:spcBef>
                <a:spcPts val="0"/>
              </a:spcBef>
              <a:spcAft>
                <a:spcPts val="0"/>
              </a:spcAft>
              <a:buNone/>
            </a:pPr>
            <a:r>
              <a:rPr lang="ja-JP" altLang="en-US"/>
              <a:t>この</a:t>
            </a:r>
            <a:r>
              <a:rPr lang="zh-TW" altLang="en-US" dirty="0"/>
              <a:t>文章</a:t>
            </a:r>
            <a:r>
              <a:rPr lang="ja-JP" altLang="en-US"/>
              <a:t>の</a:t>
            </a:r>
            <a:r>
              <a:rPr lang="zh-TW" altLang="en-US" dirty="0"/>
              <a:t>場合</a:t>
            </a:r>
            <a:r>
              <a:rPr lang="ja-JP" altLang="en-US"/>
              <a:t>は、</a:t>
            </a:r>
            <a:r>
              <a:rPr lang="en-US" altLang="ja-JP"/>
              <a:t>(</a:t>
            </a:r>
            <a:r>
              <a:rPr lang="zh-TW" altLang="en-US" dirty="0"/>
              <a:t>詩</a:t>
            </a:r>
            <a:r>
              <a:rPr lang="en-US" altLang="zh-TW" dirty="0"/>
              <a:t>)[kana:"</a:t>
            </a:r>
            <a:r>
              <a:rPr lang="zh-TW" altLang="en-US" dirty="0"/>
              <a:t>シ</a:t>
            </a:r>
            <a:r>
              <a:rPr lang="en-US" altLang="zh-TW" dirty="0"/>
              <a:t>"]</a:t>
            </a:r>
            <a:r>
              <a:rPr lang="ja-JP" altLang="en-US"/>
              <a:t>の</a:t>
            </a:r>
            <a:r>
              <a:rPr lang="zh-TW" altLang="en-US" dirty="0"/>
              <a:t>一節</a:t>
            </a:r>
            <a:r>
              <a:rPr lang="ja-JP" altLang="en-US"/>
              <a:t>ですので、</a:t>
            </a:r>
            <a:r>
              <a:rPr lang="en-US" altLang="ja-JP" dirty="0"/>
              <a:t>6</a:t>
            </a:r>
            <a:r>
              <a:rPr lang="ja-JP" altLang="en-US"/>
              <a:t>の</a:t>
            </a:r>
            <a:r>
              <a:rPr lang="en-US" altLang="ja-JP" dirty="0"/>
              <a:t>verse</a:t>
            </a:r>
            <a:r>
              <a:rPr lang="ja-JP" altLang="en-US"/>
              <a:t>の</a:t>
            </a:r>
            <a:r>
              <a:rPr lang="zh-TW" altLang="en-US" dirty="0"/>
              <a:t>項目</a:t>
            </a:r>
            <a:r>
              <a:rPr lang="ja-JP" altLang="en-US"/>
              <a:t>を</a:t>
            </a:r>
            <a:r>
              <a:rPr lang="zh-TW" altLang="en-US" dirty="0"/>
              <a:t>読</a:t>
            </a:r>
            <a:r>
              <a:rPr lang="ja-JP" altLang="en-US"/>
              <a:t>んでおいたほうがよいでしょう。</a:t>
            </a:r>
            <a:r>
              <a:rPr lang="en-US" altLang="ja-JP" dirty="0"/>
              <a:t>[break:"1s"]</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zh-TW" altLang="en-US" dirty="0"/>
              <a:t>次</a:t>
            </a:r>
            <a:r>
              <a:rPr lang="ja-JP" altLang="en-US"/>
              <a:t>に、</a:t>
            </a:r>
            <a:r>
              <a:rPr lang="zh-TW" altLang="en-US" dirty="0"/>
              <a:t>選</a:t>
            </a:r>
            <a:r>
              <a:rPr lang="ja-JP" altLang="en-US"/>
              <a:t>んだテキストにタグを</a:t>
            </a:r>
            <a:r>
              <a:rPr lang="zh-TW" altLang="en-US" dirty="0"/>
              <a:t>付</a:t>
            </a:r>
            <a:r>
              <a:rPr lang="ja-JP" altLang="en-US"/>
              <a:t>けていきます。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タグの</a:t>
            </a:r>
            <a:r>
              <a:rPr lang="zh-TW" altLang="en-US" dirty="0"/>
              <a:t>種類</a:t>
            </a:r>
            <a:r>
              <a:rPr lang="ja-JP" altLang="en-US"/>
              <a:t>は</a:t>
            </a:r>
            <a:r>
              <a:rPr lang="en-US" altLang="ja-JP" dirty="0"/>
              <a:t>[</a:t>
            </a:r>
            <a:r>
              <a:rPr lang="en-AU" altLang="ja-JP" dirty="0">
                <a:effectLst/>
                <a:latin typeface=".AppleSystemUIFontMonospaced"/>
                <a:ea typeface="Hiragino Sans" panose="020B0400000000000000" pitchFamily="34" charset="-128"/>
              </a:rPr>
              <a:t>TEI</a:t>
            </a:r>
            <a:r>
              <a:rPr lang="ja-JP" altLang="en-US"/>
              <a:t>ガイドラインのルール</a:t>
            </a:r>
            <a:r>
              <a:rPr lang="en-US" altLang="ja-JP" dirty="0"/>
              <a:t>](</a:t>
            </a:r>
            <a:r>
              <a:rPr lang="en-US" altLang="ja" sz="1100" u="none" dirty="0">
                <a:solidFill>
                  <a:schemeClr val="hlink"/>
                </a:solidFill>
              </a:rPr>
              <a:t>https://</a:t>
            </a:r>
            <a:r>
              <a:rPr lang="en-US" altLang="ja" sz="1100" u="none" dirty="0" err="1">
                <a:solidFill>
                  <a:schemeClr val="hlink"/>
                </a:solidFill>
              </a:rPr>
              <a:t>tei-c.org</a:t>
            </a:r>
            <a:r>
              <a:rPr lang="en-US" altLang="ja" sz="1100" u="none" dirty="0">
                <a:solidFill>
                  <a:schemeClr val="hlink"/>
                </a:solidFill>
              </a:rPr>
              <a:t>/release/doc/tei-p5-doc/</a:t>
            </a:r>
            <a:r>
              <a:rPr lang="en-US" altLang="ja" sz="1100" u="none" dirty="0" err="1">
                <a:solidFill>
                  <a:schemeClr val="hlink"/>
                </a:solidFill>
              </a:rPr>
              <a:t>en</a:t>
            </a:r>
            <a:r>
              <a:rPr lang="en-US" altLang="ja" sz="1100" u="none" dirty="0">
                <a:solidFill>
                  <a:schemeClr val="hlink"/>
                </a:solidFill>
              </a:rPr>
              <a:t>/html/</a:t>
            </a:r>
            <a:r>
              <a:rPr lang="en-US" altLang="ja" sz="1100" u="none" dirty="0" err="1">
                <a:solidFill>
                  <a:schemeClr val="hlink"/>
                </a:solidFill>
              </a:rPr>
              <a:t>index.html</a:t>
            </a:r>
            <a:r>
              <a:rPr lang="en-US" altLang="ja-JP" dirty="0"/>
              <a:t>)</a:t>
            </a:r>
            <a:r>
              <a:rPr lang="ja-JP" altLang="en-US"/>
              <a:t>をなるべく</a:t>
            </a:r>
            <a:r>
              <a:rPr lang="zh-TW" altLang="en-US" dirty="0"/>
              <a:t>優先</a:t>
            </a:r>
            <a:r>
              <a:rPr lang="ja-JP" altLang="en-US"/>
              <a:t>して</a:t>
            </a:r>
            <a:r>
              <a:rPr lang="zh-TW" altLang="en-US" dirty="0"/>
              <a:t>選</a:t>
            </a:r>
            <a:r>
              <a:rPr lang="ja-JP" altLang="en-US"/>
              <a:t>びます。</a:t>
            </a:r>
          </a:p>
          <a:p>
            <a:pPr marL="0" lvl="0" indent="0" algn="l" rtl="0">
              <a:spcBef>
                <a:spcPts val="0"/>
              </a:spcBef>
              <a:spcAft>
                <a:spcPts val="0"/>
              </a:spcAft>
              <a:buNone/>
            </a:pPr>
            <a:r>
              <a:rPr lang="ja-JP" altLang="en-US"/>
              <a:t>とはいうものの、ガイドラインの</a:t>
            </a:r>
            <a:r>
              <a:rPr lang="zh-TW" altLang="en-US" dirty="0"/>
              <a:t>内容</a:t>
            </a:r>
            <a:r>
              <a:rPr lang="ja-JP" altLang="en-US"/>
              <a:t>は</a:t>
            </a:r>
            <a:r>
              <a:rPr lang="zh-TW" altLang="en-US" dirty="0"/>
              <a:t>大変複雑</a:t>
            </a:r>
            <a:r>
              <a:rPr lang="ja-JP" altLang="en-US"/>
              <a:t>なので、まずはテキストの</a:t>
            </a:r>
            <a:r>
              <a:rPr lang="zh-TW" altLang="en-US" dirty="0"/>
              <a:t>内容</a:t>
            </a:r>
            <a:r>
              <a:rPr lang="ja-JP" altLang="en-US"/>
              <a:t>がどのジャンルに</a:t>
            </a:r>
            <a:r>
              <a:rPr lang="zh-TW" altLang="en-US" dirty="0"/>
              <a:t>近</a:t>
            </a:r>
            <a:r>
              <a:rPr lang="ja-JP" altLang="en-US"/>
              <a:t>いかを</a:t>
            </a:r>
            <a:r>
              <a:rPr lang="zh-TW" altLang="en-US" dirty="0"/>
              <a:t>調</a:t>
            </a:r>
            <a:r>
              <a:rPr lang="ja-JP" altLang="en-US"/>
              <a:t>べ、ガイドラインに</a:t>
            </a:r>
            <a:r>
              <a:rPr lang="zh-TW" altLang="en-US" dirty="0"/>
              <a:t>具体的</a:t>
            </a:r>
            <a:r>
              <a:rPr lang="ja-JP" altLang="en-US"/>
              <a:t>な</a:t>
            </a:r>
            <a:r>
              <a:rPr lang="zh-TW" altLang="en-US" dirty="0"/>
              <a:t>例</a:t>
            </a:r>
            <a:r>
              <a:rPr lang="ja-JP" altLang="en-US"/>
              <a:t>がないか</a:t>
            </a:r>
            <a:r>
              <a:rPr lang="zh-TW" altLang="en-US" dirty="0"/>
              <a:t>探</a:t>
            </a:r>
            <a:r>
              <a:rPr lang="ja-JP" altLang="en-US"/>
              <a:t>してみましょう。</a:t>
            </a:r>
          </a:p>
          <a:p>
            <a:pPr marL="0" lvl="0" indent="0" algn="l" rtl="0">
              <a:spcBef>
                <a:spcPts val="0"/>
              </a:spcBef>
              <a:spcAft>
                <a:spcPts val="0"/>
              </a:spcAft>
              <a:buNone/>
            </a:pPr>
            <a:r>
              <a:rPr lang="ja-JP" altLang="en-US"/>
              <a:t>この</a:t>
            </a:r>
            <a:r>
              <a:rPr lang="zh-TW" altLang="en-US" dirty="0"/>
              <a:t>文章</a:t>
            </a:r>
            <a:r>
              <a:rPr lang="ja-JP" altLang="en-US"/>
              <a:t>の</a:t>
            </a:r>
            <a:r>
              <a:rPr lang="zh-TW" altLang="en-US" dirty="0"/>
              <a:t>場合</a:t>
            </a:r>
            <a:r>
              <a:rPr lang="ja-JP" altLang="en-US"/>
              <a:t>は、</a:t>
            </a:r>
            <a:r>
              <a:rPr lang="zh-TW" altLang="en-US" dirty="0"/>
              <a:t>詩</a:t>
            </a:r>
            <a:r>
              <a:rPr lang="ja-JP" altLang="en-US"/>
              <a:t>の</a:t>
            </a:r>
            <a:r>
              <a:rPr lang="zh-TW" altLang="en-US" dirty="0"/>
              <a:t>一節</a:t>
            </a:r>
            <a:r>
              <a:rPr lang="ja-JP" altLang="en-US"/>
              <a:t>ですので、</a:t>
            </a:r>
            <a:r>
              <a:rPr lang="en-US" altLang="ja-JP" dirty="0"/>
              <a:t>6</a:t>
            </a:r>
            <a:r>
              <a:rPr lang="ja-JP" altLang="en-US"/>
              <a:t>の</a:t>
            </a:r>
            <a:r>
              <a:rPr lang="en-US" altLang="ja-JP" dirty="0"/>
              <a:t>verse</a:t>
            </a:r>
            <a:r>
              <a:rPr lang="ja-JP" altLang="en-US"/>
              <a:t>の</a:t>
            </a:r>
            <a:r>
              <a:rPr lang="zh-TW" altLang="en-US" dirty="0"/>
              <a:t>項目</a:t>
            </a:r>
            <a:r>
              <a:rPr lang="ja-JP" altLang="en-US"/>
              <a:t>を</a:t>
            </a:r>
            <a:r>
              <a:rPr lang="zh-TW" altLang="en-US" dirty="0"/>
              <a:t>読</a:t>
            </a:r>
            <a:r>
              <a:rPr lang="ja-JP" altLang="en-US"/>
              <a:t>んでおいたほうがよいでしょう。</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3028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err="1">
                <a:effectLst/>
                <a:latin typeface="Helvetica Neue" panose="02000503000000020004" pitchFamily="2" charset="0"/>
              </a:rPr>
              <a:t>Topic:タグ付けの実践</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dirty="0"/>
              <a:t>続いて、お手本の</a:t>
            </a:r>
            <a:r>
              <a:rPr lang="en-US" altLang="ja-JP" dirty="0">
                <a:effectLst/>
                <a:latin typeface=".AppleSystemUIFontMonospaced"/>
                <a:ea typeface="Hiragino Sans" panose="020B0400000000000000" pitchFamily="34" charset="-128"/>
              </a:rPr>
              <a:t>(</a:t>
            </a:r>
            <a:r>
              <a:rPr lang="en-US" altLang="ja-JP" dirty="0">
                <a:effectLst/>
                <a:latin typeface="Hiragino Sans" panose="020B0400000000000000" pitchFamily="34" charset="-128"/>
                <a:ea typeface="Hiragino Sans" panose="020B0400000000000000" pitchFamily="34" charset="-128"/>
              </a:rPr>
              <a:t>TEI</a:t>
            </a:r>
            <a:r>
              <a:rPr lang="ja-JP" altLang="en-US" dirty="0"/>
              <a:t>ファイル</a:t>
            </a:r>
            <a:r>
              <a:rPr lang="en-US" altLang="ja-JP"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ja-JP" altLang="en-US" dirty="0"/>
              <a:t>ファ</a:t>
            </a:r>
            <a:r>
              <a:rPr lang="en-US" altLang="ja-JP" dirty="0"/>
              <a:t>'</a:t>
            </a:r>
            <a:r>
              <a:rPr lang="ja-JP" altLang="en-US" dirty="0"/>
              <a:t>イル</a:t>
            </a:r>
            <a:r>
              <a:rPr lang="en-US" altLang="ja-JP" dirty="0">
                <a:effectLst/>
                <a:latin typeface=".AppleSystemUIFontMonospaced"/>
                <a:ea typeface="Hiragino Sans" panose="020B0400000000000000" pitchFamily="34" charset="-128"/>
              </a:rPr>
              <a:t>"]</a:t>
            </a:r>
            <a:r>
              <a:rPr lang="ja-JP" altLang="en-US" dirty="0"/>
              <a:t> を開いて</a:t>
            </a:r>
            <a:r>
              <a:rPr lang="ja-JP" altLang="en-US"/>
              <a:t>ください。</a:t>
            </a:r>
            <a:r>
              <a:rPr lang="en-US" altLang="ja-JP" dirty="0"/>
              <a:t>[break:"0.2s"]</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実は</a:t>
            </a:r>
            <a:r>
              <a:rPr lang="ja-JP" altLang="en-US" dirty="0"/>
              <a:t>、すでに「自然の美」には</a:t>
            </a:r>
            <a:r>
              <a:rPr lang="en-US" altLang="ja-JP" dirty="0">
                <a:effectLst/>
                <a:latin typeface=".AppleSystemUIFontMonospaced"/>
                <a:ea typeface="Hiragino Sans" panose="020B0400000000000000" pitchFamily="34" charset="-128"/>
              </a:rPr>
              <a:t>(</a:t>
            </a:r>
            <a:r>
              <a:rPr lang="en-US" altLang="ja-JP" dirty="0">
                <a:effectLst/>
                <a:latin typeface="Hiragino Sans" panose="020B0400000000000000" pitchFamily="34" charset="-128"/>
                <a:ea typeface="Hiragino Sans" panose="020B0400000000000000" pitchFamily="34" charset="-128"/>
              </a:rPr>
              <a:t>TEI</a:t>
            </a:r>
            <a:r>
              <a:rPr lang="ja-JP" altLang="en-US" dirty="0"/>
              <a:t>形式</a:t>
            </a:r>
            <a:r>
              <a:rPr lang="en-US" altLang="ja-JP"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a:t>
            </a:r>
            <a:r>
              <a:rPr lang="en-US" altLang="ja-JP" dirty="0">
                <a:effectLst/>
                <a:latin typeface="Hiragino Sans" panose="020B0400000000000000" pitchFamily="34" charset="-128"/>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イケ</a:t>
            </a:r>
            <a:r>
              <a:rPr lang="en-US" altLang="ja-JP" dirty="0">
                <a:effectLst/>
                <a:latin typeface="Hiragino Sans" panose="020B0400000000000000" pitchFamily="34" charset="-128"/>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イシキ</a:t>
            </a:r>
            <a:r>
              <a:rPr lang="en-US" altLang="ja-JP" dirty="0">
                <a:effectLst/>
                <a:latin typeface=".AppleSystemUIFontMonospaced"/>
                <a:ea typeface="Hiragino Sans" panose="020B0400000000000000" pitchFamily="34" charset="-128"/>
              </a:rPr>
              <a:t>"]</a:t>
            </a:r>
            <a:r>
              <a:rPr lang="ja-JP" altLang="en-US" dirty="0"/>
              <a:t> のファイルが</a:t>
            </a:r>
            <a:r>
              <a:rPr lang="ja-JP" altLang="en-US"/>
              <a:t>あります。</a:t>
            </a:r>
            <a:r>
              <a:rPr lang="en-US" altLang="ja-JP" dirty="0"/>
              <a:t>[break:"0.2s"]</a:t>
            </a:r>
          </a:p>
          <a:p>
            <a:pPr marL="0" lvl="0" indent="0" algn="l" rtl="0">
              <a:spcBef>
                <a:spcPts val="0"/>
              </a:spcBef>
              <a:spcAft>
                <a:spcPts val="0"/>
              </a:spcAft>
              <a:buNone/>
            </a:pPr>
            <a:r>
              <a:rPr lang="ja-JP" altLang="en-US" dirty="0"/>
              <a:t>というわけで、</a:t>
            </a:r>
            <a:r>
              <a:rPr lang="en-US" altLang="ja-JP" dirty="0"/>
              <a:t>(myFirstTeiFile.xml)[kana:"</a:t>
            </a:r>
            <a:r>
              <a:rPr lang="ja-JP" altLang="en-US" dirty="0"/>
              <a:t>マイファーストティーイーアイファイルドットエクスエムエ</a:t>
            </a:r>
            <a:r>
              <a:rPr lang="en-US" altLang="ja-JP" dirty="0"/>
              <a:t>'</a:t>
            </a:r>
            <a:r>
              <a:rPr lang="ja-JP" altLang="en-US" dirty="0"/>
              <a:t>ル</a:t>
            </a:r>
            <a:r>
              <a:rPr lang="en-US" altLang="ja-JP" dirty="0"/>
              <a:t>"]</a:t>
            </a:r>
            <a:r>
              <a:rPr lang="ja-JP" altLang="en-US" dirty="0"/>
              <a:t>も、開いてみてください。</a:t>
            </a:r>
            <a:r>
              <a:rPr lang="en-US" altLang="ja-JP" dirty="0"/>
              <a:t>[break:"0.5s"]</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わからなくなったらこのお手本を</a:t>
            </a:r>
            <a:r>
              <a:rPr lang="ja-JP" altLang="en-US" dirty="0"/>
              <a:t>参照して</a:t>
            </a:r>
            <a:r>
              <a:rPr lang="ja-JP" altLang="en-US"/>
              <a:t>ください。</a:t>
            </a:r>
            <a:r>
              <a:rPr lang="en-US" dirty="0">
                <a:effectLst/>
              </a:rPr>
              <a:t>[break:"1s"] </a:t>
            </a:r>
            <a:endParaRPr lang="en-US" altLang="ja-JP" dirty="0"/>
          </a:p>
          <a:p>
            <a:pPr marL="0" lvl="0" indent="0" algn="l" rtl="0">
              <a:spcBef>
                <a:spcPts val="0"/>
              </a:spcBef>
              <a:spcAft>
                <a:spcPts val="0"/>
              </a:spcAft>
              <a:buNone/>
            </a:pPr>
            <a:r>
              <a:rPr lang="en-US" altLang="ja-JP"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```description</a:t>
            </a:r>
          </a:p>
          <a:p>
            <a:pPr marL="0" lvl="0" indent="0" algn="l" rtl="0">
              <a:spcBef>
                <a:spcPts val="0"/>
              </a:spcBef>
              <a:spcAft>
                <a:spcPts val="0"/>
              </a:spcAft>
              <a:buNone/>
            </a:pPr>
            <a:r>
              <a:rPr lang="ja-JP" altLang="en-US" dirty="0"/>
              <a:t>続いて、お手本の</a:t>
            </a:r>
            <a:r>
              <a:rPr lang="en-US" altLang="ja-JP" dirty="0"/>
              <a:t>TEI</a:t>
            </a:r>
            <a:r>
              <a:rPr lang="ja-JP" altLang="en-US" dirty="0"/>
              <a:t>ファイルを開いてください。実は、すでに「自然の美」には</a:t>
            </a:r>
            <a:r>
              <a:rPr lang="en-US" altLang="ja-JP" dirty="0"/>
              <a:t>TEI</a:t>
            </a:r>
            <a:r>
              <a:rPr lang="ja-JP" altLang="en-US" dirty="0"/>
              <a:t>形式のファイルがあります。</a:t>
            </a:r>
            <a:endParaRPr lang="en-US" altLang="ja-JP" dirty="0"/>
          </a:p>
          <a:p>
            <a:pPr marL="0" lvl="0" indent="0" algn="l" rtl="0">
              <a:spcBef>
                <a:spcPts val="0"/>
              </a:spcBef>
              <a:spcAft>
                <a:spcPts val="0"/>
              </a:spcAft>
              <a:buNone/>
            </a:pPr>
            <a:r>
              <a:rPr lang="ja-JP" altLang="en-US" dirty="0"/>
              <a:t>というわけで、</a:t>
            </a:r>
            <a:r>
              <a:rPr lang="en-US" altLang="ja-JP" dirty="0" err="1"/>
              <a:t>myFirstTeiFile.xml</a:t>
            </a:r>
            <a:r>
              <a:rPr lang="ja-JP" altLang="en-US"/>
              <a:t>も</a:t>
            </a:r>
            <a:r>
              <a:rPr lang="ja-JP" altLang="en-US" dirty="0"/>
              <a:t>開いてみてください。</a:t>
            </a:r>
            <a:endParaRPr lang="en-US" altLang="ja-JP" dirty="0"/>
          </a:p>
          <a:p>
            <a:pPr marL="0" lvl="0" indent="0" algn="l" rtl="0">
              <a:spcBef>
                <a:spcPts val="0"/>
              </a:spcBef>
              <a:spcAft>
                <a:spcPts val="0"/>
              </a:spcAft>
              <a:buNone/>
            </a:pPr>
            <a:r>
              <a:rPr lang="ja-JP" altLang="en-US" dirty="0"/>
              <a:t>わからなくなったらこのお手本を参照してください。</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374739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fba6084d9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fba6084d9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Topic:タグ付けの実践</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lvl="0" indent="0" algn="l" rtl="0">
              <a:spcBef>
                <a:spcPts val="0"/>
              </a:spcBef>
              <a:spcAft>
                <a:spcPts val="0"/>
              </a:spcAft>
              <a:buNone/>
            </a:pPr>
            <a:r>
              <a:rPr lang="ja-JP" altLang="en-US"/>
              <a:t>では、あらためて、この詩の本体を表す</a:t>
            </a:r>
            <a:r>
              <a:rPr lang="en-AU" altLang="ja-JP" dirty="0"/>
              <a:t>(</a:t>
            </a:r>
            <a:r>
              <a:rPr lang="en-US" altLang="ja-JP" dirty="0"/>
              <a:t>text</a:t>
            </a:r>
            <a:r>
              <a:rPr lang="ja-JP" altLang="en-US"/>
              <a:t>タグ</a:t>
            </a:r>
            <a:r>
              <a:rPr lang="en-AU" altLang="ja-JP" dirty="0"/>
              <a:t>)</a:t>
            </a:r>
            <a:r>
              <a:rPr lang="ja-JP" altLang="en-US"/>
              <a:t>に注目してみましょう。</a:t>
            </a:r>
            <a:r>
              <a:rPr lang="en-US" altLang="ja-JP" dirty="0"/>
              <a:t>[break:"1s"]</a:t>
            </a:r>
          </a:p>
          <a:p>
            <a:pPr marL="0" lvl="0" indent="0" algn="l" rtl="0">
              <a:spcBef>
                <a:spcPts val="0"/>
              </a:spcBef>
              <a:spcAft>
                <a:spcPts val="0"/>
              </a:spcAft>
              <a:buNone/>
            </a:pPr>
            <a:r>
              <a:rPr lang="ja-JP" altLang="en-US"/>
              <a:t>この詩</a:t>
            </a:r>
            <a:r>
              <a:rPr lang="en-AU" altLang="ja-JP" dirty="0"/>
              <a:t>(</a:t>
            </a:r>
            <a:r>
              <a:rPr lang="ja-JP" altLang="en-US"/>
              <a:t>では</a:t>
            </a:r>
            <a:r>
              <a:rPr lang="en-AU" altLang="ja-JP" dirty="0"/>
              <a:t>)[kana:"</a:t>
            </a:r>
            <a:r>
              <a:rPr lang="ja-JP" altLang="en-US"/>
              <a:t>デ</a:t>
            </a:r>
            <a:r>
              <a:rPr lang="en-AU" altLang="ja-JP" dirty="0"/>
              <a:t>'</a:t>
            </a:r>
            <a:r>
              <a:rPr lang="ja-JP" altLang="en-US"/>
              <a:t>ワ</a:t>
            </a:r>
            <a:r>
              <a:rPr lang="en-AU" altLang="ja-JP" dirty="0"/>
              <a:t>"]</a:t>
            </a:r>
            <a:r>
              <a:rPr lang="ja-JP" altLang="en-US"/>
              <a:t>、序章という見出しがあり、次に「美しい」から始まるひとつの文があります。</a:t>
            </a:r>
            <a:r>
              <a:rPr lang="en-US" altLang="ja-JP" dirty="0"/>
              <a:t>[break:"0.1s"]</a:t>
            </a:r>
          </a:p>
          <a:p>
            <a:pPr marL="0" lvl="0" indent="0" algn="l" rtl="0">
              <a:spcBef>
                <a:spcPts val="0"/>
              </a:spcBef>
              <a:spcAft>
                <a:spcPts val="0"/>
              </a:spcAft>
              <a:buNone/>
            </a:pPr>
            <a:r>
              <a:rPr lang="ja-JP" altLang="en-US"/>
              <a:t>そして、</a:t>
            </a:r>
            <a:r>
              <a:rPr lang="en-US" altLang="ja-JP" dirty="0"/>
              <a:t>1</a:t>
            </a:r>
            <a:r>
              <a:rPr lang="ja-JP" altLang="en-US"/>
              <a:t>行空けたあとに、文の</a:t>
            </a:r>
            <a:r>
              <a:rPr lang="en-US" altLang="ja-JP" dirty="0"/>
              <a:t>(</a:t>
            </a:r>
            <a:r>
              <a:rPr lang="ja-JP" altLang="en-US"/>
              <a:t>断片</a:t>
            </a:r>
            <a:r>
              <a:rPr lang="en-US" altLang="ja-JP" dirty="0"/>
              <a:t>)[kana:"</a:t>
            </a:r>
            <a:r>
              <a:rPr lang="ja-JP" altLang="en-US"/>
              <a:t>ダ</a:t>
            </a:r>
            <a:r>
              <a:rPr lang="en-US" altLang="ja-JP" dirty="0"/>
              <a:t>'</a:t>
            </a:r>
            <a:r>
              <a:rPr lang="ja-JP" altLang="en-US"/>
              <a:t>ンペン</a:t>
            </a:r>
            <a:r>
              <a:rPr lang="en-US" altLang="ja-JP" dirty="0"/>
              <a:t>"]</a:t>
            </a:r>
            <a:r>
              <a:rPr lang="ja-JP" altLang="en-US"/>
              <a:t>が</a:t>
            </a:r>
            <a:r>
              <a:rPr lang="en-US" altLang="ja-JP" dirty="0"/>
              <a:t>3</a:t>
            </a:r>
            <a:r>
              <a:rPr lang="ja-JP" altLang="en-US"/>
              <a:t>行にわたって続きます。</a:t>
            </a:r>
            <a:r>
              <a:rPr lang="en-US" altLang="ja-JP" dirty="0"/>
              <a:t>[break:"0.5s"]</a:t>
            </a:r>
          </a:p>
          <a:p>
            <a:pPr marL="0" lvl="0" indent="0" algn="l" rtl="0">
              <a:spcBef>
                <a:spcPts val="0"/>
              </a:spcBef>
              <a:spcAft>
                <a:spcPts val="0"/>
              </a:spcAft>
              <a:buNone/>
            </a:pPr>
            <a:r>
              <a:rPr lang="ja-JP" altLang="en-US"/>
              <a:t>ガイドラインでは、最初に</a:t>
            </a:r>
            <a:r>
              <a:rPr lang="en-US" altLang="ja-JP" dirty="0"/>
              <a:t>body</a:t>
            </a:r>
            <a:r>
              <a:rPr lang="ja-JP" altLang="en-US"/>
              <a:t>タグで本文の全体を囲みます。</a:t>
            </a:r>
            <a:r>
              <a:rPr lang="en-US" altLang="ja-JP" dirty="0"/>
              <a:t>[break:"1s"]</a:t>
            </a:r>
          </a:p>
          <a:p>
            <a:pPr marL="0" lvl="0" indent="0" algn="l" rtl="0">
              <a:spcBef>
                <a:spcPts val="0"/>
              </a:spcBef>
              <a:spcAft>
                <a:spcPts val="0"/>
              </a:spcAft>
              <a:buNone/>
            </a:pPr>
            <a:r>
              <a:rPr lang="ja-JP" altLang="en-US"/>
              <a:t>詩のセクションや</a:t>
            </a:r>
            <a:r>
              <a:rPr lang="en-AU" altLang="ja-JP" dirty="0"/>
              <a:t>(</a:t>
            </a:r>
            <a:r>
              <a:rPr lang="ja-JP" altLang="en-US"/>
              <a:t>各行</a:t>
            </a:r>
            <a:r>
              <a:rPr lang="en-AU" altLang="ja-JP" dirty="0"/>
              <a:t>)[kana:"</a:t>
            </a:r>
            <a:r>
              <a:rPr lang="ja-JP" altLang="en-US"/>
              <a:t>カ</a:t>
            </a:r>
            <a:r>
              <a:rPr lang="en-AU" altLang="ja-JP" dirty="0"/>
              <a:t>'</a:t>
            </a:r>
            <a:r>
              <a:rPr lang="ja-JP" altLang="en-US"/>
              <a:t>クギョー</a:t>
            </a:r>
            <a:r>
              <a:rPr lang="en-AU" altLang="ja-JP" dirty="0"/>
              <a:t>"]</a:t>
            </a:r>
            <a:r>
              <a:rPr lang="ja-JP" altLang="en-US"/>
              <a:t>などの構成要素についてはガイドラインの</a:t>
            </a:r>
            <a:r>
              <a:rPr lang="en-US" altLang="ja-JP" dirty="0"/>
              <a:t>verse</a:t>
            </a:r>
            <a:r>
              <a:rPr lang="ja-JP" altLang="en-US"/>
              <a:t>の説明を参考にします。</a:t>
            </a:r>
            <a:r>
              <a:rPr lang="en-US" altLang="ja-JP" dirty="0"/>
              <a:t>[break:"1s"]</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ガイドラインでは、見出しに</a:t>
            </a:r>
            <a:r>
              <a:rPr lang="en-US" altLang="ja-JP" dirty="0"/>
              <a:t>head</a:t>
            </a:r>
            <a:r>
              <a:rPr lang="ja-JP" altLang="en-US"/>
              <a:t>タグ</a:t>
            </a:r>
            <a:r>
              <a:rPr lang="en-US" altLang="ja-JP" dirty="0"/>
              <a:t>[break:"0.2s"]</a:t>
            </a:r>
            <a:r>
              <a:rPr lang="ja-JP" altLang="en-US"/>
              <a:t>、完成された文には</a:t>
            </a:r>
            <a:r>
              <a:rPr lang="en-US" altLang="ja-JP" dirty="0"/>
              <a:t>p</a:t>
            </a:r>
            <a:r>
              <a:rPr lang="ja-JP" altLang="en-US"/>
              <a:t>タグ</a:t>
            </a:r>
            <a:r>
              <a:rPr lang="en-US" altLang="ja-JP" dirty="0"/>
              <a:t>[break:"0.2s"]</a:t>
            </a:r>
            <a:r>
              <a:rPr lang="ja-JP" altLang="en-US"/>
              <a:t>、文の断片には</a:t>
            </a:r>
            <a:r>
              <a:rPr lang="en-US" altLang="ja-JP" dirty="0"/>
              <a:t>l</a:t>
            </a:r>
            <a:r>
              <a:rPr lang="ja-JP" altLang="en-US"/>
              <a:t>タグ</a:t>
            </a:r>
            <a:r>
              <a:rPr lang="en-US" altLang="ja-JP" dirty="0"/>
              <a:t>[break:"0.2s"]</a:t>
            </a:r>
            <a:r>
              <a:rPr lang="ja-JP" altLang="en-US"/>
              <a:t>、断片のグループには</a:t>
            </a:r>
            <a:r>
              <a:rPr lang="en-US" altLang="ja-JP" dirty="0"/>
              <a:t>lg</a:t>
            </a:r>
            <a:r>
              <a:rPr lang="ja-JP" altLang="en-US"/>
              <a:t>タグで囲むことが推奨されています。</a:t>
            </a:r>
            <a:r>
              <a:rPr lang="en-US" dirty="0">
                <a:effectLst/>
              </a:rPr>
              <a:t>[break:"1s"] </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JP" altLang="en-US"/>
              <a:t>では、あらためて、この詩の本体を表す</a:t>
            </a:r>
            <a:r>
              <a:rPr lang="en-AU" altLang="ja-JP" dirty="0"/>
              <a:t>&lt;</a:t>
            </a:r>
            <a:r>
              <a:rPr lang="en-US" altLang="ja-JP" dirty="0"/>
              <a:t>text&gt;</a:t>
            </a:r>
            <a:r>
              <a:rPr lang="ja-JP" altLang="en-US"/>
              <a:t>タグに注目してみましょう。</a:t>
            </a:r>
            <a:endParaRPr lang="en-US" altLang="ja-JP" dirty="0"/>
          </a:p>
          <a:p>
            <a:pPr marL="0" lvl="0" indent="0" algn="l" rtl="0">
              <a:spcBef>
                <a:spcPts val="0"/>
              </a:spcBef>
              <a:spcAft>
                <a:spcPts val="0"/>
              </a:spcAft>
              <a:buNone/>
            </a:pPr>
            <a:r>
              <a:rPr lang="ja-JP" altLang="en-US"/>
              <a:t>この詩では、序章という見出しがあり、次に「美しい」から始まるひとつの文があります。</a:t>
            </a:r>
            <a:endParaRPr lang="en-US" altLang="ja-JP" dirty="0"/>
          </a:p>
          <a:p>
            <a:pPr marL="0" lvl="0" indent="0" algn="l" rtl="0">
              <a:spcBef>
                <a:spcPts val="0"/>
              </a:spcBef>
              <a:spcAft>
                <a:spcPts val="0"/>
              </a:spcAft>
              <a:buNone/>
            </a:pPr>
            <a:r>
              <a:rPr lang="ja-JP" altLang="en-US"/>
              <a:t>そして、</a:t>
            </a:r>
            <a:r>
              <a:rPr lang="en-US" altLang="ja-JP" dirty="0"/>
              <a:t>1</a:t>
            </a:r>
            <a:r>
              <a:rPr lang="ja-JP" altLang="en-US"/>
              <a:t>行空けたあとに、文の断片が</a:t>
            </a:r>
            <a:r>
              <a:rPr lang="en-US" altLang="ja-JP" dirty="0"/>
              <a:t>3</a:t>
            </a:r>
            <a:r>
              <a:rPr lang="ja-JP" altLang="en-US"/>
              <a:t>行にわたって続きます。</a:t>
            </a:r>
            <a:endParaRPr lang="en-US" altLang="ja-JP" dirty="0"/>
          </a:p>
          <a:p>
            <a:pPr marL="0" lvl="0" indent="0" algn="l" rtl="0">
              <a:spcBef>
                <a:spcPts val="0"/>
              </a:spcBef>
              <a:spcAft>
                <a:spcPts val="0"/>
              </a:spcAft>
              <a:buNone/>
            </a:pPr>
            <a:r>
              <a:rPr lang="ja-JP" altLang="en-US"/>
              <a:t>ガイドラインでは、最初に</a:t>
            </a:r>
            <a:r>
              <a:rPr lang="en-AU" altLang="ja-JP" dirty="0"/>
              <a:t>&lt;</a:t>
            </a:r>
            <a:r>
              <a:rPr lang="en-US" altLang="ja-JP" dirty="0"/>
              <a:t>body&gt;</a:t>
            </a:r>
            <a:r>
              <a:rPr lang="ja-JP" altLang="en-US"/>
              <a:t>タグで本文の全体を囲みます。</a:t>
            </a:r>
            <a:endParaRPr lang="en-US" altLang="ja-JP" dirty="0"/>
          </a:p>
          <a:p>
            <a:pPr marL="0" lvl="0" indent="0" algn="l" rtl="0">
              <a:spcBef>
                <a:spcPts val="0"/>
              </a:spcBef>
              <a:spcAft>
                <a:spcPts val="0"/>
              </a:spcAft>
              <a:buNone/>
            </a:pPr>
            <a:r>
              <a:rPr lang="ja-JP" altLang="en-US"/>
              <a:t>詩のセクションや各行などの構成要素についてはガイドラインの</a:t>
            </a:r>
            <a:r>
              <a:rPr lang="en-US" altLang="ja-JP" dirty="0"/>
              <a:t>verse</a:t>
            </a:r>
            <a:r>
              <a:rPr lang="ja-JP" altLang="en-US"/>
              <a:t>の説明を参考にします。</a:t>
            </a:r>
            <a:endParaRPr lang="en-US" altLang="ja-JP" dirty="0"/>
          </a:p>
          <a:p>
            <a:pPr marL="0" lvl="0" indent="0" algn="l" rtl="0">
              <a:spcBef>
                <a:spcPts val="0"/>
              </a:spcBef>
              <a:spcAft>
                <a:spcPts val="0"/>
              </a:spcAft>
              <a:buNone/>
            </a:pPr>
            <a:r>
              <a:rPr lang="ja-JP" altLang="en-US"/>
              <a:t>ガイドラインでは、見出しに</a:t>
            </a:r>
            <a:r>
              <a:rPr lang="en-AU" altLang="ja-JP" dirty="0"/>
              <a:t>&lt;</a:t>
            </a:r>
            <a:r>
              <a:rPr lang="en-US" altLang="ja-JP" dirty="0"/>
              <a:t>head&gt;</a:t>
            </a:r>
            <a:r>
              <a:rPr lang="ja-JP" altLang="en-US"/>
              <a:t>タグ、完成された文には</a:t>
            </a:r>
            <a:r>
              <a:rPr lang="en-AU" altLang="ja-JP" dirty="0"/>
              <a:t>&lt;</a:t>
            </a:r>
            <a:r>
              <a:rPr lang="en-US" altLang="ja-JP" dirty="0"/>
              <a:t>p&gt;</a:t>
            </a:r>
            <a:r>
              <a:rPr lang="ja-JP" altLang="en-US"/>
              <a:t>タグ、文の断片には</a:t>
            </a:r>
            <a:r>
              <a:rPr lang="en-US" altLang="ja-JP" dirty="0"/>
              <a:t>&lt;l&gt;</a:t>
            </a:r>
            <a:r>
              <a:rPr lang="ja-JP" altLang="en-US"/>
              <a:t>タグ、断片のグループには</a:t>
            </a:r>
            <a:r>
              <a:rPr lang="en-AU" altLang="ja-JP" dirty="0"/>
              <a:t>&lt;</a:t>
            </a:r>
            <a:r>
              <a:rPr lang="en-US" altLang="ja-JP" dirty="0"/>
              <a:t>lg&gt;</a:t>
            </a:r>
            <a:r>
              <a:rPr lang="ja-JP" altLang="en-US"/>
              <a:t>タグで囲むことが推奨されています。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a:extLst>
            <a:ext uri="{FF2B5EF4-FFF2-40B4-BE49-F238E27FC236}">
              <a16:creationId xmlns:a16="http://schemas.microsoft.com/office/drawing/2014/main" id="{A9F2A80E-499C-7D2D-A9C6-FEADB3A87D6A}"/>
            </a:ext>
          </a:extLst>
        </p:cNvPr>
        <p:cNvGrpSpPr/>
        <p:nvPr/>
      </p:nvGrpSpPr>
      <p:grpSpPr>
        <a:xfrm>
          <a:off x="0" y="0"/>
          <a:ext cx="0" cy="0"/>
          <a:chOff x="0" y="0"/>
          <a:chExt cx="0" cy="0"/>
        </a:xfrm>
      </p:grpSpPr>
      <p:sp>
        <p:nvSpPr>
          <p:cNvPr id="172" name="Google Shape;172;g2fba6084d92_0_6:notes">
            <a:extLst>
              <a:ext uri="{FF2B5EF4-FFF2-40B4-BE49-F238E27FC236}">
                <a16:creationId xmlns:a16="http://schemas.microsoft.com/office/drawing/2014/main" id="{43C0DD97-90C7-48E5-6C8C-7C8A913A9A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fba6084d92_0_6:notes">
            <a:extLst>
              <a:ext uri="{FF2B5EF4-FFF2-40B4-BE49-F238E27FC236}">
                <a16:creationId xmlns:a16="http://schemas.microsoft.com/office/drawing/2014/main" id="{584171E8-71C3-C675-B911-58247776C1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Topic:タグ付けの実践</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lvl="0" indent="0" algn="l" rtl="0">
              <a:spcBef>
                <a:spcPts val="0"/>
              </a:spcBef>
              <a:spcAft>
                <a:spcPts val="0"/>
              </a:spcAft>
              <a:buNone/>
            </a:pPr>
            <a:r>
              <a:rPr lang="ja-JP" altLang="en-US"/>
              <a:t>タグをつけるのは、対象となるテキストの塊に目印のタグがあると、あとでそのタグを使って分類できるようになるからです。</a:t>
            </a:r>
            <a:r>
              <a:rPr lang="en-US" altLang="ja-JP" dirty="0"/>
              <a:t>[break:"0.5s"]</a:t>
            </a:r>
          </a:p>
          <a:p>
            <a:pPr marL="0" lvl="0" indent="0" algn="l" rtl="0">
              <a:spcBef>
                <a:spcPts val="0"/>
              </a:spcBef>
              <a:spcAft>
                <a:spcPts val="0"/>
              </a:spcAft>
              <a:buNone/>
            </a:pPr>
            <a:r>
              <a:rPr lang="ja-JP" altLang="en-US"/>
              <a:t>例えば序章の次に、</a:t>
            </a:r>
            <a:r>
              <a:rPr lang="en-AU" altLang="ja-JP" dirty="0"/>
              <a:t>(</a:t>
            </a:r>
            <a:r>
              <a:rPr lang="ja-JP" altLang="en-US"/>
              <a:t>第</a:t>
            </a:r>
            <a:r>
              <a:rPr lang="en-US" altLang="ja-JP" dirty="0"/>
              <a:t>1</a:t>
            </a:r>
            <a:r>
              <a:rPr lang="ja-JP" altLang="en-US"/>
              <a:t>章</a:t>
            </a:r>
            <a:r>
              <a:rPr lang="en-AU" altLang="ja-JP" dirty="0"/>
              <a:t>)[kana:"</a:t>
            </a:r>
            <a:r>
              <a:rPr lang="ja-JP" altLang="en-US"/>
              <a:t>ダ</a:t>
            </a:r>
            <a:r>
              <a:rPr lang="en-US" altLang="ja-JP" dirty="0"/>
              <a:t>'</a:t>
            </a:r>
            <a:r>
              <a:rPr lang="ja-JP" altLang="en-US"/>
              <a:t>イイッ</a:t>
            </a:r>
            <a:r>
              <a:rPr lang="en-AU" altLang="ja-JP" dirty="0"/>
              <a:t>'</a:t>
            </a:r>
            <a:r>
              <a:rPr lang="ja-JP" altLang="en-US"/>
              <a:t>ショー</a:t>
            </a:r>
            <a:r>
              <a:rPr lang="en-AU" altLang="ja-JP" dirty="0"/>
              <a:t>"]</a:t>
            </a:r>
            <a:r>
              <a:rPr lang="ja-JP" altLang="en-US"/>
              <a:t>が続くとします。</a:t>
            </a:r>
            <a:r>
              <a:rPr lang="en-US" altLang="ja-JP" dirty="0"/>
              <a:t>[break:"0.5s"]</a:t>
            </a:r>
          </a:p>
          <a:p>
            <a:pPr marL="0" lvl="0" indent="0" algn="l" rtl="0">
              <a:spcBef>
                <a:spcPts val="0"/>
              </a:spcBef>
              <a:spcAft>
                <a:spcPts val="0"/>
              </a:spcAft>
              <a:buNone/>
            </a:pPr>
            <a:r>
              <a:rPr lang="ja-JP" altLang="en-US"/>
              <a:t>各章を区別できるように</a:t>
            </a:r>
            <a:r>
              <a:rPr lang="en-US" dirty="0"/>
              <a:t>(</a:t>
            </a:r>
            <a:r>
              <a:rPr lang="en-US" dirty="0" err="1"/>
              <a:t>div</a:t>
            </a:r>
            <a:r>
              <a:rPr lang="en-US" altLang="ja-JP" dirty="0" err="1"/>
              <a:t>タグ</a:t>
            </a:r>
            <a:r>
              <a:rPr lang="en-US" dirty="0"/>
              <a:t>)[kana:"</a:t>
            </a:r>
            <a:r>
              <a:rPr lang="en-US" dirty="0" err="1"/>
              <a:t>ディヴ</a:t>
            </a:r>
            <a:r>
              <a:rPr lang="en-US" altLang="ja-JP" dirty="0" err="1"/>
              <a:t>タグ</a:t>
            </a:r>
            <a:r>
              <a:rPr lang="en-US" dirty="0"/>
              <a:t>"]</a:t>
            </a:r>
            <a:r>
              <a:rPr lang="ja-JP" altLang="en-US"/>
              <a:t>をつけてみましょう。</a:t>
            </a:r>
            <a:r>
              <a:rPr lang="en-US" altLang="ja-JP" dirty="0"/>
              <a:t>[break:"0.5s"]</a:t>
            </a:r>
          </a:p>
          <a:p>
            <a:pPr marL="0" lvl="0" indent="0" algn="l" rtl="0">
              <a:spcBef>
                <a:spcPts val="0"/>
              </a:spcBef>
              <a:spcAft>
                <a:spcPts val="0"/>
              </a:spcAft>
              <a:buNone/>
            </a:pPr>
            <a:r>
              <a:rPr lang="en-US" dirty="0"/>
              <a:t>(</a:t>
            </a:r>
            <a:r>
              <a:rPr lang="en-US" dirty="0" err="1"/>
              <a:t>div</a:t>
            </a:r>
            <a:r>
              <a:rPr lang="en-US" altLang="ja-JP" dirty="0" err="1"/>
              <a:t>タグ</a:t>
            </a:r>
            <a:r>
              <a:rPr lang="en-US" dirty="0"/>
              <a:t>)[kana:"</a:t>
            </a:r>
            <a:r>
              <a:rPr lang="en-US" dirty="0" err="1"/>
              <a:t>ディヴ</a:t>
            </a:r>
            <a:r>
              <a:rPr lang="en-US" altLang="ja-JP" dirty="0" err="1"/>
              <a:t>タグ</a:t>
            </a:r>
            <a:r>
              <a:rPr lang="en-US" dirty="0"/>
              <a:t>"]</a:t>
            </a:r>
            <a:r>
              <a:rPr lang="en-US" dirty="0" err="1"/>
              <a:t>はセクションの区切りを示すタグです</a:t>
            </a:r>
            <a:r>
              <a:rPr lang="en-US" dirty="0"/>
              <a:t>。</a:t>
            </a:r>
            <a:r>
              <a:rPr lang="en-US" altLang="ja-JP" dirty="0"/>
              <a:t>[break:"0.5s"]</a:t>
            </a:r>
          </a:p>
          <a:p>
            <a:pPr marL="0" lvl="0" indent="0" algn="l" rtl="0">
              <a:spcBef>
                <a:spcPts val="0"/>
              </a:spcBef>
              <a:spcAft>
                <a:spcPts val="0"/>
              </a:spcAft>
              <a:buNone/>
            </a:pPr>
            <a:r>
              <a:rPr lang="ja-JP" altLang="en-US" dirty="0" err="1"/>
              <a:t>各</a:t>
            </a:r>
            <a:r>
              <a:rPr lang="en-US" dirty="0" err="1"/>
              <a:t>章に分かれていますので、まずは</a:t>
            </a:r>
            <a:r>
              <a:rPr lang="en-US" altLang="ja-JP" dirty="0"/>
              <a:t>(</a:t>
            </a:r>
            <a:r>
              <a:rPr lang="en-US" altLang="ja-JP" dirty="0" err="1"/>
              <a:t>divタグ</a:t>
            </a:r>
            <a:r>
              <a:rPr lang="en-US" altLang="ja-JP" dirty="0"/>
              <a:t>)[kana:"</a:t>
            </a:r>
            <a:r>
              <a:rPr lang="en-US" altLang="ja-JP" dirty="0" err="1"/>
              <a:t>ディヴタグ</a:t>
            </a:r>
            <a:r>
              <a:rPr lang="en-US" altLang="ja-JP" dirty="0"/>
              <a:t>"]</a:t>
            </a:r>
            <a:r>
              <a:rPr lang="en-US" dirty="0" err="1"/>
              <a:t>でそれぞれの章を挟みます</a:t>
            </a:r>
            <a:r>
              <a:rPr lang="en-US" dirty="0"/>
              <a:t>。</a:t>
            </a:r>
            <a:r>
              <a:rPr lang="en-US" altLang="ja-JP" dirty="0"/>
              <a:t>[break:"0.5s"]</a:t>
            </a:r>
            <a:endParaRPr lang="en-US" dirty="0"/>
          </a:p>
          <a:p>
            <a:pPr marL="0" lvl="0" indent="0" algn="l" rtl="0">
              <a:spcBef>
                <a:spcPts val="0"/>
              </a:spcBef>
              <a:spcAft>
                <a:spcPts val="0"/>
              </a:spcAft>
              <a:buNone/>
            </a:pPr>
            <a:r>
              <a:rPr lang="en-US" dirty="0" err="1"/>
              <a:t>次に、各章の順番が決まっているので、各</a:t>
            </a:r>
            <a:r>
              <a:rPr lang="en-US" altLang="ja-JP" dirty="0"/>
              <a:t>(</a:t>
            </a:r>
            <a:r>
              <a:rPr lang="en-US" altLang="ja-JP" dirty="0" err="1"/>
              <a:t>divタグ</a:t>
            </a:r>
            <a:r>
              <a:rPr lang="en-US" altLang="ja-JP" dirty="0"/>
              <a:t>)[kana:"</a:t>
            </a:r>
            <a:r>
              <a:rPr lang="en-US" altLang="ja-JP" dirty="0" err="1"/>
              <a:t>ディヴタグ</a:t>
            </a:r>
            <a:r>
              <a:rPr lang="en-US" altLang="ja-JP" dirty="0"/>
              <a:t>"]</a:t>
            </a:r>
            <a:r>
              <a:rPr lang="en-US" dirty="0" err="1"/>
              <a:t>に章と順番をつけます</a:t>
            </a:r>
            <a:r>
              <a:rPr lang="en-US" altLang="ja-JP" dirty="0"/>
              <a:t>。[break:"0.5s"]</a:t>
            </a:r>
            <a:endParaRPr lang="en-US" dirty="0"/>
          </a:p>
          <a:p>
            <a:pPr marL="0" lvl="0" indent="0" algn="l" rtl="0">
              <a:spcBef>
                <a:spcPts val="0"/>
              </a:spcBef>
              <a:spcAft>
                <a:spcPts val="0"/>
              </a:spcAft>
              <a:buNone/>
            </a:pPr>
            <a:r>
              <a:rPr lang="ja-JP" altLang="en-US"/>
              <a:t>それには、タグの中に追加の情報を入れます。</a:t>
            </a:r>
            <a:endParaRPr lang="en-US" altLang="ja-JP" dirty="0"/>
          </a:p>
          <a:p>
            <a:pPr marL="0" lvl="0" indent="0" algn="l" rtl="0">
              <a:spcBef>
                <a:spcPts val="0"/>
              </a:spcBef>
              <a:spcAft>
                <a:spcPts val="0"/>
              </a:spcAft>
              <a:buNone/>
            </a:pPr>
            <a:r>
              <a:rPr lang="ja-JP" altLang="en-US"/>
              <a:t>右側のコードでいうと、</a:t>
            </a:r>
            <a:r>
              <a:rPr lang="en-US" altLang="ja-JP" dirty="0"/>
              <a:t>type</a:t>
            </a:r>
            <a:r>
              <a:rPr lang="ja-JP" altLang="en-US"/>
              <a:t>と</a:t>
            </a:r>
            <a:r>
              <a:rPr lang="en-US" altLang="ja-JP" dirty="0"/>
              <a:t>n</a:t>
            </a:r>
            <a:r>
              <a:rPr lang="ja-JP" altLang="en-US"/>
              <a:t>にあたります。</a:t>
            </a:r>
            <a:r>
              <a:rPr lang="en-US" altLang="ja-JP" dirty="0"/>
              <a:t>[break:"0.5s"]</a:t>
            </a:r>
          </a:p>
          <a:p>
            <a:pPr marL="0" lvl="0" indent="0" algn="l" rtl="0">
              <a:spcBef>
                <a:spcPts val="0"/>
              </a:spcBef>
              <a:spcAft>
                <a:spcPts val="0"/>
              </a:spcAft>
              <a:buNone/>
            </a:pPr>
            <a:r>
              <a:rPr lang="ja-JP" altLang="en-US"/>
              <a:t>これらの記号は、詳細な情報を付け加えることで、同じ名前のタグに個性を持たせることができます</a:t>
            </a:r>
            <a:r>
              <a:rPr lang="en-US" altLang="ja-JP" dirty="0"/>
              <a:t>。[break:"0.5s"]</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例えば同じ人間の種族であっても、それぞれの人間には名前で区別が付けられています</a:t>
            </a:r>
            <a:r>
              <a:rPr lang="en-US" altLang="ja-JP" dirty="0"/>
              <a:t>。[break:"0.5s"]</a:t>
            </a:r>
          </a:p>
          <a:p>
            <a:pPr marL="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lang="ja-JP" altLang="en-US"/>
              <a:t>それと同様に、各タグにさまざまな個性、言い換えると属性を付けることができます。</a:t>
            </a:r>
            <a:r>
              <a:rPr lang="en-US" dirty="0">
                <a:effectLst/>
              </a:rPr>
              <a:t>[break:"1s"] </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JP" altLang="en-US"/>
              <a:t>タグをつけるのは、対象となるテキストの塊に目印のタグがあると、あとでそのタグを使って分類できるようになるからです。</a:t>
            </a:r>
            <a:endParaRPr lang="en-US" altLang="ja-JP" dirty="0"/>
          </a:p>
          <a:p>
            <a:pPr marL="0" lvl="0" indent="0" algn="l" rtl="0">
              <a:spcBef>
                <a:spcPts val="0"/>
              </a:spcBef>
              <a:spcAft>
                <a:spcPts val="0"/>
              </a:spcAft>
              <a:buNone/>
            </a:pPr>
            <a:r>
              <a:rPr lang="ja-JP" altLang="en-US"/>
              <a:t>例えば序章の次に第</a:t>
            </a:r>
            <a:r>
              <a:rPr lang="en-US" altLang="ja-JP" dirty="0"/>
              <a:t>1</a:t>
            </a:r>
            <a:r>
              <a:rPr lang="ja-JP" altLang="en-US"/>
              <a:t>章が続くとします。</a:t>
            </a:r>
            <a:endParaRPr lang="en-US" altLang="ja-JP" dirty="0"/>
          </a:p>
          <a:p>
            <a:pPr marL="0" lvl="0" indent="0" algn="l" rtl="0">
              <a:spcBef>
                <a:spcPts val="0"/>
              </a:spcBef>
              <a:spcAft>
                <a:spcPts val="0"/>
              </a:spcAft>
              <a:buNone/>
            </a:pPr>
            <a:r>
              <a:rPr lang="ja-JP" altLang="en-US"/>
              <a:t>各章を区別できるように</a:t>
            </a:r>
            <a:r>
              <a:rPr lang="en-AU" altLang="ja-JP" dirty="0"/>
              <a:t>&lt;</a:t>
            </a:r>
            <a:r>
              <a:rPr lang="en-US" altLang="ja-JP" dirty="0"/>
              <a:t>div&gt;</a:t>
            </a:r>
            <a:r>
              <a:rPr lang="ja-JP" altLang="en-US"/>
              <a:t>タグをつけてみましょう。</a:t>
            </a:r>
            <a:endParaRPr lang="en-US" altLang="ja-JP" dirty="0"/>
          </a:p>
          <a:p>
            <a:pPr marL="0" lvl="0" indent="0" algn="l" rtl="0">
              <a:spcBef>
                <a:spcPts val="0"/>
              </a:spcBef>
              <a:spcAft>
                <a:spcPts val="0"/>
              </a:spcAft>
              <a:buNone/>
            </a:pPr>
            <a:r>
              <a:rPr lang="en-US" dirty="0"/>
              <a:t>&lt;div&gt;</a:t>
            </a:r>
            <a:r>
              <a:rPr lang="en-US" dirty="0" err="1"/>
              <a:t>タグはセクションの区切りを示すタグです。この詩は</a:t>
            </a:r>
            <a:r>
              <a:rPr lang="ja-JP" altLang="en-US" dirty="0" err="1"/>
              <a:t>各</a:t>
            </a:r>
            <a:r>
              <a:rPr lang="en-US" dirty="0" err="1"/>
              <a:t>章に分かれていますので、まずは</a:t>
            </a:r>
            <a:r>
              <a:rPr lang="en-US" dirty="0"/>
              <a:t>&lt;div&gt;</a:t>
            </a:r>
            <a:r>
              <a:rPr lang="en-US" dirty="0" err="1"/>
              <a:t>タグでそれぞれの章を挟みます</a:t>
            </a:r>
            <a:r>
              <a:rPr lang="en-US" dirty="0"/>
              <a:t>。</a:t>
            </a:r>
          </a:p>
          <a:p>
            <a:pPr marL="0" lvl="0" indent="0" algn="l" rtl="0">
              <a:spcBef>
                <a:spcPts val="0"/>
              </a:spcBef>
              <a:spcAft>
                <a:spcPts val="0"/>
              </a:spcAft>
              <a:buNone/>
            </a:pPr>
            <a:r>
              <a:rPr lang="en-US" dirty="0" err="1"/>
              <a:t>次に、各章の順番が決まっているので、各</a:t>
            </a:r>
            <a:r>
              <a:rPr lang="en-US" dirty="0"/>
              <a:t>&lt;div&gt;</a:t>
            </a:r>
            <a:r>
              <a:rPr lang="en-US" dirty="0" err="1"/>
              <a:t>タグに章と順番をつけます</a:t>
            </a:r>
            <a:r>
              <a:rPr lang="en-US" dirty="0"/>
              <a:t>。</a:t>
            </a:r>
          </a:p>
          <a:p>
            <a:pPr marL="0" lvl="0" indent="0" algn="l" rtl="0">
              <a:spcBef>
                <a:spcPts val="0"/>
              </a:spcBef>
              <a:spcAft>
                <a:spcPts val="0"/>
              </a:spcAft>
              <a:buNone/>
            </a:pPr>
            <a:r>
              <a:rPr lang="ja-JP" altLang="en-US"/>
              <a:t>それには、タグの中に追加の情報を入れます。</a:t>
            </a:r>
            <a:endParaRPr lang="en-US" altLang="ja-JP" dirty="0"/>
          </a:p>
          <a:p>
            <a:pPr marL="0" lvl="0" indent="0" algn="l" rtl="0">
              <a:spcBef>
                <a:spcPts val="0"/>
              </a:spcBef>
              <a:spcAft>
                <a:spcPts val="0"/>
              </a:spcAft>
              <a:buNone/>
            </a:pPr>
            <a:r>
              <a:rPr lang="ja-JP" altLang="en-US"/>
              <a:t>右側のコードでいうと、</a:t>
            </a:r>
            <a:r>
              <a:rPr lang="en-US" altLang="ja-JP" dirty="0"/>
              <a:t>type</a:t>
            </a:r>
            <a:r>
              <a:rPr lang="ja-JP" altLang="en-US"/>
              <a:t>と</a:t>
            </a:r>
            <a:r>
              <a:rPr lang="en-US" altLang="ja-JP" dirty="0"/>
              <a:t>n</a:t>
            </a:r>
            <a:r>
              <a:rPr lang="ja-JP" altLang="en-US"/>
              <a:t>にあたります。</a:t>
            </a:r>
            <a:endParaRPr lang="en-US" altLang="ja-JP" dirty="0"/>
          </a:p>
          <a:p>
            <a:pPr marL="0" lvl="0" indent="0" algn="l" rtl="0">
              <a:spcBef>
                <a:spcPts val="0"/>
              </a:spcBef>
              <a:spcAft>
                <a:spcPts val="0"/>
              </a:spcAft>
              <a:buNone/>
            </a:pPr>
            <a:r>
              <a:rPr lang="ja-JP" altLang="en-US"/>
              <a:t>これらの記号は、詳細な情報を付け加えることで、同じ名前のタグに個性を持たせることができます。</a:t>
            </a:r>
            <a:endParaRPr lang="en-US" altLang="ja-JP" dirty="0"/>
          </a:p>
          <a:p>
            <a:pPr marL="0" lvl="0" indent="0" algn="l" rtl="0">
              <a:spcBef>
                <a:spcPts val="0"/>
              </a:spcBef>
              <a:spcAft>
                <a:spcPts val="0"/>
              </a:spcAft>
              <a:buNone/>
            </a:pPr>
            <a:r>
              <a:rPr lang="ja-JP" altLang="en-US"/>
              <a:t>例えば同じ人間の種族であっても、それぞれの人間には名前で区別が付けられています。</a:t>
            </a:r>
            <a:endParaRPr lang="en-US" altLang="ja-JP" dirty="0"/>
          </a:p>
          <a:p>
            <a:pPr marL="0" lvl="0" indent="0" algn="l" rtl="0">
              <a:spcBef>
                <a:spcPts val="0"/>
              </a:spcBef>
              <a:spcAft>
                <a:spcPts val="0"/>
              </a:spcAft>
              <a:buNone/>
            </a:pPr>
            <a:r>
              <a:rPr lang="ja-JP" altLang="en-US"/>
              <a:t>それと同様に、各タグにさまざまな個性、言い換えると「属性」を付けることができます。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4260149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effectLst/>
                <a:latin typeface="Helvetica Neue" panose="02000503000000020004" pitchFamily="2" charset="0"/>
              </a:rPr>
              <a:t>Topic:タグ付けの実践</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158750" indent="0">
              <a:buNone/>
            </a:pPr>
            <a:r>
              <a:rPr kumimoji="1" lang="ja-JP" altLang="en-US"/>
              <a:t>ひとまずこれで、</a:t>
            </a:r>
            <a:r>
              <a:rPr kumimoji="1" lang="en-US" altLang="ja-JP" dirty="0"/>
              <a:t>(</a:t>
            </a:r>
            <a:r>
              <a:rPr kumimoji="1" lang="ja-JP" altLang="en-US"/>
              <a:t>詩を</a:t>
            </a:r>
            <a:r>
              <a:rPr kumimoji="1" lang="en-US" altLang="ja-JP" dirty="0"/>
              <a:t>)[kana:"</a:t>
            </a:r>
            <a:r>
              <a:rPr kumimoji="1" lang="ja-JP" altLang="en-US"/>
              <a:t>シ</a:t>
            </a:r>
            <a:r>
              <a:rPr kumimoji="1" lang="en-AU" altLang="ja-JP" dirty="0"/>
              <a:t>'</a:t>
            </a:r>
            <a:r>
              <a:rPr kumimoji="1" lang="ja-JP" altLang="en-US"/>
              <a:t>ヲ</a:t>
            </a:r>
            <a:r>
              <a:rPr kumimoji="1" lang="en-US" altLang="ja-JP"/>
              <a:t>'</a:t>
            </a:r>
            <a:r>
              <a:rPr kumimoji="1" lang="en-US" altLang="ja-JP" dirty="0"/>
              <a:t>"]</a:t>
            </a:r>
            <a:r>
              <a:rPr kumimoji="1" lang="ja-JP" altLang="en-US"/>
              <a:t> </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kumimoji="1" lang="ja-JP" altLang="en-US"/>
              <a:t>タグで構造化することができました。</a:t>
            </a:r>
            <a:r>
              <a:rPr kumimoji="1" lang="en-US" altLang="ja-JP" dirty="0"/>
              <a:t>[break:"0.5s"]</a:t>
            </a:r>
          </a:p>
          <a:p>
            <a:pPr marL="158750" indent="0">
              <a:buNone/>
            </a:pPr>
            <a:r>
              <a:rPr kumimoji="1" lang="ja-JP" altLang="en-US"/>
              <a:t>このサンプルの</a:t>
            </a:r>
            <a:r>
              <a:rPr kumimoji="1" lang="en-AU" altLang="ja-JP" dirty="0"/>
              <a:t>(</a:t>
            </a:r>
            <a:r>
              <a:rPr kumimoji="1" lang="ja-JP" altLang="en-US"/>
              <a:t>詩は</a:t>
            </a:r>
            <a:r>
              <a:rPr kumimoji="1" lang="en-AU" altLang="ja-JP" dirty="0"/>
              <a:t>)[kana:"</a:t>
            </a:r>
            <a:r>
              <a:rPr kumimoji="1" lang="ja-JP" altLang="en-US"/>
              <a:t>シワ</a:t>
            </a:r>
            <a:r>
              <a:rPr kumimoji="1" lang="en-US" altLang="ja-JP"/>
              <a:t>'</a:t>
            </a:r>
            <a:r>
              <a:rPr kumimoji="1" lang="en-AU" altLang="ja-JP" dirty="0"/>
              <a:t>"]</a:t>
            </a:r>
            <a:r>
              <a:rPr kumimoji="1" lang="ja-JP" altLang="en-US"/>
              <a:t> 、序章、</a:t>
            </a:r>
            <a:r>
              <a:rPr lang="en-AU" altLang="ja-JP" dirty="0"/>
              <a:t>(</a:t>
            </a:r>
            <a:r>
              <a:rPr lang="ja-JP" altLang="en-US"/>
              <a:t>第</a:t>
            </a:r>
            <a:r>
              <a:rPr lang="en-US" altLang="ja-JP" dirty="0"/>
              <a:t>1</a:t>
            </a:r>
            <a:r>
              <a:rPr lang="ja-JP" altLang="en-US"/>
              <a:t>章</a:t>
            </a:r>
            <a:r>
              <a:rPr lang="en-AU" altLang="ja-JP" dirty="0"/>
              <a:t>)[kana:"</a:t>
            </a:r>
            <a:r>
              <a:rPr lang="ja-JP" altLang="en-US"/>
              <a:t>ダ</a:t>
            </a:r>
            <a:r>
              <a:rPr lang="en-US" altLang="ja-JP"/>
              <a:t>'</a:t>
            </a:r>
            <a:r>
              <a:rPr lang="ja-JP" altLang="en-US"/>
              <a:t>イ</a:t>
            </a:r>
            <a:r>
              <a:rPr lang="en-US" altLang="ja-JP"/>
              <a:t>'</a:t>
            </a:r>
            <a:r>
              <a:rPr lang="ja-JP" altLang="en-US"/>
              <a:t>イッ</a:t>
            </a:r>
            <a:r>
              <a:rPr lang="en-US" altLang="ja-JP"/>
              <a:t>'</a:t>
            </a:r>
            <a:r>
              <a:rPr lang="ja-JP" altLang="en-US"/>
              <a:t>ショー</a:t>
            </a:r>
            <a:r>
              <a:rPr lang="en-AU" altLang="ja-JP" dirty="0"/>
              <a:t>"]</a:t>
            </a:r>
            <a:r>
              <a:rPr kumimoji="1" lang="ja-JP" altLang="en-US"/>
              <a:t>とセクションに分かれており、</a:t>
            </a:r>
            <a:r>
              <a:rPr kumimoji="1" lang="en-US" altLang="ja-JP" dirty="0"/>
              <a:t>[break:"0.1s"]</a:t>
            </a:r>
            <a:r>
              <a:rPr kumimoji="1" lang="ja-JP" altLang="en-US"/>
              <a:t>それらには順序があります。</a:t>
            </a:r>
            <a:r>
              <a:rPr kumimoji="1" lang="en-US" altLang="ja-JP" dirty="0"/>
              <a:t>[break:"0.5s"]</a:t>
            </a:r>
          </a:p>
          <a:p>
            <a:pPr marL="158750" indent="0">
              <a:buNone/>
            </a:pPr>
            <a:r>
              <a:rPr kumimoji="1" lang="ja-JP" altLang="en-US"/>
              <a:t>そして各章には</a:t>
            </a:r>
            <a:r>
              <a:rPr kumimoji="1" lang="en-US" altLang="ja-JP" dirty="0"/>
              <a:t>4</a:t>
            </a:r>
            <a:r>
              <a:rPr kumimoji="1" lang="ja-JP" altLang="en-US"/>
              <a:t>行程度の文、</a:t>
            </a:r>
            <a:r>
              <a:rPr kumimoji="1" lang="en-US" altLang="ja-JP" dirty="0"/>
              <a:t>[break:"0.1s"]</a:t>
            </a:r>
            <a:r>
              <a:rPr kumimoji="1" lang="ja-JP" altLang="en-US"/>
              <a:t>あるいは文の断片で構成される、連（れん）と呼ばれる塊があることを</a:t>
            </a:r>
            <a:r>
              <a:rPr kumimoji="1" lang="en-US" altLang="ja-JP" dirty="0"/>
              <a:t>[break:"0.1s"]</a:t>
            </a:r>
            <a:r>
              <a:rPr kumimoji="1" lang="ja-JP" altLang="en-US"/>
              <a:t>正確に</a:t>
            </a:r>
            <a:r>
              <a:rPr kumimoji="1" lang="en-AU" altLang="ja-JP" dirty="0"/>
              <a:t>(</a:t>
            </a:r>
            <a:r>
              <a:rPr kumimoji="1" lang="ja-JP" altLang="en-US"/>
              <a:t>表現できました</a:t>
            </a:r>
            <a:r>
              <a:rPr kumimoji="1" lang="en-AU" altLang="ja-JP" dirty="0"/>
              <a:t>)</a:t>
            </a:r>
            <a:r>
              <a:rPr kumimoji="1" lang="ja-JP" altLang="en-US"/>
              <a:t>。</a:t>
            </a:r>
            <a:r>
              <a:rPr kumimoji="1" lang="en-US" altLang="ja-JP" dirty="0"/>
              <a:t>[break:"0.5s"]</a:t>
            </a:r>
          </a:p>
          <a:p>
            <a:pPr marL="158750" indent="0">
              <a:buNone/>
            </a:pPr>
            <a:r>
              <a:rPr kumimoji="1" lang="ja-JP" altLang="en-US"/>
              <a:t>このように、簡単なサンプルを、実際に</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kumimoji="1" lang="ja-JP" altLang="en-US"/>
              <a:t>形式</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イケ</a:t>
            </a:r>
            <a:r>
              <a:rPr lang="en-US" altLang="ja-JP" dirty="0">
                <a:effectLst/>
                <a:latin typeface="Hiragino Sans" panose="020B0400000000000000" pitchFamily="34" charset="-128"/>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イシキ</a:t>
            </a:r>
            <a:r>
              <a:rPr lang="en-US" altLang="ja-JP" dirty="0">
                <a:effectLst/>
                <a:latin typeface=".AppleSystemUIFontMonospaced"/>
                <a:ea typeface="Hiragino Sans" panose="020B0400000000000000" pitchFamily="34" charset="-128"/>
              </a:rPr>
              <a:t>"]</a:t>
            </a:r>
            <a:r>
              <a:rPr kumimoji="1" lang="ja-JP" altLang="en-US"/>
              <a:t> のデータにすると、タグ付けの仕組みに少し慣れるでしょう。</a:t>
            </a:r>
            <a:r>
              <a:rPr kumimoji="1" lang="en-US" altLang="ja-JP" dirty="0"/>
              <a:t>[break:"0.5s"]</a:t>
            </a: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大変お疲れ様でした。</a:t>
            </a:r>
            <a:r>
              <a:rPr lang="en-US" dirty="0">
                <a:effectLst/>
              </a:rPr>
              <a:t>[break:"1s"] </a:t>
            </a:r>
            <a:endParaRPr lang="en-US" dirty="0">
              <a:effectLst/>
              <a:latin typeface="Helvetica Neue" panose="02000503000000020004"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158750" indent="0">
              <a:buNone/>
            </a:pPr>
            <a:r>
              <a:rPr kumimoji="1" lang="ja-JP" altLang="en-US"/>
              <a:t>ひとまずこれで、詩を</a:t>
            </a:r>
            <a:r>
              <a:rPr lang="en-AU" altLang="ja-JP" dirty="0">
                <a:effectLst/>
                <a:latin typeface=".AppleSystemUIFontMonospaced"/>
                <a:ea typeface="Hiragino Sans" panose="020B0400000000000000" pitchFamily="34" charset="-128"/>
              </a:rPr>
              <a:t>TEI</a:t>
            </a:r>
            <a:r>
              <a:rPr kumimoji="1" lang="ja-JP" altLang="en-US"/>
              <a:t>タグで構造化することができました。</a:t>
            </a:r>
            <a:endParaRPr kumimoji="1" lang="en-US" altLang="ja-JP" dirty="0"/>
          </a:p>
          <a:p>
            <a:pPr marL="158750" indent="0">
              <a:buNone/>
            </a:pPr>
            <a:r>
              <a:rPr kumimoji="1" lang="ja-JP" altLang="en-US"/>
              <a:t>このサンプルの詩は、序章、</a:t>
            </a:r>
            <a:r>
              <a:rPr lang="ja-JP" altLang="en-US"/>
              <a:t>第</a:t>
            </a:r>
            <a:r>
              <a:rPr lang="en-US" altLang="ja-JP" dirty="0"/>
              <a:t>1</a:t>
            </a:r>
            <a:r>
              <a:rPr lang="ja-JP" altLang="en-US"/>
              <a:t>章</a:t>
            </a:r>
            <a:r>
              <a:rPr kumimoji="1" lang="ja-JP" altLang="en-US"/>
              <a:t>とセクションに分かれており、それらには順序があります。</a:t>
            </a:r>
            <a:endParaRPr kumimoji="1" lang="en-US" altLang="ja-JP" dirty="0"/>
          </a:p>
          <a:p>
            <a:pPr marL="158750" indent="0">
              <a:buNone/>
            </a:pPr>
            <a:r>
              <a:rPr kumimoji="1" lang="ja-JP" altLang="en-US"/>
              <a:t>そして各章には</a:t>
            </a:r>
            <a:r>
              <a:rPr kumimoji="1" lang="en-US" altLang="ja-JP" dirty="0"/>
              <a:t>4</a:t>
            </a:r>
            <a:r>
              <a:rPr kumimoji="1" lang="ja-JP" altLang="en-US"/>
              <a:t>行程度の文、あるいは文の断片で構成される「連（れん）」と呼ばれる塊があることを正確に表現できました。</a:t>
            </a:r>
            <a:endParaRPr kumimoji="1" lang="en-US" altLang="ja-JP" dirty="0"/>
          </a:p>
          <a:p>
            <a:pPr marL="158750" indent="0">
              <a:buNone/>
            </a:pPr>
            <a:r>
              <a:rPr kumimoji="1" lang="ja-JP" altLang="en-US"/>
              <a:t>このように、簡単なサンプルを実際に</a:t>
            </a:r>
            <a:r>
              <a:rPr lang="en-AU" altLang="ja-JP" dirty="0">
                <a:effectLst/>
                <a:latin typeface=".AppleSystemUIFontMonospaced"/>
                <a:ea typeface="Hiragino Sans" panose="020B0400000000000000" pitchFamily="34" charset="-128"/>
              </a:rPr>
              <a:t>TEI</a:t>
            </a:r>
            <a:r>
              <a:rPr kumimoji="1" lang="ja-JP" altLang="en-US"/>
              <a:t>形式のデータにすると、タグ付けの仕組みに少し慣れるでしょう。</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mj-lt"/>
              <a:buNone/>
              <a:tabLst/>
              <a:defRPr/>
            </a:pPr>
            <a:r>
              <a:rPr kumimoji="1" lang="ja-JP" altLang="en-US"/>
              <a:t>大変お疲れ様でした。</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1129396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3200" b="1" i="0">
                <a:solidFill>
                  <a:schemeClr val="dk2"/>
                </a:solidFill>
                <a:latin typeface="BIZ UDPGothic" panose="020B0400000000000000" pitchFamily="34" charset="-128"/>
                <a:ea typeface="BIZ UDPGothic" panose="020B0400000000000000" pitchFamily="34" charset="-128"/>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r>
              <a:rPr lang="ja-JP" altLang="en-US"/>
              <a:t>マスター タイトルの書式設定</a:t>
            </a:r>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6659861" y="2533163"/>
            <a:ext cx="7218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1" y="2533163"/>
            <a:ext cx="7218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664661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13888"/>
            <a:ext cx="6400800" cy="469218"/>
          </a:xfrm>
          <a:prstGeom prst="rect">
            <a:avLst/>
          </a:prstGeom>
        </p:spPr>
        <p:txBody>
          <a:bodyPr/>
          <a:lstStyle>
            <a:lvl1pPr marL="0" indent="0" algn="ctr">
              <a:buNone/>
              <a:defRPr>
                <a:solidFill>
                  <a:schemeClr val="tx1">
                    <a:lumMod val="75000"/>
                    <a:lumOff val="25000"/>
                  </a:schemeClr>
                </a:solidFill>
                <a:latin typeface="游ゴシック" panose="020B0400000000000000" pitchFamily="50" charset="-128"/>
                <a:ea typeface="游ゴシック" panose="020B0400000000000000" pitchFamily="50" charset="-128"/>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ja-JP" altLang="en-US"/>
              <a:t>マスター サブタイトルの書式設定</a:t>
            </a:r>
          </a:p>
        </p:txBody>
      </p:sp>
      <p:sp>
        <p:nvSpPr>
          <p:cNvPr id="2" name="Google Shape;59;p8">
            <a:extLst>
              <a:ext uri="{FF2B5EF4-FFF2-40B4-BE49-F238E27FC236}">
                <a16:creationId xmlns:a16="http://schemas.microsoft.com/office/drawing/2014/main" id="{808EB531-2B45-6747-7C32-52EA2ABF44C3}"/>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0;p8">
            <a:extLst>
              <a:ext uri="{FF2B5EF4-FFF2-40B4-BE49-F238E27FC236}">
                <a16:creationId xmlns:a16="http://schemas.microsoft.com/office/drawing/2014/main" id="{B59A09FF-07E9-D401-ABB4-9579E0DDFAE4}"/>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1;p8">
            <a:extLst>
              <a:ext uri="{FF2B5EF4-FFF2-40B4-BE49-F238E27FC236}">
                <a16:creationId xmlns:a16="http://schemas.microsoft.com/office/drawing/2014/main" id="{C9946FFC-12F2-5FC7-DBA6-3221B8850CE4}"/>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62;p8">
            <a:extLst>
              <a:ext uri="{FF2B5EF4-FFF2-40B4-BE49-F238E27FC236}">
                <a16:creationId xmlns:a16="http://schemas.microsoft.com/office/drawing/2014/main" id="{23C6DA69-4B8C-4BE9-CBD8-4F18655E5F87}"/>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4559739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6_タイトルとコンテンツ">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85696"/>
            <a:ext cx="8229600" cy="972108"/>
          </a:xfrm>
          <a:prstGeom prst="rect">
            <a:avLst/>
          </a:prstGeom>
        </p:spPr>
        <p:txBody>
          <a:bodyPr>
            <a:normAutofit/>
          </a:bodyPr>
          <a:lstStyle>
            <a:lvl1pPr>
              <a:defRPr sz="3600">
                <a:solidFill>
                  <a:schemeClr val="tx1">
                    <a:lumMod val="50000"/>
                  </a:schemeClr>
                </a:solidFill>
                <a:latin typeface="BIZ UDPGothic" panose="020B0400000000000000" pitchFamily="34" charset="-128"/>
                <a:ea typeface="BIZ UDPGothic" panose="020B0400000000000000" pitchFamily="34" charset="-128"/>
              </a:defRPr>
            </a:lvl1pPr>
          </a:lstStyle>
          <a:p>
            <a:r>
              <a:rPr lang="ja-JP" altLang="en-US"/>
              <a:t>マスター タイトルの書式設定</a:t>
            </a:r>
          </a:p>
        </p:txBody>
      </p:sp>
      <p:sp>
        <p:nvSpPr>
          <p:cNvPr id="3" name="Google Shape;59;p8">
            <a:extLst>
              <a:ext uri="{FF2B5EF4-FFF2-40B4-BE49-F238E27FC236}">
                <a16:creationId xmlns:a16="http://schemas.microsoft.com/office/drawing/2014/main" id="{10377CCF-68FD-C625-B1C7-5424852C0691}"/>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0;p8">
            <a:extLst>
              <a:ext uri="{FF2B5EF4-FFF2-40B4-BE49-F238E27FC236}">
                <a16:creationId xmlns:a16="http://schemas.microsoft.com/office/drawing/2014/main" id="{3C68FE37-03FC-FD04-419A-3A72E9A27811}"/>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1;p8">
            <a:extLst>
              <a:ext uri="{FF2B5EF4-FFF2-40B4-BE49-F238E27FC236}">
                <a16:creationId xmlns:a16="http://schemas.microsoft.com/office/drawing/2014/main" id="{09F07A00-DB08-833B-DD3B-76A46EE23F1D}"/>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62;p8">
            <a:extLst>
              <a:ext uri="{FF2B5EF4-FFF2-40B4-BE49-F238E27FC236}">
                <a16:creationId xmlns:a16="http://schemas.microsoft.com/office/drawing/2014/main" id="{7D765330-434D-04F3-31F0-98E8851DFC49}"/>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384940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7612"/>
            <a:ext cx="8229600" cy="972108"/>
          </a:xfrm>
          <a:prstGeom prst="rect">
            <a:avLst/>
          </a:prstGeom>
        </p:spPr>
        <p:txBody>
          <a:bodyPr/>
          <a:lstStyle>
            <a:lvl1pPr>
              <a:defRPr sz="3000">
                <a:solidFill>
                  <a:schemeClr val="bg1"/>
                </a:solidFill>
                <a:latin typeface="BIZ UDPGothic" panose="020B0400000000000000" pitchFamily="34" charset="-128"/>
                <a:ea typeface="BIZ UDPGothic" panose="020B0400000000000000" pitchFamily="34" charset="-128"/>
              </a:defRPr>
            </a:lvl1pPr>
          </a:lstStyle>
          <a:p>
            <a:r>
              <a:rPr lang="ja-JP" altLang="en-US"/>
              <a:t>マスター タイトルの書式設定</a:t>
            </a:r>
          </a:p>
        </p:txBody>
      </p:sp>
      <p:sp>
        <p:nvSpPr>
          <p:cNvPr id="3" name="コンテンツ プレースホルダー 2"/>
          <p:cNvSpPr>
            <a:spLocks noGrp="1"/>
          </p:cNvSpPr>
          <p:nvPr>
            <p:ph idx="1"/>
          </p:nvPr>
        </p:nvSpPr>
        <p:spPr>
          <a:xfrm>
            <a:off x="893700" y="1373588"/>
            <a:ext cx="7283860" cy="3552300"/>
          </a:xfrm>
          <a:prstGeom prst="rect">
            <a:avLst/>
          </a:prstGeom>
        </p:spPr>
        <p:txBody>
          <a:bodyPr/>
          <a:lstStyle>
            <a:lvl1pPr marL="198815" indent="-198815">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20" indent="-130957">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490" indent="-138101">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686" indent="0">
              <a:buNone/>
              <a:defRPr sz="1200">
                <a:latin typeface="游ゴシック" panose="020B0400000000000000" pitchFamily="50" charset="-128"/>
                <a:ea typeface="游ゴシック" panose="020B0400000000000000" pitchFamily="50" charset="-128"/>
              </a:defRPr>
            </a:lvl4pPr>
            <a:lvl5pPr marL="672638" indent="-132148">
              <a:defRPr sz="1200">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4" name="Google Shape;59;p8">
            <a:extLst>
              <a:ext uri="{FF2B5EF4-FFF2-40B4-BE49-F238E27FC236}">
                <a16:creationId xmlns:a16="http://schemas.microsoft.com/office/drawing/2014/main" id="{3665CAC3-D270-64A0-BA83-9AE5B0237E03}"/>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0;p8">
            <a:extLst>
              <a:ext uri="{FF2B5EF4-FFF2-40B4-BE49-F238E27FC236}">
                <a16:creationId xmlns:a16="http://schemas.microsoft.com/office/drawing/2014/main" id="{3BEEC9AD-0BA0-45B7-3BEF-48EFE2276CD3}"/>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61;p8">
            <a:extLst>
              <a:ext uri="{FF2B5EF4-FFF2-40B4-BE49-F238E27FC236}">
                <a16:creationId xmlns:a16="http://schemas.microsoft.com/office/drawing/2014/main" id="{FF1D8436-F37E-1B1F-7E9C-2E611051A552}"/>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 name="Google Shape;62;p8">
            <a:extLst>
              <a:ext uri="{FF2B5EF4-FFF2-40B4-BE49-F238E27FC236}">
                <a16:creationId xmlns:a16="http://schemas.microsoft.com/office/drawing/2014/main" id="{1F4B23DB-C6A9-7891-A2CD-3F5EEB3C4DFB}"/>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116563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55776" y="1707654"/>
            <a:ext cx="6120680" cy="1782198"/>
          </a:xfrm>
        </p:spPr>
        <p:txBody>
          <a:bodyPr>
            <a:noAutofit/>
          </a:bodyPr>
          <a:lstStyle>
            <a:lvl1pPr algn="l">
              <a:defRPr sz="3600">
                <a:effectLst/>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サブタイトル 2"/>
          <p:cNvSpPr>
            <a:spLocks noGrp="1"/>
          </p:cNvSpPr>
          <p:nvPr>
            <p:ph type="subTitle" idx="1"/>
          </p:nvPr>
        </p:nvSpPr>
        <p:spPr>
          <a:xfrm>
            <a:off x="1371600" y="3813888"/>
            <a:ext cx="6400800" cy="469218"/>
          </a:xfrm>
        </p:spPr>
        <p:txBody>
          <a:bodyPr/>
          <a:lstStyle>
            <a:lvl1pPr marL="0" indent="0" algn="ctr">
              <a:buNone/>
              <a:defRPr>
                <a:solidFill>
                  <a:schemeClr val="tx1">
                    <a:lumMod val="75000"/>
                    <a:lumOff val="25000"/>
                  </a:schemeClr>
                </a:solidFill>
                <a:latin typeface="游ゴシック" panose="020B0400000000000000" pitchFamily="50" charset="-128"/>
                <a:ea typeface="游ゴシック" panose="020B0400000000000000" pitchFamily="50" charset="-128"/>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ja-JP" altLang="en-US"/>
              <a:t>マスター サブタイトルの書式設定</a:t>
            </a:r>
          </a:p>
        </p:txBody>
      </p:sp>
      <p:sp>
        <p:nvSpPr>
          <p:cNvPr id="5" name="日付プレースホルダー 3"/>
          <p:cNvSpPr>
            <a:spLocks noGrp="1"/>
          </p:cNvSpPr>
          <p:nvPr>
            <p:ph type="dt" sz="half" idx="10"/>
          </p:nvPr>
        </p:nvSpPr>
        <p:spPr>
          <a:xfrm>
            <a:off x="457200" y="4767273"/>
            <a:ext cx="2135188" cy="273844"/>
          </a:xfrm>
        </p:spPr>
        <p:txBody>
          <a:bodyPr/>
          <a:lstStyle>
            <a:lvl1pPr>
              <a:defRPr/>
            </a:lvl1pPr>
          </a:lstStyle>
          <a:p>
            <a:fld id="{C764DE79-268F-4C1A-8933-263129D2AF90}" type="datetimeFigureOut">
              <a:rPr lang="en-US" dirty="0"/>
              <a:t>4/7/26</a:t>
            </a:fld>
            <a:endParaRPr lang="en-US"/>
          </a:p>
        </p:txBody>
      </p:sp>
      <p:sp>
        <p:nvSpPr>
          <p:cNvPr id="6" name="フッター プレースホルダー 4"/>
          <p:cNvSpPr>
            <a:spLocks noGrp="1"/>
          </p:cNvSpPr>
          <p:nvPr>
            <p:ph type="ftr" sz="quarter" idx="11"/>
          </p:nvPr>
        </p:nvSpPr>
        <p:spPr/>
        <p:txBody>
          <a:bodyPr/>
          <a:lstStyle>
            <a:lvl1pPr>
              <a:defRPr/>
            </a:lvl1pPr>
          </a:lstStyle>
          <a:p>
            <a:endParaRPr lang="en-US"/>
          </a:p>
        </p:txBody>
      </p:sp>
      <p:sp>
        <p:nvSpPr>
          <p:cNvPr id="7" name="スライド番号プレースホルダー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320275972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8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p:nvSpPr>
        <p:spPr>
          <a:xfrm>
            <a:off x="0" y="-3644"/>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4" name="日付プレースホルダー 3"/>
          <p:cNvSpPr>
            <a:spLocks noGrp="1"/>
          </p:cNvSpPr>
          <p:nvPr>
            <p:ph type="dt" sz="half" idx="10"/>
          </p:nvPr>
        </p:nvSpPr>
        <p:spPr>
          <a:xfrm>
            <a:off x="1547813" y="4767273"/>
            <a:ext cx="1485900" cy="273844"/>
          </a:xfrm>
          <a:prstGeom prst="rect">
            <a:avLst/>
          </a:prstGeom>
        </p:spPr>
        <p:txBody>
          <a:bodyPr/>
          <a:lstStyle>
            <a:lvl1pPr>
              <a:defRPr/>
            </a:lvl1pPr>
          </a:lstStyle>
          <a:p>
            <a:fld id="{C764DE79-268F-4C1A-8933-263129D2AF90}" type="datetimeFigureOut">
              <a:rPr lang="en-US" dirty="0"/>
              <a:t>4/7/26</a:t>
            </a:fld>
            <a:endParaRPr lang="en-US"/>
          </a:p>
        </p:txBody>
      </p:sp>
      <p:sp>
        <p:nvSpPr>
          <p:cNvPr id="5" name="フッター プレースホルダー 4"/>
          <p:cNvSpPr>
            <a:spLocks noGrp="1"/>
          </p:cNvSpPr>
          <p:nvPr>
            <p:ph type="ftr" sz="quarter" idx="11"/>
          </p:nvPr>
        </p:nvSpPr>
        <p:spPr>
          <a:xfrm>
            <a:off x="3124200" y="4767273"/>
            <a:ext cx="2895600" cy="273844"/>
          </a:xfrm>
          <a:prstGeom prst="rect">
            <a:avLst/>
          </a:prstGeom>
        </p:spPr>
        <p:txBody>
          <a:bodyPr/>
          <a:lstStyle>
            <a:lvl1pPr>
              <a:defRPr/>
            </a:lvl1pPr>
          </a:lstStyle>
          <a:p>
            <a:endParaRPr lang="en-US"/>
          </a:p>
        </p:txBody>
      </p:sp>
      <p:sp>
        <p:nvSpPr>
          <p:cNvPr id="6" name="スライド番号プレースホルダー 5"/>
          <p:cNvSpPr>
            <a:spLocks noGrp="1"/>
          </p:cNvSpPr>
          <p:nvPr>
            <p:ph type="sldNum" sz="quarter" idx="12"/>
          </p:nvPr>
        </p:nvSpPr>
        <p:spPr>
          <a:xfrm>
            <a:off x="6553200" y="4767273"/>
            <a:ext cx="2133600" cy="273844"/>
          </a:xfrm>
          <a:prstGeom prst="rect">
            <a:avLst/>
          </a:prstGeom>
        </p:spPr>
        <p:txBody>
          <a:bodyPr/>
          <a:lstStyle>
            <a:lvl1pPr>
              <a:defRPr>
                <a:latin typeface="游ゴシック" panose="020B0400000000000000" pitchFamily="50" charset="-128"/>
                <a:ea typeface="游ゴシック" panose="020B0400000000000000" pitchFamily="50" charset="-128"/>
              </a:defRPr>
            </a:lvl1pPr>
          </a:lstStyle>
          <a:p>
            <a:pPr marL="0" lvl="0" indent="0" algn="r" rtl="0">
              <a:spcBef>
                <a:spcPts val="0"/>
              </a:spcBef>
              <a:spcAft>
                <a:spcPts val="0"/>
              </a:spcAft>
              <a:buNone/>
            </a:pPr>
            <a:fld id="{00000000-1234-1234-1234-123412341234}" type="slidenum">
              <a:rPr lang="en-US" altLang="ja"/>
              <a:t>‹#›</a:t>
            </a:fld>
            <a:endParaRPr lang="ja" altLang="en-US"/>
          </a:p>
        </p:txBody>
      </p:sp>
      <p:sp>
        <p:nvSpPr>
          <p:cNvPr id="8" name="コンテンツ プレースホルダー 2"/>
          <p:cNvSpPr>
            <a:spLocks noGrp="1"/>
          </p:cNvSpPr>
          <p:nvPr>
            <p:ph idx="1"/>
          </p:nvPr>
        </p:nvSpPr>
        <p:spPr>
          <a:xfrm>
            <a:off x="457200" y="1200155"/>
            <a:ext cx="8229600" cy="3394472"/>
          </a:xfrm>
        </p:spPr>
        <p:txBody>
          <a:bodyPr/>
          <a:lstStyle>
            <a:lvl1pPr marL="198815" indent="-198815" eaLnBrk="1">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20" indent="-130957" eaLnBrk="1">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490" indent="-138101" eaLnBrk="1">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686" indent="0">
              <a:buNone/>
              <a:defRPr sz="1200">
                <a:latin typeface="游ゴシック" panose="020B0400000000000000" pitchFamily="50" charset="-128"/>
                <a:ea typeface="游ゴシック" panose="020B0400000000000000" pitchFamily="50" charset="-128"/>
              </a:defRPr>
            </a:lvl4pPr>
            <a:lvl5pPr marL="672638" indent="-132148" eaLnBrk="1">
              <a:defRPr sz="1200">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Tree>
    <p:extLst>
      <p:ext uri="{BB962C8B-B14F-4D97-AF65-F5344CB8AC3E}">
        <p14:creationId xmlns:p14="http://schemas.microsoft.com/office/powerpoint/2010/main" val="1897428668"/>
      </p:ext>
    </p:extLst>
  </p:cSld>
  <p:clrMapOvr>
    <a:masterClrMapping/>
  </p:clrMapOvr>
  <p:transition>
    <p:fade thruBlk="1"/>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9_タイトルとコンテンツ">
    <p:bg>
      <p:bgPr>
        <a:solidFill>
          <a:schemeClr val="bg1"/>
        </a:soli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1547813" y="4767273"/>
            <a:ext cx="1485900" cy="273844"/>
          </a:xfrm>
          <a:prstGeom prst="rect">
            <a:avLst/>
          </a:prstGeom>
        </p:spPr>
        <p:txBody>
          <a:bodyPr/>
          <a:lstStyle>
            <a:lvl1pPr>
              <a:defRPr/>
            </a:lvl1pPr>
          </a:lstStyle>
          <a:p>
            <a:fld id="{C764DE79-268F-4C1A-8933-263129D2AF90}" type="datetimeFigureOut">
              <a:rPr lang="en-US" dirty="0"/>
              <a:t>4/7/26</a:t>
            </a:fld>
            <a:endParaRPr lang="en-US"/>
          </a:p>
        </p:txBody>
      </p:sp>
      <p:sp>
        <p:nvSpPr>
          <p:cNvPr id="6" name="スライド番号プレースホルダー 5"/>
          <p:cNvSpPr>
            <a:spLocks noGrp="1"/>
          </p:cNvSpPr>
          <p:nvPr>
            <p:ph type="sldNum" sz="quarter" idx="12"/>
          </p:nvPr>
        </p:nvSpPr>
        <p:spPr>
          <a:xfrm>
            <a:off x="6553200" y="4767273"/>
            <a:ext cx="2133600" cy="273844"/>
          </a:xfrm>
          <a:prstGeom prst="rect">
            <a:avLst/>
          </a:prstGeom>
        </p:spPr>
        <p:txBody>
          <a:bodyPr/>
          <a:lstStyle>
            <a:lvl1pPr>
              <a:defRPr/>
            </a:lvl1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1976807977"/>
      </p:ext>
    </p:extLst>
  </p:cSld>
  <p:clrMapOvr>
    <a:masterClrMapping/>
  </p:clrMapOvr>
  <p:transition>
    <p:fade thruBlk="1"/>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000" b="1" i="0">
                <a:solidFill>
                  <a:schemeClr val="lt1"/>
                </a:solidFill>
                <a:latin typeface="BIZ UDPGothic" panose="020B0400000000000000" pitchFamily="34" charset="-128"/>
                <a:ea typeface="BIZ UDPGothic" panose="020B0400000000000000" pitchFamily="34" charset="-128"/>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rPr lang="ja-JP" altLang="en-US"/>
              <a:t>マスター タイトルの書式設定</a:t>
            </a:r>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0" i="0">
                <a:solidFill>
                  <a:schemeClr val="lt1"/>
                </a:solidFill>
                <a:latin typeface="BIZ UDPGothic" panose="020B0400000000000000" pitchFamily="34" charset="-128"/>
                <a:ea typeface="BIZ UDPGothic" panose="020B0400000000000000" pitchFamily="34" charset="-128"/>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r>
              <a:rPr lang="ja-JP" altLang="en-US"/>
              <a:t>マスター サブタイトルの書式設定</a:t>
            </a:r>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3"/>
          <p:cNvSpPr/>
          <p:nvPr/>
        </p:nvSpPr>
        <p:spPr>
          <a:xfrm>
            <a:off x="6096271" y="3992850"/>
            <a:ext cx="3047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3"/>
          <p:cNvSpPr/>
          <p:nvPr/>
        </p:nvSpPr>
        <p:spPr>
          <a:xfrm>
            <a:off x="1" y="3992850"/>
            <a:ext cx="3047700" cy="77100"/>
          </a:xfrm>
          <a:prstGeom prst="rect">
            <a:avLst/>
          </a:pr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txBox="1">
            <a:spLocks noGrp="1"/>
          </p:cNvSpPr>
          <p:nvPr>
            <p:ph type="sldNum" idx="12"/>
          </p:nvPr>
        </p:nvSpPr>
        <p:spPr>
          <a:xfrm>
            <a:off x="0" y="4717811"/>
            <a:ext cx="9144000" cy="313500"/>
          </a:xfrm>
          <a:prstGeom prst="rect">
            <a:avLst/>
          </a:prstGeom>
        </p:spPr>
        <p:txBody>
          <a:bodyPr spcFirstLastPara="1" wrap="square" lIns="91425" tIns="91425" rIns="91425" bIns="91425" anchor="t" anchorCtr="0">
            <a:noAutofit/>
          </a:bodyPr>
          <a:lstStyle>
            <a:lvl1pPr lvl="0" algn="ctr">
              <a:buNone/>
              <a:defRPr b="0" i="0"/>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337164237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3_タイトルとコンテンツ">
    <p:bg>
      <p:bgPr>
        <a:solidFill>
          <a:schemeClr val="bg1"/>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63696FB-5032-2C33-044E-CF9EE241F81D}"/>
              </a:ext>
            </a:extLst>
          </p:cNvPr>
          <p:cNvSpPr/>
          <p:nvPr/>
        </p:nvSpPr>
        <p:spPr>
          <a:xfrm>
            <a:off x="0" y="-3644"/>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solidFill>
                <a:schemeClr val="bg1"/>
              </a:solidFill>
              <a:latin typeface="BIZ UDPGothic" panose="020B0400000000000000" pitchFamily="34" charset="-128"/>
              <a:ea typeface="BIZ UDPGothic" panose="020B0400000000000000" pitchFamily="34" charset="-128"/>
            </a:endParaRPr>
          </a:p>
        </p:txBody>
      </p:sp>
      <p:sp>
        <p:nvSpPr>
          <p:cNvPr id="2" name="タイトル 1"/>
          <p:cNvSpPr>
            <a:spLocks noGrp="1"/>
          </p:cNvSpPr>
          <p:nvPr>
            <p:ph type="title"/>
          </p:nvPr>
        </p:nvSpPr>
        <p:spPr>
          <a:xfrm>
            <a:off x="457200" y="87474"/>
            <a:ext cx="8229600" cy="972108"/>
          </a:xfrm>
          <a:prstGeom prst="rect">
            <a:avLst/>
          </a:prstGeom>
        </p:spPr>
        <p:txBody>
          <a:bodyPr>
            <a:normAutofit/>
          </a:bodyPr>
          <a:lstStyle>
            <a:lvl1pPr>
              <a:defRPr sz="3200">
                <a:solidFill>
                  <a:schemeClr val="bg1"/>
                </a:solidFill>
                <a:latin typeface="BIZ UDPGothic" panose="020B0400000000000000" pitchFamily="34" charset="-128"/>
                <a:ea typeface="BIZ UDPGothic" panose="020B0400000000000000" pitchFamily="34" charset="-128"/>
              </a:defRPr>
            </a:lvl1pPr>
          </a:lstStyle>
          <a:p>
            <a:r>
              <a:rPr lang="ja-JP" altLang="en-US"/>
              <a:t>マスター タイトルの書式設定</a:t>
            </a:r>
          </a:p>
        </p:txBody>
      </p:sp>
      <p:sp>
        <p:nvSpPr>
          <p:cNvPr id="8" name="コンテンツ プレースホルダー 2"/>
          <p:cNvSpPr>
            <a:spLocks noGrp="1"/>
          </p:cNvSpPr>
          <p:nvPr>
            <p:ph idx="1"/>
          </p:nvPr>
        </p:nvSpPr>
        <p:spPr>
          <a:xfrm>
            <a:off x="782852" y="1200155"/>
            <a:ext cx="7903948" cy="3394472"/>
          </a:xfrm>
          <a:prstGeom prst="rect">
            <a:avLst/>
          </a:prstGeom>
        </p:spPr>
        <p:txBody>
          <a:bodyPr>
            <a:normAutofit/>
          </a:bodyPr>
          <a:lstStyle>
            <a:lvl1pPr marL="0" indent="0" eaLnBrk="1">
              <a:lnSpc>
                <a:spcPct val="110000"/>
              </a:lnSpc>
              <a:buFont typeface="Wingdings" panose="05000000000000000000" pitchFamily="2" charset="2"/>
              <a:buNone/>
              <a:defRPr sz="3200">
                <a:latin typeface="BIZ UDPGothic" panose="020B0400000000000000" pitchFamily="34" charset="-128"/>
                <a:ea typeface="BIZ UDPGothic" panose="020B0400000000000000" pitchFamily="34" charset="-128"/>
              </a:defRPr>
            </a:lvl1pPr>
            <a:lvl2pPr marL="335720" indent="-130957" eaLnBrk="1">
              <a:buFont typeface="Wingdings" panose="05000000000000000000" pitchFamily="2" charset="2"/>
              <a:buChar char=""/>
              <a:tabLst/>
              <a:defRPr sz="2400">
                <a:latin typeface="BIZ UDPGothic" panose="020B0400000000000000" pitchFamily="34" charset="-128"/>
                <a:ea typeface="BIZ UDPGothic" panose="020B0400000000000000" pitchFamily="34" charset="-128"/>
              </a:defRPr>
            </a:lvl2pPr>
            <a:lvl3pPr marL="540490" indent="-138101" eaLnBrk="1">
              <a:buFont typeface="游ゴシック" panose="020B0400000000000000" pitchFamily="50" charset="-128"/>
              <a:buChar char="-"/>
              <a:defRPr sz="2000">
                <a:latin typeface="BIZ UDPGothic" panose="020B0400000000000000" pitchFamily="34" charset="-128"/>
                <a:ea typeface="BIZ UDPGothic" panose="020B0400000000000000" pitchFamily="34" charset="-128"/>
              </a:defRPr>
            </a:lvl3pPr>
            <a:lvl4pPr marL="741686" indent="0">
              <a:buNone/>
              <a:defRPr sz="2000">
                <a:latin typeface="BIZ UDPGothic" panose="020B0400000000000000" pitchFamily="34" charset="-128"/>
                <a:ea typeface="BIZ UDPGothic" panose="020B0400000000000000" pitchFamily="34" charset="-128"/>
              </a:defRPr>
            </a:lvl4pPr>
            <a:lvl5pPr marL="672638" indent="-132148" eaLnBrk="1">
              <a:defRPr sz="1200">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p:txBody>
      </p:sp>
      <p:sp>
        <p:nvSpPr>
          <p:cNvPr id="4" name="Google Shape;59;p8">
            <a:extLst>
              <a:ext uri="{FF2B5EF4-FFF2-40B4-BE49-F238E27FC236}">
                <a16:creationId xmlns:a16="http://schemas.microsoft.com/office/drawing/2014/main" id="{00D67FBA-F066-9867-8056-EF48ECD19EC3}"/>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0;p8">
            <a:extLst>
              <a:ext uri="{FF2B5EF4-FFF2-40B4-BE49-F238E27FC236}">
                <a16:creationId xmlns:a16="http://schemas.microsoft.com/office/drawing/2014/main" id="{52E464C6-1E3C-EE9F-E330-5BA9F99E67CB}"/>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61;p8">
            <a:extLst>
              <a:ext uri="{FF2B5EF4-FFF2-40B4-BE49-F238E27FC236}">
                <a16:creationId xmlns:a16="http://schemas.microsoft.com/office/drawing/2014/main" id="{B2342AFD-156D-8E8E-C1CD-8479FF433697}"/>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 name="Google Shape;62;p8">
            <a:extLst>
              <a:ext uri="{FF2B5EF4-FFF2-40B4-BE49-F238E27FC236}">
                <a16:creationId xmlns:a16="http://schemas.microsoft.com/office/drawing/2014/main" id="{AFE9CB05-7C3A-B19A-D12F-532957D1BA4F}"/>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38;p5">
            <a:extLst>
              <a:ext uri="{FF2B5EF4-FFF2-40B4-BE49-F238E27FC236}">
                <a16:creationId xmlns:a16="http://schemas.microsoft.com/office/drawing/2014/main" id="{485A3DD4-FE69-D0A9-3DE5-BC9625908E7E}"/>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25668685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893700" y="358389"/>
            <a:ext cx="7356366" cy="701287"/>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b="1" i="0">
                <a:solidFill>
                  <a:schemeClr val="tx1">
                    <a:lumMod val="50000"/>
                  </a:schemeClr>
                </a:solidFill>
                <a:latin typeface="BIZ UDPGothic" panose="020B0400000000000000" pitchFamily="34" charset="-128"/>
                <a:ea typeface="BIZ UDPGothic" panose="020B0400000000000000" pitchFamily="34" charset="-128"/>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ja-JP" altLang="en-US"/>
              <a:t>マスター タイトルの書式設定</a:t>
            </a:r>
            <a:endParaRPr/>
          </a:p>
        </p:txBody>
      </p:sp>
      <p:sp>
        <p:nvSpPr>
          <p:cNvPr id="45" name="Google Shape;45;p6"/>
          <p:cNvSpPr txBox="1">
            <a:spLocks noGrp="1"/>
          </p:cNvSpPr>
          <p:nvPr>
            <p:ph type="body" idx="1"/>
          </p:nvPr>
        </p:nvSpPr>
        <p:spPr>
          <a:xfrm>
            <a:off x="893624" y="1200150"/>
            <a:ext cx="3581679" cy="3725700"/>
          </a:xfrm>
          <a:prstGeom prst="rect">
            <a:avLst/>
          </a:prstGeom>
        </p:spPr>
        <p:txBody>
          <a:bodyPr spcFirstLastPara="1" wrap="square" lIns="91425" tIns="91425" rIns="91425" bIns="91425" anchor="t" anchorCtr="0">
            <a:noAutofit/>
          </a:bodyPr>
          <a:lstStyle>
            <a:lvl1pPr marL="101597" lvl="0" indent="0">
              <a:spcBef>
                <a:spcPts val="600"/>
              </a:spcBef>
              <a:spcAft>
                <a:spcPts val="0"/>
              </a:spcAft>
              <a:buSzPts val="2000"/>
              <a:buNone/>
              <a:defRPr sz="2000" b="0" i="0">
                <a:latin typeface="BIZ UDPGothic" panose="020B0400000000000000" pitchFamily="34" charset="-128"/>
                <a:ea typeface="BIZ UDPGothic" panose="020B0400000000000000" pitchFamily="34" charset="-128"/>
              </a:defRPr>
            </a:lvl1pPr>
            <a:lvl2pPr marL="914378" lvl="1" indent="-355591">
              <a:spcBef>
                <a:spcPts val="0"/>
              </a:spcBef>
              <a:spcAft>
                <a:spcPts val="0"/>
              </a:spcAft>
              <a:buSzPts val="2000"/>
              <a:buChar char="○"/>
              <a:defRPr sz="2000"/>
            </a:lvl2pPr>
            <a:lvl3pPr marL="1371566" lvl="2" indent="-355591">
              <a:spcBef>
                <a:spcPts val="0"/>
              </a:spcBef>
              <a:spcAft>
                <a:spcPts val="0"/>
              </a:spcAft>
              <a:buSzPts val="2000"/>
              <a:buChar char="■"/>
              <a:defRPr sz="2000"/>
            </a:lvl3pPr>
            <a:lvl4pPr marL="1828754" lvl="3" indent="-355591">
              <a:spcBef>
                <a:spcPts val="0"/>
              </a:spcBef>
              <a:spcAft>
                <a:spcPts val="0"/>
              </a:spcAft>
              <a:buSzPts val="2000"/>
              <a:buChar char="●"/>
              <a:defRPr sz="2000"/>
            </a:lvl4pPr>
            <a:lvl5pPr marL="2285943" lvl="4" indent="-355591">
              <a:spcBef>
                <a:spcPts val="0"/>
              </a:spcBef>
              <a:spcAft>
                <a:spcPts val="0"/>
              </a:spcAft>
              <a:buSzPts val="2000"/>
              <a:buChar char="○"/>
              <a:defRPr sz="2000"/>
            </a:lvl5pPr>
            <a:lvl6pPr marL="2743132" lvl="5" indent="-355591">
              <a:spcBef>
                <a:spcPts val="0"/>
              </a:spcBef>
              <a:spcAft>
                <a:spcPts val="0"/>
              </a:spcAft>
              <a:buSzPts val="2000"/>
              <a:buChar char="■"/>
              <a:defRPr sz="2000"/>
            </a:lvl6pPr>
            <a:lvl7pPr marL="3200320" lvl="6" indent="-355591">
              <a:spcBef>
                <a:spcPts val="0"/>
              </a:spcBef>
              <a:spcAft>
                <a:spcPts val="0"/>
              </a:spcAft>
              <a:buSzPts val="2000"/>
              <a:buChar char="●"/>
              <a:defRPr sz="2000"/>
            </a:lvl7pPr>
            <a:lvl8pPr marL="3657509" lvl="7" indent="-355591">
              <a:spcBef>
                <a:spcPts val="0"/>
              </a:spcBef>
              <a:spcAft>
                <a:spcPts val="0"/>
              </a:spcAft>
              <a:buSzPts val="2000"/>
              <a:buChar char="○"/>
              <a:defRPr sz="2000"/>
            </a:lvl8pPr>
            <a:lvl9pPr marL="4114697" lvl="8" indent="-355591">
              <a:spcBef>
                <a:spcPts val="0"/>
              </a:spcBef>
              <a:spcAft>
                <a:spcPts val="0"/>
              </a:spcAft>
              <a:buSzPts val="2000"/>
              <a:buChar char="■"/>
              <a:defRPr sz="2000"/>
            </a:lvl9pPr>
          </a:lstStyle>
          <a:p>
            <a:pPr lvl="0"/>
            <a:r>
              <a:rPr lang="ja-JP" altLang="en-US"/>
              <a:t>マスター テキストの書式設定</a:t>
            </a:r>
          </a:p>
        </p:txBody>
      </p:sp>
      <p:sp>
        <p:nvSpPr>
          <p:cNvPr id="46" name="Google Shape;46;p6"/>
          <p:cNvSpPr txBox="1">
            <a:spLocks noGrp="1"/>
          </p:cNvSpPr>
          <p:nvPr>
            <p:ph type="body" idx="2"/>
          </p:nvPr>
        </p:nvSpPr>
        <p:spPr>
          <a:xfrm>
            <a:off x="4668386" y="1200150"/>
            <a:ext cx="3581679" cy="3725700"/>
          </a:xfrm>
          <a:prstGeom prst="rect">
            <a:avLst/>
          </a:prstGeom>
        </p:spPr>
        <p:txBody>
          <a:bodyPr spcFirstLastPara="1" wrap="square" lIns="91425" tIns="91425" rIns="91425" bIns="91425" anchor="t" anchorCtr="0">
            <a:noAutofit/>
          </a:bodyPr>
          <a:lstStyle>
            <a:lvl1pPr marL="101597" lvl="0" indent="0">
              <a:spcBef>
                <a:spcPts val="600"/>
              </a:spcBef>
              <a:spcAft>
                <a:spcPts val="0"/>
              </a:spcAft>
              <a:buSzPts val="2000"/>
              <a:buNone/>
              <a:defRPr sz="2000" b="0" i="0">
                <a:latin typeface="BIZ UDPGothic" panose="020B0400000000000000" pitchFamily="34" charset="-128"/>
                <a:ea typeface="BIZ UDPGothic" panose="020B0400000000000000" pitchFamily="34" charset="-128"/>
              </a:defRPr>
            </a:lvl1pPr>
            <a:lvl2pPr marL="914378" lvl="1" indent="-355591">
              <a:spcBef>
                <a:spcPts val="0"/>
              </a:spcBef>
              <a:spcAft>
                <a:spcPts val="0"/>
              </a:spcAft>
              <a:buSzPts val="2000"/>
              <a:buChar char="○"/>
              <a:defRPr sz="2000"/>
            </a:lvl2pPr>
            <a:lvl3pPr marL="1371566" lvl="2" indent="-355591">
              <a:spcBef>
                <a:spcPts val="0"/>
              </a:spcBef>
              <a:spcAft>
                <a:spcPts val="0"/>
              </a:spcAft>
              <a:buSzPts val="2000"/>
              <a:buChar char="■"/>
              <a:defRPr sz="2000"/>
            </a:lvl3pPr>
            <a:lvl4pPr marL="1828754" lvl="3" indent="-355591">
              <a:spcBef>
                <a:spcPts val="0"/>
              </a:spcBef>
              <a:spcAft>
                <a:spcPts val="0"/>
              </a:spcAft>
              <a:buSzPts val="2000"/>
              <a:buChar char="●"/>
              <a:defRPr sz="2000"/>
            </a:lvl4pPr>
            <a:lvl5pPr marL="2285943" lvl="4" indent="-355591">
              <a:spcBef>
                <a:spcPts val="0"/>
              </a:spcBef>
              <a:spcAft>
                <a:spcPts val="0"/>
              </a:spcAft>
              <a:buSzPts val="2000"/>
              <a:buChar char="○"/>
              <a:defRPr sz="2000"/>
            </a:lvl5pPr>
            <a:lvl6pPr marL="2743132" lvl="5" indent="-355591">
              <a:spcBef>
                <a:spcPts val="0"/>
              </a:spcBef>
              <a:spcAft>
                <a:spcPts val="0"/>
              </a:spcAft>
              <a:buSzPts val="2000"/>
              <a:buChar char="■"/>
              <a:defRPr sz="2000"/>
            </a:lvl6pPr>
            <a:lvl7pPr marL="3200320" lvl="6" indent="-355591">
              <a:spcBef>
                <a:spcPts val="0"/>
              </a:spcBef>
              <a:spcAft>
                <a:spcPts val="0"/>
              </a:spcAft>
              <a:buSzPts val="2000"/>
              <a:buChar char="●"/>
              <a:defRPr sz="2000"/>
            </a:lvl7pPr>
            <a:lvl8pPr marL="3657509" lvl="7" indent="-355591">
              <a:spcBef>
                <a:spcPts val="0"/>
              </a:spcBef>
              <a:spcAft>
                <a:spcPts val="0"/>
              </a:spcAft>
              <a:buSzPts val="2000"/>
              <a:buChar char="○"/>
              <a:defRPr sz="2000"/>
            </a:lvl8pPr>
            <a:lvl9pPr marL="4114697" lvl="8" indent="-355591">
              <a:spcBef>
                <a:spcPts val="0"/>
              </a:spcBef>
              <a:spcAft>
                <a:spcPts val="0"/>
              </a:spcAft>
              <a:buSzPts val="2000"/>
              <a:buChar char="■"/>
              <a:defRPr sz="2000"/>
            </a:lvl9pPr>
          </a:lstStyle>
          <a:p>
            <a:pPr lvl="0"/>
            <a:r>
              <a:rPr lang="ja-JP" altLang="en-US"/>
              <a:t>マスター テキストの書式設定</a:t>
            </a: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F5C612B5-165F-0946-763C-7B2A766A784E}"/>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B8318362-D37E-A169-17C9-539F726226A5}"/>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723E59B6-177D-2B95-1688-83F5D6917104}"/>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07D8D7BD-9A3A-EB01-4F43-A9F54F332FC4}"/>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8063596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893700" y="358389"/>
            <a:ext cx="7356366" cy="70128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b="1" i="0">
                <a:solidFill>
                  <a:schemeClr val="tx1">
                    <a:lumMod val="50000"/>
                  </a:schemeClr>
                </a:solidFill>
                <a:latin typeface="BIZ UDPGothic" panose="020B0400000000000000" pitchFamily="34" charset="-128"/>
                <a:ea typeface="BIZ UDPGothic" panose="020B0400000000000000" pitchFamily="34" charset="-128"/>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ja-JP" altLang="en-US"/>
              <a:t>マスター タイトルの書式設定</a:t>
            </a:r>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139697" lvl="0" indent="0" rtl="0">
              <a:spcBef>
                <a:spcPts val="600"/>
              </a:spcBef>
              <a:spcAft>
                <a:spcPts val="0"/>
              </a:spcAft>
              <a:buSzPts val="1400"/>
              <a:buNone/>
              <a:defRPr sz="1400" b="0" i="0">
                <a:latin typeface="BIZ UDPGothic" panose="020B0400000000000000" pitchFamily="34" charset="-128"/>
                <a:ea typeface="BIZ UDPGothic" panose="020B0400000000000000" pitchFamily="34" charset="-128"/>
              </a:defRPr>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pPr lvl="0"/>
            <a:r>
              <a:rPr lang="ja-JP" altLang="en-US"/>
              <a:t>マスター テキストの書式設定</a:t>
            </a: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139697" lvl="0" indent="0" rtl="0">
              <a:spcBef>
                <a:spcPts val="600"/>
              </a:spcBef>
              <a:spcAft>
                <a:spcPts val="0"/>
              </a:spcAft>
              <a:buSzPts val="1400"/>
              <a:buNone/>
              <a:defRPr sz="1400" b="0" i="0">
                <a:latin typeface="BIZ UDPGothic" panose="020B0400000000000000" pitchFamily="34" charset="-128"/>
                <a:ea typeface="BIZ UDPGothic" panose="020B0400000000000000" pitchFamily="34" charset="-128"/>
              </a:defRPr>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pPr lvl="0"/>
            <a:r>
              <a:rPr lang="ja-JP" altLang="en-US"/>
              <a:t>マスター テキストの書式設定</a:t>
            </a: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139697" lvl="0" indent="0" rtl="0">
              <a:spcBef>
                <a:spcPts val="600"/>
              </a:spcBef>
              <a:spcAft>
                <a:spcPts val="0"/>
              </a:spcAft>
              <a:buSzPts val="1400"/>
              <a:buNone/>
              <a:defRPr sz="1400" b="0" i="0">
                <a:latin typeface="BIZ UDPGothic" panose="020B0400000000000000" pitchFamily="34" charset="-128"/>
                <a:ea typeface="BIZ UDPGothic" panose="020B0400000000000000" pitchFamily="34" charset="-128"/>
              </a:defRPr>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pPr lvl="0"/>
            <a:r>
              <a:rPr lang="ja-JP" altLang="en-US"/>
              <a:t>マスター テキストの書式設定</a:t>
            </a: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21867EA7-B7CA-C4D9-2BA5-2BA12487004A}"/>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5F3B028C-A69F-BC78-4393-B573D6A7CBFD}"/>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20E21139-BAAB-41D7-E5BF-D2BB8E4F2980}"/>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905F6B7A-8EB8-F06B-8698-11977124957A}"/>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7750152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63" name="Google Shape;63;p8"/>
          <p:cNvSpPr txBox="1">
            <a:spLocks noGrp="1"/>
          </p:cNvSpPr>
          <p:nvPr>
            <p:ph type="title"/>
          </p:nvPr>
        </p:nvSpPr>
        <p:spPr>
          <a:xfrm>
            <a:off x="893700" y="358388"/>
            <a:ext cx="7356366" cy="85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b="1" i="0">
                <a:solidFill>
                  <a:schemeClr val="tx1">
                    <a:lumMod val="50000"/>
                  </a:schemeClr>
                </a:solidFill>
                <a:latin typeface="BIZ UDPGothic" panose="020B0400000000000000" pitchFamily="34" charset="-128"/>
                <a:ea typeface="BIZ UDPGothic" panose="020B0400000000000000" pitchFamily="34" charset="-128"/>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ja-JP" altLang="en-US"/>
              <a:t>マスター タイトルの書式設定</a:t>
            </a:r>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5ACE663B-6E2F-1A23-1DBF-7E7A08438621}"/>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127E4178-F712-EA72-E3D7-9CEA19AF21F6}"/>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5F4126CD-97E7-17A4-2B64-E8F13728C705}"/>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6635149E-8C08-E873-0255-A32563927C01}"/>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9463560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5"/>
        <p:cNvGrpSpPr/>
        <p:nvPr/>
      </p:nvGrpSpPr>
      <p:grpSpPr>
        <a:xfrm>
          <a:off x="0" y="0"/>
          <a:ext cx="0" cy="0"/>
          <a:chOff x="0" y="0"/>
          <a:chExt cx="0" cy="0"/>
        </a:xfrm>
      </p:grpSpPr>
      <p:sp>
        <p:nvSpPr>
          <p:cNvPr id="70" name="Google Shape;70;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189" lvl="0" indent="-228594">
              <a:spcBef>
                <a:spcPts val="360"/>
              </a:spcBef>
              <a:spcAft>
                <a:spcPts val="0"/>
              </a:spcAft>
              <a:buClr>
                <a:schemeClr val="dk2"/>
              </a:buClr>
              <a:buSzPts val="1400"/>
              <a:buNone/>
              <a:defRPr sz="1400" b="0" i="0">
                <a:solidFill>
                  <a:schemeClr val="dk2"/>
                </a:solidFill>
                <a:latin typeface="BIZ UDPGothic" panose="020B0400000000000000" pitchFamily="34" charset="-128"/>
                <a:ea typeface="BIZ UDPGothic" panose="020B0400000000000000" pitchFamily="34" charset="-128"/>
              </a:defRPr>
            </a:lvl1pPr>
          </a:lstStyle>
          <a:p>
            <a:pPr lvl="0"/>
            <a:r>
              <a:rPr lang="ja-JP" altLang="en-US"/>
              <a:t>マスター テキストの書式設定</a:t>
            </a:r>
          </a:p>
        </p:txBody>
      </p:sp>
      <p:sp>
        <p:nvSpPr>
          <p:cNvPr id="71" name="Google Shape;71;p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39DCCACA-68FD-45A4-614A-564C6399E8C7}"/>
              </a:ext>
            </a:extLst>
          </p:cNvPr>
          <p:cNvSpPr/>
          <p:nvPr/>
        </p:nvSpPr>
        <p:spPr>
          <a:xfrm>
            <a:off x="7356366" y="-3267"/>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B7ADFE7D-45B3-6777-54D4-2CAB039C30AC}"/>
              </a:ext>
            </a:extLst>
          </p:cNvPr>
          <p:cNvSpPr/>
          <p:nvPr/>
        </p:nvSpPr>
        <p:spPr>
          <a:xfrm>
            <a:off x="8250312" y="-3267"/>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7C54AC58-1D04-3643-E8D5-4D2D6D6FF02C}"/>
              </a:ext>
            </a:extLst>
          </p:cNvPr>
          <p:cNvSpPr/>
          <p:nvPr/>
        </p:nvSpPr>
        <p:spPr>
          <a:xfrm>
            <a:off x="0" y="-3267"/>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E2D58F6A-26FB-0653-5E59-12AB88032BCD}"/>
              </a:ext>
            </a:extLst>
          </p:cNvPr>
          <p:cNvSpPr/>
          <p:nvPr/>
        </p:nvSpPr>
        <p:spPr>
          <a:xfrm>
            <a:off x="893710" y="-3267"/>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3167293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272974305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76198" lvl="0" indent="0" algn="ctr" rtl="0">
              <a:spcBef>
                <a:spcPts val="600"/>
              </a:spcBef>
              <a:spcAft>
                <a:spcPts val="0"/>
              </a:spcAft>
              <a:buSzPts val="2400"/>
              <a:buNone/>
              <a:defRPr sz="3200" b="0" i="0">
                <a:latin typeface="BIZ UDPGothic" panose="020B0400000000000000" pitchFamily="34" charset="-128"/>
                <a:ea typeface="BIZ UDPGothic" panose="020B0400000000000000" pitchFamily="34" charset="-128"/>
              </a:defRPr>
            </a:lvl1pPr>
            <a:lvl2pPr marL="914378" lvl="1" indent="-380990" algn="ctr" rtl="0">
              <a:spcBef>
                <a:spcPts val="0"/>
              </a:spcBef>
              <a:spcAft>
                <a:spcPts val="0"/>
              </a:spcAft>
              <a:buSzPts val="2400"/>
              <a:buChar char="○"/>
              <a:defRPr i="1"/>
            </a:lvl2pPr>
            <a:lvl3pPr marL="1371566" lvl="2" indent="-380990" algn="ctr" rtl="0">
              <a:spcBef>
                <a:spcPts val="0"/>
              </a:spcBef>
              <a:spcAft>
                <a:spcPts val="0"/>
              </a:spcAft>
              <a:buSzPts val="2400"/>
              <a:buChar char="■"/>
              <a:defRPr i="1"/>
            </a:lvl3pPr>
            <a:lvl4pPr marL="1828754" lvl="3" indent="-380990" algn="ctr" rtl="0">
              <a:spcBef>
                <a:spcPts val="0"/>
              </a:spcBef>
              <a:spcAft>
                <a:spcPts val="0"/>
              </a:spcAft>
              <a:buSzPts val="2400"/>
              <a:buChar char="●"/>
              <a:defRPr i="1"/>
            </a:lvl4pPr>
            <a:lvl5pPr marL="2285943" lvl="4" indent="-380990" algn="ctr" rtl="0">
              <a:spcBef>
                <a:spcPts val="0"/>
              </a:spcBef>
              <a:spcAft>
                <a:spcPts val="0"/>
              </a:spcAft>
              <a:buSzPts val="2400"/>
              <a:buChar char="○"/>
              <a:defRPr i="1"/>
            </a:lvl5pPr>
            <a:lvl6pPr marL="2743132" lvl="5" indent="-380990" algn="ctr" rtl="0">
              <a:spcBef>
                <a:spcPts val="0"/>
              </a:spcBef>
              <a:spcAft>
                <a:spcPts val="0"/>
              </a:spcAft>
              <a:buSzPts val="2400"/>
              <a:buChar char="■"/>
              <a:defRPr i="1"/>
            </a:lvl6pPr>
            <a:lvl7pPr marL="3200320" lvl="6" indent="-380990" algn="ctr" rtl="0">
              <a:spcBef>
                <a:spcPts val="0"/>
              </a:spcBef>
              <a:spcAft>
                <a:spcPts val="0"/>
              </a:spcAft>
              <a:buSzPts val="2400"/>
              <a:buChar char="●"/>
              <a:defRPr i="1"/>
            </a:lvl7pPr>
            <a:lvl8pPr marL="3657509" lvl="7" indent="-380990" algn="ctr" rtl="0">
              <a:spcBef>
                <a:spcPts val="0"/>
              </a:spcBef>
              <a:spcAft>
                <a:spcPts val="0"/>
              </a:spcAft>
              <a:buSzPts val="2400"/>
              <a:buChar char="○"/>
              <a:defRPr i="1"/>
            </a:lvl8pPr>
            <a:lvl9pPr marL="4114697" lvl="8" indent="-380990" algn="ctr">
              <a:spcBef>
                <a:spcPts val="0"/>
              </a:spcBef>
              <a:spcAft>
                <a:spcPts val="0"/>
              </a:spcAft>
              <a:buSzPts val="2400"/>
              <a:buChar char="■"/>
              <a:defRPr i="1"/>
            </a:lvl9pPr>
          </a:lstStyle>
          <a:p>
            <a:pPr lvl="0"/>
            <a:r>
              <a:rPr lang="ja-JP" altLang="en-US"/>
              <a:t>マスター テキストの書式設定</a:t>
            </a:r>
          </a:p>
        </p:txBody>
      </p:sp>
      <p:sp>
        <p:nvSpPr>
          <p:cNvPr id="25" name="Google Shape;25;p4"/>
          <p:cNvSpPr txBox="1"/>
          <p:nvPr/>
        </p:nvSpPr>
        <p:spPr>
          <a:xfrm>
            <a:off x="3593404" y="1109485"/>
            <a:ext cx="1957200" cy="98038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tx1"/>
                </a:solidFill>
              </a:rPr>
              <a:t>“</a:t>
            </a:r>
            <a:endParaRPr sz="9600" b="1">
              <a:solidFill>
                <a:schemeClr val="tx1"/>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4"/>
          <p:cNvSpPr/>
          <p:nvPr/>
        </p:nvSpPr>
        <p:spPr>
          <a:xfrm>
            <a:off x="7434177" y="1599675"/>
            <a:ext cx="17103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4"/>
          <p:cNvSpPr/>
          <p:nvPr/>
        </p:nvSpPr>
        <p:spPr>
          <a:xfrm>
            <a:off x="0" y="1599675"/>
            <a:ext cx="17103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30;p4"/>
          <p:cNvSpPr txBox="1">
            <a:spLocks noGrp="1"/>
          </p:cNvSpPr>
          <p:nvPr>
            <p:ph type="sldNum" idx="12"/>
          </p:nvPr>
        </p:nvSpPr>
        <p:spPr>
          <a:xfrm>
            <a:off x="0" y="4751622"/>
            <a:ext cx="9144000" cy="313500"/>
          </a:xfrm>
          <a:prstGeom prst="rect">
            <a:avLst/>
          </a:prstGeom>
        </p:spPr>
        <p:txBody>
          <a:bodyPr spcFirstLastPara="1" wrap="square" lIns="91425" tIns="91425" rIns="91425" bIns="91425" anchor="t" anchorCtr="0">
            <a:noAutofit/>
          </a:bodyPr>
          <a:lstStyle>
            <a:lvl1pPr lvl="0" algn="ctr">
              <a:buNone/>
              <a:defRPr b="0" i="0"/>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15222810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タイトル プレースホルダー 2">
            <a:extLst>
              <a:ext uri="{FF2B5EF4-FFF2-40B4-BE49-F238E27FC236}">
                <a16:creationId xmlns:a16="http://schemas.microsoft.com/office/drawing/2014/main" id="{BF15FF19-EF74-5F7E-1E90-E7B6015F2276}"/>
              </a:ext>
            </a:extLst>
          </p:cNvPr>
          <p:cNvSpPr>
            <a:spLocks noGrp="1"/>
          </p:cNvSpPr>
          <p:nvPr>
            <p:ph type="title"/>
          </p:nvPr>
        </p:nvSpPr>
        <p:spPr>
          <a:xfrm>
            <a:off x="628650" y="274639"/>
            <a:ext cx="7886700" cy="99377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7" name="テキスト プレースホルダー 16">
            <a:extLst>
              <a:ext uri="{FF2B5EF4-FFF2-40B4-BE49-F238E27FC236}">
                <a16:creationId xmlns:a16="http://schemas.microsoft.com/office/drawing/2014/main" id="{0815042E-04C2-3A48-C0EF-588B7E8D64F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endParaRPr kumimoji="1" lang="ja-JP" altLang="en-US"/>
          </a:p>
        </p:txBody>
      </p:sp>
    </p:spTree>
    <p:extLst>
      <p:ext uri="{BB962C8B-B14F-4D97-AF65-F5344CB8AC3E}">
        <p14:creationId xmlns:p14="http://schemas.microsoft.com/office/powerpoint/2010/main" val="1237143177"/>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ransition>
    <p:fade thruBlk="1"/>
  </p:transition>
  <p:hf sldNum="0" hdr="0" ftr="0" dt="0"/>
  <p:txStyles>
    <p:title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Font typeface="Arial"/>
        <a:defRPr kumimoji="1" sz="3200" b="1"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19090" marR="0" lvl="0" indent="-342892" algn="l" rtl="0" eaLnBrk="1" hangingPunct="1">
        <a:lnSpc>
          <a:spcPct val="110000"/>
        </a:lnSpc>
        <a:spcBef>
          <a:spcPts val="0"/>
        </a:spcBef>
        <a:spcAft>
          <a:spcPts val="0"/>
        </a:spcAft>
        <a:buClr>
          <a:srgbClr val="000000"/>
        </a:buClr>
        <a:buFont typeface="Arial" panose="020B0604020202020204" pitchFamily="34" charset="0"/>
        <a:buChar char="•"/>
        <a:defRPr kumimoji="1" sz="28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1pPr>
      <a:lvl2pPr marL="0" marR="0" lvl="1" indent="0" algn="l" rtl="0" eaLnBrk="1" hangingPunct="1">
        <a:lnSpc>
          <a:spcPct val="100000"/>
        </a:lnSpc>
        <a:spcBef>
          <a:spcPts val="0"/>
        </a:spcBef>
        <a:spcAft>
          <a:spcPts val="0"/>
        </a:spcAft>
        <a:buClr>
          <a:srgbClr val="000000"/>
        </a:buClr>
        <a:buFont typeface="Arial" panose="020B0604020202020204" pitchFamily="34" charset="0"/>
        <a:buNone/>
        <a:defRPr kumimoji="1" sz="2000" b="0" i="0" u="none" strike="noStrike" cap="none">
          <a:solidFill>
            <a:srgbClr val="000000"/>
          </a:solidFill>
          <a:latin typeface="Arial"/>
          <a:ea typeface="Arial"/>
          <a:cs typeface="Arial"/>
          <a:sym typeface="Arial"/>
        </a:defRPr>
      </a:lvl2pPr>
      <a:lvl3pPr marL="457189" marR="0" lvl="2" indent="-457189"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3pPr>
      <a:lvl4pPr marL="457189" marR="0" lvl="3" indent="-457189"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4pPr>
      <a:lvl5pPr marL="457189" marR="0" lvl="4" indent="-457189"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TEIC/CETEIcea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10.wdp"/></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tei-c.org/release/doc/tei-p5-doc/en/html/index.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ja"/>
              <a:t>TE</a:t>
            </a:r>
            <a:r>
              <a:rPr lang="en-US" altLang="ja"/>
              <a:t>I</a:t>
            </a:r>
            <a:r>
              <a:rPr lang="ja"/>
              <a:t>ハンズオン</a:t>
            </a:r>
            <a:endParaRPr/>
          </a:p>
        </p:txBody>
      </p:sp>
      <p:sp>
        <p:nvSpPr>
          <p:cNvPr id="2" name="字幕 1">
            <a:extLst>
              <a:ext uri="{FF2B5EF4-FFF2-40B4-BE49-F238E27FC236}">
                <a16:creationId xmlns:a16="http://schemas.microsoft.com/office/drawing/2014/main" id="{7620D324-FA28-7CB2-E627-1674A4BC8898}"/>
              </a:ext>
            </a:extLst>
          </p:cNvPr>
          <p:cNvSpPr>
            <a:spLocks noGrp="1"/>
          </p:cNvSpPr>
          <p:nvPr>
            <p:ph type="subTitle" idx="1"/>
          </p:nvPr>
        </p:nvSpPr>
        <p:spPr/>
        <p:txBody>
          <a:bodyPr/>
          <a:lstStyle/>
          <a:p>
            <a:r>
              <a:rPr lang="ja-JP" altLang="en-US"/>
              <a:t>基礎編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593602-8D36-7C81-B34A-83737D39388E}"/>
              </a:ext>
            </a:extLst>
          </p:cNvPr>
          <p:cNvSpPr>
            <a:spLocks noGrp="1"/>
          </p:cNvSpPr>
          <p:nvPr>
            <p:ph type="title"/>
          </p:nvPr>
        </p:nvSpPr>
        <p:spPr>
          <a:xfrm>
            <a:off x="292608" y="32637"/>
            <a:ext cx="4114800" cy="972108"/>
          </a:xfrm>
        </p:spPr>
        <p:txBody>
          <a:bodyPr>
            <a:normAutofit fontScale="90000"/>
          </a:bodyPr>
          <a:lstStyle/>
          <a:p>
            <a:r>
              <a:rPr lang="ja-JP" altLang="en-US"/>
              <a:t>より楽＆正確に</a:t>
            </a:r>
            <a:r>
              <a:rPr lang="en-US" altLang="ja-JP" dirty="0"/>
              <a:t>TEI</a:t>
            </a:r>
            <a:r>
              <a:rPr lang="ja-JP" altLang="en-US"/>
              <a:t>を作成しよう</a:t>
            </a:r>
            <a:r>
              <a:rPr lang="en-US" altLang="ja-JP" dirty="0"/>
              <a:t>1</a:t>
            </a:r>
            <a:endParaRPr kumimoji="1" lang="ja-JP" altLang="en-US"/>
          </a:p>
        </p:txBody>
      </p:sp>
      <p:sp>
        <p:nvSpPr>
          <p:cNvPr id="3" name="コンテンツ プレースホルダー 2">
            <a:extLst>
              <a:ext uri="{FF2B5EF4-FFF2-40B4-BE49-F238E27FC236}">
                <a16:creationId xmlns:a16="http://schemas.microsoft.com/office/drawing/2014/main" id="{4079936E-D5E5-C81A-2F45-CC7B03EECE9F}"/>
              </a:ext>
            </a:extLst>
          </p:cNvPr>
          <p:cNvSpPr>
            <a:spLocks noGrp="1"/>
          </p:cNvSpPr>
          <p:nvPr>
            <p:ph idx="1"/>
          </p:nvPr>
        </p:nvSpPr>
        <p:spPr>
          <a:xfrm>
            <a:off x="411377" y="1102449"/>
            <a:ext cx="4160623" cy="2883764"/>
          </a:xfrm>
        </p:spPr>
        <p:txBody>
          <a:bodyPr>
            <a:normAutofit/>
          </a:bodyPr>
          <a:lstStyle/>
          <a:p>
            <a:r>
              <a:rPr kumimoji="1" lang="en-US" altLang="ja-JP" sz="1600" b="1"/>
              <a:t>“</a:t>
            </a:r>
            <a:r>
              <a:rPr kumimoji="1" lang="en-US" altLang="ja-JP" sz="1600" b="1" err="1"/>
              <a:t>template.rng</a:t>
            </a:r>
            <a:r>
              <a:rPr kumimoji="1" lang="en-US" altLang="ja-JP" sz="1600" b="1"/>
              <a:t>”</a:t>
            </a:r>
            <a:r>
              <a:rPr kumimoji="1" lang="ja-JP" altLang="en-US" sz="1600" b="1"/>
              <a:t>の内容：</a:t>
            </a:r>
            <a:br>
              <a:rPr kumimoji="1" lang="en-US" altLang="ja-JP" sz="1400"/>
            </a:br>
            <a:endParaRPr kumimoji="1" lang="en-US" altLang="ja-JP" sz="1400"/>
          </a:p>
          <a:p>
            <a:r>
              <a:rPr kumimoji="1" lang="en-US" altLang="ja-JP" sz="1400">
                <a:highlight>
                  <a:srgbClr val="FFFF00"/>
                </a:highlight>
              </a:rPr>
              <a:t>&lt;?xml version="1.0" encoding="UTF-8"?&gt;</a:t>
            </a:r>
          </a:p>
          <a:p>
            <a:r>
              <a:rPr kumimoji="1" lang="en-US" altLang="ja-JP" sz="1400">
                <a:highlight>
                  <a:srgbClr val="FFFF00"/>
                </a:highlight>
              </a:rPr>
              <a:t>&lt;?xml-model </a:t>
            </a:r>
            <a:r>
              <a:rPr kumimoji="1" lang="en-US" altLang="ja-JP" sz="1400" err="1">
                <a:highlight>
                  <a:srgbClr val="FFFF00"/>
                </a:highlight>
              </a:rPr>
              <a:t>href</a:t>
            </a:r>
            <a:r>
              <a:rPr kumimoji="1" lang="en-US" altLang="ja-JP" sz="1400">
                <a:highlight>
                  <a:srgbClr val="FFFF00"/>
                </a:highlight>
              </a:rPr>
              <a:t>="https://</a:t>
            </a:r>
            <a:r>
              <a:rPr kumimoji="1" lang="en-US" altLang="ja-JP" sz="1400" err="1">
                <a:highlight>
                  <a:srgbClr val="FFFF00"/>
                </a:highlight>
              </a:rPr>
              <a:t>vault.tei-c.org</a:t>
            </a:r>
            <a:r>
              <a:rPr kumimoji="1" lang="en-US" altLang="ja-JP" sz="1400">
                <a:highlight>
                  <a:srgbClr val="FFFF00"/>
                </a:highlight>
              </a:rPr>
              <a:t>/P5/current/xml/</a:t>
            </a:r>
            <a:r>
              <a:rPr kumimoji="1" lang="en-US" altLang="ja-JP" sz="1400" err="1">
                <a:highlight>
                  <a:srgbClr val="FFFF00"/>
                </a:highlight>
              </a:rPr>
              <a:t>tei</a:t>
            </a:r>
            <a:r>
              <a:rPr kumimoji="1" lang="en-US" altLang="ja-JP" sz="1400">
                <a:highlight>
                  <a:srgbClr val="FFFF00"/>
                </a:highlight>
              </a:rPr>
              <a:t>/custom/schema/</a:t>
            </a:r>
            <a:r>
              <a:rPr kumimoji="1" lang="en-US" altLang="ja-JP" sz="1400" err="1">
                <a:highlight>
                  <a:srgbClr val="FFFF00"/>
                </a:highlight>
              </a:rPr>
              <a:t>relaxng</a:t>
            </a:r>
            <a:r>
              <a:rPr kumimoji="1" lang="en-US" altLang="ja-JP" sz="1400">
                <a:highlight>
                  <a:srgbClr val="FFFF00"/>
                </a:highlight>
              </a:rPr>
              <a:t>/</a:t>
            </a:r>
            <a:r>
              <a:rPr kumimoji="1" lang="en-US" altLang="ja-JP" sz="1400" err="1">
                <a:highlight>
                  <a:srgbClr val="FFFF00"/>
                </a:highlight>
              </a:rPr>
              <a:t>tei_all.rng</a:t>
            </a:r>
            <a:r>
              <a:rPr kumimoji="1" lang="en-US" altLang="ja-JP" sz="1400">
                <a:highlight>
                  <a:srgbClr val="FFFF00"/>
                </a:highlight>
              </a:rPr>
              <a:t>” </a:t>
            </a:r>
            <a:r>
              <a:rPr kumimoji="1" lang="en-US" altLang="ja-JP" sz="1400" err="1">
                <a:highlight>
                  <a:srgbClr val="FFFF00"/>
                </a:highlight>
              </a:rPr>
              <a:t>schematypens</a:t>
            </a:r>
            <a:r>
              <a:rPr kumimoji="1" lang="en-US" altLang="ja-JP" sz="1400">
                <a:highlight>
                  <a:srgbClr val="FFFF00"/>
                </a:highlight>
              </a:rPr>
              <a:t>="http://</a:t>
            </a:r>
            <a:r>
              <a:rPr kumimoji="1" lang="en-US" altLang="ja-JP" sz="1400" err="1">
                <a:highlight>
                  <a:srgbClr val="FFFF00"/>
                </a:highlight>
              </a:rPr>
              <a:t>relaxng.org</a:t>
            </a:r>
            <a:r>
              <a:rPr kumimoji="1" lang="en-US" altLang="ja-JP" sz="1400">
                <a:highlight>
                  <a:srgbClr val="FFFF00"/>
                </a:highlight>
              </a:rPr>
              <a:t>/ns/structure/1.0" type="application/xml"?&gt;</a:t>
            </a:r>
          </a:p>
          <a:p>
            <a:endParaRPr lang="en-US" altLang="ja-JP" sz="1400"/>
          </a:p>
          <a:p>
            <a:r>
              <a:rPr kumimoji="1" lang="ja-JP" altLang="en-US" sz="1400">
                <a:solidFill>
                  <a:schemeClr val="bg2"/>
                </a:solidFill>
              </a:rPr>
              <a:t>（右の</a:t>
            </a:r>
            <a:r>
              <a:rPr kumimoji="1" lang="en-US" altLang="ja-JP" sz="1400">
                <a:solidFill>
                  <a:schemeClr val="bg2"/>
                </a:solidFill>
              </a:rPr>
              <a:t>&lt;TEI&gt;…</a:t>
            </a:r>
            <a:r>
              <a:rPr kumimoji="1" lang="ja-JP" altLang="en-US" sz="1400">
                <a:solidFill>
                  <a:schemeClr val="bg2"/>
                </a:solidFill>
              </a:rPr>
              <a:t>に続く）</a:t>
            </a:r>
            <a:endParaRPr kumimoji="1" lang="en-US" altLang="ja-JP" sz="1400">
              <a:solidFill>
                <a:schemeClr val="bg2"/>
              </a:solidFill>
            </a:endParaRPr>
          </a:p>
        </p:txBody>
      </p:sp>
      <p:sp>
        <p:nvSpPr>
          <p:cNvPr id="4" name="コンテンツ プレースホルダー 2">
            <a:extLst>
              <a:ext uri="{FF2B5EF4-FFF2-40B4-BE49-F238E27FC236}">
                <a16:creationId xmlns:a16="http://schemas.microsoft.com/office/drawing/2014/main" id="{B004DD92-482A-F8B8-E943-6EE1B88FA423}"/>
              </a:ext>
            </a:extLst>
          </p:cNvPr>
          <p:cNvSpPr txBox="1">
            <a:spLocks/>
          </p:cNvSpPr>
          <p:nvPr/>
        </p:nvSpPr>
        <p:spPr>
          <a:xfrm>
            <a:off x="4572000" y="0"/>
            <a:ext cx="4572000" cy="5056025"/>
          </a:xfrm>
          <a:prstGeom prst="rect">
            <a:avLst/>
          </a:prstGeom>
          <a:solidFill>
            <a:schemeClr val="bg1"/>
          </a:solidFill>
        </p:spPr>
        <p:txBody>
          <a:bodyPr vert="horz" lIns="91440" tIns="45720" rIns="91440" bIns="45720" rtlCol="0">
            <a:noAutofit/>
          </a:bodyPr>
          <a:lstStyle>
            <a:defPPr marR="0" lvl="0" algn="l" rtl="0">
              <a:lnSpc>
                <a:spcPct val="100000"/>
              </a:lnSpc>
              <a:spcBef>
                <a:spcPts val="0"/>
              </a:spcBef>
              <a:spcAft>
                <a:spcPts val="0"/>
              </a:spcAft>
            </a:defPPr>
            <a:lvl1pPr marL="0" marR="0" lvl="0" indent="0" algn="l" rtl="0" eaLnBrk="1" hangingPunct="1">
              <a:lnSpc>
                <a:spcPct val="110000"/>
              </a:lnSpc>
              <a:spcBef>
                <a:spcPts val="0"/>
              </a:spcBef>
              <a:spcAft>
                <a:spcPts val="0"/>
              </a:spcAft>
              <a:buClr>
                <a:srgbClr val="000000"/>
              </a:buClr>
              <a:buFont typeface="Wingdings" panose="05000000000000000000" pitchFamily="2" charset="2"/>
              <a:buNone/>
              <a:defRPr kumimoji="1" sz="32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1pPr>
            <a:lvl2pPr marL="335720" marR="0" lvl="1" indent="-130957" algn="l" rtl="0" eaLnBrk="1" hangingPunct="1">
              <a:lnSpc>
                <a:spcPct val="100000"/>
              </a:lnSpc>
              <a:spcBef>
                <a:spcPts val="0"/>
              </a:spcBef>
              <a:spcAft>
                <a:spcPts val="0"/>
              </a:spcAft>
              <a:buClr>
                <a:srgbClr val="000000"/>
              </a:buClr>
              <a:buFont typeface="Wingdings" panose="05000000000000000000" pitchFamily="2" charset="2"/>
              <a:buChar char=""/>
              <a:tabLst/>
              <a:defRPr kumimoji="1" sz="24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2pPr>
            <a:lvl3pPr marL="540490" marR="0" lvl="2" indent="-138101" algn="l" rtl="0" eaLnBrk="1" hangingPunct="1">
              <a:lnSpc>
                <a:spcPct val="100000"/>
              </a:lnSpc>
              <a:spcBef>
                <a:spcPts val="0"/>
              </a:spcBef>
              <a:spcAft>
                <a:spcPts val="0"/>
              </a:spcAft>
              <a:buClr>
                <a:srgbClr val="000000"/>
              </a:buClr>
              <a:buFont typeface="游ゴシック" panose="020B0400000000000000" pitchFamily="50" charset="-128"/>
              <a:buChar char="-"/>
              <a:defRPr kumimoji="1" sz="20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3pPr>
            <a:lvl4pPr marL="741686" marR="0" lvl="3" indent="0" algn="l" rtl="0" eaLnBrk="1" hangingPunct="1">
              <a:lnSpc>
                <a:spcPct val="100000"/>
              </a:lnSpc>
              <a:spcBef>
                <a:spcPts val="0"/>
              </a:spcBef>
              <a:spcAft>
                <a:spcPts val="0"/>
              </a:spcAft>
              <a:buClr>
                <a:srgbClr val="000000"/>
              </a:buClr>
              <a:buFont typeface="Arial" panose="020B0604020202020204" pitchFamily="34" charset="0"/>
              <a:buNone/>
              <a:defRPr kumimoji="1" sz="20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4pPr>
            <a:lvl5pPr marL="672638" marR="0" lvl="4" indent="-132148" algn="l" rtl="0" eaLnBrk="1" hangingPunct="1">
              <a:lnSpc>
                <a:spcPct val="100000"/>
              </a:lnSpc>
              <a:spcBef>
                <a:spcPts val="0"/>
              </a:spcBef>
              <a:spcAft>
                <a:spcPts val="0"/>
              </a:spcAft>
              <a:buClr>
                <a:srgbClr val="000000"/>
              </a:buClr>
              <a:buFont typeface="Arial" panose="020B0604020202020204" pitchFamily="34" charset="0"/>
              <a:buChar char="•"/>
              <a:defRPr kumimoji="1" sz="12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a:lstStyle>
          <a:p>
            <a:pPr defTabSz="914400" fontAlgn="auto"/>
            <a:endParaRPr lang="en-US" altLang="ja-JP" sz="1400" kern="0"/>
          </a:p>
          <a:p>
            <a:pPr defTabSz="914400" fontAlgn="auto"/>
            <a:r>
              <a:rPr lang="en-US" altLang="ja-JP" sz="1400" kern="0"/>
              <a:t>&lt;TEI </a:t>
            </a:r>
            <a:r>
              <a:rPr lang="en-US" altLang="ja-JP" sz="1400" kern="0" err="1"/>
              <a:t>xmlns</a:t>
            </a:r>
            <a:r>
              <a:rPr lang="en-US" altLang="ja-JP" sz="1400" kern="0"/>
              <a:t>="http://</a:t>
            </a:r>
            <a:r>
              <a:rPr lang="en-US" altLang="ja-JP" sz="1400" kern="0" err="1"/>
              <a:t>www.tei-c.org</a:t>
            </a:r>
            <a:r>
              <a:rPr lang="en-US" altLang="ja-JP" sz="1400" kern="0"/>
              <a:t>/ns/1.0"&gt;</a:t>
            </a:r>
          </a:p>
          <a:p>
            <a:pPr defTabSz="914400" fontAlgn="auto"/>
            <a:r>
              <a:rPr lang="en-US" altLang="ja-JP" sz="1400" kern="0"/>
              <a:t>  &lt;</a:t>
            </a:r>
            <a:r>
              <a:rPr lang="en-US" altLang="ja-JP" sz="1400" kern="0" err="1"/>
              <a:t>teiHeader</a:t>
            </a:r>
            <a:r>
              <a:rPr lang="en-US" altLang="ja-JP" sz="1400" kern="0"/>
              <a:t>&gt;</a:t>
            </a:r>
          </a:p>
          <a:p>
            <a:pPr defTabSz="914400" fontAlgn="auto"/>
            <a:r>
              <a:rPr lang="en-US" altLang="ja-JP" sz="1400" kern="0"/>
              <a:t>    &lt;</a:t>
            </a:r>
            <a:r>
              <a:rPr lang="en-US" altLang="ja-JP" sz="1400" kern="0" err="1"/>
              <a:t>fileDesc</a:t>
            </a:r>
            <a:r>
              <a:rPr lang="en-US" altLang="ja-JP" sz="1400" kern="0"/>
              <a:t>&gt;</a:t>
            </a:r>
          </a:p>
          <a:p>
            <a:pPr defTabSz="914400" fontAlgn="auto"/>
            <a:r>
              <a:rPr lang="en-US" altLang="ja-JP" sz="1400" kern="0"/>
              <a:t>      &lt;</a:t>
            </a:r>
            <a:r>
              <a:rPr lang="en-US" altLang="ja-JP" sz="1400" kern="0" err="1"/>
              <a:t>titleStmt</a:t>
            </a:r>
            <a:r>
              <a:rPr lang="en-US" altLang="ja-JP" sz="1400" kern="0"/>
              <a:t>&gt;</a:t>
            </a:r>
          </a:p>
          <a:p>
            <a:pPr defTabSz="914400" fontAlgn="auto"/>
            <a:r>
              <a:rPr lang="en-US" altLang="ja-JP" sz="1400" kern="0"/>
              <a:t>        &lt;title&gt;&lt;/title&gt;</a:t>
            </a:r>
          </a:p>
          <a:p>
            <a:pPr defTabSz="914400" fontAlgn="auto"/>
            <a:r>
              <a:rPr lang="en-US" altLang="ja-JP" sz="1400" kern="0"/>
              <a:t>      &lt;/</a:t>
            </a:r>
            <a:r>
              <a:rPr lang="en-US" altLang="ja-JP" sz="1400" kern="0" err="1"/>
              <a:t>titleStmt</a:t>
            </a:r>
            <a:r>
              <a:rPr lang="en-US" altLang="ja-JP" sz="1400" kern="0"/>
              <a:t>&gt;</a:t>
            </a:r>
          </a:p>
          <a:p>
            <a:pPr defTabSz="914400" fontAlgn="auto"/>
            <a:r>
              <a:rPr lang="en-US" altLang="ja-JP" sz="1400" kern="0"/>
              <a:t>      &lt;</a:t>
            </a:r>
            <a:r>
              <a:rPr lang="en-US" altLang="ja-JP" sz="1400" kern="0" err="1"/>
              <a:t>publicationStmt</a:t>
            </a:r>
            <a:r>
              <a:rPr lang="en-US" altLang="ja-JP" sz="1400" kern="0"/>
              <a:t>&gt;</a:t>
            </a:r>
          </a:p>
          <a:p>
            <a:pPr defTabSz="914400" fontAlgn="auto"/>
            <a:r>
              <a:rPr lang="en-US" altLang="ja-JP" sz="1400" kern="0"/>
              <a:t>        &lt;publisher&gt;&lt;/publisher&gt;</a:t>
            </a:r>
          </a:p>
          <a:p>
            <a:pPr defTabSz="914400" fontAlgn="auto"/>
            <a:r>
              <a:rPr lang="en-US" altLang="ja-JP" sz="1400" kern="0"/>
              <a:t>      &lt;/</a:t>
            </a:r>
            <a:r>
              <a:rPr lang="en-US" altLang="ja-JP" sz="1400" kern="0" err="1"/>
              <a:t>publicationStmt</a:t>
            </a:r>
            <a:r>
              <a:rPr lang="en-US" altLang="ja-JP" sz="1400" kern="0"/>
              <a:t>&gt;</a:t>
            </a:r>
          </a:p>
          <a:p>
            <a:pPr defTabSz="914400" fontAlgn="auto"/>
            <a:r>
              <a:rPr lang="en-US" altLang="ja-JP" sz="1400" kern="0"/>
              <a:t>      &lt;</a:t>
            </a:r>
            <a:r>
              <a:rPr lang="en-US" altLang="ja-JP" sz="1400" kern="0" err="1"/>
              <a:t>sourceDesc</a:t>
            </a:r>
            <a:r>
              <a:rPr lang="en-US" altLang="ja-JP" sz="1400" kern="0"/>
              <a:t>&gt;</a:t>
            </a:r>
          </a:p>
          <a:p>
            <a:pPr defTabSz="914400" fontAlgn="auto"/>
            <a:r>
              <a:rPr lang="en-US" altLang="ja-JP" sz="1400" kern="0"/>
              <a:t>        &lt;p&gt;&lt;/p&gt;</a:t>
            </a:r>
          </a:p>
          <a:p>
            <a:pPr defTabSz="914400" fontAlgn="auto"/>
            <a:r>
              <a:rPr lang="en-US" altLang="ja-JP" sz="1400" kern="0"/>
              <a:t>      &lt;/</a:t>
            </a:r>
            <a:r>
              <a:rPr lang="en-US" altLang="ja-JP" sz="1400" kern="0" err="1"/>
              <a:t>sourceDesc</a:t>
            </a:r>
            <a:r>
              <a:rPr lang="en-US" altLang="ja-JP" sz="1400" kern="0"/>
              <a:t>&gt;</a:t>
            </a:r>
          </a:p>
          <a:p>
            <a:pPr defTabSz="914400" fontAlgn="auto"/>
            <a:r>
              <a:rPr lang="en-US" altLang="ja-JP" sz="1400" kern="0"/>
              <a:t>    &lt;/</a:t>
            </a:r>
            <a:r>
              <a:rPr lang="en-US" altLang="ja-JP" sz="1400" kern="0" err="1"/>
              <a:t>fileDesc</a:t>
            </a:r>
            <a:r>
              <a:rPr lang="en-US" altLang="ja-JP" sz="1400" kern="0"/>
              <a:t>&gt;</a:t>
            </a:r>
          </a:p>
          <a:p>
            <a:pPr defTabSz="914400" fontAlgn="auto"/>
            <a:r>
              <a:rPr lang="en-US" altLang="ja-JP" sz="1400" kern="0"/>
              <a:t>  &lt;/</a:t>
            </a:r>
            <a:r>
              <a:rPr lang="en-US" altLang="ja-JP" sz="1400" kern="0" err="1"/>
              <a:t>teiHeader</a:t>
            </a:r>
            <a:r>
              <a:rPr lang="en-US" altLang="ja-JP" sz="1400" kern="0"/>
              <a:t>&gt;</a:t>
            </a:r>
          </a:p>
          <a:p>
            <a:pPr defTabSz="914400" fontAlgn="auto"/>
            <a:r>
              <a:rPr lang="en-US" altLang="ja-JP" sz="1400" kern="0"/>
              <a:t>  &lt;text&gt;</a:t>
            </a:r>
          </a:p>
          <a:p>
            <a:pPr defTabSz="914400" fontAlgn="auto"/>
            <a:r>
              <a:rPr lang="en-US" altLang="ja-JP" sz="1400" kern="0"/>
              <a:t>    &lt;body&gt;</a:t>
            </a:r>
          </a:p>
          <a:p>
            <a:pPr defTabSz="914400" fontAlgn="auto"/>
            <a:r>
              <a:rPr lang="en-US" altLang="ja-JP" sz="1400" kern="0"/>
              <a:t>      &lt;div&gt;&lt;/div&gt;</a:t>
            </a:r>
          </a:p>
          <a:p>
            <a:pPr defTabSz="914400" fontAlgn="auto"/>
            <a:r>
              <a:rPr lang="en-US" altLang="ja-JP" sz="1400" kern="0"/>
              <a:t>    &lt;/body&gt;</a:t>
            </a:r>
          </a:p>
          <a:p>
            <a:pPr defTabSz="914400" fontAlgn="auto"/>
            <a:r>
              <a:rPr lang="en-US" altLang="ja-JP" sz="1400" kern="0"/>
              <a:t>  &lt;/text&gt;</a:t>
            </a:r>
          </a:p>
          <a:p>
            <a:pPr defTabSz="914400" fontAlgn="auto"/>
            <a:r>
              <a:rPr lang="en-US" altLang="ja-JP" sz="1400" kern="0"/>
              <a:t>&lt;/TEI&gt;</a:t>
            </a:r>
            <a:endParaRPr lang="ja-JP" altLang="en-US" sz="1400" kern="0"/>
          </a:p>
        </p:txBody>
      </p:sp>
      <p:sp>
        <p:nvSpPr>
          <p:cNvPr id="6" name="テキスト ボックス 5">
            <a:extLst>
              <a:ext uri="{FF2B5EF4-FFF2-40B4-BE49-F238E27FC236}">
                <a16:creationId xmlns:a16="http://schemas.microsoft.com/office/drawing/2014/main" id="{AE0FEC26-4BC4-C1E8-C848-C14E05F4FC70}"/>
              </a:ext>
            </a:extLst>
          </p:cNvPr>
          <p:cNvSpPr txBox="1"/>
          <p:nvPr/>
        </p:nvSpPr>
        <p:spPr>
          <a:xfrm>
            <a:off x="411377" y="3875191"/>
            <a:ext cx="4104009" cy="307777"/>
          </a:xfrm>
          <a:prstGeom prst="rect">
            <a:avLst/>
          </a:prstGeom>
          <a:noFill/>
          <a:ln>
            <a:solidFill>
              <a:schemeClr val="accent3"/>
            </a:solidFill>
          </a:ln>
        </p:spPr>
        <p:txBody>
          <a:bodyPr wrap="none" rtlCol="0">
            <a:spAutoFit/>
          </a:bodyPr>
          <a:lstStyle/>
          <a:p>
            <a:r>
              <a:rPr lang="ja-JP" altLang="en-US">
                <a:solidFill>
                  <a:schemeClr val="accent3"/>
                </a:solidFill>
                <a:latin typeface="BIZ UDPGothic" panose="020B0400000000000000" pitchFamily="34" charset="-128"/>
                <a:ea typeface="BIZ UDPGothic" panose="020B0400000000000000" pitchFamily="34" charset="-128"/>
              </a:rPr>
              <a:t>できるだけ</a:t>
            </a:r>
            <a:r>
              <a:rPr lang="en-US" altLang="ja-JP" err="1">
                <a:solidFill>
                  <a:schemeClr val="accent3"/>
                </a:solidFill>
                <a:latin typeface="BIZ UDPGothic" panose="020B0400000000000000" pitchFamily="34" charset="-128"/>
                <a:ea typeface="BIZ UDPGothic" panose="020B0400000000000000" pitchFamily="34" charset="-128"/>
              </a:rPr>
              <a:t>t</a:t>
            </a:r>
            <a:r>
              <a:rPr kumimoji="1" lang="en-US" altLang="ja-JP" err="1">
                <a:solidFill>
                  <a:schemeClr val="accent3"/>
                </a:solidFill>
                <a:latin typeface="BIZ UDPGothic" panose="020B0400000000000000" pitchFamily="34" charset="-128"/>
                <a:ea typeface="BIZ UDPGothic" panose="020B0400000000000000" pitchFamily="34" charset="-128"/>
              </a:rPr>
              <a:t>emplate.rng</a:t>
            </a:r>
            <a:r>
              <a:rPr kumimoji="1" lang="ja-JP" altLang="en-US">
                <a:solidFill>
                  <a:schemeClr val="accent3"/>
                </a:solidFill>
                <a:latin typeface="BIZ UDPGothic" panose="020B0400000000000000" pitchFamily="34" charset="-128"/>
                <a:ea typeface="BIZ UDPGothic" panose="020B0400000000000000" pitchFamily="34" charset="-128"/>
              </a:rPr>
              <a:t>をコピーしてください。</a:t>
            </a:r>
          </a:p>
        </p:txBody>
      </p:sp>
    </p:spTree>
    <p:extLst>
      <p:ext uri="{BB962C8B-B14F-4D97-AF65-F5344CB8AC3E}">
        <p14:creationId xmlns:p14="http://schemas.microsoft.com/office/powerpoint/2010/main" val="192821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5EF512-E320-F403-8877-945FCB11D2FC}"/>
              </a:ext>
            </a:extLst>
          </p:cNvPr>
          <p:cNvSpPr>
            <a:spLocks noGrp="1"/>
          </p:cNvSpPr>
          <p:nvPr>
            <p:ph type="title"/>
          </p:nvPr>
        </p:nvSpPr>
        <p:spPr/>
        <p:txBody>
          <a:bodyPr/>
          <a:lstStyle/>
          <a:p>
            <a:r>
              <a:rPr lang="ja-JP" altLang="en-US"/>
              <a:t>より楽＆正確に</a:t>
            </a:r>
            <a:r>
              <a:rPr lang="en-US" altLang="ja-JP"/>
              <a:t>TEI</a:t>
            </a:r>
            <a:r>
              <a:rPr lang="ja-JP" altLang="en-US"/>
              <a:t>を作成しよう</a:t>
            </a:r>
            <a:r>
              <a:rPr lang="en-US" altLang="ja-JP"/>
              <a:t>2</a:t>
            </a:r>
            <a:endParaRPr kumimoji="1" lang="ja-JP" altLang="en-US"/>
          </a:p>
        </p:txBody>
      </p:sp>
      <p:pic>
        <p:nvPicPr>
          <p:cNvPr id="10" name="コンテンツ プレースホルダー 9">
            <a:extLst>
              <a:ext uri="{FF2B5EF4-FFF2-40B4-BE49-F238E27FC236}">
                <a16:creationId xmlns:a16="http://schemas.microsoft.com/office/drawing/2014/main" id="{822464D6-65FB-BD2E-0DED-AF8F52E0A266}"/>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1427869"/>
            <a:ext cx="9131618" cy="3656733"/>
          </a:xfrm>
          <a:prstGeom prst="rect">
            <a:avLst/>
          </a:prstGeom>
        </p:spPr>
      </p:pic>
      <p:sp>
        <p:nvSpPr>
          <p:cNvPr id="11" name="テキスト ボックス 10">
            <a:extLst>
              <a:ext uri="{FF2B5EF4-FFF2-40B4-BE49-F238E27FC236}">
                <a16:creationId xmlns:a16="http://schemas.microsoft.com/office/drawing/2014/main" id="{E4549E2E-04D6-2767-AA59-488145046369}"/>
              </a:ext>
            </a:extLst>
          </p:cNvPr>
          <p:cNvSpPr txBox="1"/>
          <p:nvPr/>
        </p:nvSpPr>
        <p:spPr>
          <a:xfrm>
            <a:off x="2246103" y="1089837"/>
            <a:ext cx="4639412" cy="30777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en-US" altLang="ja-JP">
                <a:solidFill>
                  <a:schemeClr val="tx2">
                    <a:lumMod val="10000"/>
                  </a:schemeClr>
                </a:solidFill>
                <a:latin typeface="BIZ UDPGothic" panose="020B0400000000000000" pitchFamily="34" charset="-128"/>
                <a:ea typeface="BIZ UDPGothic" panose="020B0400000000000000" pitchFamily="34" charset="-128"/>
              </a:rPr>
              <a:t>&lt;TEI&gt;</a:t>
            </a:r>
            <a:r>
              <a:rPr kumimoji="1" lang="ja-JP" altLang="en-US">
                <a:solidFill>
                  <a:schemeClr val="tx2">
                    <a:lumMod val="10000"/>
                  </a:schemeClr>
                </a:solidFill>
                <a:latin typeface="BIZ UDPGothic" panose="020B0400000000000000" pitchFamily="34" charset="-128"/>
                <a:ea typeface="BIZ UDPGothic" panose="020B0400000000000000" pitchFamily="34" charset="-128"/>
              </a:rPr>
              <a:t>の前に</a:t>
            </a:r>
            <a:r>
              <a:rPr kumimoji="1" lang="en-US" altLang="ja-JP">
                <a:solidFill>
                  <a:schemeClr val="tx2">
                    <a:lumMod val="10000"/>
                  </a:schemeClr>
                </a:solidFill>
                <a:latin typeface="BIZ UDPGothic" panose="020B0400000000000000" pitchFamily="34" charset="-128"/>
                <a:ea typeface="BIZ UDPGothic" panose="020B0400000000000000" pitchFamily="34" charset="-128"/>
              </a:rPr>
              <a:t>&lt;?xml … … xml”?&gt;</a:t>
            </a:r>
            <a:r>
              <a:rPr kumimoji="1" lang="ja-JP" altLang="en-US">
                <a:solidFill>
                  <a:schemeClr val="tx2">
                    <a:lumMod val="10000"/>
                  </a:schemeClr>
                </a:solidFill>
                <a:latin typeface="BIZ UDPGothic" panose="020B0400000000000000" pitchFamily="34" charset="-128"/>
                <a:ea typeface="BIZ UDPGothic" panose="020B0400000000000000" pitchFamily="34" charset="-128"/>
              </a:rPr>
              <a:t>の部分を追加する</a:t>
            </a:r>
          </a:p>
        </p:txBody>
      </p:sp>
      <p:sp>
        <p:nvSpPr>
          <p:cNvPr id="12" name="正方形/長方形 11">
            <a:extLst>
              <a:ext uri="{FF2B5EF4-FFF2-40B4-BE49-F238E27FC236}">
                <a16:creationId xmlns:a16="http://schemas.microsoft.com/office/drawing/2014/main" id="{811C2125-8A98-6AF6-7D5F-2871C28CD831}"/>
              </a:ext>
            </a:extLst>
          </p:cNvPr>
          <p:cNvSpPr/>
          <p:nvPr/>
        </p:nvSpPr>
        <p:spPr>
          <a:xfrm>
            <a:off x="3657600" y="2457450"/>
            <a:ext cx="5474018" cy="2128838"/>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9076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B2601-39A1-75CC-77A0-A4163128E93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B9C7916-AA44-4FF2-9C91-16D026837110}"/>
              </a:ext>
            </a:extLst>
          </p:cNvPr>
          <p:cNvSpPr>
            <a:spLocks noGrp="1"/>
          </p:cNvSpPr>
          <p:nvPr>
            <p:ph type="title"/>
          </p:nvPr>
        </p:nvSpPr>
        <p:spPr/>
        <p:txBody>
          <a:bodyPr/>
          <a:lstStyle/>
          <a:p>
            <a:r>
              <a:rPr lang="ja-JP" altLang="en-US"/>
              <a:t>より楽＆正確に</a:t>
            </a:r>
            <a:r>
              <a:rPr lang="en-US" altLang="ja-JP"/>
              <a:t>TEI</a:t>
            </a:r>
            <a:r>
              <a:rPr lang="ja-JP" altLang="en-US"/>
              <a:t>を作成しよう</a:t>
            </a:r>
            <a:r>
              <a:rPr lang="en-US" altLang="ja-JP"/>
              <a:t>3</a:t>
            </a:r>
            <a:endParaRPr kumimoji="1" lang="ja-JP" altLang="en-US"/>
          </a:p>
        </p:txBody>
      </p:sp>
      <p:sp>
        <p:nvSpPr>
          <p:cNvPr id="11" name="テキスト ボックス 10">
            <a:extLst>
              <a:ext uri="{FF2B5EF4-FFF2-40B4-BE49-F238E27FC236}">
                <a16:creationId xmlns:a16="http://schemas.microsoft.com/office/drawing/2014/main" id="{D6914815-4A3F-87FF-D875-AC57B509A18C}"/>
              </a:ext>
            </a:extLst>
          </p:cNvPr>
          <p:cNvSpPr txBox="1"/>
          <p:nvPr/>
        </p:nvSpPr>
        <p:spPr>
          <a:xfrm>
            <a:off x="3351374" y="1102844"/>
            <a:ext cx="2428870" cy="30777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ja-JP" altLang="en-US">
                <a:solidFill>
                  <a:schemeClr val="tx2">
                    <a:lumMod val="10000"/>
                  </a:schemeClr>
                </a:solidFill>
                <a:latin typeface="BIZ UDPGothic" panose="020B0400000000000000" pitchFamily="34" charset="-128"/>
                <a:ea typeface="BIZ UDPGothic" panose="020B0400000000000000" pitchFamily="34" charset="-128"/>
              </a:rPr>
              <a:t>エラーが消えるまで修正する</a:t>
            </a:r>
          </a:p>
        </p:txBody>
      </p:sp>
      <p:pic>
        <p:nvPicPr>
          <p:cNvPr id="6" name="コンテンツ プレースホルダー 5">
            <a:extLst>
              <a:ext uri="{FF2B5EF4-FFF2-40B4-BE49-F238E27FC236}">
                <a16:creationId xmlns:a16="http://schemas.microsoft.com/office/drawing/2014/main" id="{D136218B-4907-DE8D-2516-AF53E7A0B2E1}"/>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467009" y="1453883"/>
            <a:ext cx="6197600" cy="3251200"/>
          </a:xfrm>
        </p:spPr>
      </p:pic>
    </p:spTree>
    <p:extLst>
      <p:ext uri="{BB962C8B-B14F-4D97-AF65-F5344CB8AC3E}">
        <p14:creationId xmlns:p14="http://schemas.microsoft.com/office/powerpoint/2010/main" val="66162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A825-0829-0110-333B-57475B7ECF9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7940BAB-5A5D-6B95-BDDC-DCD8D7E09C69}"/>
              </a:ext>
            </a:extLst>
          </p:cNvPr>
          <p:cNvSpPr>
            <a:spLocks noGrp="1"/>
          </p:cNvSpPr>
          <p:nvPr>
            <p:ph type="title"/>
          </p:nvPr>
        </p:nvSpPr>
        <p:spPr/>
        <p:txBody>
          <a:bodyPr/>
          <a:lstStyle/>
          <a:p>
            <a:r>
              <a:rPr kumimoji="1" lang="en-US" altLang="ja-JP" dirty="0"/>
              <a:t>TEI</a:t>
            </a:r>
            <a:r>
              <a:rPr kumimoji="1" lang="ja-JP" altLang="en-US"/>
              <a:t>ファイルの見た目を変えよう</a:t>
            </a:r>
          </a:p>
        </p:txBody>
      </p:sp>
      <p:sp>
        <p:nvSpPr>
          <p:cNvPr id="4" name="コンテンツ プレースホルダー 3">
            <a:extLst>
              <a:ext uri="{FF2B5EF4-FFF2-40B4-BE49-F238E27FC236}">
                <a16:creationId xmlns:a16="http://schemas.microsoft.com/office/drawing/2014/main" id="{C159C862-0F15-E555-6CCF-FF1726134931}"/>
              </a:ext>
            </a:extLst>
          </p:cNvPr>
          <p:cNvSpPr>
            <a:spLocks noGrp="1"/>
          </p:cNvSpPr>
          <p:nvPr>
            <p:ph idx="1"/>
          </p:nvPr>
        </p:nvSpPr>
        <p:spPr>
          <a:xfrm>
            <a:off x="888516" y="1558561"/>
            <a:ext cx="3789147" cy="3036064"/>
          </a:xfrm>
        </p:spPr>
        <p:txBody>
          <a:bodyPr>
            <a:normAutofit fontScale="92500"/>
          </a:bodyPr>
          <a:lstStyle/>
          <a:p>
            <a:r>
              <a:rPr lang="ja-JP" altLang="en-US" sz="2400"/>
              <a:t>右のファイルをエクスプローラーにドラッグ＆ドロップ</a:t>
            </a:r>
            <a:br>
              <a:rPr lang="en-US" altLang="ja-JP" sz="2400" dirty="0"/>
            </a:br>
            <a:br>
              <a:rPr lang="en-US" altLang="ja-JP" sz="2400" dirty="0"/>
            </a:br>
            <a:r>
              <a:rPr lang="en-US" altLang="ja-JP" sz="2400" b="1" dirty="0" err="1">
                <a:solidFill>
                  <a:schemeClr val="bg2"/>
                </a:solidFill>
              </a:rPr>
              <a:t>CETEIcean</a:t>
            </a:r>
            <a:endParaRPr lang="en-US" altLang="ja-JP" sz="2400" b="1" dirty="0">
              <a:solidFill>
                <a:schemeClr val="bg2"/>
              </a:solidFill>
            </a:endParaRPr>
          </a:p>
          <a:p>
            <a:r>
              <a:rPr lang="en-US" altLang="ja-JP" sz="2000" dirty="0"/>
              <a:t>TEI</a:t>
            </a:r>
            <a:r>
              <a:rPr lang="ja-JP" altLang="en-US" sz="2000"/>
              <a:t>形式のファイルをブラウザで表示する便利なツール</a:t>
            </a:r>
            <a:br>
              <a:rPr lang="en-US" altLang="ja-JP" sz="2000" dirty="0"/>
            </a:br>
            <a:r>
              <a:rPr lang="en-US" altLang="ja-JP" sz="1700" dirty="0">
                <a:hlinkClick r:id="rId3"/>
              </a:rPr>
              <a:t>https://github.com/TEIC/CETEIcean</a:t>
            </a:r>
            <a:endParaRPr lang="en-US" altLang="ja-JP" sz="1700" dirty="0"/>
          </a:p>
          <a:p>
            <a:endParaRPr lang="ja-JP" altLang="en-US" sz="2000"/>
          </a:p>
        </p:txBody>
      </p:sp>
      <p:sp>
        <p:nvSpPr>
          <p:cNvPr id="5" name="テキスト ボックス 4">
            <a:extLst>
              <a:ext uri="{FF2B5EF4-FFF2-40B4-BE49-F238E27FC236}">
                <a16:creationId xmlns:a16="http://schemas.microsoft.com/office/drawing/2014/main" id="{DB6B2F69-42B3-B6FF-C126-9F6C555E8100}"/>
              </a:ext>
            </a:extLst>
          </p:cNvPr>
          <p:cNvSpPr txBox="1"/>
          <p:nvPr/>
        </p:nvSpPr>
        <p:spPr>
          <a:xfrm>
            <a:off x="4677663" y="1407674"/>
            <a:ext cx="4019049" cy="3337837"/>
          </a:xfrm>
          <a:prstGeom prst="rect">
            <a:avLst/>
          </a:prstGeom>
          <a:noFill/>
        </p:spPr>
        <p:txBody>
          <a:bodyPr wrap="none" rtlCol="0">
            <a:spAutoFit/>
          </a:bodyPr>
          <a:lstStyle/>
          <a:p>
            <a:pPr>
              <a:lnSpc>
                <a:spcPct val="150000"/>
              </a:lnSpc>
            </a:pPr>
            <a:r>
              <a:rPr lang="en-US" altLang="ja-JP" sz="2400" b="1" u="sng">
                <a:solidFill>
                  <a:schemeClr val="tx2">
                    <a:lumMod val="10000"/>
                  </a:schemeClr>
                </a:solidFill>
                <a:latin typeface="BIZ UDPGothic" panose="020B0400000000000000" pitchFamily="34" charset="-128"/>
                <a:ea typeface="BIZ UDPGothic" panose="020B0400000000000000" pitchFamily="34" charset="-128"/>
              </a:rPr>
              <a:t>demo</a:t>
            </a:r>
            <a:r>
              <a:rPr lang="ja-JP" altLang="en-US" sz="2400" b="1" u="sng">
                <a:solidFill>
                  <a:schemeClr val="tx2">
                    <a:lumMod val="10000"/>
                  </a:schemeClr>
                </a:solidFill>
                <a:latin typeface="BIZ UDPGothic" panose="020B0400000000000000" pitchFamily="34" charset="-128"/>
                <a:ea typeface="BIZ UDPGothic" panose="020B0400000000000000" pitchFamily="34" charset="-128"/>
              </a:rPr>
              <a:t>フォルダ</a:t>
            </a:r>
            <a:r>
              <a:rPr lang="en-US" altLang="ja-JP" sz="2400" b="1" u="sng">
                <a:solidFill>
                  <a:schemeClr val="tx2">
                    <a:lumMod val="10000"/>
                  </a:schemeClr>
                </a:solidFill>
                <a:latin typeface="BIZ UDPGothic" panose="020B0400000000000000" pitchFamily="34" charset="-128"/>
                <a:ea typeface="BIZ UDPGothic" panose="020B0400000000000000" pitchFamily="34" charset="-128"/>
              </a:rPr>
              <a:t>/TEI-tools</a:t>
            </a:r>
            <a:endParaRPr kumimoji="1" lang="en-US" altLang="ja-JP" sz="2400" u="sng">
              <a:solidFill>
                <a:schemeClr val="tx2">
                  <a:lumMod val="10000"/>
                </a:schemeClr>
              </a:solidFill>
              <a:latin typeface="BIZ UDPGothic" panose="020B0400000000000000" pitchFamily="34" charset="-128"/>
              <a:ea typeface="BIZ UDPGothic" panose="020B0400000000000000" pitchFamily="34" charset="-128"/>
            </a:endParaRPr>
          </a:p>
          <a:p>
            <a:pPr marL="285750" indent="-285750">
              <a:lnSpc>
                <a:spcPct val="150000"/>
              </a:lnSpc>
              <a:buFont typeface="Arial" panose="020B0604020202020204" pitchFamily="34" charset="0"/>
              <a:buChar char="•"/>
            </a:pPr>
            <a:r>
              <a:rPr kumimoji="1" lang="en-US" altLang="ja-JP" sz="2000" err="1">
                <a:solidFill>
                  <a:schemeClr val="tx2">
                    <a:lumMod val="10000"/>
                  </a:schemeClr>
                </a:solidFill>
                <a:latin typeface="BIZ UDPGothic" panose="020B0400000000000000" pitchFamily="34" charset="-128"/>
                <a:ea typeface="BIZ UDPGothic" panose="020B0400000000000000" pitchFamily="34" charset="-128"/>
              </a:rPr>
              <a:t>CETEI.js</a:t>
            </a:r>
            <a:endParaRPr kumimoji="1" lang="en-US" altLang="ja-JP" sz="2000">
              <a:solidFill>
                <a:schemeClr val="tx2">
                  <a:lumMod val="10000"/>
                </a:schemeClr>
              </a:solidFill>
              <a:latin typeface="BIZ UDPGothic" panose="020B0400000000000000" pitchFamily="34" charset="-128"/>
              <a:ea typeface="BIZ UDPGothic" panose="020B0400000000000000" pitchFamily="34" charset="-128"/>
            </a:endParaRPr>
          </a:p>
          <a:p>
            <a:pPr marL="285750" indent="-285750">
              <a:lnSpc>
                <a:spcPct val="150000"/>
              </a:lnSpc>
              <a:buFont typeface="Arial" panose="020B0604020202020204" pitchFamily="34" charset="0"/>
              <a:buChar char="•"/>
            </a:pPr>
            <a:r>
              <a:rPr lang="en-US" altLang="ja-JP" sz="2000" err="1">
                <a:solidFill>
                  <a:schemeClr val="tx2">
                    <a:lumMod val="10000"/>
                  </a:schemeClr>
                </a:solidFill>
                <a:latin typeface="BIZ UDPGothic" panose="020B0400000000000000" pitchFamily="34" charset="-128"/>
                <a:ea typeface="BIZ UDPGothic" panose="020B0400000000000000" pitchFamily="34" charset="-128"/>
              </a:rPr>
              <a:t>CETEIcean.css</a:t>
            </a:r>
            <a:endParaRPr lang="en-US" altLang="ja-JP" sz="2000">
              <a:solidFill>
                <a:schemeClr val="tx2">
                  <a:lumMod val="10000"/>
                </a:schemeClr>
              </a:solidFill>
              <a:latin typeface="BIZ UDPGothic" panose="020B0400000000000000" pitchFamily="34" charset="-128"/>
              <a:ea typeface="BIZ UDPGothic" panose="020B0400000000000000" pitchFamily="34" charset="-128"/>
            </a:endParaRPr>
          </a:p>
          <a:p>
            <a:pPr marL="285750" indent="-285750">
              <a:lnSpc>
                <a:spcPct val="150000"/>
              </a:lnSpc>
              <a:buFont typeface="Arial" panose="020B0604020202020204" pitchFamily="34" charset="0"/>
              <a:buChar char="•"/>
            </a:pPr>
            <a:r>
              <a:rPr kumimoji="1" lang="en-US" altLang="ja-JP" sz="2000" err="1">
                <a:solidFill>
                  <a:schemeClr val="tx2">
                    <a:lumMod val="10000"/>
                  </a:schemeClr>
                </a:solidFill>
                <a:latin typeface="BIZ UDPGothic" panose="020B0400000000000000" pitchFamily="34" charset="-128"/>
                <a:ea typeface="BIZ UDPGothic" panose="020B0400000000000000" pitchFamily="34" charset="-128"/>
              </a:rPr>
              <a:t>Index.html</a:t>
            </a:r>
            <a:endParaRPr kumimoji="1" lang="en-US" altLang="ja-JP" sz="2000">
              <a:solidFill>
                <a:schemeClr val="tx2">
                  <a:lumMod val="10000"/>
                </a:schemeClr>
              </a:solidFill>
              <a:latin typeface="BIZ UDPGothic" panose="020B0400000000000000" pitchFamily="34" charset="-128"/>
              <a:ea typeface="BIZ UDPGothic" panose="020B0400000000000000" pitchFamily="34" charset="-128"/>
            </a:endParaRPr>
          </a:p>
          <a:p>
            <a:pPr marL="285750" indent="-285750">
              <a:lnSpc>
                <a:spcPct val="150000"/>
              </a:lnSpc>
              <a:buFont typeface="Arial" panose="020B0604020202020204" pitchFamily="34" charset="0"/>
              <a:buChar char="•"/>
            </a:pPr>
            <a:r>
              <a:rPr lang="en-US" altLang="ja-JP" sz="2000" err="1">
                <a:solidFill>
                  <a:schemeClr val="tx2">
                    <a:lumMod val="10000"/>
                  </a:schemeClr>
                </a:solidFill>
                <a:latin typeface="BIZ UDPGothic" panose="020B0400000000000000" pitchFamily="34" charset="-128"/>
                <a:ea typeface="BIZ UDPGothic" panose="020B0400000000000000" pitchFamily="34" charset="-128"/>
              </a:rPr>
              <a:t>myFirstTeiFile.xml</a:t>
            </a:r>
            <a:endParaRPr lang="en-US" altLang="ja-JP" sz="2000">
              <a:solidFill>
                <a:schemeClr val="tx2">
                  <a:lumMod val="10000"/>
                </a:schemeClr>
              </a:solidFill>
              <a:latin typeface="BIZ UDPGothic" panose="020B0400000000000000" pitchFamily="34" charset="-128"/>
              <a:ea typeface="BIZ UDPGothic" panose="020B0400000000000000" pitchFamily="34" charset="-128"/>
            </a:endParaRPr>
          </a:p>
          <a:p>
            <a:pPr marL="285750" indent="-285750">
              <a:lnSpc>
                <a:spcPct val="150000"/>
              </a:lnSpc>
              <a:buFont typeface="Arial" panose="020B0604020202020204" pitchFamily="34" charset="0"/>
              <a:buChar char="•"/>
            </a:pPr>
            <a:r>
              <a:rPr kumimoji="1" lang="en-US" altLang="ja-JP" sz="2000" err="1">
                <a:solidFill>
                  <a:schemeClr val="tx2">
                    <a:lumMod val="10000"/>
                  </a:schemeClr>
                </a:solidFill>
                <a:latin typeface="BIZ UDPGothic" panose="020B0400000000000000" pitchFamily="34" charset="-128"/>
                <a:ea typeface="BIZ UDPGothic" panose="020B0400000000000000" pitchFamily="34" charset="-128"/>
              </a:rPr>
              <a:t>Mystyle.css</a:t>
            </a:r>
            <a:br>
              <a:rPr kumimoji="1" lang="en-US" altLang="ja-JP" sz="2000" err="1">
                <a:solidFill>
                  <a:schemeClr val="tx2">
                    <a:lumMod val="10000"/>
                  </a:schemeClr>
                </a:solidFill>
                <a:latin typeface="BIZ UDPGothic" panose="020B0400000000000000" pitchFamily="34" charset="-128"/>
                <a:ea typeface="BIZ UDPGothic" panose="020B0400000000000000" pitchFamily="34" charset="-128"/>
              </a:rPr>
            </a:br>
            <a:r>
              <a:rPr kumimoji="1" lang="en-US" altLang="ja-JP" sz="2000" err="1">
                <a:solidFill>
                  <a:schemeClr val="tx2">
                    <a:lumMod val="10000"/>
                  </a:schemeClr>
                </a:solidFill>
                <a:latin typeface="BIZ UDPGothic" panose="020B0400000000000000" pitchFamily="34" charset="-128"/>
                <a:ea typeface="BIZ UDPGothic" panose="020B0400000000000000" pitchFamily="34" charset="-128"/>
              </a:rPr>
              <a:t>...etc.</a:t>
            </a:r>
            <a:endParaRPr kumimoji="1" lang="en-US" altLang="ja-JP" sz="2000">
              <a:solidFill>
                <a:schemeClr val="tx2">
                  <a:lumMod val="10000"/>
                </a:schemeClr>
              </a:solidFill>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1121586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8559C5-6506-EE70-957D-E541BC689E1A}"/>
              </a:ext>
            </a:extLst>
          </p:cNvPr>
          <p:cNvSpPr>
            <a:spLocks noGrp="1"/>
          </p:cNvSpPr>
          <p:nvPr>
            <p:ph type="title"/>
          </p:nvPr>
        </p:nvSpPr>
        <p:spPr/>
        <p:txBody>
          <a:bodyPr/>
          <a:lstStyle/>
          <a:p>
            <a:r>
              <a:rPr kumimoji="1" lang="en-US" altLang="ja-JP"/>
              <a:t>Live Server </a:t>
            </a:r>
            <a:r>
              <a:rPr kumimoji="1" lang="ja-JP" altLang="en-US"/>
              <a:t>機能拡張</a:t>
            </a:r>
          </a:p>
        </p:txBody>
      </p:sp>
      <p:sp>
        <p:nvSpPr>
          <p:cNvPr id="3" name="コンテンツ プレースホルダー 2">
            <a:extLst>
              <a:ext uri="{FF2B5EF4-FFF2-40B4-BE49-F238E27FC236}">
                <a16:creationId xmlns:a16="http://schemas.microsoft.com/office/drawing/2014/main" id="{C2444F6C-00E9-B817-DD5F-6EB9FB9B83E5}"/>
              </a:ext>
            </a:extLst>
          </p:cNvPr>
          <p:cNvSpPr>
            <a:spLocks noGrp="1"/>
          </p:cNvSpPr>
          <p:nvPr>
            <p:ph idx="1"/>
          </p:nvPr>
        </p:nvSpPr>
        <p:spPr>
          <a:xfrm>
            <a:off x="782852" y="1200155"/>
            <a:ext cx="3175962" cy="3394472"/>
          </a:xfrm>
        </p:spPr>
        <p:txBody>
          <a:bodyPr/>
          <a:lstStyle/>
          <a:p>
            <a:r>
              <a:rPr kumimoji="1" lang="en-US" altLang="ja-JP"/>
              <a:t>Live Server</a:t>
            </a:r>
          </a:p>
          <a:p>
            <a:r>
              <a:rPr lang="ja-JP" altLang="en-US" sz="2400"/>
              <a:t>ウェブブラウザを使って表示するファイルを保存するたびにリアルタイムで更新する。</a:t>
            </a:r>
            <a:endParaRPr kumimoji="1" lang="ja-JP" altLang="en-US" sz="2400"/>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B6057030-DCC3-A6B6-A23F-357666F56AE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260877" y="1059582"/>
            <a:ext cx="4883123" cy="3879328"/>
          </a:xfrm>
          <a:prstGeom prst="rect">
            <a:avLst/>
          </a:prstGeom>
        </p:spPr>
      </p:pic>
    </p:spTree>
    <p:extLst>
      <p:ext uri="{BB962C8B-B14F-4D97-AF65-F5344CB8AC3E}">
        <p14:creationId xmlns:p14="http://schemas.microsoft.com/office/powerpoint/2010/main" val="2196427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15916-4951-61BE-F930-743C82CF79E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64989CC-7962-CE24-8F64-1ABA482ED658}"/>
              </a:ext>
            </a:extLst>
          </p:cNvPr>
          <p:cNvSpPr>
            <a:spLocks noGrp="1"/>
          </p:cNvSpPr>
          <p:nvPr>
            <p:ph type="title"/>
          </p:nvPr>
        </p:nvSpPr>
        <p:spPr>
          <a:xfrm>
            <a:off x="457200" y="87474"/>
            <a:ext cx="8229600" cy="869789"/>
          </a:xfrm>
        </p:spPr>
        <p:txBody>
          <a:bodyPr/>
          <a:lstStyle/>
          <a:p>
            <a:r>
              <a:rPr lang="ja-JP" altLang="en-US"/>
              <a:t>ブラウザを起動する</a:t>
            </a:r>
            <a:endParaRPr kumimoji="1" lang="ja-JP" altLang="en-US"/>
          </a:p>
        </p:txBody>
      </p:sp>
      <p:sp>
        <p:nvSpPr>
          <p:cNvPr id="4" name="コンテンツ プレースホルダー 3">
            <a:extLst>
              <a:ext uri="{FF2B5EF4-FFF2-40B4-BE49-F238E27FC236}">
                <a16:creationId xmlns:a16="http://schemas.microsoft.com/office/drawing/2014/main" id="{2CED6C0C-2C65-38AF-793B-0E2AD2609830}"/>
              </a:ext>
            </a:extLst>
          </p:cNvPr>
          <p:cNvSpPr>
            <a:spLocks noGrp="1"/>
          </p:cNvSpPr>
          <p:nvPr>
            <p:ph idx="1"/>
          </p:nvPr>
        </p:nvSpPr>
        <p:spPr>
          <a:xfrm>
            <a:off x="782852" y="1200155"/>
            <a:ext cx="4117761" cy="3394472"/>
          </a:xfrm>
        </p:spPr>
        <p:txBody>
          <a:bodyPr>
            <a:normAutofit/>
          </a:bodyPr>
          <a:lstStyle/>
          <a:p>
            <a:endParaRPr lang="ja-JP" altLang="en-US" sz="2400"/>
          </a:p>
        </p:txBody>
      </p:sp>
      <p:pic>
        <p:nvPicPr>
          <p:cNvPr id="5" name="図 4">
            <a:extLst>
              <a:ext uri="{FF2B5EF4-FFF2-40B4-BE49-F238E27FC236}">
                <a16:creationId xmlns:a16="http://schemas.microsoft.com/office/drawing/2014/main" id="{384D8AC8-7AE7-FAC9-D657-5B27CEE7E32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1056926"/>
            <a:ext cx="7346735" cy="4086574"/>
          </a:xfrm>
          <a:prstGeom prst="rect">
            <a:avLst/>
          </a:prstGeom>
        </p:spPr>
      </p:pic>
      <p:sp>
        <p:nvSpPr>
          <p:cNvPr id="6" name="正方形/長方形 5">
            <a:extLst>
              <a:ext uri="{FF2B5EF4-FFF2-40B4-BE49-F238E27FC236}">
                <a16:creationId xmlns:a16="http://schemas.microsoft.com/office/drawing/2014/main" id="{DD42BB95-CCAF-D579-B696-113C6490946F}"/>
              </a:ext>
            </a:extLst>
          </p:cNvPr>
          <p:cNvSpPr/>
          <p:nvPr/>
        </p:nvSpPr>
        <p:spPr>
          <a:xfrm>
            <a:off x="6586538" y="4857750"/>
            <a:ext cx="728662" cy="285750"/>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78DEF45-20B2-3279-9A97-F167E9D2C6B6}"/>
              </a:ext>
            </a:extLst>
          </p:cNvPr>
          <p:cNvSpPr txBox="1"/>
          <p:nvPr/>
        </p:nvSpPr>
        <p:spPr>
          <a:xfrm>
            <a:off x="7315200" y="3763408"/>
            <a:ext cx="1797265" cy="646331"/>
          </a:xfrm>
          <a:prstGeom prst="rect">
            <a:avLst/>
          </a:prstGeom>
          <a:noFill/>
        </p:spPr>
        <p:txBody>
          <a:bodyPr wrap="square" rtlCol="0">
            <a:spAutoFit/>
          </a:bodyPr>
          <a:lstStyle/>
          <a:p>
            <a:pPr algn="ctr"/>
            <a:r>
              <a:rPr kumimoji="1" lang="en-US" altLang="ja-JP" sz="1800">
                <a:solidFill>
                  <a:schemeClr val="accent3"/>
                </a:solidFill>
                <a:latin typeface="BIZ UDPGothic" panose="020B0400000000000000" pitchFamily="34" charset="-128"/>
                <a:ea typeface="BIZ UDPGothic" panose="020B0400000000000000" pitchFamily="34" charset="-128"/>
              </a:rPr>
              <a:t>“</a:t>
            </a:r>
            <a:r>
              <a:rPr kumimoji="1" lang="en-US" altLang="ja-JP" sz="1800" b="1">
                <a:solidFill>
                  <a:schemeClr val="accent3"/>
                </a:solidFill>
                <a:latin typeface="BIZ UDPGothic" panose="020B0400000000000000" pitchFamily="34" charset="-128"/>
                <a:ea typeface="BIZ UDPGothic" panose="020B0400000000000000" pitchFamily="34" charset="-128"/>
              </a:rPr>
              <a:t>Go Live</a:t>
            </a:r>
            <a:r>
              <a:rPr kumimoji="1" lang="en-US" altLang="ja-JP" sz="1800">
                <a:solidFill>
                  <a:schemeClr val="accent3"/>
                </a:solidFill>
                <a:latin typeface="BIZ UDPGothic" panose="020B0400000000000000" pitchFamily="34" charset="-128"/>
                <a:ea typeface="BIZ UDPGothic" panose="020B0400000000000000" pitchFamily="34" charset="-128"/>
              </a:rPr>
              <a:t>”</a:t>
            </a:r>
            <a:r>
              <a:rPr kumimoji="1" lang="ja-JP" altLang="en-US" sz="1800">
                <a:solidFill>
                  <a:schemeClr val="accent3"/>
                </a:solidFill>
                <a:latin typeface="BIZ UDPGothic" panose="020B0400000000000000" pitchFamily="34" charset="-128"/>
                <a:ea typeface="BIZ UDPGothic" panose="020B0400000000000000" pitchFamily="34" charset="-128"/>
              </a:rPr>
              <a:t>を</a:t>
            </a:r>
            <a:endParaRPr kumimoji="1" lang="en-US" altLang="ja-JP" sz="1800">
              <a:solidFill>
                <a:schemeClr val="accent3"/>
              </a:solidFill>
              <a:latin typeface="BIZ UDPGothic" panose="020B0400000000000000" pitchFamily="34" charset="-128"/>
              <a:ea typeface="BIZ UDPGothic" panose="020B0400000000000000" pitchFamily="34" charset="-128"/>
            </a:endParaRPr>
          </a:p>
          <a:p>
            <a:pPr algn="ctr"/>
            <a:r>
              <a:rPr kumimoji="1" lang="ja-JP" altLang="en-US" sz="1800">
                <a:solidFill>
                  <a:schemeClr val="accent3"/>
                </a:solidFill>
                <a:latin typeface="BIZ UDPGothic" panose="020B0400000000000000" pitchFamily="34" charset="-128"/>
                <a:ea typeface="BIZ UDPGothic" panose="020B0400000000000000" pitchFamily="34" charset="-128"/>
              </a:rPr>
              <a:t>クリックする</a:t>
            </a:r>
          </a:p>
        </p:txBody>
      </p:sp>
      <p:cxnSp>
        <p:nvCxnSpPr>
          <p:cNvPr id="9" name="曲線コネクタ 8">
            <a:extLst>
              <a:ext uri="{FF2B5EF4-FFF2-40B4-BE49-F238E27FC236}">
                <a16:creationId xmlns:a16="http://schemas.microsoft.com/office/drawing/2014/main" id="{2DFCB5F0-6446-9B31-5F90-17F57564751A}"/>
              </a:ext>
            </a:extLst>
          </p:cNvPr>
          <p:cNvCxnSpPr>
            <a:stCxn id="7" idx="2"/>
            <a:endCxn id="6" idx="3"/>
          </p:cNvCxnSpPr>
          <p:nvPr/>
        </p:nvCxnSpPr>
        <p:spPr>
          <a:xfrm rot="5400000">
            <a:off x="7469074" y="4255866"/>
            <a:ext cx="590886" cy="898633"/>
          </a:xfrm>
          <a:prstGeom prst="curvedConnector2">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9DF3DC9-AE15-8FFA-C639-1D0470A5AE1E}"/>
              </a:ext>
            </a:extLst>
          </p:cNvPr>
          <p:cNvSpPr/>
          <p:nvPr/>
        </p:nvSpPr>
        <p:spPr>
          <a:xfrm>
            <a:off x="660868" y="2321295"/>
            <a:ext cx="898991" cy="285750"/>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54152AC-ADCC-9B95-306C-B3BE6DBF215D}"/>
              </a:ext>
            </a:extLst>
          </p:cNvPr>
          <p:cNvSpPr txBox="1"/>
          <p:nvPr/>
        </p:nvSpPr>
        <p:spPr>
          <a:xfrm>
            <a:off x="362339" y="3440242"/>
            <a:ext cx="1797265" cy="584775"/>
          </a:xfrm>
          <a:prstGeom prst="rect">
            <a:avLst/>
          </a:prstGeom>
          <a:noFill/>
        </p:spPr>
        <p:txBody>
          <a:bodyPr wrap="square" rtlCol="0">
            <a:spAutoFit/>
          </a:bodyPr>
          <a:lstStyle/>
          <a:p>
            <a:pPr algn="ctr"/>
            <a:r>
              <a:rPr kumimoji="1" lang="en-US" altLang="ja-JP" sz="1600">
                <a:solidFill>
                  <a:schemeClr val="accent3"/>
                </a:solidFill>
                <a:latin typeface="BIZ UDPGothic" panose="020B0400000000000000" pitchFamily="34" charset="-128"/>
                <a:ea typeface="BIZ UDPGothic" panose="020B0400000000000000" pitchFamily="34" charset="-128"/>
              </a:rPr>
              <a:t>“</a:t>
            </a:r>
            <a:r>
              <a:rPr kumimoji="1" lang="en-US" altLang="ja-JP" sz="1600" b="1" err="1">
                <a:solidFill>
                  <a:schemeClr val="accent3"/>
                </a:solidFill>
                <a:latin typeface="BIZ UDPGothic" panose="020B0400000000000000" pitchFamily="34" charset="-128"/>
                <a:ea typeface="BIZ UDPGothic" panose="020B0400000000000000" pitchFamily="34" charset="-128"/>
              </a:rPr>
              <a:t>index.html</a:t>
            </a:r>
            <a:r>
              <a:rPr kumimoji="1" lang="en-US" altLang="ja-JP" sz="1600">
                <a:solidFill>
                  <a:schemeClr val="accent3"/>
                </a:solidFill>
                <a:latin typeface="BIZ UDPGothic" panose="020B0400000000000000" pitchFamily="34" charset="-128"/>
                <a:ea typeface="BIZ UDPGothic" panose="020B0400000000000000" pitchFamily="34" charset="-128"/>
              </a:rPr>
              <a:t>”</a:t>
            </a:r>
            <a:r>
              <a:rPr kumimoji="1" lang="ja-JP" altLang="en-US" sz="1600">
                <a:solidFill>
                  <a:schemeClr val="accent3"/>
                </a:solidFill>
                <a:latin typeface="BIZ UDPGothic" panose="020B0400000000000000" pitchFamily="34" charset="-128"/>
                <a:ea typeface="BIZ UDPGothic" panose="020B0400000000000000" pitchFamily="34" charset="-128"/>
              </a:rPr>
              <a:t>を選択する</a:t>
            </a:r>
          </a:p>
        </p:txBody>
      </p:sp>
      <p:cxnSp>
        <p:nvCxnSpPr>
          <p:cNvPr id="10" name="曲線コネクタ 9">
            <a:extLst>
              <a:ext uri="{FF2B5EF4-FFF2-40B4-BE49-F238E27FC236}">
                <a16:creationId xmlns:a16="http://schemas.microsoft.com/office/drawing/2014/main" id="{87B57478-9D81-D5C0-1B22-B5B2FAD81E0E}"/>
              </a:ext>
            </a:extLst>
          </p:cNvPr>
          <p:cNvCxnSpPr>
            <a:cxnSpLocks/>
            <a:stCxn id="8" idx="0"/>
            <a:endCxn id="3" idx="2"/>
          </p:cNvCxnSpPr>
          <p:nvPr/>
        </p:nvCxnSpPr>
        <p:spPr>
          <a:xfrm rot="16200000" flipV="1">
            <a:off x="769070" y="2948340"/>
            <a:ext cx="833197" cy="150608"/>
          </a:xfrm>
          <a:prstGeom prst="curvedConnector3">
            <a:avLst>
              <a:gd name="adj1" fmla="val 50000"/>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392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44E03-E1DA-BCF9-2B04-92F740CC2A1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6B093A3-8573-668D-FD50-232ACC9EE5F7}"/>
              </a:ext>
            </a:extLst>
          </p:cNvPr>
          <p:cNvSpPr>
            <a:spLocks noGrp="1"/>
          </p:cNvSpPr>
          <p:nvPr>
            <p:ph type="title"/>
          </p:nvPr>
        </p:nvSpPr>
        <p:spPr>
          <a:xfrm>
            <a:off x="457200" y="87474"/>
            <a:ext cx="8229600" cy="869789"/>
          </a:xfrm>
        </p:spPr>
        <p:txBody>
          <a:bodyPr/>
          <a:lstStyle/>
          <a:p>
            <a:r>
              <a:rPr lang="ja-JP" altLang="en-US"/>
              <a:t>詩を表示する</a:t>
            </a:r>
            <a:r>
              <a:rPr lang="en-US" altLang="ja-JP" dirty="0"/>
              <a:t>1</a:t>
            </a:r>
            <a:endParaRPr kumimoji="1" lang="ja-JP" altLang="en-US"/>
          </a:p>
        </p:txBody>
      </p:sp>
      <p:pic>
        <p:nvPicPr>
          <p:cNvPr id="8" name="コンテンツ プレースホルダー 7">
            <a:extLst>
              <a:ext uri="{FF2B5EF4-FFF2-40B4-BE49-F238E27FC236}">
                <a16:creationId xmlns:a16="http://schemas.microsoft.com/office/drawing/2014/main" id="{01791642-AA60-3BCA-7374-C1FA933A1A59}"/>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620837" y="1048544"/>
            <a:ext cx="5902325" cy="4007482"/>
          </a:xfrm>
        </p:spPr>
      </p:pic>
    </p:spTree>
    <p:extLst>
      <p:ext uri="{BB962C8B-B14F-4D97-AF65-F5344CB8AC3E}">
        <p14:creationId xmlns:p14="http://schemas.microsoft.com/office/powerpoint/2010/main" val="1977369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865D6-41B8-34E7-C9E8-9D1B3C352E0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29E11F6-D032-7473-0F31-194F790C7F5E}"/>
              </a:ext>
            </a:extLst>
          </p:cNvPr>
          <p:cNvSpPr>
            <a:spLocks noGrp="1"/>
          </p:cNvSpPr>
          <p:nvPr>
            <p:ph type="title"/>
          </p:nvPr>
        </p:nvSpPr>
        <p:spPr>
          <a:xfrm>
            <a:off x="457200" y="87474"/>
            <a:ext cx="8229600" cy="869789"/>
          </a:xfrm>
        </p:spPr>
        <p:txBody>
          <a:bodyPr/>
          <a:lstStyle/>
          <a:p>
            <a:r>
              <a:rPr lang="ja-JP" altLang="en-US"/>
              <a:t>詩を表示する</a:t>
            </a:r>
            <a:r>
              <a:rPr lang="en-US" altLang="ja-JP"/>
              <a:t>2</a:t>
            </a:r>
            <a:endParaRPr kumimoji="1" lang="ja-JP" altLang="en-US"/>
          </a:p>
        </p:txBody>
      </p:sp>
      <p:pic>
        <p:nvPicPr>
          <p:cNvPr id="5" name="コンテンツ プレースホルダー 4">
            <a:extLst>
              <a:ext uri="{FF2B5EF4-FFF2-40B4-BE49-F238E27FC236}">
                <a16:creationId xmlns:a16="http://schemas.microsoft.com/office/drawing/2014/main" id="{0711DA84-A9ED-A722-A03C-C35089992D99}"/>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980834" y="1071561"/>
            <a:ext cx="7163166" cy="3984465"/>
          </a:xfrm>
          <a:prstGeom prst="rect">
            <a:avLst/>
          </a:prstGeom>
        </p:spPr>
      </p:pic>
      <p:sp>
        <p:nvSpPr>
          <p:cNvPr id="4" name="正方形/長方形 3">
            <a:extLst>
              <a:ext uri="{FF2B5EF4-FFF2-40B4-BE49-F238E27FC236}">
                <a16:creationId xmlns:a16="http://schemas.microsoft.com/office/drawing/2014/main" id="{C00CAD36-788C-6F7D-4962-351A74821733}"/>
              </a:ext>
            </a:extLst>
          </p:cNvPr>
          <p:cNvSpPr/>
          <p:nvPr/>
        </p:nvSpPr>
        <p:spPr>
          <a:xfrm>
            <a:off x="6343044" y="4187029"/>
            <a:ext cx="1531554" cy="180576"/>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8592E66-ABB6-45F3-851C-220874690B3C}"/>
              </a:ext>
            </a:extLst>
          </p:cNvPr>
          <p:cNvSpPr txBox="1"/>
          <p:nvPr/>
        </p:nvSpPr>
        <p:spPr>
          <a:xfrm>
            <a:off x="372197" y="2171275"/>
            <a:ext cx="1349027" cy="646331"/>
          </a:xfrm>
          <a:prstGeom prst="rect">
            <a:avLst/>
          </a:prstGeom>
          <a:noFill/>
        </p:spPr>
        <p:txBody>
          <a:bodyPr wrap="square" rtlCol="0">
            <a:spAutoFit/>
          </a:bodyPr>
          <a:lstStyle/>
          <a:p>
            <a:pPr algn="ctr"/>
            <a:r>
              <a:rPr kumimoji="1" lang="en-US" altLang="ja-JP" sz="1800">
                <a:solidFill>
                  <a:schemeClr val="accent3"/>
                </a:solidFill>
                <a:latin typeface="BIZ UDPGothic" panose="020B0400000000000000" pitchFamily="34" charset="-128"/>
                <a:ea typeface="BIZ UDPGothic" panose="020B0400000000000000" pitchFamily="34" charset="-128"/>
              </a:rPr>
              <a:t>TEI</a:t>
            </a:r>
            <a:r>
              <a:rPr kumimoji="1" lang="ja-JP" altLang="en-US" sz="1800">
                <a:solidFill>
                  <a:schemeClr val="accent3"/>
                </a:solidFill>
                <a:latin typeface="BIZ UDPGothic" panose="020B0400000000000000" pitchFamily="34" charset="-128"/>
                <a:ea typeface="BIZ UDPGothic" panose="020B0400000000000000" pitchFamily="34" charset="-128"/>
              </a:rPr>
              <a:t>形式のファイル</a:t>
            </a:r>
          </a:p>
        </p:txBody>
      </p:sp>
      <p:cxnSp>
        <p:nvCxnSpPr>
          <p:cNvPr id="7" name="曲線コネクタ 6">
            <a:extLst>
              <a:ext uri="{FF2B5EF4-FFF2-40B4-BE49-F238E27FC236}">
                <a16:creationId xmlns:a16="http://schemas.microsoft.com/office/drawing/2014/main" id="{BCAFA7CD-C2B0-AA7E-0159-5FA613ED9202}"/>
              </a:ext>
            </a:extLst>
          </p:cNvPr>
          <p:cNvCxnSpPr>
            <a:cxnSpLocks/>
            <a:stCxn id="6" idx="2"/>
            <a:endCxn id="4" idx="1"/>
          </p:cNvCxnSpPr>
          <p:nvPr/>
        </p:nvCxnSpPr>
        <p:spPr>
          <a:xfrm rot="16200000" flipH="1">
            <a:off x="2965022" y="899294"/>
            <a:ext cx="1459711" cy="5296333"/>
          </a:xfrm>
          <a:prstGeom prst="curvedConnector2">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152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BD031-B7F6-F86B-B368-185A73F62B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C9F9CAD-9AF8-8620-BDA0-9BDBD80B7084}"/>
              </a:ext>
            </a:extLst>
          </p:cNvPr>
          <p:cNvSpPr>
            <a:spLocks noGrp="1"/>
          </p:cNvSpPr>
          <p:nvPr>
            <p:ph type="title"/>
          </p:nvPr>
        </p:nvSpPr>
        <p:spPr>
          <a:xfrm>
            <a:off x="457200" y="87474"/>
            <a:ext cx="8229600" cy="869789"/>
          </a:xfrm>
        </p:spPr>
        <p:txBody>
          <a:bodyPr/>
          <a:lstStyle/>
          <a:p>
            <a:r>
              <a:rPr lang="ja-JP" altLang="en-US"/>
              <a:t>詩を表示する</a:t>
            </a:r>
            <a:r>
              <a:rPr lang="en-US" altLang="ja-JP"/>
              <a:t>3</a:t>
            </a:r>
            <a:endParaRPr kumimoji="1" lang="ja-JP" altLang="en-US"/>
          </a:p>
        </p:txBody>
      </p:sp>
      <p:pic>
        <p:nvPicPr>
          <p:cNvPr id="7" name="コンテンツ プレースホルダー 6" descr="テキスト&#10;&#10;自動的に生成された説明">
            <a:extLst>
              <a:ext uri="{FF2B5EF4-FFF2-40B4-BE49-F238E27FC236}">
                <a16:creationId xmlns:a16="http://schemas.microsoft.com/office/drawing/2014/main" id="{9E2DA751-FAE1-63CB-6D1E-3E6C25E92028}"/>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53997" y="1661951"/>
            <a:ext cx="7393938" cy="3394075"/>
          </a:xfrm>
        </p:spPr>
      </p:pic>
      <p:sp>
        <p:nvSpPr>
          <p:cNvPr id="8" name="テキスト ボックス 7">
            <a:extLst>
              <a:ext uri="{FF2B5EF4-FFF2-40B4-BE49-F238E27FC236}">
                <a16:creationId xmlns:a16="http://schemas.microsoft.com/office/drawing/2014/main" id="{35E93434-6B2E-85FA-4D8F-BEF740A53F9D}"/>
              </a:ext>
            </a:extLst>
          </p:cNvPr>
          <p:cNvSpPr txBox="1"/>
          <p:nvPr/>
        </p:nvSpPr>
        <p:spPr>
          <a:xfrm>
            <a:off x="2849060" y="1140330"/>
            <a:ext cx="3445880" cy="338554"/>
          </a:xfrm>
          <a:prstGeom prst="rect">
            <a:avLst/>
          </a:prstGeom>
          <a:noFill/>
        </p:spPr>
        <p:txBody>
          <a:bodyPr wrap="square" rtlCol="0">
            <a:spAutoFit/>
          </a:bodyPr>
          <a:lstStyle/>
          <a:p>
            <a:pPr algn="ctr"/>
            <a:r>
              <a:rPr kumimoji="1" lang="en-US" altLang="ja-JP" sz="1600" b="1">
                <a:latin typeface="BIZ UDPGothic" panose="020B0400000000000000" pitchFamily="34" charset="-128"/>
                <a:ea typeface="BIZ UDPGothic" panose="020B0400000000000000" pitchFamily="34" charset="-128"/>
              </a:rPr>
              <a:t>CSS</a:t>
            </a:r>
            <a:r>
              <a:rPr kumimoji="1" lang="ja-JP" altLang="en-US" sz="1600" b="1">
                <a:latin typeface="BIZ UDPGothic" panose="020B0400000000000000" pitchFamily="34" charset="-128"/>
                <a:ea typeface="BIZ UDPGothic" panose="020B0400000000000000" pitchFamily="34" charset="-128"/>
              </a:rPr>
              <a:t>（</a:t>
            </a:r>
            <a:r>
              <a:rPr lang="en-US" altLang="ja-JP" sz="1600" b="1">
                <a:latin typeface="BIZ UDPGothic" panose="020B0400000000000000" pitchFamily="34" charset="-128"/>
                <a:ea typeface="BIZ UDPGothic" panose="020B0400000000000000" pitchFamily="34" charset="-128"/>
              </a:rPr>
              <a:t>Cascade Style Sheet</a:t>
            </a:r>
            <a:r>
              <a:rPr lang="ja-JP" altLang="en-US" sz="1600" b="1">
                <a:latin typeface="BIZ UDPGothic" panose="020B0400000000000000" pitchFamily="34" charset="-128"/>
                <a:ea typeface="BIZ UDPGothic" panose="020B0400000000000000" pitchFamily="34" charset="-128"/>
              </a:rPr>
              <a:t>）</a:t>
            </a:r>
            <a:endParaRPr kumimoji="1" lang="ja-JP" altLang="en-US" sz="1600" b="1">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2645738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D863E-8DA1-FE0B-491C-783B2D30A08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F5DEEAA-976E-369B-1533-9C4A948F10B8}"/>
              </a:ext>
            </a:extLst>
          </p:cNvPr>
          <p:cNvSpPr>
            <a:spLocks noGrp="1"/>
          </p:cNvSpPr>
          <p:nvPr>
            <p:ph type="title"/>
          </p:nvPr>
        </p:nvSpPr>
        <p:spPr>
          <a:xfrm>
            <a:off x="457200" y="87474"/>
            <a:ext cx="8229600" cy="869789"/>
          </a:xfrm>
        </p:spPr>
        <p:txBody>
          <a:bodyPr/>
          <a:lstStyle/>
          <a:p>
            <a:r>
              <a:rPr lang="ja-JP" altLang="en-US"/>
              <a:t>さいごに</a:t>
            </a:r>
            <a:endParaRPr kumimoji="1" lang="ja-JP" altLang="en-US"/>
          </a:p>
        </p:txBody>
      </p:sp>
      <p:sp>
        <p:nvSpPr>
          <p:cNvPr id="4" name="コンテンツ プレースホルダー 3">
            <a:extLst>
              <a:ext uri="{FF2B5EF4-FFF2-40B4-BE49-F238E27FC236}">
                <a16:creationId xmlns:a16="http://schemas.microsoft.com/office/drawing/2014/main" id="{499F98FA-B928-BF29-F84B-27AC872D78DF}"/>
              </a:ext>
            </a:extLst>
          </p:cNvPr>
          <p:cNvSpPr>
            <a:spLocks noGrp="1"/>
          </p:cNvSpPr>
          <p:nvPr>
            <p:ph idx="1"/>
          </p:nvPr>
        </p:nvSpPr>
        <p:spPr>
          <a:xfrm>
            <a:off x="782852" y="1200155"/>
            <a:ext cx="5617948" cy="3394472"/>
          </a:xfrm>
        </p:spPr>
        <p:txBody>
          <a:bodyPr>
            <a:normAutofit/>
          </a:bodyPr>
          <a:lstStyle/>
          <a:p>
            <a:r>
              <a:rPr lang="en-US" altLang="ja-JP" sz="2400" err="1"/>
              <a:t>VSCode</a:t>
            </a:r>
            <a:r>
              <a:rPr lang="ja-JP" altLang="en-US" sz="2400"/>
              <a:t>で任意のテキストを</a:t>
            </a:r>
            <a:r>
              <a:rPr lang="en-US" altLang="ja-JP" sz="2400"/>
              <a:t>TEI</a:t>
            </a:r>
            <a:r>
              <a:rPr lang="ja-JP" altLang="en-US" sz="2400"/>
              <a:t>形式の構造化データに変換すると</a:t>
            </a:r>
            <a:r>
              <a:rPr lang="en-US" altLang="ja-JP" sz="2400"/>
              <a:t>…</a:t>
            </a:r>
          </a:p>
          <a:p>
            <a:pPr marL="342900" indent="-342900">
              <a:buFont typeface="Arial" panose="020B0604020202020204" pitchFamily="34" charset="0"/>
              <a:buChar char="•"/>
            </a:pPr>
            <a:r>
              <a:rPr lang="en-US" altLang="ja-JP" sz="2000"/>
              <a:t>TEI</a:t>
            </a:r>
            <a:r>
              <a:rPr lang="ja-JP" altLang="en-US" sz="2000"/>
              <a:t>データを利用した柔軟なテキスト表示</a:t>
            </a:r>
            <a:endParaRPr lang="en-US" altLang="ja-JP" sz="2000"/>
          </a:p>
          <a:p>
            <a:pPr marL="342900" indent="-342900">
              <a:buFont typeface="Arial" panose="020B0604020202020204" pitchFamily="34" charset="0"/>
              <a:buChar char="•"/>
            </a:pPr>
            <a:r>
              <a:rPr lang="ja-JP" altLang="en-US" sz="2000"/>
              <a:t>ある特定の単語の出現頻度を可視化</a:t>
            </a:r>
            <a:endParaRPr lang="en-US" altLang="ja-JP" sz="2000"/>
          </a:p>
          <a:p>
            <a:endParaRPr lang="ja-JP" altLang="en-US" sz="2800"/>
          </a:p>
        </p:txBody>
      </p:sp>
      <p:pic>
        <p:nvPicPr>
          <p:cNvPr id="3" name="図 2">
            <a:extLst>
              <a:ext uri="{FF2B5EF4-FFF2-40B4-BE49-F238E27FC236}">
                <a16:creationId xmlns:a16="http://schemas.microsoft.com/office/drawing/2014/main" id="{5352F384-8F97-C7A3-DC70-BE73A3EA07B0}"/>
              </a:ext>
            </a:extLst>
          </p:cNvPr>
          <p:cNvPicPr>
            <a:picLocks noChangeAspect="1"/>
          </p:cNvPicPr>
          <p:nvPr/>
        </p:nvPicPr>
        <p:blipFill>
          <a:blip r:embed="rId3"/>
          <a:stretch>
            <a:fillRect/>
          </a:stretch>
        </p:blipFill>
        <p:spPr>
          <a:xfrm>
            <a:off x="5536975" y="2297519"/>
            <a:ext cx="2222500" cy="2540000"/>
          </a:xfrm>
          <a:prstGeom prst="rect">
            <a:avLst/>
          </a:prstGeom>
        </p:spPr>
      </p:pic>
      <p:grpSp>
        <p:nvGrpSpPr>
          <p:cNvPr id="12" name="グループ化 11">
            <a:extLst>
              <a:ext uri="{FF2B5EF4-FFF2-40B4-BE49-F238E27FC236}">
                <a16:creationId xmlns:a16="http://schemas.microsoft.com/office/drawing/2014/main" id="{10984A91-BEF6-45FE-49E1-409B45CEDCF7}"/>
              </a:ext>
            </a:extLst>
          </p:cNvPr>
          <p:cNvGrpSpPr/>
          <p:nvPr/>
        </p:nvGrpSpPr>
        <p:grpSpPr>
          <a:xfrm>
            <a:off x="7110806" y="1267052"/>
            <a:ext cx="1866452" cy="963571"/>
            <a:chOff x="7110806" y="1267052"/>
            <a:chExt cx="1866452" cy="963571"/>
          </a:xfrm>
        </p:grpSpPr>
        <p:sp>
          <p:nvSpPr>
            <p:cNvPr id="5" name="円形吹き出し 4">
              <a:extLst>
                <a:ext uri="{FF2B5EF4-FFF2-40B4-BE49-F238E27FC236}">
                  <a16:creationId xmlns:a16="http://schemas.microsoft.com/office/drawing/2014/main" id="{0CBAF945-A20D-2B82-A54B-C2BE3994B69A}"/>
                </a:ext>
              </a:extLst>
            </p:cNvPr>
            <p:cNvSpPr/>
            <p:nvPr/>
          </p:nvSpPr>
          <p:spPr>
            <a:xfrm>
              <a:off x="7110806" y="1267052"/>
              <a:ext cx="1866452" cy="963571"/>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7" name="グラフィックス 6" descr="紙 枠線">
              <a:extLst>
                <a:ext uri="{FF2B5EF4-FFF2-40B4-BE49-F238E27FC236}">
                  <a16:creationId xmlns:a16="http://schemas.microsoft.com/office/drawing/2014/main" id="{9CF29E6D-4520-9602-0FB5-D5D77AA237B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275530" y="1396860"/>
              <a:ext cx="703954" cy="703954"/>
            </a:xfrm>
            <a:prstGeom prst="rect">
              <a:avLst/>
            </a:prstGeom>
          </p:spPr>
        </p:pic>
        <p:sp>
          <p:nvSpPr>
            <p:cNvPr id="8" name="テキスト ボックス 7">
              <a:extLst>
                <a:ext uri="{FF2B5EF4-FFF2-40B4-BE49-F238E27FC236}">
                  <a16:creationId xmlns:a16="http://schemas.microsoft.com/office/drawing/2014/main" id="{368D3835-3AA8-343D-71F3-4D7E35018816}"/>
                </a:ext>
              </a:extLst>
            </p:cNvPr>
            <p:cNvSpPr txBox="1"/>
            <p:nvPr/>
          </p:nvSpPr>
          <p:spPr>
            <a:xfrm>
              <a:off x="7375800" y="1691770"/>
              <a:ext cx="510076" cy="307777"/>
            </a:xfrm>
            <a:prstGeom prst="rect">
              <a:avLst/>
            </a:prstGeom>
            <a:noFill/>
            <a:ln>
              <a:noFill/>
            </a:ln>
          </p:spPr>
          <p:txBody>
            <a:bodyPr wrap="none" rtlCol="0">
              <a:spAutoFit/>
            </a:bodyPr>
            <a:lstStyle/>
            <a:p>
              <a:r>
                <a:rPr kumimoji="1" lang="en-US" altLang="ja-JP">
                  <a:solidFill>
                    <a:schemeClr val="bg2"/>
                  </a:solidFill>
                  <a:latin typeface="BIZ UDPGothic" panose="020B0400000000000000" pitchFamily="34" charset="-128"/>
                  <a:ea typeface="BIZ UDPGothic" panose="020B0400000000000000" pitchFamily="34" charset="-128"/>
                </a:rPr>
                <a:t>TEI</a:t>
              </a:r>
              <a:endParaRPr kumimoji="1" lang="ja-JP" altLang="en-US">
                <a:solidFill>
                  <a:schemeClr val="bg2"/>
                </a:solidFill>
                <a:latin typeface="BIZ UDPGothic" panose="020B0400000000000000" pitchFamily="34" charset="-128"/>
                <a:ea typeface="BIZ UDPGothic" panose="020B0400000000000000" pitchFamily="34" charset="-128"/>
              </a:endParaRPr>
            </a:p>
          </p:txBody>
        </p:sp>
        <p:pic>
          <p:nvPicPr>
            <p:cNvPr id="10" name="グラフィックス 9" descr="プレゼンテーション (円グラフ) 枠線">
              <a:extLst>
                <a:ext uri="{FF2B5EF4-FFF2-40B4-BE49-F238E27FC236}">
                  <a16:creationId xmlns:a16="http://schemas.microsoft.com/office/drawing/2014/main" id="{F65C04F7-34FF-9244-DB01-FB87696B9FC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133544" y="1396860"/>
              <a:ext cx="703954" cy="703954"/>
            </a:xfrm>
            <a:prstGeom prst="rect">
              <a:avLst/>
            </a:prstGeom>
          </p:spPr>
        </p:pic>
        <p:sp>
          <p:nvSpPr>
            <p:cNvPr id="11" name="テキスト ボックス 10">
              <a:extLst>
                <a:ext uri="{FF2B5EF4-FFF2-40B4-BE49-F238E27FC236}">
                  <a16:creationId xmlns:a16="http://schemas.microsoft.com/office/drawing/2014/main" id="{EE37956D-5B59-3C8B-3975-E748B1D3E9A0}"/>
                </a:ext>
              </a:extLst>
            </p:cNvPr>
            <p:cNvSpPr txBox="1"/>
            <p:nvPr/>
          </p:nvSpPr>
          <p:spPr>
            <a:xfrm>
              <a:off x="7867263" y="1618807"/>
              <a:ext cx="364202" cy="307777"/>
            </a:xfrm>
            <a:prstGeom prst="rect">
              <a:avLst/>
            </a:prstGeom>
            <a:noFill/>
            <a:ln>
              <a:noFill/>
            </a:ln>
          </p:spPr>
          <p:txBody>
            <a:bodyPr wrap="none" rtlCol="0">
              <a:spAutoFit/>
            </a:bodyPr>
            <a:lstStyle/>
            <a:p>
              <a:r>
                <a:rPr kumimoji="1" lang="ja-JP" altLang="en-US" b="1">
                  <a:solidFill>
                    <a:schemeClr val="bg2"/>
                  </a:solidFill>
                  <a:latin typeface="BIZ UDPGothic" panose="020B0400000000000000" pitchFamily="34" charset="-128"/>
                  <a:ea typeface="BIZ UDPGothic" panose="020B0400000000000000" pitchFamily="34" charset="-128"/>
                </a:rPr>
                <a:t>→</a:t>
              </a:r>
            </a:p>
          </p:txBody>
        </p:sp>
      </p:grpSp>
    </p:spTree>
    <p:extLst>
      <p:ext uri="{BB962C8B-B14F-4D97-AF65-F5344CB8AC3E}">
        <p14:creationId xmlns:p14="http://schemas.microsoft.com/office/powerpoint/2010/main" val="198250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8DDA-7675-FCAD-BC19-3C4A7C4F0E3A}"/>
              </a:ext>
            </a:extLst>
          </p:cNvPr>
          <p:cNvSpPr>
            <a:spLocks noGrp="1"/>
          </p:cNvSpPr>
          <p:nvPr>
            <p:ph type="title"/>
          </p:nvPr>
        </p:nvSpPr>
        <p:spPr>
          <a:xfrm>
            <a:off x="457200" y="87474"/>
            <a:ext cx="8229600" cy="814226"/>
          </a:xfrm>
        </p:spPr>
        <p:txBody>
          <a:bodyPr/>
          <a:lstStyle/>
          <a:p>
            <a:r>
              <a:rPr lang="en-US"/>
              <a:t>sample_poem.txtの準備</a:t>
            </a:r>
            <a:endParaRPr lang="en-JP"/>
          </a:p>
        </p:txBody>
      </p:sp>
      <p:pic>
        <p:nvPicPr>
          <p:cNvPr id="6" name="コンテンツ プレースホルダー 5" descr="グラフィカル ユーザー インターフェイス, テキスト, アプリケーション&#10;&#10;自動的に生成された説明">
            <a:extLst>
              <a:ext uri="{FF2B5EF4-FFF2-40B4-BE49-F238E27FC236}">
                <a16:creationId xmlns:a16="http://schemas.microsoft.com/office/drawing/2014/main" id="{08B82EB7-AED5-09B0-E0DE-471FEF187434}"/>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648619" y="1059582"/>
            <a:ext cx="5846762" cy="4016989"/>
          </a:xfrm>
        </p:spPr>
      </p:pic>
    </p:spTree>
    <p:extLst>
      <p:ext uri="{BB962C8B-B14F-4D97-AF65-F5344CB8AC3E}">
        <p14:creationId xmlns:p14="http://schemas.microsoft.com/office/powerpoint/2010/main" val="3889855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57200" y="211872"/>
            <a:ext cx="8229600" cy="847709"/>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a:t>テキストの選定と基本構造の作成</a:t>
            </a:r>
            <a:endParaRPr lang="ja-JP" altLang="en-US"/>
          </a:p>
        </p:txBody>
      </p:sp>
      <p:sp>
        <p:nvSpPr>
          <p:cNvPr id="162" name="Google Shape;162;p23"/>
          <p:cNvSpPr txBox="1">
            <a:spLocks noGrp="1"/>
          </p:cNvSpPr>
          <p:nvPr>
            <p:ph idx="1"/>
          </p:nvPr>
        </p:nvSpPr>
        <p:spPr>
          <a:xfrm>
            <a:off x="4125950" y="1200155"/>
            <a:ext cx="4560849" cy="3394472"/>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ja-JP" altLang="en-US" sz="2000"/>
              <a:t>タグ：</a:t>
            </a:r>
          </a:p>
          <a:p>
            <a:pPr marL="0" lvl="0" indent="0" algn="l" rtl="0">
              <a:lnSpc>
                <a:spcPct val="100000"/>
              </a:lnSpc>
              <a:spcBef>
                <a:spcPts val="0"/>
              </a:spcBef>
              <a:spcAft>
                <a:spcPts val="0"/>
              </a:spcAft>
              <a:buClr>
                <a:schemeClr val="dk1"/>
              </a:buClr>
              <a:buSzPts val="1100"/>
              <a:buFont typeface="Arial"/>
              <a:buNone/>
            </a:pPr>
            <a:r>
              <a:rPr lang="en-US" altLang="ja-JP" sz="2000" b="1">
                <a:solidFill>
                  <a:srgbClr val="FF0000"/>
                </a:solidFill>
              </a:rPr>
              <a:t>&lt;</a:t>
            </a:r>
            <a:r>
              <a:rPr lang="en" altLang="ja" sz="2000" b="1">
                <a:solidFill>
                  <a:srgbClr val="FF0000"/>
                </a:solidFill>
              </a:rPr>
              <a:t>xxxxx&gt;</a:t>
            </a:r>
            <a:r>
              <a:rPr lang="ja-JP" altLang="en-US" sz="2000"/>
              <a:t>文章や文字の塊</a:t>
            </a:r>
            <a:r>
              <a:rPr lang="en-US" altLang="ja-JP" sz="2000" b="1">
                <a:solidFill>
                  <a:srgbClr val="FF0000"/>
                </a:solidFill>
              </a:rPr>
              <a:t>&lt;/</a:t>
            </a:r>
            <a:r>
              <a:rPr lang="en" altLang="ja" sz="2000" b="1">
                <a:solidFill>
                  <a:srgbClr val="FF0000"/>
                </a:solidFill>
              </a:rPr>
              <a:t>xxxxx&gt;</a:t>
            </a:r>
            <a:endParaRPr lang="en" sz="2000"/>
          </a:p>
        </p:txBody>
      </p:sp>
      <p:sp>
        <p:nvSpPr>
          <p:cNvPr id="163" name="Google Shape;163;p23"/>
          <p:cNvSpPr txBox="1">
            <a:spLocks noGrp="1"/>
          </p:cNvSpPr>
          <p:nvPr>
            <p:ph type="body" idx="4294967295"/>
          </p:nvPr>
        </p:nvSpPr>
        <p:spPr>
          <a:xfrm>
            <a:off x="0" y="1274763"/>
            <a:ext cx="4000500" cy="3030537"/>
          </a:xfrm>
          <a:prstGeom prst="rect">
            <a:avLst/>
          </a:prstGeom>
          <a:solidFill>
            <a:schemeClr val="tx2">
              <a:lumMod val="25000"/>
            </a:schemeClr>
          </a:solidFill>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275"/>
              <a:buFont typeface="Arial"/>
              <a:buNone/>
            </a:pPr>
            <a:r>
              <a:rPr lang="ja-JP" altLang="en-US" sz="1600">
                <a:solidFill>
                  <a:schemeClr val="lt1"/>
                </a:solidFill>
              </a:rPr>
              <a:t>　自然の美</a:t>
            </a:r>
          </a:p>
          <a:p>
            <a:pPr marL="0" lvl="0" indent="0" algn="l" rtl="0">
              <a:lnSpc>
                <a:spcPct val="95000"/>
              </a:lnSpc>
              <a:spcBef>
                <a:spcPts val="0"/>
              </a:spcBef>
              <a:spcAft>
                <a:spcPts val="0"/>
              </a:spcAft>
              <a:buClr>
                <a:schemeClr val="dk1"/>
              </a:buClr>
              <a:buSzPts val="275"/>
              <a:buFont typeface="Arial"/>
              <a:buNone/>
            </a:pPr>
            <a:r>
              <a:rPr lang="ja-JP" altLang="en-US" sz="1600">
                <a:solidFill>
                  <a:schemeClr val="lt1"/>
                </a:solidFill>
              </a:rPr>
              <a:t>　山田花子</a:t>
            </a:r>
          </a:p>
          <a:p>
            <a:pPr marL="0" lvl="0" indent="0" algn="l" rtl="0">
              <a:lnSpc>
                <a:spcPct val="95000"/>
              </a:lnSpc>
              <a:spcBef>
                <a:spcPts val="0"/>
              </a:spcBef>
              <a:spcAft>
                <a:spcPts val="0"/>
              </a:spcAft>
              <a:buClr>
                <a:schemeClr val="dk1"/>
              </a:buClr>
              <a:buSzPts val="275"/>
              <a:buFont typeface="Arial"/>
              <a:buNone/>
            </a:pPr>
            <a:r>
              <a:rPr lang="ja-JP" altLang="en-US" sz="1600">
                <a:solidFill>
                  <a:schemeClr val="lt1"/>
                </a:solidFill>
              </a:rPr>
              <a:t>　阪大出版</a:t>
            </a:r>
          </a:p>
          <a:p>
            <a:pPr marL="0" lvl="0" indent="0" algn="l" rtl="0">
              <a:lnSpc>
                <a:spcPct val="95000"/>
              </a:lnSpc>
              <a:spcBef>
                <a:spcPts val="0"/>
              </a:spcBef>
              <a:spcAft>
                <a:spcPts val="0"/>
              </a:spcAft>
              <a:buClr>
                <a:schemeClr val="dk1"/>
              </a:buClr>
              <a:buSzPts val="275"/>
              <a:buFont typeface="Arial"/>
              <a:buNone/>
            </a:pPr>
            <a:r>
              <a:rPr lang="ja-JP" altLang="en-US" sz="1600">
                <a:solidFill>
                  <a:schemeClr val="lt1"/>
                </a:solidFill>
              </a:rPr>
              <a:t>　</a:t>
            </a:r>
            <a:r>
              <a:rPr lang="en-US" altLang="ja-JP" sz="1600">
                <a:solidFill>
                  <a:schemeClr val="lt1"/>
                </a:solidFill>
              </a:rPr>
              <a:t>2024</a:t>
            </a:r>
            <a:endParaRPr lang="ja-JP" altLang="en-US" sz="1600">
              <a:solidFill>
                <a:schemeClr val="lt1"/>
              </a:solidFill>
            </a:endParaRPr>
          </a:p>
          <a:p>
            <a:pPr marL="0" lvl="0" indent="0" algn="l" rtl="0">
              <a:lnSpc>
                <a:spcPct val="95000"/>
              </a:lnSpc>
              <a:spcBef>
                <a:spcPts val="0"/>
              </a:spcBef>
              <a:spcAft>
                <a:spcPts val="0"/>
              </a:spcAft>
              <a:buClr>
                <a:schemeClr val="dk1"/>
              </a:buClr>
              <a:buSzPts val="275"/>
              <a:buFont typeface="Arial"/>
              <a:buNone/>
            </a:pPr>
            <a:endParaRPr lang="ja-JP" altLang="en-US" sz="16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JP" altLang="en-US" sz="1600">
                <a:solidFill>
                  <a:schemeClr val="lt1"/>
                </a:solidFill>
              </a:rPr>
              <a:t>　序章</a:t>
            </a:r>
          </a:p>
          <a:p>
            <a:pPr marL="0" lvl="0" indent="0" algn="l" rtl="0">
              <a:lnSpc>
                <a:spcPct val="95000"/>
              </a:lnSpc>
              <a:spcBef>
                <a:spcPts val="0"/>
              </a:spcBef>
              <a:spcAft>
                <a:spcPts val="0"/>
              </a:spcAft>
              <a:buClr>
                <a:schemeClr val="dk1"/>
              </a:buClr>
              <a:buSzPts val="275"/>
              <a:buFont typeface="Arial"/>
              <a:buNone/>
            </a:pPr>
            <a:r>
              <a:rPr lang="ja-JP" altLang="en-US" sz="1600">
                <a:solidFill>
                  <a:schemeClr val="lt1"/>
                </a:solidFill>
              </a:rPr>
              <a:t>　美しい自然が目の前に広がっていた。</a:t>
            </a:r>
          </a:p>
          <a:p>
            <a:pPr marL="0" lvl="0" indent="0" algn="l" rtl="0">
              <a:lnSpc>
                <a:spcPct val="95000"/>
              </a:lnSpc>
              <a:spcBef>
                <a:spcPts val="0"/>
              </a:spcBef>
              <a:spcAft>
                <a:spcPts val="0"/>
              </a:spcAft>
              <a:buClr>
                <a:schemeClr val="dk1"/>
              </a:buClr>
              <a:buSzPts val="275"/>
              <a:buFont typeface="Arial"/>
              <a:buNone/>
            </a:pPr>
            <a:endParaRPr lang="ja-JP" altLang="en-US" sz="16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JP" altLang="en-US" sz="1600">
                <a:solidFill>
                  <a:schemeClr val="lt1"/>
                </a:solidFill>
              </a:rPr>
              <a:t>　草の香りが風に乗り</a:t>
            </a:r>
          </a:p>
          <a:p>
            <a:pPr marL="0" lvl="0" indent="0" algn="l" rtl="0">
              <a:lnSpc>
                <a:spcPct val="95000"/>
              </a:lnSpc>
              <a:spcBef>
                <a:spcPts val="0"/>
              </a:spcBef>
              <a:spcAft>
                <a:spcPts val="0"/>
              </a:spcAft>
              <a:buClr>
                <a:schemeClr val="dk1"/>
              </a:buClr>
              <a:buSzPts val="275"/>
              <a:buFont typeface="Arial"/>
              <a:buNone/>
            </a:pPr>
            <a:r>
              <a:rPr lang="ja-JP" altLang="en-US" sz="1600">
                <a:solidFill>
                  <a:schemeClr val="lt1"/>
                </a:solidFill>
              </a:rPr>
              <a:t>　木々がささやく</a:t>
            </a:r>
          </a:p>
          <a:p>
            <a:pPr marL="0" lvl="0" indent="0" algn="l" rtl="0">
              <a:lnSpc>
                <a:spcPct val="95000"/>
              </a:lnSpc>
              <a:spcBef>
                <a:spcPts val="0"/>
              </a:spcBef>
              <a:spcAft>
                <a:spcPts val="0"/>
              </a:spcAft>
              <a:buClr>
                <a:schemeClr val="dk1"/>
              </a:buClr>
              <a:buSzPts val="275"/>
              <a:buFont typeface="Arial"/>
              <a:buNone/>
            </a:pPr>
            <a:r>
              <a:rPr lang="ja-JP" altLang="en-US" sz="1600">
                <a:solidFill>
                  <a:schemeClr val="lt1"/>
                </a:solidFill>
              </a:rPr>
              <a:t>　山が静かに見守る</a:t>
            </a:r>
          </a:p>
          <a:p>
            <a:pPr marL="0" lvl="0" indent="0" algn="l" rtl="0">
              <a:lnSpc>
                <a:spcPct val="95000"/>
              </a:lnSpc>
              <a:spcBef>
                <a:spcPts val="0"/>
              </a:spcBef>
              <a:spcAft>
                <a:spcPts val="0"/>
              </a:spcAft>
              <a:buSzPts val="275"/>
              <a:buNone/>
            </a:pPr>
            <a:endParaRPr lang="ja-JP" altLang="en-US" sz="16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457200" y="223024"/>
            <a:ext cx="8229600" cy="836558"/>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a:t>タグ付けの実践</a:t>
            </a:r>
            <a:r>
              <a:rPr lang="en-US" altLang="ja"/>
              <a:t>1</a:t>
            </a:r>
            <a:endParaRPr lang="en-US"/>
          </a:p>
        </p:txBody>
      </p:sp>
      <p:sp>
        <p:nvSpPr>
          <p:cNvPr id="169" name="Google Shape;169;p24"/>
          <p:cNvSpPr txBox="1">
            <a:spLocks noGrp="1"/>
          </p:cNvSpPr>
          <p:nvPr>
            <p:ph idx="1"/>
          </p:nvPr>
        </p:nvSpPr>
        <p:spPr>
          <a:xfrm>
            <a:off x="782852" y="1200155"/>
            <a:ext cx="4647792" cy="3394472"/>
          </a:xfrm>
          <a:prstGeom prst="rect">
            <a:avLst/>
          </a:prstGeom>
        </p:spPr>
        <p:txBody>
          <a:bodyPr spcFirstLastPara="1" wrap="square" lIns="91425" tIns="91425" rIns="91425" bIns="91425" anchor="t" anchorCtr="0">
            <a:normAutofit fontScale="92500" lnSpcReduction="20000"/>
          </a:bodyPr>
          <a:lstStyle/>
          <a:p>
            <a:pPr marL="0" lvl="0" indent="0" algn="l" rtl="0">
              <a:spcBef>
                <a:spcPts val="1200"/>
              </a:spcBef>
              <a:spcAft>
                <a:spcPts val="0"/>
              </a:spcAft>
              <a:buNone/>
            </a:pPr>
            <a:r>
              <a:rPr lang="en-US" altLang="ja" sz="2600" b="1">
                <a:solidFill>
                  <a:schemeClr val="accent5"/>
                </a:solidFill>
              </a:rPr>
              <a:t>&lt;TEI&gt;</a:t>
            </a:r>
          </a:p>
          <a:p>
            <a:pPr marL="0" lvl="0" indent="0" algn="l" rtl="0">
              <a:spcBef>
                <a:spcPts val="1200"/>
              </a:spcBef>
              <a:spcAft>
                <a:spcPts val="0"/>
              </a:spcAft>
              <a:buNone/>
            </a:pPr>
            <a:r>
              <a:rPr lang="ja-JP" altLang="en-US" sz="1800"/>
              <a:t>このドキュメントは</a:t>
            </a:r>
            <a:r>
              <a:rPr lang="en-US" altLang="ja-JP" sz="1800"/>
              <a:t>TEI</a:t>
            </a:r>
            <a:r>
              <a:rPr lang="ja-JP" altLang="en-US" sz="1800"/>
              <a:t>形式に構造化されていることを示す</a:t>
            </a:r>
          </a:p>
          <a:p>
            <a:pPr marL="0" lvl="0" indent="0" algn="l" rtl="0">
              <a:spcBef>
                <a:spcPts val="1200"/>
              </a:spcBef>
              <a:spcAft>
                <a:spcPts val="0"/>
              </a:spcAft>
              <a:buNone/>
            </a:pPr>
            <a:r>
              <a:rPr lang="en-US" altLang="ja-JP" sz="2600" b="1">
                <a:solidFill>
                  <a:schemeClr val="accent5"/>
                </a:solidFill>
              </a:rPr>
              <a:t>&lt;</a:t>
            </a:r>
            <a:r>
              <a:rPr lang="en-US" sz="2600" b="1" err="1">
                <a:solidFill>
                  <a:schemeClr val="accent5"/>
                </a:solidFill>
              </a:rPr>
              <a:t>teiHeader</a:t>
            </a:r>
            <a:r>
              <a:rPr lang="en-US" sz="2600" b="1">
                <a:solidFill>
                  <a:schemeClr val="accent5"/>
                </a:solidFill>
              </a:rPr>
              <a:t>&gt;</a:t>
            </a:r>
          </a:p>
          <a:p>
            <a:pPr marL="0" lvl="0" indent="0" algn="l" rtl="0">
              <a:spcBef>
                <a:spcPts val="1200"/>
              </a:spcBef>
              <a:spcAft>
                <a:spcPts val="0"/>
              </a:spcAft>
              <a:buNone/>
            </a:pPr>
            <a:r>
              <a:rPr lang="ja-JP" altLang="en-US" sz="1800" err="1"/>
              <a:t>テキスト本文についての書誌情報であることを示す</a:t>
            </a:r>
            <a:endParaRPr lang="ja-JP" altLang="en-US" sz="1800"/>
          </a:p>
          <a:p>
            <a:pPr marL="0" lvl="0" indent="0" algn="l" rtl="0">
              <a:spcBef>
                <a:spcPts val="1200"/>
              </a:spcBef>
              <a:spcAft>
                <a:spcPts val="0"/>
              </a:spcAft>
              <a:buNone/>
            </a:pPr>
            <a:r>
              <a:rPr lang="en-US" altLang="ja-JP" sz="2600" b="1">
                <a:solidFill>
                  <a:schemeClr val="accent5"/>
                </a:solidFill>
              </a:rPr>
              <a:t>&lt;</a:t>
            </a:r>
            <a:r>
              <a:rPr lang="en-US" sz="2600" b="1">
                <a:solidFill>
                  <a:schemeClr val="accent5"/>
                </a:solidFill>
              </a:rPr>
              <a:t>text&gt;</a:t>
            </a:r>
          </a:p>
          <a:p>
            <a:pPr marL="0" lvl="0" indent="0" algn="l" rtl="0">
              <a:spcBef>
                <a:spcPts val="1200"/>
              </a:spcBef>
              <a:spcAft>
                <a:spcPts val="0"/>
              </a:spcAft>
              <a:buNone/>
            </a:pPr>
            <a:r>
              <a:rPr lang="ja-JP" altLang="en-US" sz="1800" err="1"/>
              <a:t>実際のテキスト本文を記述していることを示す</a:t>
            </a:r>
            <a:endParaRPr lang="ja-JP" altLang="en-US" sz="1800"/>
          </a:p>
        </p:txBody>
      </p:sp>
      <p:sp>
        <p:nvSpPr>
          <p:cNvPr id="170" name="Google Shape;170;p24"/>
          <p:cNvSpPr txBox="1">
            <a:spLocks noGrp="1"/>
          </p:cNvSpPr>
          <p:nvPr>
            <p:ph type="body" idx="4294967295"/>
          </p:nvPr>
        </p:nvSpPr>
        <p:spPr>
          <a:xfrm>
            <a:off x="5787482" y="1349375"/>
            <a:ext cx="3356517" cy="3322638"/>
          </a:xfrm>
          <a:prstGeom prst="rect">
            <a:avLst/>
          </a:prstGeom>
          <a:solidFill>
            <a:schemeClr val="tx2">
              <a:lumMod val="25000"/>
            </a:schemeClr>
          </a:solidFill>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275"/>
              <a:buFont typeface="Arial"/>
              <a:buNone/>
            </a:pPr>
            <a:r>
              <a:rPr lang="en" altLang="ja" sz="1400">
                <a:solidFill>
                  <a:srgbClr val="FFFF00"/>
                </a:solidFill>
              </a:rPr>
              <a:t>&lt;TEI&gt;</a:t>
            </a:r>
            <a:endParaRPr lang="en" sz="1400">
              <a:solidFill>
                <a:srgbClr val="FFFF00"/>
              </a:solidFill>
            </a:endParaRPr>
          </a:p>
          <a:p>
            <a:pPr marL="0" lvl="0" indent="0" algn="l" rtl="0">
              <a:lnSpc>
                <a:spcPct val="95000"/>
              </a:lnSpc>
              <a:spcBef>
                <a:spcPts val="0"/>
              </a:spcBef>
              <a:spcAft>
                <a:spcPts val="0"/>
              </a:spcAft>
              <a:buClr>
                <a:schemeClr val="dk1"/>
              </a:buClr>
              <a:buSzPts val="275"/>
              <a:buFont typeface="Arial"/>
              <a:buNone/>
            </a:pPr>
            <a:r>
              <a:rPr lang="en" altLang="ja" sz="1400">
                <a:solidFill>
                  <a:schemeClr val="lt1"/>
                </a:solidFill>
              </a:rPr>
              <a:t>  </a:t>
            </a:r>
            <a:r>
              <a:rPr lang="en" altLang="ja" sz="1400">
                <a:solidFill>
                  <a:srgbClr val="FFFF00"/>
                </a:solidFill>
              </a:rPr>
              <a:t>&lt;teiHeader&gt;</a:t>
            </a:r>
            <a:endParaRPr lang="en" sz="1400">
              <a:solidFill>
                <a:srgbClr val="FFFF00"/>
              </a:solidFill>
            </a:endParaRPr>
          </a:p>
          <a:p>
            <a:pPr marL="0" lvl="0" indent="0" algn="l" rtl="0">
              <a:lnSpc>
                <a:spcPct val="95000"/>
              </a:lnSpc>
              <a:spcBef>
                <a:spcPts val="0"/>
              </a:spcBef>
              <a:spcAft>
                <a:spcPts val="0"/>
              </a:spcAft>
              <a:buClr>
                <a:schemeClr val="dk1"/>
              </a:buClr>
              <a:buSzPts val="275"/>
              <a:buFont typeface="Arial"/>
              <a:buNone/>
            </a:pPr>
            <a:r>
              <a:rPr lang="ja" altLang="en" sz="1400">
                <a:solidFill>
                  <a:schemeClr val="lt1"/>
                </a:solidFill>
              </a:rPr>
              <a:t>　</a:t>
            </a:r>
            <a:r>
              <a:rPr lang="ja-JP" altLang="en-US" sz="1400">
                <a:solidFill>
                  <a:schemeClr val="lt1"/>
                </a:solidFill>
              </a:rPr>
              <a:t>自然の美</a:t>
            </a:r>
          </a:p>
          <a:p>
            <a:pPr marL="0" lvl="0" indent="0" algn="l" rtl="0">
              <a:lnSpc>
                <a:spcPct val="95000"/>
              </a:lnSpc>
              <a:spcBef>
                <a:spcPts val="0"/>
              </a:spcBef>
              <a:spcAft>
                <a:spcPts val="0"/>
              </a:spcAft>
              <a:buClr>
                <a:schemeClr val="dk1"/>
              </a:buClr>
              <a:buSzPts val="275"/>
              <a:buFont typeface="Arial"/>
              <a:buNone/>
            </a:pPr>
            <a:r>
              <a:rPr lang="ja-JP" altLang="en-US" sz="1400">
                <a:solidFill>
                  <a:schemeClr val="lt1"/>
                </a:solidFill>
              </a:rPr>
              <a:t>　山田花子</a:t>
            </a:r>
          </a:p>
          <a:p>
            <a:pPr marL="0" lvl="0" indent="0" algn="l" rtl="0">
              <a:lnSpc>
                <a:spcPct val="95000"/>
              </a:lnSpc>
              <a:spcBef>
                <a:spcPts val="0"/>
              </a:spcBef>
              <a:spcAft>
                <a:spcPts val="0"/>
              </a:spcAft>
              <a:buClr>
                <a:schemeClr val="dk1"/>
              </a:buClr>
              <a:buSzPts val="275"/>
              <a:buFont typeface="Arial"/>
              <a:buNone/>
            </a:pPr>
            <a:r>
              <a:rPr lang="ja-JP" altLang="en-US" sz="1400">
                <a:solidFill>
                  <a:schemeClr val="lt1"/>
                </a:solidFill>
              </a:rPr>
              <a:t>　阪大出版</a:t>
            </a:r>
          </a:p>
          <a:p>
            <a:pPr marL="0" lvl="0" indent="0" algn="l" rtl="0">
              <a:lnSpc>
                <a:spcPct val="95000"/>
              </a:lnSpc>
              <a:spcBef>
                <a:spcPts val="0"/>
              </a:spcBef>
              <a:spcAft>
                <a:spcPts val="0"/>
              </a:spcAft>
              <a:buClr>
                <a:schemeClr val="dk1"/>
              </a:buClr>
              <a:buSzPts val="275"/>
              <a:buFont typeface="Arial"/>
              <a:buNone/>
            </a:pPr>
            <a:r>
              <a:rPr lang="ja-JP" altLang="en-US" sz="1400">
                <a:solidFill>
                  <a:schemeClr val="lt1"/>
                </a:solidFill>
              </a:rPr>
              <a:t>　</a:t>
            </a:r>
            <a:r>
              <a:rPr lang="en-US" altLang="ja-JP" sz="1400">
                <a:solidFill>
                  <a:schemeClr val="lt1"/>
                </a:solidFill>
              </a:rPr>
              <a:t>2024</a:t>
            </a:r>
            <a:endParaRPr lang="ja-JP" altLang="en-US" sz="14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JP" altLang="en-US" sz="1400">
                <a:solidFill>
                  <a:schemeClr val="lt1"/>
                </a:solidFill>
              </a:rPr>
              <a:t>  </a:t>
            </a:r>
            <a:r>
              <a:rPr lang="en-US" altLang="ja-JP" sz="1400">
                <a:solidFill>
                  <a:srgbClr val="FFFF00"/>
                </a:solidFill>
              </a:rPr>
              <a:t>&lt;/</a:t>
            </a:r>
            <a:r>
              <a:rPr lang="en" altLang="ja" sz="1400">
                <a:solidFill>
                  <a:srgbClr val="FFFF00"/>
                </a:solidFill>
              </a:rPr>
              <a:t>teiHeader&gt;</a:t>
            </a:r>
            <a:endParaRPr lang="en" sz="1400">
              <a:solidFill>
                <a:srgbClr val="FFFF00"/>
              </a:solidFill>
            </a:endParaRPr>
          </a:p>
          <a:p>
            <a:pPr marL="0" lvl="0" indent="0" algn="l" rtl="0">
              <a:lnSpc>
                <a:spcPct val="95000"/>
              </a:lnSpc>
              <a:spcBef>
                <a:spcPts val="0"/>
              </a:spcBef>
              <a:spcAft>
                <a:spcPts val="0"/>
              </a:spcAft>
              <a:buClr>
                <a:schemeClr val="dk1"/>
              </a:buClr>
              <a:buSzPts val="275"/>
              <a:buFont typeface="Arial"/>
              <a:buNone/>
            </a:pPr>
            <a:r>
              <a:rPr lang="en" altLang="ja" sz="1400">
                <a:solidFill>
                  <a:schemeClr val="lt1"/>
                </a:solidFill>
              </a:rPr>
              <a:t>  </a:t>
            </a:r>
            <a:r>
              <a:rPr lang="en" altLang="ja" sz="1400">
                <a:solidFill>
                  <a:srgbClr val="FFFF00"/>
                </a:solidFill>
              </a:rPr>
              <a:t>&lt;text&gt;</a:t>
            </a:r>
            <a:endParaRPr lang="en" sz="1400">
              <a:solidFill>
                <a:srgbClr val="FFFF00"/>
              </a:solidFill>
            </a:endParaRPr>
          </a:p>
          <a:p>
            <a:pPr marL="0" lvl="0" indent="0" algn="l" rtl="0">
              <a:lnSpc>
                <a:spcPct val="95000"/>
              </a:lnSpc>
              <a:spcBef>
                <a:spcPts val="0"/>
              </a:spcBef>
              <a:spcAft>
                <a:spcPts val="0"/>
              </a:spcAft>
              <a:buClr>
                <a:schemeClr val="dk1"/>
              </a:buClr>
              <a:buSzPts val="275"/>
              <a:buFont typeface="Arial"/>
              <a:buNone/>
            </a:pPr>
            <a:r>
              <a:rPr lang="ja" altLang="en" sz="1400">
                <a:solidFill>
                  <a:schemeClr val="lt1"/>
                </a:solidFill>
              </a:rPr>
              <a:t>　</a:t>
            </a:r>
            <a:r>
              <a:rPr lang="ja-JP" altLang="en-US" sz="1400">
                <a:solidFill>
                  <a:schemeClr val="lt1"/>
                </a:solidFill>
              </a:rPr>
              <a:t>序章</a:t>
            </a:r>
          </a:p>
          <a:p>
            <a:pPr marL="0" lvl="0" indent="0" algn="l" rtl="0">
              <a:lnSpc>
                <a:spcPct val="95000"/>
              </a:lnSpc>
              <a:spcBef>
                <a:spcPts val="0"/>
              </a:spcBef>
              <a:spcAft>
                <a:spcPts val="0"/>
              </a:spcAft>
              <a:buClr>
                <a:schemeClr val="dk1"/>
              </a:buClr>
              <a:buSzPts val="275"/>
              <a:buFont typeface="Arial"/>
              <a:buNone/>
            </a:pPr>
            <a:r>
              <a:rPr lang="ja-JP" altLang="en-US" sz="1400">
                <a:solidFill>
                  <a:schemeClr val="lt1"/>
                </a:solidFill>
              </a:rPr>
              <a:t>　美しい自然が目の前に広がっていた。</a:t>
            </a:r>
          </a:p>
          <a:p>
            <a:pPr marL="0" lvl="0" indent="0" algn="l" rtl="0">
              <a:lnSpc>
                <a:spcPct val="95000"/>
              </a:lnSpc>
              <a:spcBef>
                <a:spcPts val="0"/>
              </a:spcBef>
              <a:spcAft>
                <a:spcPts val="0"/>
              </a:spcAft>
              <a:buClr>
                <a:schemeClr val="dk1"/>
              </a:buClr>
              <a:buSzPts val="275"/>
              <a:buFont typeface="Arial"/>
              <a:buNone/>
            </a:pPr>
            <a:r>
              <a:rPr lang="ja-JP" altLang="en-US" sz="1400">
                <a:solidFill>
                  <a:schemeClr val="lt1"/>
                </a:solidFill>
              </a:rPr>
              <a:t>　草の香りが風に乗り</a:t>
            </a:r>
          </a:p>
          <a:p>
            <a:pPr marL="0" lvl="0" indent="0" algn="l" rtl="0">
              <a:lnSpc>
                <a:spcPct val="95000"/>
              </a:lnSpc>
              <a:spcBef>
                <a:spcPts val="0"/>
              </a:spcBef>
              <a:spcAft>
                <a:spcPts val="0"/>
              </a:spcAft>
              <a:buClr>
                <a:schemeClr val="dk1"/>
              </a:buClr>
              <a:buSzPts val="275"/>
              <a:buFont typeface="Arial"/>
              <a:buNone/>
            </a:pPr>
            <a:r>
              <a:rPr lang="ja-JP" altLang="en-US" sz="1400">
                <a:solidFill>
                  <a:schemeClr val="lt1"/>
                </a:solidFill>
              </a:rPr>
              <a:t>　木々がささやく</a:t>
            </a:r>
          </a:p>
          <a:p>
            <a:pPr marL="0" lvl="0" indent="0" algn="l" rtl="0">
              <a:lnSpc>
                <a:spcPct val="95000"/>
              </a:lnSpc>
              <a:spcBef>
                <a:spcPts val="0"/>
              </a:spcBef>
              <a:spcAft>
                <a:spcPts val="0"/>
              </a:spcAft>
              <a:buClr>
                <a:schemeClr val="dk1"/>
              </a:buClr>
              <a:buSzPts val="275"/>
              <a:buFont typeface="Arial"/>
              <a:buNone/>
            </a:pPr>
            <a:r>
              <a:rPr lang="ja-JP" altLang="en-US" sz="1400">
                <a:solidFill>
                  <a:schemeClr val="lt1"/>
                </a:solidFill>
              </a:rPr>
              <a:t>　山が静かに見守る</a:t>
            </a:r>
          </a:p>
          <a:p>
            <a:pPr marL="0" lvl="0" indent="0" algn="l" rtl="0">
              <a:lnSpc>
                <a:spcPct val="95000"/>
              </a:lnSpc>
              <a:spcBef>
                <a:spcPts val="0"/>
              </a:spcBef>
              <a:spcAft>
                <a:spcPts val="0"/>
              </a:spcAft>
              <a:buClr>
                <a:schemeClr val="dk1"/>
              </a:buClr>
              <a:buSzPts val="275"/>
              <a:buFont typeface="Arial"/>
              <a:buNone/>
            </a:pPr>
            <a:r>
              <a:rPr lang="ja-JP" altLang="en-US" sz="1400">
                <a:solidFill>
                  <a:schemeClr val="lt1"/>
                </a:solidFill>
              </a:rPr>
              <a:t>  </a:t>
            </a:r>
            <a:r>
              <a:rPr lang="en-US" altLang="ja-JP" sz="1400">
                <a:solidFill>
                  <a:srgbClr val="FFFF00"/>
                </a:solidFill>
              </a:rPr>
              <a:t>&lt;/</a:t>
            </a:r>
            <a:r>
              <a:rPr lang="en" altLang="ja" sz="1400">
                <a:solidFill>
                  <a:srgbClr val="FFFF00"/>
                </a:solidFill>
              </a:rPr>
              <a:t>text&gt;</a:t>
            </a:r>
            <a:endParaRPr lang="en" sz="1400">
              <a:solidFill>
                <a:srgbClr val="FFFF00"/>
              </a:solidFill>
            </a:endParaRPr>
          </a:p>
          <a:p>
            <a:pPr marL="0" lvl="0" indent="0" algn="l" rtl="0">
              <a:lnSpc>
                <a:spcPct val="95000"/>
              </a:lnSpc>
              <a:spcBef>
                <a:spcPts val="0"/>
              </a:spcBef>
              <a:spcAft>
                <a:spcPts val="0"/>
              </a:spcAft>
              <a:buSzPts val="275"/>
              <a:buNone/>
            </a:pPr>
            <a:r>
              <a:rPr lang="en" altLang="ja" sz="1400">
                <a:solidFill>
                  <a:srgbClr val="FFFF00"/>
                </a:solidFill>
              </a:rPr>
              <a:t>&lt;/TEI&gt;</a:t>
            </a:r>
            <a:endParaRPr lang="en" sz="140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a:extLst>
            <a:ext uri="{FF2B5EF4-FFF2-40B4-BE49-F238E27FC236}">
              <a16:creationId xmlns:a16="http://schemas.microsoft.com/office/drawing/2014/main" id="{6ED2B309-E069-45AB-6F81-54DA5477A0A0}"/>
            </a:ext>
          </a:extLst>
        </p:cNvPr>
        <p:cNvGrpSpPr/>
        <p:nvPr/>
      </p:nvGrpSpPr>
      <p:grpSpPr>
        <a:xfrm>
          <a:off x="0" y="0"/>
          <a:ext cx="0" cy="0"/>
          <a:chOff x="0" y="0"/>
          <a:chExt cx="0" cy="0"/>
        </a:xfrm>
      </p:grpSpPr>
      <p:sp>
        <p:nvSpPr>
          <p:cNvPr id="175" name="Google Shape;175;p25">
            <a:extLst>
              <a:ext uri="{FF2B5EF4-FFF2-40B4-BE49-F238E27FC236}">
                <a16:creationId xmlns:a16="http://schemas.microsoft.com/office/drawing/2014/main" id="{766C0EB4-4C77-CFB9-5E92-C428E05C4EE6}"/>
              </a:ext>
            </a:extLst>
          </p:cNvPr>
          <p:cNvSpPr txBox="1">
            <a:spLocks noGrp="1"/>
          </p:cNvSpPr>
          <p:nvPr>
            <p:ph type="title"/>
          </p:nvPr>
        </p:nvSpPr>
        <p:spPr>
          <a:xfrm>
            <a:off x="457200" y="211872"/>
            <a:ext cx="8229600" cy="847709"/>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a:t>タグ付けの実践</a:t>
            </a:r>
            <a:r>
              <a:rPr lang="en-US" altLang="ja"/>
              <a:t>2</a:t>
            </a:r>
            <a:endParaRPr/>
          </a:p>
        </p:txBody>
      </p:sp>
      <p:sp>
        <p:nvSpPr>
          <p:cNvPr id="176" name="Google Shape;176;p25">
            <a:extLst>
              <a:ext uri="{FF2B5EF4-FFF2-40B4-BE49-F238E27FC236}">
                <a16:creationId xmlns:a16="http://schemas.microsoft.com/office/drawing/2014/main" id="{99996EA7-00D6-2DC4-1BE0-BAC4D3B90EE5}"/>
              </a:ext>
            </a:extLst>
          </p:cNvPr>
          <p:cNvSpPr txBox="1">
            <a:spLocks noGrp="1"/>
          </p:cNvSpPr>
          <p:nvPr>
            <p:ph idx="1"/>
          </p:nvPr>
        </p:nvSpPr>
        <p:spPr>
          <a:xfrm>
            <a:off x="457200" y="1200155"/>
            <a:ext cx="2268379" cy="3394472"/>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ja" sz="2000" b="1"/>
              <a:t>TEIガイドライン</a:t>
            </a:r>
            <a:endParaRPr sz="2000" b="1"/>
          </a:p>
          <a:p>
            <a:pPr marL="0" lvl="0" indent="0" algn="l" rtl="0">
              <a:spcBef>
                <a:spcPts val="1200"/>
              </a:spcBef>
              <a:spcAft>
                <a:spcPts val="0"/>
              </a:spcAft>
              <a:buNone/>
            </a:pPr>
            <a:r>
              <a:rPr lang="ja" sz="1600" u="sng">
                <a:solidFill>
                  <a:schemeClr val="hlink"/>
                </a:solidFill>
                <a:hlinkClick r:id="rId3"/>
              </a:rPr>
              <a:t>https://tei-c.org/release/doc/tei-p5-doc/en/html/index.html</a:t>
            </a:r>
            <a:endParaRPr sz="1600"/>
          </a:p>
          <a:p>
            <a:pPr marL="0" lvl="0" indent="0" algn="l" rtl="0">
              <a:spcBef>
                <a:spcPts val="1200"/>
              </a:spcBef>
              <a:spcAft>
                <a:spcPts val="1200"/>
              </a:spcAft>
              <a:buNone/>
            </a:pPr>
            <a:endParaRPr/>
          </a:p>
        </p:txBody>
      </p:sp>
      <p:pic>
        <p:nvPicPr>
          <p:cNvPr id="5" name="図 4">
            <a:extLst>
              <a:ext uri="{FF2B5EF4-FFF2-40B4-BE49-F238E27FC236}">
                <a16:creationId xmlns:a16="http://schemas.microsoft.com/office/drawing/2014/main" id="{D1D69EFB-7382-7FD7-C4E4-2DBBE97D3AD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725579" y="1059581"/>
            <a:ext cx="6418421" cy="3972967"/>
          </a:xfrm>
          <a:prstGeom prst="rect">
            <a:avLst/>
          </a:prstGeom>
        </p:spPr>
      </p:pic>
      <p:sp>
        <p:nvSpPr>
          <p:cNvPr id="6" name="円/楕円 5">
            <a:extLst>
              <a:ext uri="{FF2B5EF4-FFF2-40B4-BE49-F238E27FC236}">
                <a16:creationId xmlns:a16="http://schemas.microsoft.com/office/drawing/2014/main" id="{5FB736C0-AA91-077B-8B6B-5C39693351EB}"/>
              </a:ext>
            </a:extLst>
          </p:cNvPr>
          <p:cNvSpPr/>
          <p:nvPr/>
        </p:nvSpPr>
        <p:spPr>
          <a:xfrm>
            <a:off x="5096107" y="3735659"/>
            <a:ext cx="546410" cy="234175"/>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Tree>
    <p:extLst>
      <p:ext uri="{BB962C8B-B14F-4D97-AF65-F5344CB8AC3E}">
        <p14:creationId xmlns:p14="http://schemas.microsoft.com/office/powerpoint/2010/main" val="2587904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76C54-C994-9CFF-EE6A-66A89FBBB0F8}"/>
              </a:ext>
            </a:extLst>
          </p:cNvPr>
          <p:cNvSpPr>
            <a:spLocks noGrp="1"/>
          </p:cNvSpPr>
          <p:nvPr>
            <p:ph type="title"/>
          </p:nvPr>
        </p:nvSpPr>
        <p:spPr>
          <a:xfrm>
            <a:off x="457200" y="87474"/>
            <a:ext cx="8229600" cy="826926"/>
          </a:xfrm>
        </p:spPr>
        <p:txBody>
          <a:bodyPr/>
          <a:lstStyle/>
          <a:p>
            <a:r>
              <a:rPr lang="ja-JP" altLang="en-US"/>
              <a:t>お手本も開こう</a:t>
            </a:r>
            <a:endParaRPr lang="en-JP"/>
          </a:p>
        </p:txBody>
      </p:sp>
      <p:pic>
        <p:nvPicPr>
          <p:cNvPr id="5" name="コンテンツ プレースホルダー 4" descr="グラフィカル ユーザー インターフェイス, テキスト&#10;&#10;自動的に生成された説明">
            <a:extLst>
              <a:ext uri="{FF2B5EF4-FFF2-40B4-BE49-F238E27FC236}">
                <a16:creationId xmlns:a16="http://schemas.microsoft.com/office/drawing/2014/main" id="{17CA34A6-2B49-7A71-E922-96A4765BD391}"/>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769134" y="1108546"/>
            <a:ext cx="5374865" cy="3934780"/>
          </a:xfrm>
        </p:spPr>
      </p:pic>
      <p:sp>
        <p:nvSpPr>
          <p:cNvPr id="6" name="テキスト ボックス 5">
            <a:extLst>
              <a:ext uri="{FF2B5EF4-FFF2-40B4-BE49-F238E27FC236}">
                <a16:creationId xmlns:a16="http://schemas.microsoft.com/office/drawing/2014/main" id="{6738D0F2-B668-BCB4-F5C8-7A81A9399E2D}"/>
              </a:ext>
            </a:extLst>
          </p:cNvPr>
          <p:cNvSpPr txBox="1"/>
          <p:nvPr/>
        </p:nvSpPr>
        <p:spPr>
          <a:xfrm>
            <a:off x="457200" y="2834636"/>
            <a:ext cx="2675732" cy="70788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ja-JP" altLang="en-US" sz="2000">
                <a:latin typeface="BIZ UDPGothic" panose="020B0400000000000000" pitchFamily="34" charset="-128"/>
                <a:ea typeface="BIZ UDPGothic" panose="020B0400000000000000" pitchFamily="34" charset="-128"/>
              </a:rPr>
              <a:t>お手本：</a:t>
            </a:r>
            <a:br>
              <a:rPr lang="en-US" altLang="ja-JP" sz="2000">
                <a:latin typeface="BIZ UDPGothic" panose="020B0400000000000000" pitchFamily="34" charset="-128"/>
                <a:ea typeface="BIZ UDPGothic" panose="020B0400000000000000" pitchFamily="34" charset="-128"/>
              </a:rPr>
            </a:br>
            <a:r>
              <a:rPr kumimoji="1" lang="en-US" altLang="ja-JP" sz="2000">
                <a:latin typeface="BIZ UDPGothic" panose="020B0400000000000000" pitchFamily="34" charset="-128"/>
                <a:ea typeface="BIZ UDPGothic" panose="020B0400000000000000" pitchFamily="34" charset="-128"/>
              </a:rPr>
              <a:t>MyfirstTeiFile.xml</a:t>
            </a:r>
            <a:endParaRPr kumimoji="1" lang="ja-JP" altLang="en-US" sz="2000">
              <a:latin typeface="BIZ UDPGothic" panose="020B0400000000000000" pitchFamily="34" charset="-128"/>
              <a:ea typeface="BIZ UDPGothic" panose="020B0400000000000000" pitchFamily="34" charset="-128"/>
            </a:endParaRPr>
          </a:p>
        </p:txBody>
      </p:sp>
      <p:cxnSp>
        <p:nvCxnSpPr>
          <p:cNvPr id="9" name="直線矢印コネクタ 8">
            <a:extLst>
              <a:ext uri="{FF2B5EF4-FFF2-40B4-BE49-F238E27FC236}">
                <a16:creationId xmlns:a16="http://schemas.microsoft.com/office/drawing/2014/main" id="{6B94B270-93BB-7DB9-0FE4-1F7DB5E6DBEC}"/>
              </a:ext>
            </a:extLst>
          </p:cNvPr>
          <p:cNvCxnSpPr>
            <a:stCxn id="6" idx="3"/>
          </p:cNvCxnSpPr>
          <p:nvPr/>
        </p:nvCxnSpPr>
        <p:spPr>
          <a:xfrm>
            <a:off x="3132932" y="3188579"/>
            <a:ext cx="943768" cy="1182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27324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7" name="Google Shape;177;p25"/>
          <p:cNvSpPr txBox="1">
            <a:spLocks noGrp="1"/>
          </p:cNvSpPr>
          <p:nvPr>
            <p:ph type="body" idx="4294967295"/>
          </p:nvPr>
        </p:nvSpPr>
        <p:spPr>
          <a:xfrm>
            <a:off x="5143500" y="0"/>
            <a:ext cx="4000500" cy="5143501"/>
          </a:xfrm>
          <a:prstGeom prst="rect">
            <a:avLst/>
          </a:prstGeom>
          <a:solidFill>
            <a:schemeClr val="tx2">
              <a:lumMod val="25000"/>
            </a:schemeClr>
          </a:solidFill>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&lt;TEI&gt;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&lt;teiHeader&gt;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&lt;fileDesc&gt;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&lt;titleStmt&gt;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&lt;title&gt;</a:t>
            </a:r>
            <a:r>
              <a:rPr lang="ja-JP" altLang="en-US" sz="1200">
                <a:solidFill>
                  <a:schemeClr val="lt1"/>
                </a:solidFill>
              </a:rPr>
              <a:t>自然の美</a:t>
            </a:r>
            <a:r>
              <a:rPr lang="en-US" altLang="ja-JP" sz="1200">
                <a:solidFill>
                  <a:schemeClr val="lt1"/>
                </a:solidFill>
              </a:rPr>
              <a:t>&lt;/</a:t>
            </a:r>
            <a:r>
              <a:rPr lang="en" altLang="ja" sz="1200">
                <a:solidFill>
                  <a:schemeClr val="lt1"/>
                </a:solidFill>
              </a:rPr>
              <a:t>title&gt;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&lt;author&gt;</a:t>
            </a:r>
            <a:r>
              <a:rPr lang="ja-JP" altLang="en-US" sz="1200">
                <a:solidFill>
                  <a:schemeClr val="lt1"/>
                </a:solidFill>
              </a:rPr>
              <a:t>山田花子</a:t>
            </a:r>
            <a:r>
              <a:rPr lang="en-US" altLang="ja-JP" sz="1200">
                <a:solidFill>
                  <a:schemeClr val="lt1"/>
                </a:solidFill>
              </a:rPr>
              <a:t>&lt;/</a:t>
            </a:r>
            <a:r>
              <a:rPr lang="en" altLang="ja" sz="1200">
                <a:solidFill>
                  <a:schemeClr val="lt1"/>
                </a:solidFill>
              </a:rPr>
              <a:t>author&gt;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&lt;/titleStmt&gt;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&lt;publicationStmt&gt;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&lt;publisher&gt;</a:t>
            </a:r>
            <a:r>
              <a:rPr lang="ja-JP" altLang="en-US" sz="1200">
                <a:solidFill>
                  <a:schemeClr val="lt1"/>
                </a:solidFill>
              </a:rPr>
              <a:t>阪大出版</a:t>
            </a:r>
            <a:r>
              <a:rPr lang="en-US" altLang="ja-JP" sz="1200">
                <a:solidFill>
                  <a:schemeClr val="lt1"/>
                </a:solidFill>
              </a:rPr>
              <a:t>&lt;/</a:t>
            </a:r>
            <a:r>
              <a:rPr lang="en" altLang="ja" sz="1200">
                <a:solidFill>
                  <a:schemeClr val="lt1"/>
                </a:solidFill>
              </a:rPr>
              <a:t>publisher&gt;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&lt;date&gt;2024&lt;/date&gt;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&lt;/publicationStmt&gt;</a:t>
            </a:r>
          </a:p>
          <a:p>
            <a:pPr marL="0" lvl="0" indent="0" algn="l" rtl="0">
              <a:lnSpc>
                <a:spcPct val="95000"/>
              </a:lnSpc>
              <a:spcBef>
                <a:spcPts val="0"/>
              </a:spcBef>
              <a:spcAft>
                <a:spcPts val="0"/>
              </a:spcAft>
              <a:buClr>
                <a:schemeClr val="dk1"/>
              </a:buClr>
              <a:buSzPts val="275"/>
              <a:buFont typeface="Arial"/>
              <a:buNone/>
            </a:pPr>
            <a:r>
              <a:rPr lang="en" sz="1200">
                <a:solidFill>
                  <a:schemeClr val="lt1"/>
                </a:solidFill>
              </a:rPr>
              <a:t>      &lt;</a:t>
            </a:r>
            <a:r>
              <a:rPr lang="en" sz="1200" err="1">
                <a:solidFill>
                  <a:schemeClr val="lt1"/>
                </a:solidFill>
              </a:rPr>
              <a:t>sourceDesc</a:t>
            </a:r>
            <a:r>
              <a:rPr lang="en" sz="1200">
                <a:solidFill>
                  <a:schemeClr val="lt1"/>
                </a:solidFill>
              </a:rPr>
              <a:t>&gt;</a:t>
            </a:r>
          </a:p>
          <a:p>
            <a:pPr marL="0" lvl="0" indent="0" algn="l" rtl="0">
              <a:lnSpc>
                <a:spcPct val="95000"/>
              </a:lnSpc>
              <a:spcBef>
                <a:spcPts val="0"/>
              </a:spcBef>
              <a:spcAft>
                <a:spcPts val="0"/>
              </a:spcAft>
              <a:buClr>
                <a:schemeClr val="dk1"/>
              </a:buClr>
              <a:buSzPts val="275"/>
              <a:buFont typeface="Arial"/>
              <a:buNone/>
            </a:pPr>
            <a:r>
              <a:rPr lang="en" sz="1200">
                <a:solidFill>
                  <a:schemeClr val="lt1"/>
                </a:solidFill>
              </a:rPr>
              <a:t>        &lt;p&gt;ChatGPT</a:t>
            </a:r>
            <a:r>
              <a:rPr lang="ja-JP" altLang="en-US" sz="1200">
                <a:solidFill>
                  <a:schemeClr val="lt1"/>
                </a:solidFill>
              </a:rPr>
              <a:t>が自動生成した詩</a:t>
            </a:r>
            <a:r>
              <a:rPr lang="en-US" altLang="ja-JP" sz="1200">
                <a:solidFill>
                  <a:schemeClr val="lt1"/>
                </a:solidFill>
              </a:rPr>
              <a:t>&lt;/</a:t>
            </a:r>
            <a:r>
              <a:rPr lang="en" sz="1200">
                <a:solidFill>
                  <a:schemeClr val="lt1"/>
                </a:solidFill>
              </a:rPr>
              <a:t>p&gt;</a:t>
            </a:r>
          </a:p>
          <a:p>
            <a:pPr marL="0" lvl="0" indent="0" algn="l" rtl="0">
              <a:lnSpc>
                <a:spcPct val="95000"/>
              </a:lnSpc>
              <a:spcBef>
                <a:spcPts val="0"/>
              </a:spcBef>
              <a:spcAft>
                <a:spcPts val="0"/>
              </a:spcAft>
              <a:buClr>
                <a:schemeClr val="dk1"/>
              </a:buClr>
              <a:buSzPts val="275"/>
              <a:buFont typeface="Arial"/>
              <a:buNone/>
            </a:pPr>
            <a:r>
              <a:rPr lang="en" sz="1200">
                <a:solidFill>
                  <a:schemeClr val="lt1"/>
                </a:solidFill>
              </a:rPr>
              <a:t>      &lt;/</a:t>
            </a:r>
            <a:r>
              <a:rPr lang="en" sz="1200" err="1">
                <a:solidFill>
                  <a:schemeClr val="lt1"/>
                </a:solidFill>
              </a:rPr>
              <a:t>sourceDesc</a:t>
            </a:r>
            <a:r>
              <a:rPr lang="en" sz="1200">
                <a:solidFill>
                  <a:schemeClr val="lt1"/>
                </a:solidFill>
              </a:rPr>
              <a:t>&gt;</a:t>
            </a: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&lt;/fileDesc&gt;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&lt;/teiHeader&gt;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&lt;text&gt;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&lt;body&gt;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&lt;head&gt;</a:t>
            </a:r>
            <a:r>
              <a:rPr lang="ja-JP" altLang="en-US" sz="1200">
                <a:solidFill>
                  <a:schemeClr val="lt1"/>
                </a:solidFill>
              </a:rPr>
              <a:t>序章</a:t>
            </a:r>
            <a:r>
              <a:rPr lang="en-US" altLang="ja-JP" sz="1200">
                <a:solidFill>
                  <a:schemeClr val="lt1"/>
                </a:solidFill>
              </a:rPr>
              <a:t>&lt;/</a:t>
            </a:r>
            <a:r>
              <a:rPr lang="en" altLang="ja" sz="1200">
                <a:solidFill>
                  <a:schemeClr val="lt1"/>
                </a:solidFill>
              </a:rPr>
              <a:t>head&gt;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&lt;p&gt;</a:t>
            </a:r>
            <a:r>
              <a:rPr lang="ja-JP" altLang="en-US" sz="1200">
                <a:solidFill>
                  <a:schemeClr val="lt1"/>
                </a:solidFill>
              </a:rPr>
              <a:t>美しい自然が目の前に広がっていた。</a:t>
            </a:r>
            <a:r>
              <a:rPr lang="en-US" altLang="ja-JP" sz="1200">
                <a:solidFill>
                  <a:schemeClr val="lt1"/>
                </a:solidFill>
              </a:rPr>
              <a:t>&lt;/</a:t>
            </a:r>
            <a:r>
              <a:rPr lang="en" altLang="ja" sz="1200">
                <a:solidFill>
                  <a:schemeClr val="lt1"/>
                </a:solidFill>
              </a:rPr>
              <a:t>p&gt;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&lt;lg&gt;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&lt;l&gt;</a:t>
            </a:r>
            <a:r>
              <a:rPr lang="ja-JP" altLang="en-US" sz="1200">
                <a:solidFill>
                  <a:schemeClr val="lt1"/>
                </a:solidFill>
              </a:rPr>
              <a:t>草の香りが風に乗り</a:t>
            </a:r>
            <a:r>
              <a:rPr lang="en-US" altLang="ja-JP" sz="1200">
                <a:solidFill>
                  <a:schemeClr val="lt1"/>
                </a:solidFill>
              </a:rPr>
              <a:t>&lt;/</a:t>
            </a:r>
            <a:r>
              <a:rPr lang="en" altLang="ja" sz="1200">
                <a:solidFill>
                  <a:schemeClr val="lt1"/>
                </a:solidFill>
              </a:rPr>
              <a:t>l&gt;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&lt;l&gt;</a:t>
            </a:r>
            <a:r>
              <a:rPr lang="ja-JP" altLang="en-US" sz="1200">
                <a:solidFill>
                  <a:schemeClr val="lt1"/>
                </a:solidFill>
              </a:rPr>
              <a:t>木々がささやく</a:t>
            </a:r>
            <a:r>
              <a:rPr lang="en-US" altLang="ja-JP" sz="1200">
                <a:solidFill>
                  <a:schemeClr val="lt1"/>
                </a:solidFill>
              </a:rPr>
              <a:t>&lt;/</a:t>
            </a:r>
            <a:r>
              <a:rPr lang="en" altLang="ja" sz="1200">
                <a:solidFill>
                  <a:schemeClr val="lt1"/>
                </a:solidFill>
              </a:rPr>
              <a:t>l&gt;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&lt;l&gt;</a:t>
            </a:r>
            <a:r>
              <a:rPr lang="ja-JP" altLang="en-US" sz="1200">
                <a:solidFill>
                  <a:schemeClr val="lt1"/>
                </a:solidFill>
              </a:rPr>
              <a:t>山が静かに見守る</a:t>
            </a:r>
            <a:r>
              <a:rPr lang="en-US" altLang="ja-JP" sz="1200">
                <a:solidFill>
                  <a:schemeClr val="lt1"/>
                </a:solidFill>
              </a:rPr>
              <a:t>&lt;/</a:t>
            </a:r>
            <a:r>
              <a:rPr lang="en" altLang="ja" sz="1200">
                <a:solidFill>
                  <a:schemeClr val="lt1"/>
                </a:solidFill>
              </a:rPr>
              <a:t>l&gt;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&lt;/lg&gt;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&lt;/body&gt;</a:t>
            </a:r>
            <a:endParaRPr lang="en" sz="12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en" altLang="ja" sz="1200">
                <a:solidFill>
                  <a:schemeClr val="lt1"/>
                </a:solidFill>
              </a:rPr>
              <a:t>  &lt;/text&gt;</a:t>
            </a:r>
            <a:endParaRPr lang="en" sz="1200">
              <a:solidFill>
                <a:schemeClr val="lt1"/>
              </a:solidFill>
            </a:endParaRPr>
          </a:p>
          <a:p>
            <a:pPr marL="0" lvl="0" indent="0" algn="l" rtl="0">
              <a:lnSpc>
                <a:spcPct val="95000"/>
              </a:lnSpc>
              <a:spcBef>
                <a:spcPts val="0"/>
              </a:spcBef>
              <a:spcAft>
                <a:spcPts val="0"/>
              </a:spcAft>
              <a:buSzPts val="275"/>
              <a:buNone/>
            </a:pPr>
            <a:r>
              <a:rPr lang="en" altLang="ja" sz="1200">
                <a:solidFill>
                  <a:schemeClr val="lt1"/>
                </a:solidFill>
              </a:rPr>
              <a:t>&lt;/TEI&gt;</a:t>
            </a:r>
            <a:endParaRPr lang="en" sz="1200">
              <a:solidFill>
                <a:schemeClr val="lt1"/>
              </a:solidFill>
            </a:endParaRPr>
          </a:p>
        </p:txBody>
      </p:sp>
      <p:sp>
        <p:nvSpPr>
          <p:cNvPr id="175" name="Google Shape;175;p25"/>
          <p:cNvSpPr txBox="1">
            <a:spLocks noGrp="1"/>
          </p:cNvSpPr>
          <p:nvPr>
            <p:ph type="title"/>
          </p:nvPr>
        </p:nvSpPr>
        <p:spPr>
          <a:xfrm>
            <a:off x="903248" y="215900"/>
            <a:ext cx="7783551" cy="843682"/>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タグ付けの実践</a:t>
            </a:r>
            <a:r>
              <a:rPr lang="en-US" altLang="ja"/>
              <a:t>3</a:t>
            </a:r>
            <a:endParaRPr/>
          </a:p>
        </p:txBody>
      </p:sp>
      <p:sp>
        <p:nvSpPr>
          <p:cNvPr id="176" name="Google Shape;176;p25"/>
          <p:cNvSpPr txBox="1">
            <a:spLocks noGrp="1"/>
          </p:cNvSpPr>
          <p:nvPr>
            <p:ph idx="1"/>
          </p:nvPr>
        </p:nvSpPr>
        <p:spPr>
          <a:xfrm>
            <a:off x="245327" y="1200155"/>
            <a:ext cx="4898173" cy="3394472"/>
          </a:xfrm>
          <a:prstGeom prst="rect">
            <a:avLst/>
          </a:prstGeom>
        </p:spPr>
        <p:txBody>
          <a:bodyPr spcFirstLastPara="1" wrap="square" lIns="91425" tIns="91425" rIns="91425" bIns="91425" anchor="t" anchorCtr="0">
            <a:normAutofit lnSpcReduction="10000"/>
          </a:bodyPr>
          <a:lstStyle/>
          <a:p>
            <a:pPr marL="0" lvl="0" indent="0" algn="l" rtl="0">
              <a:spcBef>
                <a:spcPts val="1200"/>
              </a:spcBef>
              <a:spcAft>
                <a:spcPts val="1200"/>
              </a:spcAft>
              <a:buNone/>
            </a:pPr>
            <a:r>
              <a:rPr lang="ja-JP" altLang="en-US" sz="2400"/>
              <a:t>章やセクションのタイトル</a:t>
            </a:r>
            <a:r>
              <a:rPr lang="en-US" altLang="ja-JP" sz="2400"/>
              <a:t> --------- </a:t>
            </a:r>
            <a:r>
              <a:rPr lang="en-US" altLang="ja-JP" sz="2400">
                <a:solidFill>
                  <a:schemeClr val="accent3"/>
                </a:solidFill>
              </a:rPr>
              <a:t>&lt;head&gt;</a:t>
            </a:r>
          </a:p>
          <a:p>
            <a:pPr marL="0" lvl="0" indent="0" algn="l" rtl="0">
              <a:spcBef>
                <a:spcPts val="1200"/>
              </a:spcBef>
              <a:spcAft>
                <a:spcPts val="1200"/>
              </a:spcAft>
              <a:buNone/>
            </a:pPr>
            <a:r>
              <a:rPr lang="ja-JP" altLang="en-US" sz="2400"/>
              <a:t>パラグラフ</a:t>
            </a:r>
            <a:r>
              <a:rPr lang="en-US" altLang="ja-JP" sz="2400"/>
              <a:t> ---------- </a:t>
            </a:r>
            <a:r>
              <a:rPr lang="en-US" altLang="ja-JP" sz="2400">
                <a:solidFill>
                  <a:schemeClr val="accent3"/>
                </a:solidFill>
              </a:rPr>
              <a:t>&lt;p&gt;</a:t>
            </a:r>
          </a:p>
          <a:p>
            <a:pPr marL="0" lvl="0" indent="0" algn="l" rtl="0">
              <a:spcBef>
                <a:spcPts val="1200"/>
              </a:spcBef>
              <a:spcAft>
                <a:spcPts val="1200"/>
              </a:spcAft>
              <a:buNone/>
            </a:pPr>
            <a:r>
              <a:rPr lang="ja-JP" altLang="en-US" sz="2400"/>
              <a:t>詩の各行</a:t>
            </a:r>
            <a:r>
              <a:rPr lang="en-US" altLang="ja-JP" sz="2400"/>
              <a:t> (line) ---------- </a:t>
            </a:r>
            <a:r>
              <a:rPr lang="en-US" altLang="ja-JP" sz="2400">
                <a:solidFill>
                  <a:schemeClr val="accent3"/>
                </a:solidFill>
              </a:rPr>
              <a:t>&lt;l&gt;</a:t>
            </a:r>
          </a:p>
          <a:p>
            <a:pPr marL="0" lvl="0" indent="0" algn="l" rtl="0">
              <a:spcBef>
                <a:spcPts val="1200"/>
              </a:spcBef>
              <a:spcAft>
                <a:spcPts val="1200"/>
              </a:spcAft>
              <a:buNone/>
            </a:pPr>
            <a:r>
              <a:rPr lang="ja-JP" altLang="en-US" sz="2400"/>
              <a:t>詩の各連</a:t>
            </a:r>
            <a:r>
              <a:rPr lang="en-US" altLang="ja-JP" sz="2400"/>
              <a:t> </a:t>
            </a:r>
            <a:r>
              <a:rPr lang="ja-JP" altLang="en-US" sz="2400"/>
              <a:t>（</a:t>
            </a:r>
            <a:r>
              <a:rPr lang="en-US" altLang="ja-JP" sz="2400"/>
              <a:t>stanza</a:t>
            </a:r>
            <a:r>
              <a:rPr lang="ja-JP" altLang="en-US" sz="2400"/>
              <a:t>）</a:t>
            </a:r>
            <a:r>
              <a:rPr lang="en-US" altLang="ja-JP" sz="2400"/>
              <a:t> - </a:t>
            </a:r>
            <a:r>
              <a:rPr lang="en-US" altLang="ja-JP" sz="2400">
                <a:solidFill>
                  <a:schemeClr val="accent3"/>
                </a:solidFill>
              </a:rPr>
              <a:t>&lt;lg&gt;</a:t>
            </a:r>
          </a:p>
        </p:txBody>
      </p:sp>
      <p:sp>
        <p:nvSpPr>
          <p:cNvPr id="2" name="正方形/長方形 1">
            <a:extLst>
              <a:ext uri="{FF2B5EF4-FFF2-40B4-BE49-F238E27FC236}">
                <a16:creationId xmlns:a16="http://schemas.microsoft.com/office/drawing/2014/main" id="{4376BA7A-76D9-439D-B1C5-A95FE0BD0037}"/>
              </a:ext>
            </a:extLst>
          </p:cNvPr>
          <p:cNvSpPr/>
          <p:nvPr/>
        </p:nvSpPr>
        <p:spPr>
          <a:xfrm>
            <a:off x="5319132" y="3228975"/>
            <a:ext cx="3456878" cy="120920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a:extLst>
            <a:ext uri="{FF2B5EF4-FFF2-40B4-BE49-F238E27FC236}">
              <a16:creationId xmlns:a16="http://schemas.microsoft.com/office/drawing/2014/main" id="{CED4CFD2-138E-53EC-80B3-CBC9EDEF39CC}"/>
            </a:ext>
          </a:extLst>
        </p:cNvPr>
        <p:cNvGrpSpPr/>
        <p:nvPr/>
      </p:nvGrpSpPr>
      <p:grpSpPr>
        <a:xfrm>
          <a:off x="0" y="0"/>
          <a:ext cx="0" cy="0"/>
          <a:chOff x="0" y="0"/>
          <a:chExt cx="0" cy="0"/>
        </a:xfrm>
      </p:grpSpPr>
      <p:sp>
        <p:nvSpPr>
          <p:cNvPr id="175" name="Google Shape;175;p25">
            <a:extLst>
              <a:ext uri="{FF2B5EF4-FFF2-40B4-BE49-F238E27FC236}">
                <a16:creationId xmlns:a16="http://schemas.microsoft.com/office/drawing/2014/main" id="{269468F3-EF1E-36BE-25A6-5AA7D9C2C24A}"/>
              </a:ext>
            </a:extLst>
          </p:cNvPr>
          <p:cNvSpPr txBox="1">
            <a:spLocks noGrp="1"/>
          </p:cNvSpPr>
          <p:nvPr>
            <p:ph type="title"/>
          </p:nvPr>
        </p:nvSpPr>
        <p:spPr>
          <a:xfrm>
            <a:off x="903248" y="215900"/>
            <a:ext cx="7783551" cy="843682"/>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タグ付けの実践</a:t>
            </a:r>
            <a:r>
              <a:rPr lang="en-US" altLang="ja"/>
              <a:t>4</a:t>
            </a:r>
            <a:endParaRPr/>
          </a:p>
        </p:txBody>
      </p:sp>
      <p:sp>
        <p:nvSpPr>
          <p:cNvPr id="176" name="Google Shape;176;p25">
            <a:extLst>
              <a:ext uri="{FF2B5EF4-FFF2-40B4-BE49-F238E27FC236}">
                <a16:creationId xmlns:a16="http://schemas.microsoft.com/office/drawing/2014/main" id="{B9F0FDC3-96A3-D1E6-73C6-2882E6BC481C}"/>
              </a:ext>
            </a:extLst>
          </p:cNvPr>
          <p:cNvSpPr txBox="1">
            <a:spLocks noGrp="1"/>
          </p:cNvSpPr>
          <p:nvPr>
            <p:ph idx="1"/>
          </p:nvPr>
        </p:nvSpPr>
        <p:spPr>
          <a:xfrm>
            <a:off x="5334465" y="0"/>
            <a:ext cx="3809535" cy="5143500"/>
          </a:xfrm>
          <a:prstGeom prst="rect">
            <a:avLst/>
          </a:prstGeom>
          <a:solidFill>
            <a:schemeClr val="tx2">
              <a:lumMod val="25000"/>
            </a:schemeClr>
          </a:solidFill>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275"/>
              <a:buFont typeface="Arial"/>
              <a:buNone/>
            </a:pPr>
            <a:r>
              <a:rPr lang="en-US" altLang="ja" sz="1100">
                <a:solidFill>
                  <a:schemeClr val="bg1"/>
                </a:solidFill>
              </a:rPr>
              <a:t>  &lt;text&gt;</a:t>
            </a:r>
            <a:endParaRPr lang="en-US" altLang="ja-JP" sz="1100">
              <a:solidFill>
                <a:schemeClr val="bg1"/>
              </a:solidFill>
            </a:endParaRPr>
          </a:p>
          <a:p>
            <a:pPr marL="0" lvl="0" indent="0" algn="l" rtl="0">
              <a:spcBef>
                <a:spcPts val="0"/>
              </a:spcBef>
              <a:spcAft>
                <a:spcPts val="0"/>
              </a:spcAft>
              <a:buClr>
                <a:schemeClr val="dk1"/>
              </a:buClr>
              <a:buSzPts val="275"/>
              <a:buFont typeface="Arial"/>
              <a:buNone/>
            </a:pPr>
            <a:r>
              <a:rPr lang="en-US" altLang="ja" sz="1100">
                <a:solidFill>
                  <a:schemeClr val="bg1"/>
                </a:solidFill>
              </a:rPr>
              <a:t>    &lt;body&gt;</a:t>
            </a:r>
          </a:p>
          <a:p>
            <a:pPr marL="0" lvl="0" indent="0" algn="l" rtl="0">
              <a:spcBef>
                <a:spcPts val="0"/>
              </a:spcBef>
              <a:spcAft>
                <a:spcPts val="0"/>
              </a:spcAft>
              <a:buClr>
                <a:schemeClr val="dk1"/>
              </a:buClr>
              <a:buSzPts val="275"/>
              <a:buFont typeface="Arial"/>
              <a:buNone/>
            </a:pPr>
            <a:r>
              <a:rPr lang="en-US" altLang="ja-JP" sz="1100">
                <a:solidFill>
                  <a:schemeClr val="bg1"/>
                </a:solidFill>
              </a:rPr>
              <a:t>      </a:t>
            </a:r>
            <a:r>
              <a:rPr lang="en-US" altLang="ja-JP" sz="1100">
                <a:solidFill>
                  <a:srgbClr val="FFFF00"/>
                </a:solidFill>
              </a:rPr>
              <a:t>&lt;div type="chapter" n=”0"&gt;</a:t>
            </a:r>
          </a:p>
          <a:p>
            <a:pPr marL="0" lvl="0" indent="0" algn="l" rtl="0">
              <a:spcBef>
                <a:spcPts val="0"/>
              </a:spcBef>
              <a:spcAft>
                <a:spcPts val="0"/>
              </a:spcAft>
              <a:buClr>
                <a:schemeClr val="dk1"/>
              </a:buClr>
              <a:buSzPts val="275"/>
              <a:buFont typeface="Arial"/>
              <a:buNone/>
            </a:pPr>
            <a:r>
              <a:rPr lang="en-US" altLang="ja-JP" sz="1100">
                <a:solidFill>
                  <a:srgbClr val="FFFF00"/>
                </a:solidFill>
              </a:rPr>
              <a:t>        </a:t>
            </a:r>
            <a:r>
              <a:rPr lang="en-US" altLang="ja-JP" sz="1100">
                <a:solidFill>
                  <a:schemeClr val="bg1"/>
                </a:solidFill>
              </a:rPr>
              <a:t>&lt;head&gt;</a:t>
            </a:r>
            <a:r>
              <a:rPr lang="ja-JP" altLang="en-US" sz="1100">
                <a:solidFill>
                  <a:schemeClr val="bg1"/>
                </a:solidFill>
              </a:rPr>
              <a:t>序章</a:t>
            </a:r>
            <a:r>
              <a:rPr lang="en-US" altLang="ja-JP" sz="1100">
                <a:solidFill>
                  <a:schemeClr val="bg1"/>
                </a:solidFill>
              </a:rPr>
              <a:t>&lt;/head&gt;</a:t>
            </a:r>
          </a:p>
          <a:p>
            <a:pPr marL="0" lvl="0" indent="0" algn="l" rtl="0">
              <a:spcBef>
                <a:spcPts val="0"/>
              </a:spcBef>
              <a:spcAft>
                <a:spcPts val="0"/>
              </a:spcAft>
              <a:buClr>
                <a:schemeClr val="dk1"/>
              </a:buClr>
              <a:buSzPts val="275"/>
              <a:buFont typeface="Arial"/>
              <a:buNone/>
            </a:pPr>
            <a:r>
              <a:rPr lang="en-US" altLang="ja" sz="1100">
                <a:solidFill>
                  <a:schemeClr val="bg1"/>
                </a:solidFill>
              </a:rPr>
              <a:t>        &lt;p&gt;</a:t>
            </a:r>
            <a:r>
              <a:rPr lang="ja-JP" altLang="en-US" sz="1100">
                <a:solidFill>
                  <a:schemeClr val="bg1"/>
                </a:solidFill>
              </a:rPr>
              <a:t>美しい自然が目の前に広がっていた。</a:t>
            </a:r>
            <a:r>
              <a:rPr lang="en-US" altLang="ja-JP" sz="1100">
                <a:solidFill>
                  <a:schemeClr val="bg1"/>
                </a:solidFill>
              </a:rPr>
              <a:t>&lt;/</a:t>
            </a:r>
            <a:r>
              <a:rPr lang="en-US" altLang="ja" sz="1100">
                <a:solidFill>
                  <a:schemeClr val="bg1"/>
                </a:solidFill>
              </a:rPr>
              <a:t>p&gt;</a:t>
            </a:r>
            <a:endParaRPr lang="en-US" altLang="ja-JP" sz="1100">
              <a:solidFill>
                <a:schemeClr val="bg1"/>
              </a:solidFill>
            </a:endParaRPr>
          </a:p>
          <a:p>
            <a:pPr marL="0" lvl="0" indent="0" algn="l" rtl="0">
              <a:spcBef>
                <a:spcPts val="0"/>
              </a:spcBef>
              <a:spcAft>
                <a:spcPts val="0"/>
              </a:spcAft>
              <a:buClr>
                <a:schemeClr val="dk1"/>
              </a:buClr>
              <a:buSzPts val="275"/>
              <a:buFont typeface="Arial"/>
              <a:buNone/>
            </a:pPr>
            <a:r>
              <a:rPr lang="en-US" altLang="ja" sz="1100">
                <a:solidFill>
                  <a:schemeClr val="bg1"/>
                </a:solidFill>
              </a:rPr>
              <a:t>        &lt;lg&gt;</a:t>
            </a:r>
            <a:endParaRPr lang="en-US" altLang="ja-JP" sz="1100">
              <a:solidFill>
                <a:schemeClr val="bg1"/>
              </a:solidFill>
            </a:endParaRPr>
          </a:p>
          <a:p>
            <a:pPr marL="0" lvl="0" indent="0" algn="l" rtl="0">
              <a:spcBef>
                <a:spcPts val="0"/>
              </a:spcBef>
              <a:spcAft>
                <a:spcPts val="0"/>
              </a:spcAft>
              <a:buClr>
                <a:schemeClr val="dk1"/>
              </a:buClr>
              <a:buSzPts val="275"/>
              <a:buFont typeface="Arial"/>
              <a:buNone/>
            </a:pPr>
            <a:r>
              <a:rPr lang="en-US" altLang="ja" sz="1100">
                <a:solidFill>
                  <a:schemeClr val="bg1"/>
                </a:solidFill>
              </a:rPr>
              <a:t>          &lt;l&gt;</a:t>
            </a:r>
            <a:r>
              <a:rPr lang="ja-JP" altLang="en-US" sz="1100">
                <a:solidFill>
                  <a:schemeClr val="bg1"/>
                </a:solidFill>
              </a:rPr>
              <a:t>草の香りが風に乗り</a:t>
            </a:r>
            <a:r>
              <a:rPr lang="en-US" altLang="ja-JP" sz="1100">
                <a:solidFill>
                  <a:schemeClr val="bg1"/>
                </a:solidFill>
              </a:rPr>
              <a:t>&lt;/</a:t>
            </a:r>
            <a:r>
              <a:rPr lang="en-US" altLang="ja" sz="1100">
                <a:solidFill>
                  <a:schemeClr val="bg1"/>
                </a:solidFill>
              </a:rPr>
              <a:t>l&gt;</a:t>
            </a:r>
            <a:endParaRPr lang="en-US" altLang="ja-JP" sz="1100">
              <a:solidFill>
                <a:schemeClr val="bg1"/>
              </a:solidFill>
            </a:endParaRPr>
          </a:p>
          <a:p>
            <a:pPr marL="0" lvl="0" indent="0" algn="l" rtl="0">
              <a:spcBef>
                <a:spcPts val="0"/>
              </a:spcBef>
              <a:spcAft>
                <a:spcPts val="0"/>
              </a:spcAft>
              <a:buClr>
                <a:schemeClr val="dk1"/>
              </a:buClr>
              <a:buSzPts val="275"/>
              <a:buFont typeface="Arial"/>
              <a:buNone/>
            </a:pPr>
            <a:r>
              <a:rPr lang="en-US" altLang="ja" sz="1100">
                <a:solidFill>
                  <a:schemeClr val="bg1"/>
                </a:solidFill>
              </a:rPr>
              <a:t>          &lt;l&gt;</a:t>
            </a:r>
            <a:r>
              <a:rPr lang="ja-JP" altLang="en-US" sz="1100">
                <a:solidFill>
                  <a:schemeClr val="bg1"/>
                </a:solidFill>
              </a:rPr>
              <a:t>木々がささやく</a:t>
            </a:r>
            <a:r>
              <a:rPr lang="en-US" altLang="ja-JP" sz="1100">
                <a:solidFill>
                  <a:schemeClr val="bg1"/>
                </a:solidFill>
              </a:rPr>
              <a:t>&lt;/</a:t>
            </a:r>
            <a:r>
              <a:rPr lang="en-US" altLang="ja" sz="1100">
                <a:solidFill>
                  <a:schemeClr val="bg1"/>
                </a:solidFill>
              </a:rPr>
              <a:t>l&gt;</a:t>
            </a:r>
            <a:endParaRPr lang="en-US" altLang="ja-JP" sz="1100">
              <a:solidFill>
                <a:schemeClr val="bg1"/>
              </a:solidFill>
            </a:endParaRPr>
          </a:p>
          <a:p>
            <a:pPr marL="0" lvl="0" indent="0" algn="l" rtl="0">
              <a:spcBef>
                <a:spcPts val="0"/>
              </a:spcBef>
              <a:spcAft>
                <a:spcPts val="0"/>
              </a:spcAft>
              <a:buClr>
                <a:schemeClr val="dk1"/>
              </a:buClr>
              <a:buSzPts val="275"/>
              <a:buFont typeface="Arial"/>
              <a:buNone/>
            </a:pPr>
            <a:r>
              <a:rPr lang="en-US" altLang="ja" sz="1100">
                <a:solidFill>
                  <a:schemeClr val="bg1"/>
                </a:solidFill>
              </a:rPr>
              <a:t>          &lt;l&gt;</a:t>
            </a:r>
            <a:r>
              <a:rPr lang="ja-JP" altLang="en-US" sz="1100">
                <a:solidFill>
                  <a:schemeClr val="bg1"/>
                </a:solidFill>
              </a:rPr>
              <a:t>山が静かに見守る</a:t>
            </a:r>
            <a:r>
              <a:rPr lang="en-US" altLang="ja-JP" sz="1100">
                <a:solidFill>
                  <a:schemeClr val="bg1"/>
                </a:solidFill>
              </a:rPr>
              <a:t>&lt;/</a:t>
            </a:r>
            <a:r>
              <a:rPr lang="en-US" altLang="ja" sz="1100">
                <a:solidFill>
                  <a:schemeClr val="bg1"/>
                </a:solidFill>
              </a:rPr>
              <a:t>l&gt;</a:t>
            </a:r>
            <a:endParaRPr lang="en-US" altLang="ja-JP" sz="1100">
              <a:solidFill>
                <a:schemeClr val="bg1"/>
              </a:solidFill>
            </a:endParaRPr>
          </a:p>
          <a:p>
            <a:pPr marL="0" lvl="0" indent="0" algn="l" rtl="0">
              <a:spcBef>
                <a:spcPts val="0"/>
              </a:spcBef>
              <a:spcAft>
                <a:spcPts val="0"/>
              </a:spcAft>
              <a:buClr>
                <a:schemeClr val="dk1"/>
              </a:buClr>
              <a:buSzPts val="275"/>
              <a:buFont typeface="Arial"/>
              <a:buNone/>
            </a:pPr>
            <a:r>
              <a:rPr lang="en-US" altLang="ja" sz="1100">
                <a:solidFill>
                  <a:schemeClr val="bg1"/>
                </a:solidFill>
              </a:rPr>
              <a:t>        &lt;/lg&gt;</a:t>
            </a:r>
          </a:p>
          <a:p>
            <a:pPr marL="0" lvl="0" indent="0" algn="l" rtl="0">
              <a:spcBef>
                <a:spcPts val="0"/>
              </a:spcBef>
              <a:spcAft>
                <a:spcPts val="0"/>
              </a:spcAft>
              <a:buClr>
                <a:schemeClr val="dk1"/>
              </a:buClr>
              <a:buSzPts val="275"/>
              <a:buFont typeface="Arial"/>
              <a:buNone/>
            </a:pPr>
            <a:r>
              <a:rPr lang="en-US" altLang="ja-JP" sz="1100">
                <a:solidFill>
                  <a:schemeClr val="bg1"/>
                </a:solidFill>
              </a:rPr>
              <a:t>      </a:t>
            </a:r>
            <a:r>
              <a:rPr lang="en-US" altLang="ja-JP" sz="1100">
                <a:solidFill>
                  <a:srgbClr val="FFFF00"/>
                </a:solidFill>
              </a:rPr>
              <a:t>&lt;/div&gt;</a:t>
            </a:r>
          </a:p>
          <a:p>
            <a:pPr marL="0" lvl="0" indent="0" algn="l" rtl="0">
              <a:spcBef>
                <a:spcPts val="0"/>
              </a:spcBef>
              <a:spcAft>
                <a:spcPts val="0"/>
              </a:spcAft>
              <a:buClr>
                <a:schemeClr val="dk1"/>
              </a:buClr>
              <a:buSzPts val="275"/>
              <a:buFont typeface="Arial"/>
              <a:buNone/>
            </a:pPr>
            <a:r>
              <a:rPr lang="en-US" altLang="ja-JP" sz="1100">
                <a:solidFill>
                  <a:schemeClr val="bg1"/>
                </a:solidFill>
              </a:rPr>
              <a:t>      </a:t>
            </a:r>
            <a:r>
              <a:rPr lang="en-US" altLang="ja-JP" sz="1100">
                <a:solidFill>
                  <a:srgbClr val="FFFF00"/>
                </a:solidFill>
              </a:rPr>
              <a:t>&lt;div type="chapter" n=”1"&gt;</a:t>
            </a:r>
            <a:r>
              <a:rPr lang="en-US" altLang="ja" sz="1100">
                <a:solidFill>
                  <a:schemeClr val="bg1"/>
                </a:solidFill>
              </a:rPr>
              <a:t>      </a:t>
            </a:r>
          </a:p>
          <a:p>
            <a:pPr marL="0" lvl="0" indent="0" algn="l" rtl="0">
              <a:spcBef>
                <a:spcPts val="0"/>
              </a:spcBef>
              <a:spcAft>
                <a:spcPts val="0"/>
              </a:spcAft>
              <a:buClr>
                <a:schemeClr val="dk1"/>
              </a:buClr>
              <a:buSzPts val="275"/>
              <a:buFont typeface="Arial"/>
              <a:buNone/>
            </a:pPr>
            <a:r>
              <a:rPr lang="en-US" altLang="ja" sz="1100">
                <a:solidFill>
                  <a:schemeClr val="bg1"/>
                </a:solidFill>
              </a:rPr>
              <a:t>        &lt;head&gt;</a:t>
            </a:r>
            <a:r>
              <a:rPr lang="ja-JP" altLang="en-US" sz="1100">
                <a:solidFill>
                  <a:schemeClr val="bg1"/>
                </a:solidFill>
              </a:rPr>
              <a:t>第１章</a:t>
            </a:r>
            <a:r>
              <a:rPr lang="en-US" altLang="ja-JP" sz="1100">
                <a:solidFill>
                  <a:schemeClr val="bg1"/>
                </a:solidFill>
              </a:rPr>
              <a:t>&lt;/</a:t>
            </a:r>
            <a:r>
              <a:rPr lang="en-US" altLang="ja" sz="1100">
                <a:solidFill>
                  <a:schemeClr val="bg1"/>
                </a:solidFill>
              </a:rPr>
              <a:t>head&gt;</a:t>
            </a:r>
          </a:p>
          <a:p>
            <a:pPr marL="0" lvl="0" indent="0" algn="l" rtl="0">
              <a:spcBef>
                <a:spcPts val="0"/>
              </a:spcBef>
              <a:spcAft>
                <a:spcPts val="0"/>
              </a:spcAft>
              <a:buClr>
                <a:schemeClr val="dk1"/>
              </a:buClr>
              <a:buSzPts val="275"/>
              <a:buFont typeface="Arial"/>
              <a:buNone/>
            </a:pPr>
            <a:r>
              <a:rPr lang="en-US" altLang="ja-JP" sz="1100">
                <a:solidFill>
                  <a:schemeClr val="bg1"/>
                </a:solidFill>
              </a:rPr>
              <a:t>        &lt;title&gt;</a:t>
            </a:r>
            <a:r>
              <a:rPr lang="ja-JP" altLang="en-US" sz="1100">
                <a:solidFill>
                  <a:schemeClr val="bg1"/>
                </a:solidFill>
              </a:rPr>
              <a:t>朝の光</a:t>
            </a:r>
            <a:r>
              <a:rPr lang="en-US" altLang="ja-JP" sz="1100">
                <a:solidFill>
                  <a:schemeClr val="bg1"/>
                </a:solidFill>
              </a:rPr>
              <a:t>&lt;/title&gt;</a:t>
            </a:r>
          </a:p>
          <a:p>
            <a:pPr marL="0" lvl="0" indent="0" algn="l" rtl="0">
              <a:spcBef>
                <a:spcPts val="0"/>
              </a:spcBef>
              <a:spcAft>
                <a:spcPts val="0"/>
              </a:spcAft>
              <a:buClr>
                <a:schemeClr val="dk1"/>
              </a:buClr>
              <a:buSzPts val="275"/>
              <a:buFont typeface="Arial"/>
              <a:buNone/>
            </a:pPr>
            <a:r>
              <a:rPr lang="en-US" altLang="ja" sz="1100">
                <a:solidFill>
                  <a:schemeClr val="bg1"/>
                </a:solidFill>
              </a:rPr>
              <a:t>        &lt;lg&gt;</a:t>
            </a:r>
            <a:endParaRPr lang="en-US" altLang="ja-JP" sz="1100">
              <a:solidFill>
                <a:schemeClr val="bg1"/>
              </a:solidFill>
            </a:endParaRPr>
          </a:p>
          <a:p>
            <a:pPr marL="0" lvl="0" indent="0" algn="l" rtl="0">
              <a:spcBef>
                <a:spcPts val="0"/>
              </a:spcBef>
              <a:spcAft>
                <a:spcPts val="0"/>
              </a:spcAft>
              <a:buClr>
                <a:schemeClr val="dk1"/>
              </a:buClr>
              <a:buSzPts val="275"/>
              <a:buFont typeface="Arial"/>
              <a:buNone/>
            </a:pPr>
            <a:r>
              <a:rPr lang="en-US" altLang="ja" sz="1100">
                <a:solidFill>
                  <a:schemeClr val="bg1"/>
                </a:solidFill>
              </a:rPr>
              <a:t>          &lt;l&gt;</a:t>
            </a:r>
            <a:r>
              <a:rPr lang="ja-JP" altLang="en-US" sz="1100">
                <a:solidFill>
                  <a:schemeClr val="bg1"/>
                </a:solidFill>
              </a:rPr>
              <a:t>朝日が東の空を染める</a:t>
            </a:r>
            <a:r>
              <a:rPr lang="en-US" altLang="ja-JP" sz="1100">
                <a:solidFill>
                  <a:schemeClr val="bg1"/>
                </a:solidFill>
              </a:rPr>
              <a:t>&lt;/</a:t>
            </a:r>
            <a:r>
              <a:rPr lang="en-US" altLang="ja" sz="1100">
                <a:solidFill>
                  <a:schemeClr val="bg1"/>
                </a:solidFill>
              </a:rPr>
              <a:t>l&gt;</a:t>
            </a:r>
            <a:endParaRPr lang="en-US" altLang="ja-JP" sz="1100">
              <a:solidFill>
                <a:schemeClr val="bg1"/>
              </a:solidFill>
            </a:endParaRPr>
          </a:p>
          <a:p>
            <a:pPr marL="0" lvl="0" indent="0" algn="l" rtl="0">
              <a:spcBef>
                <a:spcPts val="0"/>
              </a:spcBef>
              <a:spcAft>
                <a:spcPts val="0"/>
              </a:spcAft>
              <a:buClr>
                <a:schemeClr val="dk1"/>
              </a:buClr>
              <a:buSzPts val="275"/>
              <a:buFont typeface="Arial"/>
              <a:buNone/>
            </a:pPr>
            <a:r>
              <a:rPr lang="en-US" altLang="ja" sz="1100">
                <a:solidFill>
                  <a:schemeClr val="bg1"/>
                </a:solidFill>
              </a:rPr>
              <a:t>          &lt;l&gt;</a:t>
            </a:r>
            <a:r>
              <a:rPr lang="ja-JP" altLang="en-US" sz="1100">
                <a:solidFill>
                  <a:schemeClr val="bg1"/>
                </a:solidFill>
              </a:rPr>
              <a:t>一筋の光が森を照らす</a:t>
            </a:r>
            <a:r>
              <a:rPr lang="en-US" altLang="ja-JP" sz="1100">
                <a:solidFill>
                  <a:schemeClr val="bg1"/>
                </a:solidFill>
              </a:rPr>
              <a:t>&lt;/</a:t>
            </a:r>
            <a:r>
              <a:rPr lang="en-US" altLang="ja" sz="1100">
                <a:solidFill>
                  <a:schemeClr val="bg1"/>
                </a:solidFill>
              </a:rPr>
              <a:t>l&gt;</a:t>
            </a:r>
            <a:endParaRPr lang="en-US" altLang="ja-JP" sz="1100">
              <a:solidFill>
                <a:schemeClr val="bg1"/>
              </a:solidFill>
            </a:endParaRPr>
          </a:p>
          <a:p>
            <a:pPr marL="0" lvl="0" indent="0" algn="l" rtl="0">
              <a:spcBef>
                <a:spcPts val="0"/>
              </a:spcBef>
              <a:spcAft>
                <a:spcPts val="0"/>
              </a:spcAft>
              <a:buClr>
                <a:schemeClr val="dk1"/>
              </a:buClr>
              <a:buSzPts val="275"/>
              <a:buFont typeface="Arial"/>
              <a:buNone/>
            </a:pPr>
            <a:r>
              <a:rPr lang="en-US" altLang="ja" sz="1100">
                <a:solidFill>
                  <a:schemeClr val="bg1"/>
                </a:solidFill>
              </a:rPr>
              <a:t>          &lt;l&gt;</a:t>
            </a:r>
            <a:r>
              <a:rPr lang="ja-JP" altLang="en-US" sz="1100">
                <a:solidFill>
                  <a:schemeClr val="bg1"/>
                </a:solidFill>
              </a:rPr>
              <a:t>鳥たちがさえずりを交わし</a:t>
            </a:r>
            <a:r>
              <a:rPr lang="en-US" altLang="ja-JP" sz="1100">
                <a:solidFill>
                  <a:schemeClr val="bg1"/>
                </a:solidFill>
              </a:rPr>
              <a:t>&lt;/</a:t>
            </a:r>
            <a:r>
              <a:rPr lang="en-US" altLang="ja" sz="1100">
                <a:solidFill>
                  <a:schemeClr val="bg1"/>
                </a:solidFill>
              </a:rPr>
              <a:t>l&gt;</a:t>
            </a:r>
          </a:p>
          <a:p>
            <a:pPr marL="0" lvl="0" indent="0" algn="l" rtl="0">
              <a:spcBef>
                <a:spcPts val="0"/>
              </a:spcBef>
              <a:spcAft>
                <a:spcPts val="0"/>
              </a:spcAft>
              <a:buClr>
                <a:schemeClr val="dk1"/>
              </a:buClr>
              <a:buSzPts val="275"/>
              <a:buFont typeface="Arial"/>
              <a:buNone/>
            </a:pPr>
            <a:r>
              <a:rPr lang="en-US" altLang="ja-JP" sz="1100">
                <a:solidFill>
                  <a:schemeClr val="bg1"/>
                </a:solidFill>
              </a:rPr>
              <a:t>          &lt;l&gt;</a:t>
            </a:r>
            <a:r>
              <a:rPr lang="ja-JP" altLang="en-US" sz="1100">
                <a:solidFill>
                  <a:schemeClr val="bg1"/>
                </a:solidFill>
              </a:rPr>
              <a:t>小川が静かにさざめく</a:t>
            </a:r>
            <a:r>
              <a:rPr lang="en-US" altLang="ja-JP" sz="1100">
                <a:solidFill>
                  <a:schemeClr val="bg1"/>
                </a:solidFill>
              </a:rPr>
              <a:t>&lt;/l&gt;</a:t>
            </a:r>
          </a:p>
          <a:p>
            <a:pPr marL="0" lvl="0" indent="0" algn="l" rtl="0">
              <a:spcBef>
                <a:spcPts val="0"/>
              </a:spcBef>
              <a:spcAft>
                <a:spcPts val="0"/>
              </a:spcAft>
              <a:buClr>
                <a:schemeClr val="dk1"/>
              </a:buClr>
              <a:buSzPts val="275"/>
              <a:buFont typeface="Arial"/>
              <a:buNone/>
            </a:pPr>
            <a:r>
              <a:rPr lang="en-US" altLang="ja" sz="1100">
                <a:solidFill>
                  <a:schemeClr val="bg1"/>
                </a:solidFill>
              </a:rPr>
              <a:t>        &lt;/lg&gt;</a:t>
            </a:r>
          </a:p>
          <a:p>
            <a:pPr marL="0" lvl="0" indent="0" algn="l" rtl="0">
              <a:spcBef>
                <a:spcPts val="0"/>
              </a:spcBef>
              <a:spcAft>
                <a:spcPts val="0"/>
              </a:spcAft>
              <a:buClr>
                <a:schemeClr val="dk1"/>
              </a:buClr>
              <a:buSzPts val="275"/>
              <a:buFont typeface="Arial"/>
              <a:buNone/>
            </a:pPr>
            <a:r>
              <a:rPr lang="en-US" altLang="ja-JP" sz="1100">
                <a:solidFill>
                  <a:schemeClr val="bg1"/>
                </a:solidFill>
              </a:rPr>
              <a:t>        </a:t>
            </a:r>
            <a:r>
              <a:rPr lang="en-US" altLang="ja" sz="1100">
                <a:solidFill>
                  <a:schemeClr val="bg1"/>
                </a:solidFill>
              </a:rPr>
              <a:t>&lt;lg&gt;</a:t>
            </a:r>
            <a:endParaRPr lang="en-US" altLang="ja-JP" sz="1100">
              <a:solidFill>
                <a:schemeClr val="bg1"/>
              </a:solidFill>
            </a:endParaRPr>
          </a:p>
          <a:p>
            <a:pPr marL="0" lvl="0" indent="0" algn="l" rtl="0">
              <a:spcBef>
                <a:spcPts val="0"/>
              </a:spcBef>
              <a:spcAft>
                <a:spcPts val="0"/>
              </a:spcAft>
              <a:buClr>
                <a:schemeClr val="dk1"/>
              </a:buClr>
              <a:buSzPts val="275"/>
              <a:buFont typeface="Arial"/>
              <a:buNone/>
            </a:pPr>
            <a:r>
              <a:rPr lang="en-US" altLang="ja" sz="1100">
                <a:solidFill>
                  <a:schemeClr val="bg1"/>
                </a:solidFill>
              </a:rPr>
              <a:t>          &lt;l&gt;</a:t>
            </a:r>
            <a:r>
              <a:rPr lang="ja-JP" altLang="en-US" sz="1100">
                <a:solidFill>
                  <a:schemeClr val="bg1"/>
                </a:solidFill>
              </a:rPr>
              <a:t>その光の中で</a:t>
            </a:r>
            <a:r>
              <a:rPr lang="en-US" altLang="ja-JP" sz="1100">
                <a:solidFill>
                  <a:schemeClr val="bg1"/>
                </a:solidFill>
              </a:rPr>
              <a:t>&lt;/</a:t>
            </a:r>
            <a:r>
              <a:rPr lang="en-US" altLang="ja" sz="1100">
                <a:solidFill>
                  <a:schemeClr val="bg1"/>
                </a:solidFill>
              </a:rPr>
              <a:t>l&gt;</a:t>
            </a:r>
            <a:endParaRPr lang="en-US" altLang="ja-JP" sz="1100">
              <a:solidFill>
                <a:schemeClr val="bg1"/>
              </a:solidFill>
            </a:endParaRPr>
          </a:p>
          <a:p>
            <a:pPr marL="0" lvl="0" indent="0" algn="l" rtl="0">
              <a:spcBef>
                <a:spcPts val="0"/>
              </a:spcBef>
              <a:spcAft>
                <a:spcPts val="0"/>
              </a:spcAft>
              <a:buClr>
                <a:schemeClr val="dk1"/>
              </a:buClr>
              <a:buSzPts val="275"/>
              <a:buFont typeface="Arial"/>
              <a:buNone/>
            </a:pPr>
            <a:r>
              <a:rPr lang="en-US" altLang="ja" sz="1100">
                <a:solidFill>
                  <a:schemeClr val="bg1"/>
                </a:solidFill>
              </a:rPr>
              <a:t>          &lt;l&gt;</a:t>
            </a:r>
            <a:r>
              <a:rPr lang="ja-JP" altLang="en-US" sz="1100">
                <a:solidFill>
                  <a:schemeClr val="bg1"/>
                </a:solidFill>
              </a:rPr>
              <a:t>草花は目を覚まし</a:t>
            </a:r>
            <a:r>
              <a:rPr lang="en-US" altLang="ja-JP" sz="1100">
                <a:solidFill>
                  <a:schemeClr val="bg1"/>
                </a:solidFill>
              </a:rPr>
              <a:t>&lt;/</a:t>
            </a:r>
            <a:r>
              <a:rPr lang="en-US" altLang="ja" sz="1100">
                <a:solidFill>
                  <a:schemeClr val="bg1"/>
                </a:solidFill>
              </a:rPr>
              <a:t>l&gt;</a:t>
            </a:r>
            <a:endParaRPr lang="en-US" altLang="ja-JP" sz="1100">
              <a:solidFill>
                <a:schemeClr val="bg1"/>
              </a:solidFill>
            </a:endParaRPr>
          </a:p>
          <a:p>
            <a:pPr marL="0" lvl="0" indent="0" algn="l" rtl="0">
              <a:spcBef>
                <a:spcPts val="0"/>
              </a:spcBef>
              <a:spcAft>
                <a:spcPts val="0"/>
              </a:spcAft>
              <a:buClr>
                <a:schemeClr val="dk1"/>
              </a:buClr>
              <a:buSzPts val="275"/>
              <a:buFont typeface="Arial"/>
              <a:buNone/>
            </a:pPr>
            <a:r>
              <a:rPr lang="en-US" altLang="ja" sz="1100">
                <a:solidFill>
                  <a:schemeClr val="bg1"/>
                </a:solidFill>
              </a:rPr>
              <a:t>          &lt;l&gt;</a:t>
            </a:r>
            <a:r>
              <a:rPr lang="ja-JP" altLang="en-US" sz="1100">
                <a:solidFill>
                  <a:schemeClr val="bg1"/>
                </a:solidFill>
              </a:rPr>
              <a:t>命の息吹が</a:t>
            </a:r>
            <a:r>
              <a:rPr lang="en-US" altLang="ja-JP" sz="1100">
                <a:solidFill>
                  <a:schemeClr val="bg1"/>
                </a:solidFill>
              </a:rPr>
              <a:t>&lt;/</a:t>
            </a:r>
            <a:r>
              <a:rPr lang="en-US" altLang="ja" sz="1100">
                <a:solidFill>
                  <a:schemeClr val="bg1"/>
                </a:solidFill>
              </a:rPr>
              <a:t>l&gt;</a:t>
            </a:r>
          </a:p>
          <a:p>
            <a:pPr marL="0" lvl="0" indent="0" algn="l" rtl="0">
              <a:spcBef>
                <a:spcPts val="0"/>
              </a:spcBef>
              <a:spcAft>
                <a:spcPts val="0"/>
              </a:spcAft>
              <a:buClr>
                <a:schemeClr val="dk1"/>
              </a:buClr>
              <a:buSzPts val="275"/>
              <a:buFont typeface="Arial"/>
              <a:buNone/>
            </a:pPr>
            <a:r>
              <a:rPr lang="en-US" altLang="ja-JP" sz="1100">
                <a:solidFill>
                  <a:schemeClr val="bg1"/>
                </a:solidFill>
              </a:rPr>
              <a:t>          &lt;l&gt;</a:t>
            </a:r>
            <a:r>
              <a:rPr lang="ja-JP" altLang="en-US" sz="1100">
                <a:solidFill>
                  <a:schemeClr val="bg1"/>
                </a:solidFill>
              </a:rPr>
              <a:t>静かに、しかし確かに満ちていく</a:t>
            </a:r>
            <a:r>
              <a:rPr lang="en-US" altLang="ja-JP" sz="1100">
                <a:solidFill>
                  <a:schemeClr val="bg1"/>
                </a:solidFill>
              </a:rPr>
              <a:t>&lt;/l&gt;</a:t>
            </a:r>
          </a:p>
          <a:p>
            <a:pPr marL="0" lvl="0" indent="0" algn="l" rtl="0">
              <a:spcBef>
                <a:spcPts val="0"/>
              </a:spcBef>
              <a:spcAft>
                <a:spcPts val="0"/>
              </a:spcAft>
              <a:buClr>
                <a:schemeClr val="dk1"/>
              </a:buClr>
              <a:buSzPts val="275"/>
              <a:buFont typeface="Arial"/>
              <a:buNone/>
            </a:pPr>
            <a:r>
              <a:rPr lang="en-US" altLang="ja" sz="1100">
                <a:solidFill>
                  <a:schemeClr val="bg1"/>
                </a:solidFill>
              </a:rPr>
              <a:t>        &lt;/lg&gt;</a:t>
            </a:r>
            <a:endParaRPr lang="en-US" altLang="ja-JP" sz="1100">
              <a:solidFill>
                <a:schemeClr val="bg1"/>
              </a:solidFill>
            </a:endParaRPr>
          </a:p>
          <a:p>
            <a:pPr marL="0" lvl="0" indent="0" algn="l" rtl="0">
              <a:spcBef>
                <a:spcPts val="0"/>
              </a:spcBef>
              <a:spcAft>
                <a:spcPts val="0"/>
              </a:spcAft>
              <a:buClr>
                <a:schemeClr val="dk1"/>
              </a:buClr>
              <a:buSzPts val="275"/>
              <a:buFont typeface="Arial"/>
              <a:buNone/>
            </a:pPr>
            <a:r>
              <a:rPr lang="en-US" altLang="ja-JP" sz="1100">
                <a:solidFill>
                  <a:schemeClr val="bg1"/>
                </a:solidFill>
              </a:rPr>
              <a:t>      </a:t>
            </a:r>
            <a:r>
              <a:rPr lang="en-US" altLang="ja-JP" sz="1100">
                <a:solidFill>
                  <a:srgbClr val="FFFF00"/>
                </a:solidFill>
              </a:rPr>
              <a:t>&lt;/div&gt;</a:t>
            </a:r>
          </a:p>
          <a:p>
            <a:pPr marL="0" lvl="0" indent="0" algn="l" rtl="0">
              <a:spcBef>
                <a:spcPts val="0"/>
              </a:spcBef>
              <a:spcAft>
                <a:spcPts val="0"/>
              </a:spcAft>
              <a:buClr>
                <a:schemeClr val="dk1"/>
              </a:buClr>
              <a:buSzPts val="275"/>
              <a:buFont typeface="Arial"/>
              <a:buNone/>
            </a:pPr>
            <a:r>
              <a:rPr lang="en-US" altLang="ja" sz="1100">
                <a:solidFill>
                  <a:schemeClr val="bg1"/>
                </a:solidFill>
              </a:rPr>
              <a:t>    &lt;/body&gt;</a:t>
            </a:r>
            <a:endParaRPr lang="en-US" altLang="ja-JP" sz="1100">
              <a:solidFill>
                <a:schemeClr val="bg1"/>
              </a:solidFill>
            </a:endParaRPr>
          </a:p>
          <a:p>
            <a:pPr marL="0" lvl="0" indent="0" algn="l" rtl="0">
              <a:spcBef>
                <a:spcPts val="0"/>
              </a:spcBef>
              <a:spcAft>
                <a:spcPts val="0"/>
              </a:spcAft>
              <a:buClr>
                <a:schemeClr val="dk1"/>
              </a:buClr>
              <a:buSzPts val="275"/>
              <a:buFont typeface="Arial"/>
              <a:buNone/>
            </a:pPr>
            <a:r>
              <a:rPr lang="en-US" altLang="ja" sz="1100">
                <a:solidFill>
                  <a:schemeClr val="bg1"/>
                </a:solidFill>
              </a:rPr>
              <a:t>  &lt;/text&gt;</a:t>
            </a:r>
            <a:endParaRPr lang="en-US" altLang="ja-JP" sz="1100">
              <a:solidFill>
                <a:schemeClr val="bg1"/>
              </a:solidFill>
            </a:endParaRPr>
          </a:p>
        </p:txBody>
      </p:sp>
      <p:sp>
        <p:nvSpPr>
          <p:cNvPr id="177" name="Google Shape;177;p25">
            <a:extLst>
              <a:ext uri="{FF2B5EF4-FFF2-40B4-BE49-F238E27FC236}">
                <a16:creationId xmlns:a16="http://schemas.microsoft.com/office/drawing/2014/main" id="{320BFC66-579D-C1BE-EAF5-5D9BCB8784E1}"/>
              </a:ext>
            </a:extLst>
          </p:cNvPr>
          <p:cNvSpPr txBox="1">
            <a:spLocks noGrp="1"/>
          </p:cNvSpPr>
          <p:nvPr>
            <p:ph type="body" idx="4294967295"/>
          </p:nvPr>
        </p:nvSpPr>
        <p:spPr>
          <a:xfrm>
            <a:off x="0" y="1059582"/>
            <a:ext cx="3389971" cy="4083918"/>
          </a:xfrm>
          <a:prstGeom prst="rect">
            <a:avLst/>
          </a:prstGeom>
          <a:solidFill>
            <a:schemeClr val="tx2">
              <a:lumMod val="25000"/>
            </a:schemeClr>
          </a:solidFill>
        </p:spPr>
        <p:txBody>
          <a:bodyPr spcFirstLastPara="1" wrap="square" lIns="91425" tIns="91425" rIns="91425" bIns="91425" anchor="t" anchorCtr="0">
            <a:noAutofit/>
          </a:bodyPr>
          <a:lstStyle/>
          <a:p>
            <a:pPr marL="76198" indent="0">
              <a:buNone/>
            </a:pPr>
            <a:r>
              <a:rPr lang="ja-JP" altLang="en-US" sz="1400" b="1">
                <a:solidFill>
                  <a:schemeClr val="bg1"/>
                </a:solidFill>
              </a:rPr>
              <a:t>第</a:t>
            </a:r>
            <a:r>
              <a:rPr lang="en-US" altLang="ja-JP" sz="1400" b="1">
                <a:solidFill>
                  <a:schemeClr val="bg1"/>
                </a:solidFill>
              </a:rPr>
              <a:t>1</a:t>
            </a:r>
            <a:r>
              <a:rPr lang="ja-JP" altLang="en-US" sz="1400" b="1">
                <a:solidFill>
                  <a:schemeClr val="bg1"/>
                </a:solidFill>
              </a:rPr>
              <a:t>章</a:t>
            </a:r>
          </a:p>
          <a:p>
            <a:pPr marL="76198" indent="0">
              <a:buNone/>
            </a:pPr>
            <a:r>
              <a:rPr lang="ja-JP" altLang="en-US" sz="1400" b="1">
                <a:solidFill>
                  <a:schemeClr val="bg1"/>
                </a:solidFill>
              </a:rPr>
              <a:t>　朝の光</a:t>
            </a:r>
            <a:br>
              <a:rPr lang="ja-JP" altLang="en-US" sz="1400">
                <a:solidFill>
                  <a:schemeClr val="bg1"/>
                </a:solidFill>
              </a:rPr>
            </a:br>
            <a:r>
              <a:rPr lang="ja-JP" altLang="en-US" sz="1400">
                <a:solidFill>
                  <a:schemeClr val="bg1"/>
                </a:solidFill>
              </a:rPr>
              <a:t>　　朝日が東の空を染める</a:t>
            </a:r>
            <a:br>
              <a:rPr lang="ja-JP" altLang="en-US" sz="1400">
                <a:solidFill>
                  <a:schemeClr val="bg1"/>
                </a:solidFill>
              </a:rPr>
            </a:br>
            <a:r>
              <a:rPr lang="ja-JP" altLang="en-US" sz="1400">
                <a:solidFill>
                  <a:schemeClr val="bg1"/>
                </a:solidFill>
              </a:rPr>
              <a:t>　　一筋の光が森を照らす</a:t>
            </a:r>
            <a:br>
              <a:rPr lang="ja-JP" altLang="en-US" sz="1400">
                <a:solidFill>
                  <a:schemeClr val="bg1"/>
                </a:solidFill>
              </a:rPr>
            </a:br>
            <a:r>
              <a:rPr lang="ja-JP" altLang="en-US" sz="1400">
                <a:solidFill>
                  <a:schemeClr val="bg1"/>
                </a:solidFill>
              </a:rPr>
              <a:t>　　鳥たちがさえずりを交わし</a:t>
            </a:r>
            <a:br>
              <a:rPr lang="ja-JP" altLang="en-US" sz="1400">
                <a:solidFill>
                  <a:schemeClr val="bg1"/>
                </a:solidFill>
              </a:rPr>
            </a:br>
            <a:r>
              <a:rPr lang="ja-JP" altLang="en-US" sz="1400">
                <a:solidFill>
                  <a:schemeClr val="bg1"/>
                </a:solidFill>
              </a:rPr>
              <a:t>　　小川が静かにさざめく</a:t>
            </a:r>
            <a:endParaRPr lang="en-US" altLang="ja-JP" sz="1400">
              <a:solidFill>
                <a:schemeClr val="bg1"/>
              </a:solidFill>
            </a:endParaRPr>
          </a:p>
          <a:p>
            <a:pPr marL="76198" indent="0">
              <a:buNone/>
            </a:pPr>
            <a:endParaRPr lang="ja-JP" altLang="en-US" sz="1400">
              <a:solidFill>
                <a:schemeClr val="bg1"/>
              </a:solidFill>
            </a:endParaRPr>
          </a:p>
          <a:p>
            <a:pPr marL="76198" indent="0">
              <a:buNone/>
            </a:pPr>
            <a:r>
              <a:rPr lang="ja-JP" altLang="en-US" sz="1400">
                <a:solidFill>
                  <a:schemeClr val="bg1"/>
                </a:solidFill>
              </a:rPr>
              <a:t>　　その光の中で</a:t>
            </a:r>
            <a:br>
              <a:rPr lang="ja-JP" altLang="en-US" sz="1400">
                <a:solidFill>
                  <a:schemeClr val="bg1"/>
                </a:solidFill>
              </a:rPr>
            </a:br>
            <a:r>
              <a:rPr lang="ja-JP" altLang="en-US" sz="1400">
                <a:solidFill>
                  <a:schemeClr val="bg1"/>
                </a:solidFill>
              </a:rPr>
              <a:t>　　草花は目を覚まし</a:t>
            </a:r>
            <a:br>
              <a:rPr lang="ja-JP" altLang="en-US" sz="1400">
                <a:solidFill>
                  <a:schemeClr val="bg1"/>
                </a:solidFill>
              </a:rPr>
            </a:br>
            <a:r>
              <a:rPr lang="ja-JP" altLang="en-US" sz="1400">
                <a:solidFill>
                  <a:schemeClr val="bg1"/>
                </a:solidFill>
              </a:rPr>
              <a:t>　　命の息吹が</a:t>
            </a:r>
            <a:br>
              <a:rPr lang="ja-JP" altLang="en-US" sz="1400">
                <a:solidFill>
                  <a:schemeClr val="bg1"/>
                </a:solidFill>
              </a:rPr>
            </a:br>
            <a:r>
              <a:rPr lang="ja-JP" altLang="en-US" sz="1400">
                <a:solidFill>
                  <a:schemeClr val="bg1"/>
                </a:solidFill>
              </a:rPr>
              <a:t>　　静かに、しかし確かに満ちていく</a:t>
            </a:r>
          </a:p>
          <a:p>
            <a:pPr marL="0" lvl="0" indent="0" algn="l" rtl="0">
              <a:lnSpc>
                <a:spcPct val="95000"/>
              </a:lnSpc>
              <a:spcBef>
                <a:spcPts val="0"/>
              </a:spcBef>
              <a:spcAft>
                <a:spcPts val="0"/>
              </a:spcAft>
              <a:buSzPts val="275"/>
              <a:buNone/>
            </a:pPr>
            <a:endParaRPr sz="1150">
              <a:solidFill>
                <a:schemeClr val="lt1"/>
              </a:solidFill>
            </a:endParaRPr>
          </a:p>
        </p:txBody>
      </p:sp>
      <p:sp>
        <p:nvSpPr>
          <p:cNvPr id="2" name="テキスト ボックス 1">
            <a:extLst>
              <a:ext uri="{FF2B5EF4-FFF2-40B4-BE49-F238E27FC236}">
                <a16:creationId xmlns:a16="http://schemas.microsoft.com/office/drawing/2014/main" id="{603250BF-53D4-70B0-1479-A91B63CE626E}"/>
              </a:ext>
            </a:extLst>
          </p:cNvPr>
          <p:cNvSpPr txBox="1"/>
          <p:nvPr/>
        </p:nvSpPr>
        <p:spPr>
          <a:xfrm>
            <a:off x="3389971" y="1059582"/>
            <a:ext cx="1944494" cy="3046988"/>
          </a:xfrm>
          <a:prstGeom prst="rect">
            <a:avLst/>
          </a:prstGeom>
          <a:noFill/>
        </p:spPr>
        <p:txBody>
          <a:bodyPr wrap="square" rtlCol="0">
            <a:spAutoFit/>
          </a:bodyPr>
          <a:lstStyle/>
          <a:p>
            <a:r>
              <a:rPr kumimoji="1" lang="ja-JP" altLang="en-US" sz="2400">
                <a:solidFill>
                  <a:schemeClr val="accent3"/>
                </a:solidFill>
                <a:latin typeface="BIZ UDPGothic" panose="020B0400000000000000" pitchFamily="34" charset="-128"/>
                <a:ea typeface="BIZ UDPGothic" panose="020B0400000000000000" pitchFamily="34" charset="-128"/>
              </a:rPr>
              <a:t>属性</a:t>
            </a:r>
            <a:br>
              <a:rPr kumimoji="1" lang="en-US" altLang="ja-JP" sz="2400">
                <a:solidFill>
                  <a:schemeClr val="accent3"/>
                </a:solidFill>
                <a:latin typeface="BIZ UDPGothic" panose="020B0400000000000000" pitchFamily="34" charset="-128"/>
                <a:ea typeface="BIZ UDPGothic" panose="020B0400000000000000" pitchFamily="34" charset="-128"/>
              </a:rPr>
            </a:br>
            <a:r>
              <a:rPr kumimoji="1" lang="en-US" altLang="ja-JP" sz="2000">
                <a:solidFill>
                  <a:schemeClr val="accent3"/>
                </a:solidFill>
                <a:latin typeface="BIZ UDPGothic" panose="020B0400000000000000" pitchFamily="34" charset="-128"/>
                <a:ea typeface="BIZ UDPGothic" panose="020B0400000000000000" pitchFamily="34" charset="-128"/>
              </a:rPr>
              <a:t>(attribute)</a:t>
            </a:r>
          </a:p>
          <a:p>
            <a:pPr marL="342900" indent="-342900">
              <a:buFont typeface="+mj-lt"/>
              <a:buAutoNum type="arabicPeriod"/>
            </a:pPr>
            <a:r>
              <a:rPr lang="en-US" altLang="ja-JP" sz="1800">
                <a:solidFill>
                  <a:schemeClr val="accent3"/>
                </a:solidFill>
                <a:latin typeface="BIZ UDPGothic" panose="020B0400000000000000" pitchFamily="34" charset="-128"/>
                <a:ea typeface="BIZ UDPGothic" panose="020B0400000000000000" pitchFamily="34" charset="-128"/>
              </a:rPr>
              <a:t>type</a:t>
            </a:r>
          </a:p>
          <a:p>
            <a:pPr marL="540000" lvl="1" indent="-288000">
              <a:buFont typeface="Arial" panose="020B0604020202020204" pitchFamily="34" charset="0"/>
              <a:buChar char="•"/>
            </a:pPr>
            <a:r>
              <a:rPr lang="ja-JP" altLang="en-US">
                <a:solidFill>
                  <a:schemeClr val="tx1">
                    <a:lumMod val="50000"/>
                  </a:schemeClr>
                </a:solidFill>
                <a:latin typeface="BIZ UDPGothic" panose="020B0400000000000000" pitchFamily="34" charset="-128"/>
                <a:ea typeface="BIZ UDPGothic" panose="020B0400000000000000" pitchFamily="34" charset="-128"/>
              </a:rPr>
              <a:t>要素の種類や分類を明示的に指定する</a:t>
            </a:r>
            <a:endParaRPr lang="en-US" altLang="ja-JP">
              <a:solidFill>
                <a:schemeClr val="tx1">
                  <a:lumMod val="50000"/>
                </a:schemeClr>
              </a:solidFill>
              <a:latin typeface="BIZ UDPGothic" panose="020B0400000000000000" pitchFamily="34" charset="-128"/>
              <a:ea typeface="BIZ UDPGothic" panose="020B0400000000000000" pitchFamily="34" charset="-128"/>
            </a:endParaRPr>
          </a:p>
          <a:p>
            <a:pPr marL="342000" indent="-349200">
              <a:buFont typeface="+mj-lt"/>
              <a:buAutoNum type="arabicPeriod"/>
            </a:pPr>
            <a:r>
              <a:rPr kumimoji="1" lang="en-US" altLang="ja-JP" sz="1800">
                <a:solidFill>
                  <a:schemeClr val="accent3"/>
                </a:solidFill>
                <a:latin typeface="BIZ UDPGothic" panose="020B0400000000000000" pitchFamily="34" charset="-128"/>
                <a:ea typeface="BIZ UDPGothic" panose="020B0400000000000000" pitchFamily="34" charset="-128"/>
              </a:rPr>
              <a:t>n</a:t>
            </a:r>
            <a:endParaRPr lang="en-US" altLang="ja-JP" sz="1800">
              <a:solidFill>
                <a:schemeClr val="accent3"/>
              </a:solidFill>
              <a:latin typeface="BIZ UDPGothic" panose="020B0400000000000000" pitchFamily="34" charset="-128"/>
              <a:ea typeface="BIZ UDPGothic" panose="020B0400000000000000" pitchFamily="34" charset="-128"/>
            </a:endParaRPr>
          </a:p>
          <a:p>
            <a:pPr marL="540000" lvl="1" indent="-288000">
              <a:buFont typeface="Arial" panose="020B0604020202020204" pitchFamily="34" charset="0"/>
              <a:buChar char="•"/>
            </a:pPr>
            <a:r>
              <a:rPr kumimoji="1" lang="ja-JP" altLang="en-US">
                <a:solidFill>
                  <a:schemeClr val="tx1">
                    <a:lumMod val="50000"/>
                  </a:schemeClr>
                </a:solidFill>
                <a:latin typeface="BIZ UDPGothic" panose="020B0400000000000000" pitchFamily="34" charset="-128"/>
                <a:ea typeface="BIZ UDPGothic" panose="020B0400000000000000" pitchFamily="34" charset="-128"/>
              </a:rPr>
              <a:t>要素に番号や識別子を付与して要素の順序や参照を簡単にする</a:t>
            </a:r>
            <a:endParaRPr kumimoji="1" lang="en-US" altLang="ja-JP">
              <a:solidFill>
                <a:schemeClr val="tx1">
                  <a:lumMod val="50000"/>
                </a:schemeClr>
              </a:solidFill>
              <a:latin typeface="BIZ UDPGothic" panose="020B0400000000000000" pitchFamily="34" charset="-128"/>
              <a:ea typeface="BIZ UDPGothic" panose="020B0400000000000000" pitchFamily="34" charset="-128"/>
            </a:endParaRPr>
          </a:p>
        </p:txBody>
      </p:sp>
      <p:sp>
        <p:nvSpPr>
          <p:cNvPr id="5" name="円/楕円 4">
            <a:extLst>
              <a:ext uri="{FF2B5EF4-FFF2-40B4-BE49-F238E27FC236}">
                <a16:creationId xmlns:a16="http://schemas.microsoft.com/office/drawing/2014/main" id="{3FE03781-2D73-6A3B-0595-F900FA552B36}"/>
              </a:ext>
            </a:extLst>
          </p:cNvPr>
          <p:cNvSpPr/>
          <p:nvPr/>
        </p:nvSpPr>
        <p:spPr>
          <a:xfrm>
            <a:off x="5500688" y="385763"/>
            <a:ext cx="2740064" cy="257176"/>
          </a:xfrm>
          <a:prstGeom prst="ellipse">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曲線コネクタ 6">
            <a:extLst>
              <a:ext uri="{FF2B5EF4-FFF2-40B4-BE49-F238E27FC236}">
                <a16:creationId xmlns:a16="http://schemas.microsoft.com/office/drawing/2014/main" id="{430F0EC3-D24A-D33F-82FC-5C3D074F4A42}"/>
              </a:ext>
            </a:extLst>
          </p:cNvPr>
          <p:cNvCxnSpPr>
            <a:cxnSpLocks/>
            <a:stCxn id="5" idx="2"/>
          </p:cNvCxnSpPr>
          <p:nvPr/>
        </p:nvCxnSpPr>
        <p:spPr>
          <a:xfrm rot="10800000" flipV="1">
            <a:off x="4357688" y="514350"/>
            <a:ext cx="1143000" cy="761131"/>
          </a:xfrm>
          <a:prstGeom prst="curvedConnector3">
            <a:avLst>
              <a:gd name="adj1" fmla="val 50000"/>
            </a:avLst>
          </a:prstGeom>
          <a:ln w="381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06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FFE0B1-1894-E862-EECA-B12AF694A852}"/>
              </a:ext>
            </a:extLst>
          </p:cNvPr>
          <p:cNvSpPr>
            <a:spLocks noGrp="1"/>
          </p:cNvSpPr>
          <p:nvPr>
            <p:ph type="title"/>
          </p:nvPr>
        </p:nvSpPr>
        <p:spPr>
          <a:xfrm>
            <a:off x="457200" y="87473"/>
            <a:ext cx="3841668" cy="280661"/>
          </a:xfrm>
        </p:spPr>
        <p:txBody>
          <a:bodyPr>
            <a:noAutofit/>
          </a:bodyPr>
          <a:lstStyle/>
          <a:p>
            <a:r>
              <a:rPr kumimoji="1" lang="ja-JP" altLang="en-US" sz="1800"/>
              <a:t>ひとまず全て手入力してみた結果</a:t>
            </a:r>
          </a:p>
        </p:txBody>
      </p:sp>
      <p:sp>
        <p:nvSpPr>
          <p:cNvPr id="6" name="Google Shape;176;p25">
            <a:extLst>
              <a:ext uri="{FF2B5EF4-FFF2-40B4-BE49-F238E27FC236}">
                <a16:creationId xmlns:a16="http://schemas.microsoft.com/office/drawing/2014/main" id="{3D5ED898-27E8-2B40-5CC7-779E4D63D18C}"/>
              </a:ext>
            </a:extLst>
          </p:cNvPr>
          <p:cNvSpPr txBox="1">
            <a:spLocks noGrp="1"/>
          </p:cNvSpPr>
          <p:nvPr>
            <p:ph idx="1"/>
          </p:nvPr>
        </p:nvSpPr>
        <p:spPr>
          <a:xfrm>
            <a:off x="4572000" y="0"/>
            <a:ext cx="4572001" cy="5143500"/>
          </a:xfrm>
          <a:prstGeom prst="rect">
            <a:avLst/>
          </a:prstGeom>
          <a:solidFill>
            <a:schemeClr val="tx2">
              <a:lumMod val="25000"/>
            </a:schemeClr>
          </a:solid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75"/>
              <a:buFont typeface="Arial"/>
              <a:buNone/>
            </a:pPr>
            <a:r>
              <a:rPr lang="en-US" altLang="ja" sz="1200">
                <a:solidFill>
                  <a:schemeClr val="bg1"/>
                </a:solidFill>
              </a:rPr>
              <a:t>        &lt;lg&gt;</a:t>
            </a:r>
            <a:endParaRPr lang="en-US" altLang="ja-JP" sz="1200">
              <a:solidFill>
                <a:schemeClr val="bg1"/>
              </a:solidFill>
            </a:endParaRPr>
          </a:p>
          <a:p>
            <a:pPr marL="0" lvl="0" indent="0" algn="l" rtl="0">
              <a:spcBef>
                <a:spcPts val="0"/>
              </a:spcBef>
              <a:spcAft>
                <a:spcPts val="0"/>
              </a:spcAft>
              <a:buClr>
                <a:schemeClr val="dk1"/>
              </a:buClr>
              <a:buSzPts val="275"/>
              <a:buFont typeface="Arial"/>
              <a:buNone/>
            </a:pPr>
            <a:r>
              <a:rPr lang="en-US" altLang="ja" sz="1200">
                <a:solidFill>
                  <a:schemeClr val="bg1"/>
                </a:solidFill>
              </a:rPr>
              <a:t>          &lt;l&gt;</a:t>
            </a:r>
            <a:r>
              <a:rPr lang="ja-JP" altLang="en-US" sz="1200">
                <a:solidFill>
                  <a:schemeClr val="bg1"/>
                </a:solidFill>
              </a:rPr>
              <a:t>草の香りが風に乗り</a:t>
            </a:r>
            <a:r>
              <a:rPr lang="en-US" altLang="ja-JP" sz="1200">
                <a:solidFill>
                  <a:schemeClr val="bg1"/>
                </a:solidFill>
              </a:rPr>
              <a:t>&lt;/</a:t>
            </a:r>
            <a:r>
              <a:rPr lang="en-US" altLang="ja" sz="1200">
                <a:solidFill>
                  <a:schemeClr val="bg1"/>
                </a:solidFill>
              </a:rPr>
              <a:t>l&gt;</a:t>
            </a:r>
            <a:endParaRPr lang="en-US" altLang="ja-JP" sz="1200">
              <a:solidFill>
                <a:schemeClr val="bg1"/>
              </a:solidFill>
            </a:endParaRPr>
          </a:p>
          <a:p>
            <a:pPr marL="0" lvl="0" indent="0" algn="l" rtl="0">
              <a:spcBef>
                <a:spcPts val="0"/>
              </a:spcBef>
              <a:spcAft>
                <a:spcPts val="0"/>
              </a:spcAft>
              <a:buClr>
                <a:schemeClr val="dk1"/>
              </a:buClr>
              <a:buSzPts val="275"/>
              <a:buFont typeface="Arial"/>
              <a:buNone/>
            </a:pPr>
            <a:r>
              <a:rPr lang="en-US" altLang="ja" sz="1200">
                <a:solidFill>
                  <a:schemeClr val="bg1"/>
                </a:solidFill>
              </a:rPr>
              <a:t>          &lt;l&gt;</a:t>
            </a:r>
            <a:r>
              <a:rPr lang="ja-JP" altLang="en-US" sz="1200">
                <a:solidFill>
                  <a:schemeClr val="bg1"/>
                </a:solidFill>
              </a:rPr>
              <a:t>木々がささやく</a:t>
            </a:r>
            <a:r>
              <a:rPr lang="en-US" altLang="ja-JP" sz="1200">
                <a:solidFill>
                  <a:schemeClr val="bg1"/>
                </a:solidFill>
              </a:rPr>
              <a:t>&lt;/</a:t>
            </a:r>
            <a:r>
              <a:rPr lang="en-US" altLang="ja" sz="1200">
                <a:solidFill>
                  <a:schemeClr val="bg1"/>
                </a:solidFill>
              </a:rPr>
              <a:t>l&gt;</a:t>
            </a:r>
            <a:endParaRPr lang="en-US" altLang="ja-JP" sz="1200">
              <a:solidFill>
                <a:schemeClr val="bg1"/>
              </a:solidFill>
            </a:endParaRPr>
          </a:p>
          <a:p>
            <a:pPr marL="0" lvl="0" indent="0" algn="l" rtl="0">
              <a:spcBef>
                <a:spcPts val="0"/>
              </a:spcBef>
              <a:spcAft>
                <a:spcPts val="0"/>
              </a:spcAft>
              <a:buClr>
                <a:schemeClr val="dk1"/>
              </a:buClr>
              <a:buSzPts val="275"/>
              <a:buFont typeface="Arial"/>
              <a:buNone/>
            </a:pPr>
            <a:r>
              <a:rPr lang="en-US" altLang="ja" sz="1200">
                <a:solidFill>
                  <a:schemeClr val="bg1"/>
                </a:solidFill>
              </a:rPr>
              <a:t>          &lt;l&gt;</a:t>
            </a:r>
            <a:r>
              <a:rPr lang="ja-JP" altLang="en-US" sz="1200">
                <a:solidFill>
                  <a:schemeClr val="bg1"/>
                </a:solidFill>
              </a:rPr>
              <a:t>山が静かに見守る</a:t>
            </a:r>
            <a:r>
              <a:rPr lang="en-US" altLang="ja-JP" sz="1200">
                <a:solidFill>
                  <a:schemeClr val="bg1"/>
                </a:solidFill>
              </a:rPr>
              <a:t>&lt;/</a:t>
            </a:r>
            <a:r>
              <a:rPr lang="en-US" altLang="ja" sz="1200">
                <a:solidFill>
                  <a:schemeClr val="bg1"/>
                </a:solidFill>
              </a:rPr>
              <a:t>l&gt;</a:t>
            </a:r>
            <a:endParaRPr lang="en-US" altLang="ja-JP" sz="1200">
              <a:solidFill>
                <a:schemeClr val="bg1"/>
              </a:solidFill>
            </a:endParaRPr>
          </a:p>
          <a:p>
            <a:pPr marL="0" lvl="0" indent="0" algn="l" rtl="0">
              <a:spcBef>
                <a:spcPts val="0"/>
              </a:spcBef>
              <a:spcAft>
                <a:spcPts val="0"/>
              </a:spcAft>
              <a:buClr>
                <a:schemeClr val="dk1"/>
              </a:buClr>
              <a:buSzPts val="275"/>
              <a:buFont typeface="Arial"/>
              <a:buNone/>
            </a:pPr>
            <a:r>
              <a:rPr lang="en-US" altLang="ja" sz="1200">
                <a:solidFill>
                  <a:schemeClr val="bg1"/>
                </a:solidFill>
              </a:rPr>
              <a:t>        &lt;/lg&gt;</a:t>
            </a:r>
          </a:p>
          <a:p>
            <a:pPr marL="0" lvl="0" indent="0" algn="l" rtl="0">
              <a:spcBef>
                <a:spcPts val="0"/>
              </a:spcBef>
              <a:spcAft>
                <a:spcPts val="0"/>
              </a:spcAft>
              <a:buClr>
                <a:schemeClr val="dk1"/>
              </a:buClr>
              <a:buSzPts val="275"/>
              <a:buFont typeface="Arial"/>
              <a:buNone/>
            </a:pPr>
            <a:r>
              <a:rPr lang="en-US" altLang="ja-JP" sz="1200">
                <a:solidFill>
                  <a:schemeClr val="bg1"/>
                </a:solidFill>
              </a:rPr>
              <a:t>     &lt;/div&gt;</a:t>
            </a:r>
          </a:p>
          <a:p>
            <a:pPr marL="0" lvl="0" indent="0" algn="l" rtl="0">
              <a:spcBef>
                <a:spcPts val="0"/>
              </a:spcBef>
              <a:spcAft>
                <a:spcPts val="0"/>
              </a:spcAft>
              <a:buClr>
                <a:schemeClr val="dk1"/>
              </a:buClr>
              <a:buSzPts val="275"/>
              <a:buFont typeface="Arial"/>
              <a:buNone/>
            </a:pPr>
            <a:r>
              <a:rPr lang="en-US" altLang="ja-JP" sz="1200">
                <a:solidFill>
                  <a:schemeClr val="bg1"/>
                </a:solidFill>
              </a:rPr>
              <a:t>     &lt;div type="chapter" n=”1"&gt;</a:t>
            </a:r>
            <a:r>
              <a:rPr lang="en-US" altLang="ja" sz="1200">
                <a:solidFill>
                  <a:schemeClr val="bg1"/>
                </a:solidFill>
              </a:rPr>
              <a:t>      </a:t>
            </a:r>
          </a:p>
          <a:p>
            <a:pPr marL="0" lvl="0" indent="0" algn="l" rtl="0">
              <a:spcBef>
                <a:spcPts val="0"/>
              </a:spcBef>
              <a:spcAft>
                <a:spcPts val="0"/>
              </a:spcAft>
              <a:buClr>
                <a:schemeClr val="dk1"/>
              </a:buClr>
              <a:buSzPts val="275"/>
              <a:buFont typeface="Arial"/>
              <a:buNone/>
            </a:pPr>
            <a:r>
              <a:rPr lang="en-US" altLang="ja" sz="1200">
                <a:solidFill>
                  <a:schemeClr val="bg1"/>
                </a:solidFill>
              </a:rPr>
              <a:t>        &lt;head&gt;</a:t>
            </a:r>
            <a:r>
              <a:rPr lang="ja-JP" altLang="en-US" sz="1200">
                <a:solidFill>
                  <a:schemeClr val="bg1"/>
                </a:solidFill>
              </a:rPr>
              <a:t>第１章</a:t>
            </a:r>
            <a:r>
              <a:rPr lang="en-US" altLang="ja-JP" sz="1200">
                <a:solidFill>
                  <a:schemeClr val="bg1"/>
                </a:solidFill>
              </a:rPr>
              <a:t>&lt;/</a:t>
            </a:r>
            <a:r>
              <a:rPr lang="en-US" altLang="ja" sz="1200">
                <a:solidFill>
                  <a:schemeClr val="bg1"/>
                </a:solidFill>
              </a:rPr>
              <a:t>head&gt;</a:t>
            </a:r>
          </a:p>
          <a:p>
            <a:pPr marL="0" lvl="0" indent="0" algn="l" rtl="0">
              <a:spcBef>
                <a:spcPts val="0"/>
              </a:spcBef>
              <a:spcAft>
                <a:spcPts val="0"/>
              </a:spcAft>
              <a:buClr>
                <a:schemeClr val="dk1"/>
              </a:buClr>
              <a:buSzPts val="275"/>
              <a:buFont typeface="Arial"/>
              <a:buNone/>
            </a:pPr>
            <a:r>
              <a:rPr lang="en-US" altLang="ja-JP" sz="1200">
                <a:solidFill>
                  <a:schemeClr val="bg1"/>
                </a:solidFill>
              </a:rPr>
              <a:t>        &lt;title&gt;</a:t>
            </a:r>
            <a:r>
              <a:rPr lang="ja-JP" altLang="en-US" sz="1200">
                <a:solidFill>
                  <a:schemeClr val="bg1"/>
                </a:solidFill>
              </a:rPr>
              <a:t>朝の光</a:t>
            </a:r>
            <a:r>
              <a:rPr lang="en-US" altLang="ja-JP" sz="1200">
                <a:solidFill>
                  <a:schemeClr val="bg1"/>
                </a:solidFill>
              </a:rPr>
              <a:t>&lt;/title&gt;</a:t>
            </a:r>
          </a:p>
          <a:p>
            <a:pPr marL="0" lvl="0" indent="0" algn="l" rtl="0">
              <a:spcBef>
                <a:spcPts val="0"/>
              </a:spcBef>
              <a:spcAft>
                <a:spcPts val="0"/>
              </a:spcAft>
              <a:buClr>
                <a:schemeClr val="dk1"/>
              </a:buClr>
              <a:buSzPts val="275"/>
              <a:buFont typeface="Arial"/>
              <a:buNone/>
            </a:pPr>
            <a:r>
              <a:rPr lang="en-US" altLang="ja" sz="1200">
                <a:solidFill>
                  <a:schemeClr val="bg1"/>
                </a:solidFill>
              </a:rPr>
              <a:t>        &lt;lg&gt;</a:t>
            </a:r>
            <a:endParaRPr lang="en-US" altLang="ja-JP" sz="1200">
              <a:solidFill>
                <a:schemeClr val="bg1"/>
              </a:solidFill>
            </a:endParaRPr>
          </a:p>
          <a:p>
            <a:pPr marL="0" lvl="0" indent="0" algn="l" rtl="0">
              <a:spcBef>
                <a:spcPts val="0"/>
              </a:spcBef>
              <a:spcAft>
                <a:spcPts val="0"/>
              </a:spcAft>
              <a:buClr>
                <a:schemeClr val="dk1"/>
              </a:buClr>
              <a:buSzPts val="275"/>
              <a:buFont typeface="Arial"/>
              <a:buNone/>
            </a:pPr>
            <a:r>
              <a:rPr lang="en-US" altLang="ja" sz="1200">
                <a:solidFill>
                  <a:schemeClr val="bg1"/>
                </a:solidFill>
              </a:rPr>
              <a:t>          &lt;l&gt;</a:t>
            </a:r>
            <a:r>
              <a:rPr lang="ja-JP" altLang="en-US" sz="1200">
                <a:solidFill>
                  <a:schemeClr val="bg1"/>
                </a:solidFill>
              </a:rPr>
              <a:t>朝日が東の空を染める</a:t>
            </a:r>
            <a:r>
              <a:rPr lang="en-US" altLang="ja-JP" sz="1200">
                <a:solidFill>
                  <a:schemeClr val="bg1"/>
                </a:solidFill>
              </a:rPr>
              <a:t>&lt;/</a:t>
            </a:r>
            <a:r>
              <a:rPr lang="en-US" altLang="ja" sz="1200">
                <a:solidFill>
                  <a:schemeClr val="bg1"/>
                </a:solidFill>
              </a:rPr>
              <a:t>l&gt;</a:t>
            </a:r>
            <a:endParaRPr lang="en-US" altLang="ja-JP" sz="1200">
              <a:solidFill>
                <a:schemeClr val="bg1"/>
              </a:solidFill>
            </a:endParaRPr>
          </a:p>
          <a:p>
            <a:pPr marL="0" lvl="0" indent="0" algn="l" rtl="0">
              <a:spcBef>
                <a:spcPts val="0"/>
              </a:spcBef>
              <a:spcAft>
                <a:spcPts val="0"/>
              </a:spcAft>
              <a:buClr>
                <a:schemeClr val="dk1"/>
              </a:buClr>
              <a:buSzPts val="275"/>
              <a:buFont typeface="Arial"/>
              <a:buNone/>
            </a:pPr>
            <a:r>
              <a:rPr lang="en-US" altLang="ja" sz="1200">
                <a:solidFill>
                  <a:schemeClr val="bg1"/>
                </a:solidFill>
              </a:rPr>
              <a:t>          &lt;l&gt;</a:t>
            </a:r>
            <a:r>
              <a:rPr lang="ja-JP" altLang="en-US" sz="1200">
                <a:solidFill>
                  <a:schemeClr val="bg1"/>
                </a:solidFill>
              </a:rPr>
              <a:t>一筋の光が森を照らす</a:t>
            </a:r>
            <a:r>
              <a:rPr lang="en-US" altLang="ja-JP" sz="1200">
                <a:solidFill>
                  <a:schemeClr val="bg1"/>
                </a:solidFill>
              </a:rPr>
              <a:t>&lt;/</a:t>
            </a:r>
            <a:r>
              <a:rPr lang="en-US" altLang="ja" sz="1200">
                <a:solidFill>
                  <a:schemeClr val="bg1"/>
                </a:solidFill>
              </a:rPr>
              <a:t>l&gt;</a:t>
            </a:r>
            <a:endParaRPr lang="en-US" altLang="ja-JP" sz="1200">
              <a:solidFill>
                <a:schemeClr val="bg1"/>
              </a:solidFill>
            </a:endParaRPr>
          </a:p>
          <a:p>
            <a:pPr marL="0" lvl="0" indent="0" algn="l" rtl="0">
              <a:spcBef>
                <a:spcPts val="0"/>
              </a:spcBef>
              <a:spcAft>
                <a:spcPts val="0"/>
              </a:spcAft>
              <a:buClr>
                <a:schemeClr val="dk1"/>
              </a:buClr>
              <a:buSzPts val="275"/>
              <a:buFont typeface="Arial"/>
              <a:buNone/>
            </a:pPr>
            <a:r>
              <a:rPr lang="en-US" altLang="ja" sz="1200">
                <a:solidFill>
                  <a:schemeClr val="bg1"/>
                </a:solidFill>
              </a:rPr>
              <a:t>          &lt;l&gt;</a:t>
            </a:r>
            <a:r>
              <a:rPr lang="ja-JP" altLang="en-US" sz="1200">
                <a:solidFill>
                  <a:schemeClr val="bg1"/>
                </a:solidFill>
              </a:rPr>
              <a:t>鳥たちがさえずりを交わし</a:t>
            </a:r>
            <a:r>
              <a:rPr lang="en-US" altLang="ja-JP" sz="1200">
                <a:solidFill>
                  <a:schemeClr val="bg1"/>
                </a:solidFill>
              </a:rPr>
              <a:t>&lt;/</a:t>
            </a:r>
            <a:r>
              <a:rPr lang="en-US" altLang="ja" sz="1200">
                <a:solidFill>
                  <a:schemeClr val="bg1"/>
                </a:solidFill>
              </a:rPr>
              <a:t>l&gt;</a:t>
            </a:r>
          </a:p>
          <a:p>
            <a:pPr marL="0" lvl="0" indent="0" algn="l" rtl="0">
              <a:spcBef>
                <a:spcPts val="0"/>
              </a:spcBef>
              <a:spcAft>
                <a:spcPts val="0"/>
              </a:spcAft>
              <a:buClr>
                <a:schemeClr val="dk1"/>
              </a:buClr>
              <a:buSzPts val="275"/>
              <a:buFont typeface="Arial"/>
              <a:buNone/>
            </a:pPr>
            <a:r>
              <a:rPr lang="en-US" altLang="ja-JP" sz="1200">
                <a:solidFill>
                  <a:schemeClr val="bg1"/>
                </a:solidFill>
              </a:rPr>
              <a:t>          &lt;l&gt;</a:t>
            </a:r>
            <a:r>
              <a:rPr lang="ja-JP" altLang="en-US" sz="1200">
                <a:solidFill>
                  <a:schemeClr val="bg1"/>
                </a:solidFill>
              </a:rPr>
              <a:t>小川が静かにさざめく</a:t>
            </a:r>
            <a:r>
              <a:rPr lang="en-US" altLang="ja-JP" sz="1200">
                <a:solidFill>
                  <a:schemeClr val="bg1"/>
                </a:solidFill>
              </a:rPr>
              <a:t>&lt;/l&gt;</a:t>
            </a:r>
          </a:p>
          <a:p>
            <a:pPr marL="0" lvl="0" indent="0" algn="l" rtl="0">
              <a:spcBef>
                <a:spcPts val="0"/>
              </a:spcBef>
              <a:spcAft>
                <a:spcPts val="0"/>
              </a:spcAft>
              <a:buClr>
                <a:schemeClr val="dk1"/>
              </a:buClr>
              <a:buSzPts val="275"/>
              <a:buFont typeface="Arial"/>
              <a:buNone/>
            </a:pPr>
            <a:r>
              <a:rPr lang="en-US" altLang="ja" sz="1200">
                <a:solidFill>
                  <a:schemeClr val="bg1"/>
                </a:solidFill>
              </a:rPr>
              <a:t>        &lt;/lg&gt;</a:t>
            </a:r>
          </a:p>
          <a:p>
            <a:pPr marL="0" lvl="0" indent="0" algn="l" rtl="0">
              <a:spcBef>
                <a:spcPts val="0"/>
              </a:spcBef>
              <a:spcAft>
                <a:spcPts val="0"/>
              </a:spcAft>
              <a:buClr>
                <a:schemeClr val="dk1"/>
              </a:buClr>
              <a:buSzPts val="275"/>
              <a:buFont typeface="Arial"/>
              <a:buNone/>
            </a:pPr>
            <a:r>
              <a:rPr lang="en-US" altLang="ja-JP" sz="1200">
                <a:solidFill>
                  <a:schemeClr val="bg1"/>
                </a:solidFill>
              </a:rPr>
              <a:t>        </a:t>
            </a:r>
            <a:r>
              <a:rPr lang="en-US" altLang="ja" sz="1200">
                <a:solidFill>
                  <a:schemeClr val="bg1"/>
                </a:solidFill>
              </a:rPr>
              <a:t>&lt;lg&gt;</a:t>
            </a:r>
            <a:endParaRPr lang="en-US" altLang="ja-JP" sz="1200">
              <a:solidFill>
                <a:schemeClr val="bg1"/>
              </a:solidFill>
            </a:endParaRPr>
          </a:p>
          <a:p>
            <a:pPr marL="0" lvl="0" indent="0" algn="l" rtl="0">
              <a:spcBef>
                <a:spcPts val="0"/>
              </a:spcBef>
              <a:spcAft>
                <a:spcPts val="0"/>
              </a:spcAft>
              <a:buClr>
                <a:schemeClr val="dk1"/>
              </a:buClr>
              <a:buSzPts val="275"/>
              <a:buFont typeface="Arial"/>
              <a:buNone/>
            </a:pPr>
            <a:r>
              <a:rPr lang="en-US" altLang="ja" sz="1200">
                <a:solidFill>
                  <a:schemeClr val="bg1"/>
                </a:solidFill>
              </a:rPr>
              <a:t>          &lt;l&gt;</a:t>
            </a:r>
            <a:r>
              <a:rPr lang="ja-JP" altLang="en-US" sz="1200">
                <a:solidFill>
                  <a:schemeClr val="bg1"/>
                </a:solidFill>
              </a:rPr>
              <a:t>その光の中で</a:t>
            </a:r>
            <a:r>
              <a:rPr lang="en-US" altLang="ja-JP" sz="1200">
                <a:solidFill>
                  <a:schemeClr val="bg1"/>
                </a:solidFill>
              </a:rPr>
              <a:t>&lt;/</a:t>
            </a:r>
            <a:r>
              <a:rPr lang="en-US" altLang="ja" sz="1200">
                <a:solidFill>
                  <a:schemeClr val="bg1"/>
                </a:solidFill>
              </a:rPr>
              <a:t>l&gt;</a:t>
            </a:r>
            <a:endParaRPr lang="en-US" altLang="ja-JP" sz="1200">
              <a:solidFill>
                <a:schemeClr val="bg1"/>
              </a:solidFill>
            </a:endParaRPr>
          </a:p>
          <a:p>
            <a:pPr marL="0" lvl="0" indent="0" algn="l" rtl="0">
              <a:spcBef>
                <a:spcPts val="0"/>
              </a:spcBef>
              <a:spcAft>
                <a:spcPts val="0"/>
              </a:spcAft>
              <a:buClr>
                <a:schemeClr val="dk1"/>
              </a:buClr>
              <a:buSzPts val="275"/>
              <a:buFont typeface="Arial"/>
              <a:buNone/>
            </a:pPr>
            <a:r>
              <a:rPr lang="en-US" altLang="ja" sz="1200">
                <a:solidFill>
                  <a:schemeClr val="bg1"/>
                </a:solidFill>
              </a:rPr>
              <a:t>          &lt;l&gt;</a:t>
            </a:r>
            <a:r>
              <a:rPr lang="ja-JP" altLang="en-US" sz="1200">
                <a:solidFill>
                  <a:schemeClr val="bg1"/>
                </a:solidFill>
              </a:rPr>
              <a:t>草花は目を覚まし</a:t>
            </a:r>
            <a:r>
              <a:rPr lang="en-US" altLang="ja-JP" sz="1200">
                <a:solidFill>
                  <a:schemeClr val="bg1"/>
                </a:solidFill>
              </a:rPr>
              <a:t>&lt;/</a:t>
            </a:r>
            <a:r>
              <a:rPr lang="en-US" altLang="ja" sz="1200">
                <a:solidFill>
                  <a:schemeClr val="bg1"/>
                </a:solidFill>
              </a:rPr>
              <a:t>l&gt;</a:t>
            </a:r>
            <a:endParaRPr lang="en-US" altLang="ja-JP" sz="1200">
              <a:solidFill>
                <a:schemeClr val="bg1"/>
              </a:solidFill>
            </a:endParaRPr>
          </a:p>
          <a:p>
            <a:pPr marL="0" lvl="0" indent="0" algn="l" rtl="0">
              <a:spcBef>
                <a:spcPts val="0"/>
              </a:spcBef>
              <a:spcAft>
                <a:spcPts val="0"/>
              </a:spcAft>
              <a:buClr>
                <a:schemeClr val="dk1"/>
              </a:buClr>
              <a:buSzPts val="275"/>
              <a:buFont typeface="Arial"/>
              <a:buNone/>
            </a:pPr>
            <a:r>
              <a:rPr lang="en-US" altLang="ja" sz="1200">
                <a:solidFill>
                  <a:schemeClr val="bg1"/>
                </a:solidFill>
              </a:rPr>
              <a:t>          &lt;l&gt;</a:t>
            </a:r>
            <a:r>
              <a:rPr lang="ja-JP" altLang="en-US" sz="1200">
                <a:solidFill>
                  <a:schemeClr val="bg1"/>
                </a:solidFill>
              </a:rPr>
              <a:t>命の息吹が</a:t>
            </a:r>
            <a:r>
              <a:rPr lang="en-US" altLang="ja-JP" sz="1200">
                <a:solidFill>
                  <a:schemeClr val="bg1"/>
                </a:solidFill>
              </a:rPr>
              <a:t>&lt;/</a:t>
            </a:r>
            <a:r>
              <a:rPr lang="en-US" altLang="ja" sz="1200">
                <a:solidFill>
                  <a:schemeClr val="bg1"/>
                </a:solidFill>
              </a:rPr>
              <a:t>l&gt;</a:t>
            </a:r>
          </a:p>
          <a:p>
            <a:pPr marL="0" lvl="0" indent="0" algn="l" rtl="0">
              <a:spcBef>
                <a:spcPts val="0"/>
              </a:spcBef>
              <a:spcAft>
                <a:spcPts val="0"/>
              </a:spcAft>
              <a:buClr>
                <a:schemeClr val="dk1"/>
              </a:buClr>
              <a:buSzPts val="275"/>
              <a:buFont typeface="Arial"/>
              <a:buNone/>
            </a:pPr>
            <a:r>
              <a:rPr lang="en-US" altLang="ja-JP" sz="1200">
                <a:solidFill>
                  <a:schemeClr val="bg1"/>
                </a:solidFill>
              </a:rPr>
              <a:t>          &lt;l&gt;</a:t>
            </a:r>
            <a:r>
              <a:rPr lang="ja-JP" altLang="en-US" sz="1200">
                <a:solidFill>
                  <a:schemeClr val="bg1"/>
                </a:solidFill>
              </a:rPr>
              <a:t>静かに、しかし確かに満ちていく</a:t>
            </a:r>
            <a:r>
              <a:rPr lang="en-US" altLang="ja-JP" sz="1200">
                <a:solidFill>
                  <a:schemeClr val="bg1"/>
                </a:solidFill>
              </a:rPr>
              <a:t>&lt;/l&gt;</a:t>
            </a:r>
          </a:p>
          <a:p>
            <a:pPr marL="0" lvl="0" indent="0" algn="l" rtl="0">
              <a:spcBef>
                <a:spcPts val="0"/>
              </a:spcBef>
              <a:spcAft>
                <a:spcPts val="0"/>
              </a:spcAft>
              <a:buClr>
                <a:schemeClr val="dk1"/>
              </a:buClr>
              <a:buSzPts val="275"/>
              <a:buFont typeface="Arial"/>
              <a:buNone/>
            </a:pPr>
            <a:r>
              <a:rPr lang="en-US" altLang="ja" sz="1200">
                <a:solidFill>
                  <a:schemeClr val="bg1"/>
                </a:solidFill>
              </a:rPr>
              <a:t>        &lt;/lg&gt;</a:t>
            </a:r>
            <a:endParaRPr lang="en-US" altLang="ja-JP" sz="1200">
              <a:solidFill>
                <a:schemeClr val="bg1"/>
              </a:solidFill>
            </a:endParaRPr>
          </a:p>
          <a:p>
            <a:pPr marL="0" lvl="0" indent="0" algn="l" rtl="0">
              <a:spcBef>
                <a:spcPts val="0"/>
              </a:spcBef>
              <a:spcAft>
                <a:spcPts val="0"/>
              </a:spcAft>
              <a:buClr>
                <a:schemeClr val="dk1"/>
              </a:buClr>
              <a:buSzPts val="275"/>
              <a:buFont typeface="Arial"/>
              <a:buNone/>
            </a:pPr>
            <a:r>
              <a:rPr lang="en-US" altLang="ja-JP" sz="1200">
                <a:solidFill>
                  <a:schemeClr val="bg1"/>
                </a:solidFill>
              </a:rPr>
              <a:t>      &lt;/div&gt;</a:t>
            </a:r>
          </a:p>
          <a:p>
            <a:pPr marL="0" lvl="0" indent="0" algn="l" rtl="0">
              <a:spcBef>
                <a:spcPts val="0"/>
              </a:spcBef>
              <a:spcAft>
                <a:spcPts val="0"/>
              </a:spcAft>
              <a:buClr>
                <a:schemeClr val="dk1"/>
              </a:buClr>
              <a:buSzPts val="275"/>
              <a:buFont typeface="Arial"/>
              <a:buNone/>
            </a:pPr>
            <a:r>
              <a:rPr lang="en-US" altLang="ja" sz="1200">
                <a:solidFill>
                  <a:schemeClr val="bg1"/>
                </a:solidFill>
              </a:rPr>
              <a:t>    &lt;/body&gt;</a:t>
            </a:r>
            <a:endParaRPr lang="en-US" altLang="ja-JP" sz="1200">
              <a:solidFill>
                <a:schemeClr val="bg1"/>
              </a:solidFill>
            </a:endParaRPr>
          </a:p>
          <a:p>
            <a:pPr marL="0" lvl="0" indent="0" algn="l" rtl="0">
              <a:spcBef>
                <a:spcPts val="0"/>
              </a:spcBef>
              <a:spcAft>
                <a:spcPts val="0"/>
              </a:spcAft>
              <a:buClr>
                <a:schemeClr val="dk1"/>
              </a:buClr>
              <a:buSzPts val="275"/>
              <a:buFont typeface="Arial"/>
              <a:buNone/>
            </a:pPr>
            <a:r>
              <a:rPr lang="en-US" altLang="ja" sz="1200">
                <a:solidFill>
                  <a:schemeClr val="bg1"/>
                </a:solidFill>
              </a:rPr>
              <a:t>  &lt;/text&gt;</a:t>
            </a:r>
          </a:p>
          <a:p>
            <a:pPr marL="0" lvl="0" indent="0" algn="l" rtl="0">
              <a:spcBef>
                <a:spcPts val="0"/>
              </a:spcBef>
              <a:spcAft>
                <a:spcPts val="0"/>
              </a:spcAft>
              <a:buClr>
                <a:schemeClr val="dk1"/>
              </a:buClr>
              <a:buSzPts val="275"/>
              <a:buFont typeface="Arial"/>
              <a:buNone/>
            </a:pPr>
            <a:r>
              <a:rPr lang="en-US" altLang="ja-JP" sz="1200">
                <a:solidFill>
                  <a:schemeClr val="bg1"/>
                </a:solidFill>
              </a:rPr>
              <a:t>&lt;/TEI&gt;</a:t>
            </a:r>
          </a:p>
        </p:txBody>
      </p:sp>
      <p:sp>
        <p:nvSpPr>
          <p:cNvPr id="7" name="Google Shape;177;p25">
            <a:extLst>
              <a:ext uri="{FF2B5EF4-FFF2-40B4-BE49-F238E27FC236}">
                <a16:creationId xmlns:a16="http://schemas.microsoft.com/office/drawing/2014/main" id="{7C64BF94-45DA-8432-CDA8-8312F585C592}"/>
              </a:ext>
            </a:extLst>
          </p:cNvPr>
          <p:cNvSpPr txBox="1">
            <a:spLocks/>
          </p:cNvSpPr>
          <p:nvPr/>
        </p:nvSpPr>
        <p:spPr>
          <a:xfrm>
            <a:off x="0" y="463389"/>
            <a:ext cx="4572000" cy="4680111"/>
          </a:xfrm>
          <a:prstGeom prst="rect">
            <a:avLst/>
          </a:prstGeom>
          <a:solidFill>
            <a:schemeClr val="tx2">
              <a:lumMod val="25000"/>
            </a:schemeClr>
          </a:solidFill>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L="419090" marR="0" lvl="0" indent="-342892" algn="l" rtl="0" eaLnBrk="1" hangingPunct="1">
              <a:lnSpc>
                <a:spcPct val="110000"/>
              </a:lnSpc>
              <a:spcBef>
                <a:spcPts val="0"/>
              </a:spcBef>
              <a:spcAft>
                <a:spcPts val="0"/>
              </a:spcAft>
              <a:buClr>
                <a:srgbClr val="000000"/>
              </a:buClr>
              <a:buFont typeface="Arial" panose="020B0604020202020204" pitchFamily="34" charset="0"/>
              <a:buChar char="•"/>
              <a:defRPr kumimoji="1" sz="28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1pPr>
            <a:lvl2pPr marL="0" marR="0" lvl="1" indent="0" algn="l" rtl="0" eaLnBrk="1" hangingPunct="1">
              <a:lnSpc>
                <a:spcPct val="100000"/>
              </a:lnSpc>
              <a:spcBef>
                <a:spcPts val="0"/>
              </a:spcBef>
              <a:spcAft>
                <a:spcPts val="0"/>
              </a:spcAft>
              <a:buClr>
                <a:srgbClr val="000000"/>
              </a:buClr>
              <a:buFont typeface="Arial" panose="020B0604020202020204" pitchFamily="34" charset="0"/>
              <a:buNone/>
              <a:defRPr kumimoji="1" sz="2000" b="0" i="0" u="none" strike="noStrike" cap="none">
                <a:solidFill>
                  <a:srgbClr val="000000"/>
                </a:solidFill>
                <a:latin typeface="Arial"/>
                <a:ea typeface="Arial"/>
                <a:cs typeface="Arial"/>
                <a:sym typeface="Arial"/>
              </a:defRPr>
            </a:lvl2pPr>
            <a:lvl3pPr marL="457189" marR="0" lvl="2" indent="-457189"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3pPr>
            <a:lvl4pPr marL="457189" marR="0" lvl="3" indent="-457189"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4pPr>
            <a:lvl5pPr marL="457189" marR="0" lvl="4" indent="-457189"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a:lstStyle>
          <a:p>
            <a:pPr marL="0" indent="0" defTabSz="914400" fontAlgn="auto">
              <a:lnSpc>
                <a:spcPct val="95000"/>
              </a:lnSpc>
              <a:buClr>
                <a:schemeClr val="dk1"/>
              </a:buClr>
              <a:buSzPts val="275"/>
              <a:buFont typeface="Arial"/>
              <a:buNone/>
            </a:pPr>
            <a:r>
              <a:rPr lang="en-US" altLang="ja" sz="1200" kern="0">
                <a:solidFill>
                  <a:schemeClr val="bg1"/>
                </a:solidFill>
              </a:rPr>
              <a:t>&lt;TEI&gt;</a:t>
            </a:r>
            <a:endParaRPr lang="en-US" sz="1200" kern="0">
              <a:solidFill>
                <a:schemeClr val="bg1"/>
              </a:solidFill>
            </a:endParaRPr>
          </a:p>
          <a:p>
            <a:pPr marL="0" indent="0" defTabSz="914400" fontAlgn="auto">
              <a:lnSpc>
                <a:spcPct val="95000"/>
              </a:lnSpc>
              <a:buClr>
                <a:schemeClr val="dk1"/>
              </a:buClr>
              <a:buSzPts val="275"/>
              <a:buFont typeface="Arial"/>
              <a:buNone/>
            </a:pPr>
            <a:r>
              <a:rPr lang="en-US" altLang="ja" sz="1200" kern="0">
                <a:solidFill>
                  <a:schemeClr val="bg1"/>
                </a:solidFill>
              </a:rPr>
              <a:t>  &lt;</a:t>
            </a:r>
            <a:r>
              <a:rPr lang="en-US" altLang="ja" sz="1200" kern="0" err="1">
                <a:solidFill>
                  <a:schemeClr val="bg1"/>
                </a:solidFill>
              </a:rPr>
              <a:t>teiHeader</a:t>
            </a:r>
            <a:r>
              <a:rPr lang="en-US" altLang="ja" sz="1200" kern="0">
                <a:solidFill>
                  <a:schemeClr val="bg1"/>
                </a:solidFill>
              </a:rPr>
              <a:t>&gt;</a:t>
            </a:r>
            <a:endParaRPr lang="en-US" sz="1200" kern="0">
              <a:solidFill>
                <a:schemeClr val="bg1"/>
              </a:solidFill>
            </a:endParaRPr>
          </a:p>
          <a:p>
            <a:pPr marL="0" indent="0" defTabSz="914400" fontAlgn="auto">
              <a:lnSpc>
                <a:spcPct val="95000"/>
              </a:lnSpc>
              <a:buClr>
                <a:schemeClr val="dk1"/>
              </a:buClr>
              <a:buSzPts val="275"/>
              <a:buFont typeface="Arial"/>
              <a:buNone/>
            </a:pPr>
            <a:r>
              <a:rPr lang="en-US" altLang="ja" sz="1200" kern="0">
                <a:solidFill>
                  <a:schemeClr val="bg1"/>
                </a:solidFill>
              </a:rPr>
              <a:t>    &lt;</a:t>
            </a:r>
            <a:r>
              <a:rPr lang="en-US" altLang="ja" sz="1200" kern="0" err="1">
                <a:solidFill>
                  <a:schemeClr val="bg1"/>
                </a:solidFill>
              </a:rPr>
              <a:t>fileDesc</a:t>
            </a:r>
            <a:r>
              <a:rPr lang="en-US" altLang="ja" sz="1200" kern="0">
                <a:solidFill>
                  <a:schemeClr val="bg1"/>
                </a:solidFill>
              </a:rPr>
              <a:t>&gt;</a:t>
            </a:r>
            <a:endParaRPr lang="en-US" sz="1200" kern="0">
              <a:solidFill>
                <a:schemeClr val="bg1"/>
              </a:solidFill>
            </a:endParaRPr>
          </a:p>
          <a:p>
            <a:pPr marL="0" indent="0" defTabSz="914400" fontAlgn="auto">
              <a:lnSpc>
                <a:spcPct val="95000"/>
              </a:lnSpc>
              <a:buClr>
                <a:schemeClr val="dk1"/>
              </a:buClr>
              <a:buSzPts val="275"/>
              <a:buFont typeface="Arial"/>
              <a:buNone/>
            </a:pPr>
            <a:r>
              <a:rPr lang="en-US" altLang="ja" sz="1200" kern="0">
                <a:solidFill>
                  <a:schemeClr val="bg1"/>
                </a:solidFill>
              </a:rPr>
              <a:t>      &lt;</a:t>
            </a:r>
            <a:r>
              <a:rPr lang="en-US" altLang="ja" sz="1200" kern="0" err="1">
                <a:solidFill>
                  <a:schemeClr val="bg1"/>
                </a:solidFill>
              </a:rPr>
              <a:t>titleStmt</a:t>
            </a:r>
            <a:r>
              <a:rPr lang="en-US" altLang="ja" sz="1200" kern="0">
                <a:solidFill>
                  <a:schemeClr val="bg1"/>
                </a:solidFill>
              </a:rPr>
              <a:t>&gt;</a:t>
            </a:r>
            <a:endParaRPr lang="en-US" sz="1200" kern="0">
              <a:solidFill>
                <a:schemeClr val="bg1"/>
              </a:solidFill>
            </a:endParaRPr>
          </a:p>
          <a:p>
            <a:pPr marL="0" indent="0" defTabSz="914400" fontAlgn="auto">
              <a:lnSpc>
                <a:spcPct val="95000"/>
              </a:lnSpc>
              <a:buClr>
                <a:schemeClr val="dk1"/>
              </a:buClr>
              <a:buSzPts val="275"/>
              <a:buFont typeface="Arial"/>
              <a:buNone/>
            </a:pPr>
            <a:r>
              <a:rPr lang="en-US" altLang="ja" sz="1200" kern="0">
                <a:solidFill>
                  <a:schemeClr val="bg1"/>
                </a:solidFill>
              </a:rPr>
              <a:t>        &lt;title&gt;</a:t>
            </a:r>
            <a:r>
              <a:rPr lang="ja-JP" altLang="en-US" sz="1200" kern="0">
                <a:solidFill>
                  <a:schemeClr val="bg1"/>
                </a:solidFill>
              </a:rPr>
              <a:t>自然の美</a:t>
            </a:r>
            <a:r>
              <a:rPr lang="en-US" altLang="ja-JP" sz="1200" kern="0">
                <a:solidFill>
                  <a:schemeClr val="bg1"/>
                </a:solidFill>
              </a:rPr>
              <a:t>&lt;/</a:t>
            </a:r>
            <a:r>
              <a:rPr lang="en-US" altLang="ja" sz="1200" kern="0">
                <a:solidFill>
                  <a:schemeClr val="bg1"/>
                </a:solidFill>
              </a:rPr>
              <a:t>title&gt;</a:t>
            </a:r>
            <a:endParaRPr lang="en-US" sz="1200" kern="0">
              <a:solidFill>
                <a:schemeClr val="bg1"/>
              </a:solidFill>
            </a:endParaRPr>
          </a:p>
          <a:p>
            <a:pPr marL="0" indent="0" defTabSz="914400" fontAlgn="auto">
              <a:lnSpc>
                <a:spcPct val="95000"/>
              </a:lnSpc>
              <a:buClr>
                <a:schemeClr val="dk1"/>
              </a:buClr>
              <a:buSzPts val="275"/>
              <a:buFont typeface="Arial"/>
              <a:buNone/>
            </a:pPr>
            <a:r>
              <a:rPr lang="en-US" altLang="ja" sz="1200" kern="0">
                <a:solidFill>
                  <a:schemeClr val="bg1"/>
                </a:solidFill>
              </a:rPr>
              <a:t>        &lt;author&gt;</a:t>
            </a:r>
            <a:r>
              <a:rPr lang="ja-JP" altLang="en-US" sz="1200" kern="0">
                <a:solidFill>
                  <a:schemeClr val="bg1"/>
                </a:solidFill>
              </a:rPr>
              <a:t>山田花子</a:t>
            </a:r>
            <a:r>
              <a:rPr lang="en-US" altLang="ja-JP" sz="1200" kern="0">
                <a:solidFill>
                  <a:schemeClr val="bg1"/>
                </a:solidFill>
              </a:rPr>
              <a:t>&lt;/</a:t>
            </a:r>
            <a:r>
              <a:rPr lang="en-US" altLang="ja" sz="1200" kern="0">
                <a:solidFill>
                  <a:schemeClr val="bg1"/>
                </a:solidFill>
              </a:rPr>
              <a:t>author&gt;</a:t>
            </a:r>
            <a:endParaRPr lang="en-US" sz="1200" kern="0">
              <a:solidFill>
                <a:schemeClr val="bg1"/>
              </a:solidFill>
            </a:endParaRPr>
          </a:p>
          <a:p>
            <a:pPr marL="0" indent="0" defTabSz="914400" fontAlgn="auto">
              <a:lnSpc>
                <a:spcPct val="95000"/>
              </a:lnSpc>
              <a:buClr>
                <a:schemeClr val="dk1"/>
              </a:buClr>
              <a:buSzPts val="275"/>
              <a:buFont typeface="Arial"/>
              <a:buNone/>
            </a:pPr>
            <a:r>
              <a:rPr lang="en-US" altLang="ja" sz="1200" kern="0">
                <a:solidFill>
                  <a:schemeClr val="bg1"/>
                </a:solidFill>
              </a:rPr>
              <a:t>      &lt;/</a:t>
            </a:r>
            <a:r>
              <a:rPr lang="en-US" altLang="ja" sz="1200" kern="0" err="1">
                <a:solidFill>
                  <a:schemeClr val="bg1"/>
                </a:solidFill>
              </a:rPr>
              <a:t>titleStmt</a:t>
            </a:r>
            <a:r>
              <a:rPr lang="en-US" altLang="ja" sz="1200" kern="0">
                <a:solidFill>
                  <a:schemeClr val="bg1"/>
                </a:solidFill>
              </a:rPr>
              <a:t>&gt;</a:t>
            </a:r>
            <a:endParaRPr lang="en-US" sz="1200" kern="0">
              <a:solidFill>
                <a:schemeClr val="bg1"/>
              </a:solidFill>
            </a:endParaRPr>
          </a:p>
          <a:p>
            <a:pPr marL="0" indent="0" defTabSz="914400" fontAlgn="auto">
              <a:lnSpc>
                <a:spcPct val="95000"/>
              </a:lnSpc>
              <a:buClr>
                <a:schemeClr val="dk1"/>
              </a:buClr>
              <a:buSzPts val="275"/>
              <a:buFont typeface="Arial"/>
              <a:buNone/>
            </a:pPr>
            <a:r>
              <a:rPr lang="en-US" altLang="ja" sz="1200" kern="0">
                <a:solidFill>
                  <a:schemeClr val="bg1"/>
                </a:solidFill>
              </a:rPr>
              <a:t>      &lt;</a:t>
            </a:r>
            <a:r>
              <a:rPr lang="en-US" altLang="ja" sz="1200" kern="0" err="1">
                <a:solidFill>
                  <a:schemeClr val="bg1"/>
                </a:solidFill>
              </a:rPr>
              <a:t>publicationStmt</a:t>
            </a:r>
            <a:r>
              <a:rPr lang="en-US" altLang="ja" sz="1200" kern="0">
                <a:solidFill>
                  <a:schemeClr val="bg1"/>
                </a:solidFill>
              </a:rPr>
              <a:t>&gt;</a:t>
            </a:r>
            <a:endParaRPr lang="en-US" sz="1200" kern="0">
              <a:solidFill>
                <a:schemeClr val="bg1"/>
              </a:solidFill>
            </a:endParaRPr>
          </a:p>
          <a:p>
            <a:pPr marL="0" indent="0" defTabSz="914400" fontAlgn="auto">
              <a:lnSpc>
                <a:spcPct val="95000"/>
              </a:lnSpc>
              <a:buClr>
                <a:schemeClr val="dk1"/>
              </a:buClr>
              <a:buSzPts val="275"/>
              <a:buFont typeface="Arial"/>
              <a:buNone/>
            </a:pPr>
            <a:r>
              <a:rPr lang="en-US" altLang="ja" sz="1200" kern="0">
                <a:solidFill>
                  <a:schemeClr val="bg1"/>
                </a:solidFill>
              </a:rPr>
              <a:t>        &lt;publisher&gt;</a:t>
            </a:r>
            <a:r>
              <a:rPr lang="ja-JP" altLang="en-US" sz="1200" kern="0">
                <a:solidFill>
                  <a:schemeClr val="bg1"/>
                </a:solidFill>
              </a:rPr>
              <a:t>阪大出版</a:t>
            </a:r>
            <a:r>
              <a:rPr lang="en-US" altLang="ja-JP" sz="1200" kern="0">
                <a:solidFill>
                  <a:schemeClr val="bg1"/>
                </a:solidFill>
              </a:rPr>
              <a:t>&lt;/</a:t>
            </a:r>
            <a:r>
              <a:rPr lang="en-US" altLang="ja" sz="1200" kern="0">
                <a:solidFill>
                  <a:schemeClr val="bg1"/>
                </a:solidFill>
              </a:rPr>
              <a:t>publisher&gt;</a:t>
            </a:r>
            <a:endParaRPr lang="en-US" sz="1200" kern="0">
              <a:solidFill>
                <a:schemeClr val="bg1"/>
              </a:solidFill>
            </a:endParaRPr>
          </a:p>
          <a:p>
            <a:pPr marL="0" indent="0" defTabSz="914400" fontAlgn="auto">
              <a:lnSpc>
                <a:spcPct val="95000"/>
              </a:lnSpc>
              <a:buClr>
                <a:schemeClr val="dk1"/>
              </a:buClr>
              <a:buSzPts val="275"/>
              <a:buFont typeface="Arial"/>
              <a:buNone/>
            </a:pPr>
            <a:r>
              <a:rPr lang="en-US" altLang="ja" sz="1200" kern="0">
                <a:solidFill>
                  <a:schemeClr val="bg1"/>
                </a:solidFill>
              </a:rPr>
              <a:t>        &lt;date&gt;2024&lt;/date&gt;</a:t>
            </a:r>
            <a:endParaRPr lang="en-US" sz="1200" kern="0">
              <a:solidFill>
                <a:schemeClr val="bg1"/>
              </a:solidFill>
            </a:endParaRPr>
          </a:p>
          <a:p>
            <a:pPr marL="0" indent="0" defTabSz="914400" fontAlgn="auto">
              <a:lnSpc>
                <a:spcPct val="95000"/>
              </a:lnSpc>
              <a:buClr>
                <a:schemeClr val="dk1"/>
              </a:buClr>
              <a:buSzPts val="275"/>
              <a:buFont typeface="Arial"/>
              <a:buNone/>
            </a:pPr>
            <a:r>
              <a:rPr lang="en-US" altLang="ja" sz="1200" kern="0">
                <a:solidFill>
                  <a:schemeClr val="bg1"/>
                </a:solidFill>
              </a:rPr>
              <a:t>      &lt;/</a:t>
            </a:r>
            <a:r>
              <a:rPr lang="en-US" altLang="ja" sz="1200" kern="0" err="1">
                <a:solidFill>
                  <a:schemeClr val="bg1"/>
                </a:solidFill>
              </a:rPr>
              <a:t>publicationStmt</a:t>
            </a:r>
            <a:r>
              <a:rPr lang="en-US" altLang="ja" sz="1200" kern="0">
                <a:solidFill>
                  <a:schemeClr val="bg1"/>
                </a:solidFill>
              </a:rPr>
              <a:t>&gt;</a:t>
            </a:r>
          </a:p>
          <a:p>
            <a:pPr marL="0" indent="0" defTabSz="914400" fontAlgn="auto">
              <a:lnSpc>
                <a:spcPct val="95000"/>
              </a:lnSpc>
              <a:buClr>
                <a:schemeClr val="dk1"/>
              </a:buClr>
              <a:buSzPts val="275"/>
              <a:buFont typeface="Arial"/>
              <a:buNone/>
            </a:pPr>
            <a:r>
              <a:rPr lang="ja-JP" altLang="en-US" sz="1200" kern="0">
                <a:solidFill>
                  <a:schemeClr val="bg1"/>
                </a:solidFill>
              </a:rPr>
              <a:t>　　　</a:t>
            </a:r>
            <a:r>
              <a:rPr lang="en-US" altLang="ja-JP" sz="1200" kern="0">
                <a:solidFill>
                  <a:schemeClr val="bg1"/>
                </a:solidFill>
              </a:rPr>
              <a:t>&lt;</a:t>
            </a:r>
            <a:r>
              <a:rPr lang="en-US" altLang="ja-JP" sz="1200" kern="0" err="1">
                <a:solidFill>
                  <a:schemeClr val="bg1"/>
                </a:solidFill>
              </a:rPr>
              <a:t>sourceDesc</a:t>
            </a:r>
            <a:r>
              <a:rPr lang="en-US" altLang="ja-JP" sz="1200" kern="0">
                <a:solidFill>
                  <a:schemeClr val="bg1"/>
                </a:solidFill>
              </a:rPr>
              <a:t>&gt;</a:t>
            </a:r>
          </a:p>
          <a:p>
            <a:pPr marL="0" indent="0" defTabSz="914400" fontAlgn="auto">
              <a:lnSpc>
                <a:spcPct val="95000"/>
              </a:lnSpc>
              <a:buClr>
                <a:schemeClr val="dk1"/>
              </a:buClr>
              <a:buSzPts val="275"/>
              <a:buFont typeface="Arial"/>
              <a:buNone/>
            </a:pPr>
            <a:r>
              <a:rPr lang="en-US" sz="1200" kern="0">
                <a:solidFill>
                  <a:schemeClr val="bg1"/>
                </a:solidFill>
              </a:rPr>
              <a:t>        &lt;p&gt;ChatGPT</a:t>
            </a:r>
            <a:r>
              <a:rPr lang="ja-JP" altLang="en-US" sz="1200" kern="0">
                <a:solidFill>
                  <a:schemeClr val="bg1"/>
                </a:solidFill>
              </a:rPr>
              <a:t>が自動生成した詩</a:t>
            </a:r>
            <a:r>
              <a:rPr lang="en-US" sz="1200" kern="0">
                <a:solidFill>
                  <a:schemeClr val="bg1"/>
                </a:solidFill>
              </a:rPr>
              <a:t>&lt;/p&gt;</a:t>
            </a:r>
          </a:p>
          <a:p>
            <a:pPr marL="0" indent="0" defTabSz="914400" fontAlgn="auto">
              <a:lnSpc>
                <a:spcPct val="95000"/>
              </a:lnSpc>
              <a:buClr>
                <a:schemeClr val="dk1"/>
              </a:buClr>
              <a:buSzPts val="275"/>
              <a:buFont typeface="Arial"/>
              <a:buNone/>
            </a:pPr>
            <a:r>
              <a:rPr lang="en-US" sz="1200" kern="0">
                <a:solidFill>
                  <a:schemeClr val="bg1"/>
                </a:solidFill>
              </a:rPr>
              <a:t>      &lt;/</a:t>
            </a:r>
            <a:r>
              <a:rPr lang="en-US" sz="1200" kern="0" err="1">
                <a:solidFill>
                  <a:schemeClr val="bg1"/>
                </a:solidFill>
              </a:rPr>
              <a:t>sourceDesc</a:t>
            </a:r>
            <a:r>
              <a:rPr lang="en-US" sz="1200" kern="0">
                <a:solidFill>
                  <a:schemeClr val="bg1"/>
                </a:solidFill>
              </a:rPr>
              <a:t>&gt;</a:t>
            </a:r>
          </a:p>
          <a:p>
            <a:pPr marL="0" indent="0" defTabSz="914400" fontAlgn="auto">
              <a:lnSpc>
                <a:spcPct val="95000"/>
              </a:lnSpc>
              <a:buClr>
                <a:schemeClr val="dk1"/>
              </a:buClr>
              <a:buSzPts val="275"/>
              <a:buFont typeface="Arial"/>
              <a:buNone/>
            </a:pPr>
            <a:r>
              <a:rPr lang="en-US" altLang="ja" sz="1200" kern="0">
                <a:solidFill>
                  <a:schemeClr val="bg1"/>
                </a:solidFill>
              </a:rPr>
              <a:t>    &lt;/</a:t>
            </a:r>
            <a:r>
              <a:rPr lang="en-US" altLang="ja" sz="1200" kern="0" err="1">
                <a:solidFill>
                  <a:schemeClr val="bg1"/>
                </a:solidFill>
              </a:rPr>
              <a:t>fileDesc</a:t>
            </a:r>
            <a:r>
              <a:rPr lang="en-US" altLang="ja" sz="1200" kern="0">
                <a:solidFill>
                  <a:schemeClr val="bg1"/>
                </a:solidFill>
              </a:rPr>
              <a:t>&gt;</a:t>
            </a:r>
            <a:endParaRPr lang="en-US" sz="1200" kern="0">
              <a:solidFill>
                <a:schemeClr val="bg1"/>
              </a:solidFill>
            </a:endParaRPr>
          </a:p>
          <a:p>
            <a:pPr marL="0" indent="0" defTabSz="914400" fontAlgn="auto">
              <a:lnSpc>
                <a:spcPct val="95000"/>
              </a:lnSpc>
              <a:buClr>
                <a:schemeClr val="dk1"/>
              </a:buClr>
              <a:buSzPts val="275"/>
              <a:buFont typeface="Arial"/>
              <a:buNone/>
            </a:pPr>
            <a:r>
              <a:rPr lang="en-US" altLang="ja" sz="1200" kern="0">
                <a:solidFill>
                  <a:schemeClr val="bg1"/>
                </a:solidFill>
              </a:rPr>
              <a:t>  &lt;/</a:t>
            </a:r>
            <a:r>
              <a:rPr lang="en-US" altLang="ja" sz="1200" kern="0" err="1">
                <a:solidFill>
                  <a:schemeClr val="bg1"/>
                </a:solidFill>
              </a:rPr>
              <a:t>teiHeader</a:t>
            </a:r>
            <a:r>
              <a:rPr lang="en-US" altLang="ja" sz="1200" kern="0">
                <a:solidFill>
                  <a:schemeClr val="bg1"/>
                </a:solidFill>
              </a:rPr>
              <a:t>&gt;</a:t>
            </a:r>
            <a:endParaRPr lang="en-US" sz="1200" kern="0">
              <a:solidFill>
                <a:schemeClr val="bg1"/>
              </a:solidFill>
            </a:endParaRPr>
          </a:p>
          <a:p>
            <a:pPr marL="0" lvl="0" indent="0" algn="l" rtl="0">
              <a:spcBef>
                <a:spcPts val="0"/>
              </a:spcBef>
              <a:spcAft>
                <a:spcPts val="0"/>
              </a:spcAft>
              <a:buClr>
                <a:schemeClr val="dk1"/>
              </a:buClr>
              <a:buSzPts val="275"/>
              <a:buFont typeface="Arial"/>
              <a:buNone/>
            </a:pPr>
            <a:r>
              <a:rPr lang="en-US" altLang="ja" sz="1200" kern="0">
                <a:solidFill>
                  <a:schemeClr val="bg1"/>
                </a:solidFill>
              </a:rPr>
              <a:t>  </a:t>
            </a:r>
            <a:r>
              <a:rPr lang="en-US" altLang="ja" sz="1200">
                <a:solidFill>
                  <a:schemeClr val="bg1"/>
                </a:solidFill>
              </a:rPr>
              <a:t>&lt;text&gt;</a:t>
            </a:r>
            <a:endParaRPr lang="en-US" altLang="ja-JP" sz="1200">
              <a:solidFill>
                <a:schemeClr val="bg1"/>
              </a:solidFill>
            </a:endParaRPr>
          </a:p>
          <a:p>
            <a:pPr marL="0" lvl="0" indent="0" algn="l" rtl="0">
              <a:spcBef>
                <a:spcPts val="0"/>
              </a:spcBef>
              <a:spcAft>
                <a:spcPts val="0"/>
              </a:spcAft>
              <a:buClr>
                <a:schemeClr val="dk1"/>
              </a:buClr>
              <a:buSzPts val="275"/>
              <a:buFont typeface="Arial"/>
              <a:buNone/>
            </a:pPr>
            <a:r>
              <a:rPr lang="en-US" altLang="ja" sz="1200">
                <a:solidFill>
                  <a:schemeClr val="bg1"/>
                </a:solidFill>
              </a:rPr>
              <a:t>    &lt;body&gt;</a:t>
            </a:r>
          </a:p>
          <a:p>
            <a:pPr marL="0" lvl="0" indent="0" algn="l" rtl="0">
              <a:spcBef>
                <a:spcPts val="0"/>
              </a:spcBef>
              <a:spcAft>
                <a:spcPts val="0"/>
              </a:spcAft>
              <a:buClr>
                <a:schemeClr val="dk1"/>
              </a:buClr>
              <a:buSzPts val="275"/>
              <a:buFont typeface="Arial"/>
              <a:buNone/>
            </a:pPr>
            <a:r>
              <a:rPr lang="en-US" altLang="ja-JP" sz="1200">
                <a:solidFill>
                  <a:schemeClr val="bg1"/>
                </a:solidFill>
              </a:rPr>
              <a:t>      &lt;div type="chapter" n=”0"&gt;</a:t>
            </a:r>
          </a:p>
          <a:p>
            <a:pPr marL="0" lvl="0" indent="0" algn="l" rtl="0">
              <a:spcBef>
                <a:spcPts val="0"/>
              </a:spcBef>
              <a:spcAft>
                <a:spcPts val="0"/>
              </a:spcAft>
              <a:buClr>
                <a:schemeClr val="dk1"/>
              </a:buClr>
              <a:buSzPts val="275"/>
              <a:buFont typeface="Arial"/>
              <a:buNone/>
            </a:pPr>
            <a:r>
              <a:rPr lang="en-US" altLang="ja-JP" sz="1200">
                <a:solidFill>
                  <a:schemeClr val="bg1"/>
                </a:solidFill>
              </a:rPr>
              <a:t>        &lt;head&gt;</a:t>
            </a:r>
            <a:r>
              <a:rPr lang="ja-JP" altLang="en-US" sz="1200">
                <a:solidFill>
                  <a:schemeClr val="bg1"/>
                </a:solidFill>
              </a:rPr>
              <a:t>序章</a:t>
            </a:r>
            <a:r>
              <a:rPr lang="en-US" altLang="ja-JP" sz="1200">
                <a:solidFill>
                  <a:schemeClr val="bg1"/>
                </a:solidFill>
              </a:rPr>
              <a:t>&lt;/head&gt;</a:t>
            </a:r>
          </a:p>
          <a:p>
            <a:pPr marL="0" lvl="0" indent="0" algn="l" rtl="0">
              <a:spcBef>
                <a:spcPts val="0"/>
              </a:spcBef>
              <a:spcAft>
                <a:spcPts val="0"/>
              </a:spcAft>
              <a:buClr>
                <a:schemeClr val="dk1"/>
              </a:buClr>
              <a:buSzPts val="275"/>
              <a:buFont typeface="Arial"/>
              <a:buNone/>
            </a:pPr>
            <a:r>
              <a:rPr lang="en-US" altLang="ja" sz="1200">
                <a:solidFill>
                  <a:schemeClr val="bg1"/>
                </a:solidFill>
              </a:rPr>
              <a:t>        &lt;p&gt;</a:t>
            </a:r>
            <a:r>
              <a:rPr lang="ja-JP" altLang="en-US" sz="1200">
                <a:solidFill>
                  <a:schemeClr val="bg1"/>
                </a:solidFill>
              </a:rPr>
              <a:t>美しい自然が目の前に広がっていた。</a:t>
            </a:r>
            <a:r>
              <a:rPr lang="en-US" altLang="ja-JP" sz="1200">
                <a:solidFill>
                  <a:schemeClr val="bg1"/>
                </a:solidFill>
              </a:rPr>
              <a:t>&lt;/</a:t>
            </a:r>
            <a:r>
              <a:rPr lang="en-US" altLang="ja" sz="1200">
                <a:solidFill>
                  <a:schemeClr val="bg1"/>
                </a:solidFill>
              </a:rPr>
              <a:t>p&gt;</a:t>
            </a:r>
            <a:endParaRPr lang="en-US" altLang="ja-JP" sz="1200">
              <a:solidFill>
                <a:schemeClr val="bg1"/>
              </a:solidFill>
            </a:endParaRPr>
          </a:p>
          <a:p>
            <a:pPr marL="0" indent="0" defTabSz="914400" fontAlgn="auto">
              <a:lnSpc>
                <a:spcPct val="95000"/>
              </a:lnSpc>
              <a:buClr>
                <a:schemeClr val="dk1"/>
              </a:buClr>
              <a:buSzPts val="275"/>
              <a:buFont typeface="Arial"/>
              <a:buNone/>
            </a:pPr>
            <a:endParaRPr lang="en-US" sz="1150" kern="0">
              <a:solidFill>
                <a:schemeClr val="bg1"/>
              </a:solidFill>
            </a:endParaRPr>
          </a:p>
        </p:txBody>
      </p:sp>
    </p:spTree>
    <p:extLst>
      <p:ext uri="{BB962C8B-B14F-4D97-AF65-F5344CB8AC3E}">
        <p14:creationId xmlns:p14="http://schemas.microsoft.com/office/powerpoint/2010/main" val="1523657756"/>
      </p:ext>
    </p:extLst>
  </p:cSld>
  <p:clrMapOvr>
    <a:masterClrMapping/>
  </p:clrMapOvr>
</p:sld>
</file>

<file path=ppt/theme/theme1.xml><?xml version="1.0" encoding="utf-8"?>
<a:theme xmlns:a="http://schemas.openxmlformats.org/drawingml/2006/main" name="GJS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JStemplate" id="{347E38ED-8BF1-3942-A3CA-EDFD488CD4FD}" vid="{150BB123-BADE-D74E-8689-752CB64F4F7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348900-7E36-1343-86EB-5616282D1FEB}">
  <we:reference id="bd5fb07b-f3e7-4d3f-af08-fcc3868e6623" version="1.0.0.0" store="developer" storeType="Registry"/>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UOsaka_academic_theme</Template>
  <TotalTime>7146</TotalTime>
  <Words>6166</Words>
  <Application>Microsoft Macintosh PowerPoint</Application>
  <PresentationFormat>On-screen Show (16:9)</PresentationFormat>
  <Paragraphs>487</Paragraphs>
  <Slides>19</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-apple-system</vt:lpstr>
      <vt:lpstr>.AppleSystemUIFontMonospaced</vt:lpstr>
      <vt:lpstr>BIZ UDPGothic</vt:lpstr>
      <vt:lpstr>Hiragino Sans</vt:lpstr>
      <vt:lpstr>Yu Gothic</vt:lpstr>
      <vt:lpstr>Yu Gothic</vt:lpstr>
      <vt:lpstr>Arial</vt:lpstr>
      <vt:lpstr>Helvetica Neue</vt:lpstr>
      <vt:lpstr>Menlo</vt:lpstr>
      <vt:lpstr>Times New Roman</vt:lpstr>
      <vt:lpstr>Wingdings</vt:lpstr>
      <vt:lpstr>GJStemplate</vt:lpstr>
      <vt:lpstr>TEIハンズオン</vt:lpstr>
      <vt:lpstr>sample_poem.txtの準備</vt:lpstr>
      <vt:lpstr>テキストの選定と基本構造の作成</vt:lpstr>
      <vt:lpstr>タグ付けの実践1</vt:lpstr>
      <vt:lpstr>タグ付けの実践2</vt:lpstr>
      <vt:lpstr>お手本も開こう</vt:lpstr>
      <vt:lpstr>タグ付けの実践3</vt:lpstr>
      <vt:lpstr>タグ付けの実践4</vt:lpstr>
      <vt:lpstr>ひとまず全て手入力してみた結果</vt:lpstr>
      <vt:lpstr>より楽＆正確にTEIを作成しよう1</vt:lpstr>
      <vt:lpstr>より楽＆正確にTEIを作成しよう2</vt:lpstr>
      <vt:lpstr>より楽＆正確にTEIを作成しよう3</vt:lpstr>
      <vt:lpstr>TEIファイルの見た目を変えよう</vt:lpstr>
      <vt:lpstr>Live Server 機能拡張</vt:lpstr>
      <vt:lpstr>ブラウザを起動する</vt:lpstr>
      <vt:lpstr>詩を表示する1</vt:lpstr>
      <vt:lpstr>詩を表示する2</vt:lpstr>
      <vt:lpstr>詩を表示する3</vt:lpstr>
      <vt:lpstr>さいごに</vt:lpstr>
    </vt:vector>
  </TitlesOfParts>
  <Manager/>
  <Company>大阪大学大学院人文学研究科</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TEIハンズオン 基礎編</dc:title>
  <dc:subject>人文学研究者必見！テキストデータとTEIで描く新たな研究ビジョン</dc:subject>
  <dc:creator>吉賀夏子</dc:creator>
  <cp:keywords/>
  <dc:description/>
  <cp:lastModifiedBy>VOULGARIS NIKOLAOS</cp:lastModifiedBy>
  <cp:revision>268</cp:revision>
  <dcterms:modified xsi:type="dcterms:W3CDTF">2026-04-07T06:06:09Z</dcterms:modified>
  <cp:category/>
</cp:coreProperties>
</file>