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5"/>
  </p:notesMasterIdLst>
  <p:handoutMasterIdLst>
    <p:handoutMasterId r:id="rId16"/>
  </p:handoutMasterIdLst>
  <p:sldIdLst>
    <p:sldId id="376" r:id="rId5"/>
    <p:sldId id="325" r:id="rId6"/>
    <p:sldId id="326" r:id="rId7"/>
    <p:sldId id="286" r:id="rId8"/>
    <p:sldId id="342" r:id="rId9"/>
    <p:sldId id="379" r:id="rId10"/>
    <p:sldId id="330" r:id="rId11"/>
    <p:sldId id="374" r:id="rId12"/>
    <p:sldId id="377" r:id="rId13"/>
    <p:sldId id="378" r:id="rId14"/>
  </p:sldIdLst>
  <p:sldSz cx="9144000" cy="5143500" type="screen16x9"/>
  <p:notesSz cx="6807200" cy="9939338"/>
  <p:defaultTextStyle>
    <a:defPPr>
      <a:defRPr lang="ja-JP"/>
    </a:defPPr>
    <a:lvl1pPr algn="l" rtl="0" fontAlgn="base">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342900" algn="l" rtl="0" fontAlgn="base">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685800" algn="l" rtl="0" fontAlgn="base">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028700" algn="l" rtl="0" fontAlgn="base">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371600" algn="l" rtl="0" fontAlgn="base">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1714500" algn="l" defTabSz="6858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057400" algn="l" defTabSz="6858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2400300" algn="l" defTabSz="6858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2743200" algn="l" defTabSz="6858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1824"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4D6D"/>
    <a:srgbClr val="FF7C80"/>
    <a:srgbClr val="1E1A5C"/>
    <a:srgbClr val="ECECEC"/>
    <a:srgbClr val="C0E395"/>
    <a:srgbClr val="2A25C4"/>
    <a:srgbClr val="F4CCE1"/>
    <a:srgbClr val="D0EAB0"/>
    <a:srgbClr val="E99BC4"/>
    <a:srgbClr val="C5C4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7E3A4F-3BF3-48AF-8E07-511099DEA2E5}" v="4" dt="2023-05-26T00:27:42.641"/>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98" autoAdjust="0"/>
    <p:restoredTop sz="96076" autoAdjust="0"/>
  </p:normalViewPr>
  <p:slideViewPr>
    <p:cSldViewPr>
      <p:cViewPr varScale="1">
        <p:scale>
          <a:sx n="135" d="100"/>
          <a:sy n="135" d="100"/>
        </p:scale>
        <p:origin x="1008" y="114"/>
      </p:cViewPr>
      <p:guideLst>
        <p:guide orient="horz" pos="1824"/>
        <p:guide pos="2880"/>
      </p:guideLst>
    </p:cSldViewPr>
  </p:slideViewPr>
  <p:notesTextViewPr>
    <p:cViewPr>
      <p:scale>
        <a:sx n="150" d="100"/>
        <a:sy n="150" d="100"/>
      </p:scale>
      <p:origin x="0" y="0"/>
    </p:cViewPr>
  </p:notesTextViewPr>
  <p:sorterViewPr>
    <p:cViewPr>
      <p:scale>
        <a:sx n="100" d="100"/>
        <a:sy n="100" d="100"/>
      </p:scale>
      <p:origin x="0" y="-5136"/>
    </p:cViewPr>
  </p:sorterViewPr>
  <p:notesViewPr>
    <p:cSldViewPr>
      <p:cViewPr varScale="1">
        <p:scale>
          <a:sx n="76" d="100"/>
          <a:sy n="76" d="100"/>
        </p:scale>
        <p:origin x="3144" y="108"/>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6" cy="496967"/>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ー 2"/>
          <p:cNvSpPr>
            <a:spLocks noGrp="1"/>
          </p:cNvSpPr>
          <p:nvPr>
            <p:ph type="dt" sz="quarter" idx="1"/>
          </p:nvPr>
        </p:nvSpPr>
        <p:spPr>
          <a:xfrm>
            <a:off x="3855839" y="0"/>
            <a:ext cx="2949786" cy="496967"/>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8C20B825-B720-4BF0-A15F-52D74A174339}" type="datetimeFigureOut">
              <a:rPr lang="ja-JP" altLang="en-US"/>
              <a:pPr>
                <a:defRPr/>
              </a:pPr>
              <a:t>2025/9/25</a:t>
            </a:fld>
            <a:endParaRPr lang="ja-JP" altLang="en-US"/>
          </a:p>
        </p:txBody>
      </p:sp>
      <p:sp>
        <p:nvSpPr>
          <p:cNvPr id="4" name="フッター プレースホルダー 3"/>
          <p:cNvSpPr>
            <a:spLocks noGrp="1"/>
          </p:cNvSpPr>
          <p:nvPr>
            <p:ph type="ftr" sz="quarter" idx="2"/>
          </p:nvPr>
        </p:nvSpPr>
        <p:spPr>
          <a:xfrm>
            <a:off x="0" y="9440648"/>
            <a:ext cx="2949786" cy="49696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5" name="スライド番号プレースホルダー 4"/>
          <p:cNvSpPr>
            <a:spLocks noGrp="1"/>
          </p:cNvSpPr>
          <p:nvPr>
            <p:ph type="sldNum" sz="quarter" idx="3"/>
          </p:nvPr>
        </p:nvSpPr>
        <p:spPr>
          <a:xfrm>
            <a:off x="3855839" y="9440648"/>
            <a:ext cx="2949786" cy="49696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A768926-56A5-4F37-9541-C38A3F037578}" type="slidenum">
              <a:rPr lang="ja-JP" altLang="en-US"/>
              <a:pPr/>
              <a:t>‹#›</a:t>
            </a:fld>
            <a:endParaRPr lang="ja-JP"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9786"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1"/>
            <a:ext cx="2949786" cy="498693"/>
          </a:xfrm>
          <a:prstGeom prst="rect">
            <a:avLst/>
          </a:prstGeom>
        </p:spPr>
        <p:txBody>
          <a:bodyPr vert="horz" lIns="91440" tIns="45720" rIns="91440" bIns="45720" rtlCol="0"/>
          <a:lstStyle>
            <a:lvl1pPr algn="r">
              <a:defRPr sz="1200"/>
            </a:lvl1pPr>
          </a:lstStyle>
          <a:p>
            <a:fld id="{BDEAE825-0681-4D3B-96D6-38B93469C90A}" type="datetimeFigureOut">
              <a:rPr kumimoji="1" lang="ja-JP" altLang="en-US" smtClean="0"/>
              <a:t>2025/9/25</a:t>
            </a:fld>
            <a:endParaRPr kumimoji="1" lang="ja-JP" altLang="en-US"/>
          </a:p>
        </p:txBody>
      </p:sp>
      <p:sp>
        <p:nvSpPr>
          <p:cNvPr id="4" name="スライド イメージ プレースホルダー 3"/>
          <p:cNvSpPr>
            <a:spLocks noGrp="1" noRot="1" noChangeAspect="1"/>
          </p:cNvSpPr>
          <p:nvPr>
            <p:ph type="sldImg" idx="2"/>
          </p:nvPr>
        </p:nvSpPr>
        <p:spPr>
          <a:xfrm>
            <a:off x="423863" y="504825"/>
            <a:ext cx="5959475" cy="33528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033564"/>
            <a:ext cx="5445760" cy="5905773"/>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9"/>
            <a:ext cx="2949786" cy="498691"/>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9"/>
            <a:ext cx="2949786" cy="498691"/>
          </a:xfrm>
          <a:prstGeom prst="rect">
            <a:avLst/>
          </a:prstGeom>
        </p:spPr>
        <p:txBody>
          <a:bodyPr vert="horz" lIns="91440" tIns="45720" rIns="91440" bIns="45720" rtlCol="0" anchor="b"/>
          <a:lstStyle>
            <a:lvl1pPr algn="r">
              <a:defRPr sz="1200"/>
            </a:lvl1pPr>
          </a:lstStyle>
          <a:p>
            <a:fld id="{A9C2C880-4691-40F3-8CCE-18AAE8C1923B}" type="slidenum">
              <a:rPr kumimoji="1" lang="ja-JP" altLang="en-US" smtClean="0"/>
              <a:t>‹#›</a:t>
            </a:fld>
            <a:endParaRPr kumimoji="1" lang="ja-JP" altLang="en-US"/>
          </a:p>
        </p:txBody>
      </p:sp>
    </p:spTree>
    <p:extLst>
      <p:ext uri="{BB962C8B-B14F-4D97-AF65-F5344CB8AC3E}">
        <p14:creationId xmlns:p14="http://schemas.microsoft.com/office/powerpoint/2010/main" val="3530548525"/>
      </p:ext>
    </p:extLst>
  </p:cSld>
  <p:clrMap bg1="lt1" tx1="dk1" bg2="lt2" tx2="dk2" accent1="accent1" accent2="accent2" accent3="accent3" accent4="accent4" accent5="accent5" accent6="accent6" hlink="hlink" folHlink="folHlink"/>
  <p:notesStyle>
    <a:lvl1pPr marL="0" algn="l" defTabSz="685800" rtl="0" eaLnBrk="1" latinLnBrk="0" hangingPunct="1">
      <a:defRPr kumimoji="1" sz="900" kern="1200">
        <a:solidFill>
          <a:schemeClr val="tx1"/>
        </a:solidFill>
        <a:latin typeface="+mn-lt"/>
        <a:ea typeface="+mn-ea"/>
        <a:cs typeface="+mn-cs"/>
      </a:defRPr>
    </a:lvl1pPr>
    <a:lvl2pPr marL="342900" algn="l" defTabSz="685800" rtl="0" eaLnBrk="1" latinLnBrk="0" hangingPunct="1">
      <a:defRPr kumimoji="1" sz="900" kern="1200">
        <a:solidFill>
          <a:schemeClr val="tx1"/>
        </a:solidFill>
        <a:latin typeface="+mn-lt"/>
        <a:ea typeface="+mn-ea"/>
        <a:cs typeface="+mn-cs"/>
      </a:defRPr>
    </a:lvl2pPr>
    <a:lvl3pPr marL="685800" algn="l" defTabSz="685800" rtl="0" eaLnBrk="1" latinLnBrk="0" hangingPunct="1">
      <a:defRPr kumimoji="1" sz="900" kern="1200">
        <a:solidFill>
          <a:schemeClr val="tx1"/>
        </a:solidFill>
        <a:latin typeface="+mn-lt"/>
        <a:ea typeface="+mn-ea"/>
        <a:cs typeface="+mn-cs"/>
      </a:defRPr>
    </a:lvl3pPr>
    <a:lvl4pPr marL="1028700" algn="l" defTabSz="685800" rtl="0" eaLnBrk="1" latinLnBrk="0" hangingPunct="1">
      <a:defRPr kumimoji="1" sz="900" kern="1200">
        <a:solidFill>
          <a:schemeClr val="tx1"/>
        </a:solidFill>
        <a:latin typeface="+mn-lt"/>
        <a:ea typeface="+mn-ea"/>
        <a:cs typeface="+mn-cs"/>
      </a:defRPr>
    </a:lvl4pPr>
    <a:lvl5pPr marL="1371600" algn="l" defTabSz="685800" rtl="0" eaLnBrk="1" latinLnBrk="0" hangingPunct="1">
      <a:defRPr kumimoji="1" sz="900" kern="1200">
        <a:solidFill>
          <a:schemeClr val="tx1"/>
        </a:solidFill>
        <a:latin typeface="+mn-lt"/>
        <a:ea typeface="+mn-ea"/>
        <a:cs typeface="+mn-cs"/>
      </a:defRPr>
    </a:lvl5pPr>
    <a:lvl6pPr marL="1714500" algn="l" defTabSz="685800" rtl="0" eaLnBrk="1" latinLnBrk="0" hangingPunct="1">
      <a:defRPr kumimoji="1" sz="900" kern="1200">
        <a:solidFill>
          <a:schemeClr val="tx1"/>
        </a:solidFill>
        <a:latin typeface="+mn-lt"/>
        <a:ea typeface="+mn-ea"/>
        <a:cs typeface="+mn-cs"/>
      </a:defRPr>
    </a:lvl6pPr>
    <a:lvl7pPr marL="2057400" algn="l" defTabSz="685800" rtl="0" eaLnBrk="1" latinLnBrk="0" hangingPunct="1">
      <a:defRPr kumimoji="1" sz="900" kern="1200">
        <a:solidFill>
          <a:schemeClr val="tx1"/>
        </a:solidFill>
        <a:latin typeface="+mn-lt"/>
        <a:ea typeface="+mn-ea"/>
        <a:cs typeface="+mn-cs"/>
      </a:defRPr>
    </a:lvl7pPr>
    <a:lvl8pPr marL="2400300" algn="l" defTabSz="685800" rtl="0" eaLnBrk="1" latinLnBrk="0" hangingPunct="1">
      <a:defRPr kumimoji="1" sz="900" kern="1200">
        <a:solidFill>
          <a:schemeClr val="tx1"/>
        </a:solidFill>
        <a:latin typeface="+mn-lt"/>
        <a:ea typeface="+mn-ea"/>
        <a:cs typeface="+mn-cs"/>
      </a:defRPr>
    </a:lvl8pPr>
    <a:lvl9pPr marL="2743200" algn="l" defTabSz="685800" rtl="0" eaLnBrk="1" latinLnBrk="0" hangingPunct="1">
      <a:defRPr kumimoji="1"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osoa-portal.osaka-u.ac.jp/research-disclosure/oa-policy/"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Topic:</a:t>
            </a:r>
            <a:r>
              <a:rPr kumimoji="1" lang="ja-JP" altLang="en-US" sz="900" dirty="0"/>
              <a:t>オープンアクセスの背景と経緯</a:t>
            </a:r>
            <a:r>
              <a:rPr kumimoji="1" lang="en-US" altLang="ja-JP" sz="900" dirty="0"/>
              <a:t>2</a:t>
            </a:r>
            <a:r>
              <a:rPr kumimoji="1" lang="ja-JP" altLang="en-US" sz="900" dirty="0"/>
              <a:t>：オープンアクセス運動の流れ</a:t>
            </a:r>
            <a:endParaRPr kumimoji="1" lang="en-US" altLang="ja-JP" dirty="0"/>
          </a:p>
          <a:p>
            <a:endParaRPr kumimoji="1" lang="en-US" altLang="ja-JP"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```text</a:t>
            </a:r>
            <a:endParaRPr kumimoji="1" lang="en-US" altLang="ja-JP" dirty="0"/>
          </a:p>
          <a:p>
            <a:r>
              <a:rPr kumimoji="1" lang="ja-JP" altLang="en-US" dirty="0"/>
              <a:t>この動画では、オープンアクセス運動が生まれ、発展してきた経緯についてお話しします。</a:t>
            </a:r>
            <a:br>
              <a:rPr kumimoji="1" lang="en-US" altLang="ja-JP" dirty="0"/>
            </a:b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p>
            <a:endParaRPr kumimoji="1" lang="en-US" altLang="ja-JP"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```description</a:t>
            </a:r>
            <a:endParaRPr kumimoji="1" lang="en-US" altLang="ja-JP" dirty="0"/>
          </a:p>
          <a:p>
            <a:r>
              <a:rPr kumimoji="1" lang="ja-JP" altLang="en-US" dirty="0"/>
              <a:t>この動画では、オープンアクセス運動が生まれ、発展してきた経緯についてお話しします。</a:t>
            </a:r>
            <a:br>
              <a:rPr kumimoji="1" lang="en-US" altLang="ja-JP" dirty="0"/>
            </a:b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p>
            <a:endParaRPr kumimoji="1" lang="ja-JP" altLang="en-US" dirty="0"/>
          </a:p>
        </p:txBody>
      </p:sp>
      <p:sp>
        <p:nvSpPr>
          <p:cNvPr id="4" name="スライド番号プレースホルダー 3"/>
          <p:cNvSpPr>
            <a:spLocks noGrp="1"/>
          </p:cNvSpPr>
          <p:nvPr>
            <p:ph type="sldNum" sz="quarter" idx="5"/>
          </p:nvPr>
        </p:nvSpPr>
        <p:spPr/>
        <p:txBody>
          <a:bodyPr/>
          <a:lstStyle/>
          <a:p>
            <a:fld id="{A9C2C880-4691-40F3-8CCE-18AAE8C1923B}" type="slidenum">
              <a:rPr kumimoji="1" lang="ja-JP" altLang="en-US" smtClean="0"/>
              <a:t>1</a:t>
            </a:fld>
            <a:endParaRPr kumimoji="1" lang="ja-JP" altLang="en-US"/>
          </a:p>
        </p:txBody>
      </p:sp>
    </p:spTree>
    <p:extLst>
      <p:ext uri="{BB962C8B-B14F-4D97-AF65-F5344CB8AC3E}">
        <p14:creationId xmlns:p14="http://schemas.microsoft.com/office/powerpoint/2010/main" val="2135177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Arial" panose="020B0604020202020204" pitchFamily="34" charset="0"/>
              <a:buNone/>
            </a:pPr>
            <a:r>
              <a:rPr kumimoji="1" lang="en-US" altLang="ja-JP" sz="900" kern="1200" dirty="0">
                <a:solidFill>
                  <a:schemeClr val="tx1"/>
                </a:solidFill>
                <a:effectLst/>
                <a:latin typeface="+mn-lt"/>
                <a:ea typeface="+mn-ea"/>
                <a:cs typeface="+mn-cs"/>
              </a:rPr>
              <a:t>Topic:</a:t>
            </a:r>
            <a:r>
              <a:rPr kumimoji="1" lang="ja-JP" altLang="en-US" sz="900" dirty="0"/>
              <a:t>「オープンアクセスからオープンサイエンスへ」</a:t>
            </a:r>
            <a:endParaRPr kumimoji="1" lang="en-US" altLang="ja-JP" sz="9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```text</a:t>
            </a:r>
            <a:endParaRPr lang="en-US" altLang="ja-JP" sz="90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[break:"2.5s"]</a:t>
            </a:r>
            <a:endParaRPr kumimoji="1" lang="en-US" altLang="ja-JP" dirty="0"/>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p>
            <a:endParaRPr kumimoji="1"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```description</a:t>
            </a:r>
            <a:endParaRPr lang="en-US" altLang="ja-JP" sz="90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p>
            <a:endParaRPr kumimoji="1" lang="ja-JP" altLang="en-US" dirty="0"/>
          </a:p>
        </p:txBody>
      </p:sp>
      <p:sp>
        <p:nvSpPr>
          <p:cNvPr id="4" name="スライド番号プレースホルダー 3"/>
          <p:cNvSpPr>
            <a:spLocks noGrp="1"/>
          </p:cNvSpPr>
          <p:nvPr>
            <p:ph type="sldNum" sz="quarter" idx="5"/>
          </p:nvPr>
        </p:nvSpPr>
        <p:spPr/>
        <p:txBody>
          <a:bodyPr/>
          <a:lstStyle/>
          <a:p>
            <a:fld id="{A9C2C880-4691-40F3-8CCE-18AAE8C1923B}" type="slidenum">
              <a:rPr kumimoji="1" lang="ja-JP" altLang="en-US" smtClean="0"/>
              <a:t>10</a:t>
            </a:fld>
            <a:endParaRPr kumimoji="1" lang="ja-JP" altLang="en-US"/>
          </a:p>
        </p:txBody>
      </p:sp>
    </p:spTree>
    <p:extLst>
      <p:ext uri="{BB962C8B-B14F-4D97-AF65-F5344CB8AC3E}">
        <p14:creationId xmlns:p14="http://schemas.microsoft.com/office/powerpoint/2010/main" val="1108511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504825"/>
            <a:ext cx="5959475" cy="3352800"/>
          </a:xfrm>
        </p:spPr>
      </p:sp>
      <p:sp>
        <p:nvSpPr>
          <p:cNvPr id="3" name="ノート プレースホルダー 2"/>
          <p:cNvSpPr>
            <a:spLocks noGrp="1"/>
          </p:cNvSpPr>
          <p:nvPr>
            <p:ph type="body" idx="1"/>
          </p:nvPr>
        </p:nvSpPr>
        <p:spPr/>
        <p:txBody>
          <a:bodyPr/>
          <a:lstStyle/>
          <a:p>
            <a:r>
              <a:rPr kumimoji="1" lang="en-US" altLang="ja-JP" sz="900" dirty="0"/>
              <a:t>Topic:</a:t>
            </a:r>
            <a:r>
              <a:rPr lang="ja-JP" altLang="en-US" sz="900" dirty="0"/>
              <a:t>オープンアクセス運動：出版社への対抗</a:t>
            </a:r>
            <a:endParaRPr kumimoji="1" lang="en-US" altLang="ja-JP" sz="900" dirty="0"/>
          </a:p>
          <a:p>
            <a:endParaRPr kumimoji="1" lang="en-US" altLang="ja-JP" sz="90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```text</a:t>
            </a:r>
            <a:endParaRPr kumimoji="1" lang="en-US" altLang="ja-JP" dirty="0"/>
          </a:p>
          <a:p>
            <a:r>
              <a:rPr kumimoji="1" lang="ja-JP" altLang="en-US" sz="900" dirty="0"/>
              <a:t>一つ目の動画で、</a:t>
            </a:r>
            <a:r>
              <a:rPr lang="ja-JP" altLang="en-US" dirty="0"/>
              <a:t>シリアルズ・クライシス</a:t>
            </a:r>
            <a:r>
              <a:rPr kumimoji="1" lang="ja-JP" altLang="en-US" sz="900" dirty="0"/>
              <a:t>についてお話ししましたが、</a:t>
            </a:r>
            <a:r>
              <a:rPr kumimoji="1" lang="en-US" altLang="ja-JP" sz="900" dirty="0"/>
              <a:t>1990</a:t>
            </a:r>
            <a:r>
              <a:rPr kumimoji="1" lang="ja-JP" altLang="en-US" sz="900" dirty="0"/>
              <a:t>年代にはそうした状況に対抗する動きが出てきます。</a:t>
            </a:r>
            <a:endParaRPr kumimoji="1" lang="en-US" altLang="ja-JP" sz="900" dirty="0"/>
          </a:p>
          <a:p>
            <a:r>
              <a:rPr kumimoji="1" lang="en-US" altLang="ja-JP" sz="900" dirty="0"/>
              <a:t>[break:"0.1s"]</a:t>
            </a:r>
          </a:p>
          <a:p>
            <a:endParaRPr kumimoji="1" lang="en-US" altLang="ja-JP" sz="900" dirty="0"/>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effectLst/>
                <a:latin typeface="+mn-lt"/>
                <a:ea typeface="+mn-ea"/>
                <a:cs typeface="+mn-cs"/>
              </a:rPr>
              <a:t>例えば、</a:t>
            </a:r>
            <a:r>
              <a:rPr lang="ja-JP" altLang="en-US" sz="900" dirty="0"/>
              <a:t>研究者コミュニティーからは、</a:t>
            </a:r>
            <a:endParaRPr lang="en-US" altLang="ja-JP" sz="900" dirty="0"/>
          </a:p>
          <a:p>
            <a:r>
              <a:rPr lang="ja-JP" altLang="en-US" sz="900" dirty="0"/>
              <a:t>学術雑誌を紙媒体から電子</a:t>
            </a:r>
            <a:r>
              <a:rPr kumimoji="1" lang="ja-JP" altLang="en-US" sz="900" kern="1200" dirty="0">
                <a:solidFill>
                  <a:schemeClr val="tx1"/>
                </a:solidFill>
                <a:effectLst/>
                <a:latin typeface="+mn-lt"/>
                <a:ea typeface="+mn-ea"/>
                <a:cs typeface="+mn-cs"/>
              </a:rPr>
              <a:t>媒体に移行することでコストを削減する、</a:t>
            </a:r>
            <a:endParaRPr kumimoji="1" lang="en-US" altLang="ja-JP" sz="900" kern="1200" dirty="0">
              <a:solidFill>
                <a:schemeClr val="tx1"/>
              </a:solidFill>
              <a:effectLst/>
              <a:latin typeface="+mn-lt"/>
              <a:ea typeface="+mn-ea"/>
              <a:cs typeface="+mn-cs"/>
            </a:endParaRPr>
          </a:p>
          <a:p>
            <a:r>
              <a:rPr kumimoji="1" lang="ja-JP" altLang="en-US" sz="900" kern="1200" dirty="0">
                <a:solidFill>
                  <a:schemeClr val="tx1"/>
                </a:solidFill>
                <a:effectLst/>
                <a:latin typeface="+mn-lt"/>
                <a:ea typeface="+mn-ea"/>
                <a:cs typeface="+mn-cs"/>
              </a:rPr>
              <a:t>プレプリントなどを</a:t>
            </a:r>
            <a:r>
              <a:rPr lang="ja-JP" altLang="en-US" sz="900" dirty="0"/>
              <a:t>インターネットでオープンにする、といったことで、既存の学術出版システムの「転覆」を目指した提案が出されたり、</a:t>
            </a:r>
            <a:r>
              <a:rPr kumimoji="1" lang="ja-JP" altLang="en-US" sz="900" dirty="0"/>
              <a:t>　</a:t>
            </a:r>
            <a:endParaRPr kumimoji="1" lang="en-US" altLang="ja-JP" sz="900" dirty="0"/>
          </a:p>
          <a:p>
            <a:r>
              <a:rPr lang="en-US" altLang="ja-JP" sz="900" dirty="0"/>
              <a:t>A.R.L.</a:t>
            </a:r>
            <a:r>
              <a:rPr lang="ja-JP" altLang="en-US" sz="900" dirty="0"/>
              <a:t>：米国研究図書館協会　が中心となって、</a:t>
            </a:r>
            <a:endParaRPr lang="en-US" altLang="ja-JP" sz="900" dirty="0"/>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baseline="0" dirty="0">
                <a:solidFill>
                  <a:schemeClr val="tx1"/>
                </a:solidFill>
                <a:latin typeface="+mn-lt"/>
                <a:ea typeface="+mn-ea"/>
                <a:cs typeface="+mn-cs"/>
              </a:rPr>
              <a:t>高額な有力雑誌に対抗する、雑誌の創刊の支援や、</a:t>
            </a:r>
            <a:r>
              <a:rPr kumimoji="1" lang="en-US" altLang="ja-JP" sz="900" dirty="0"/>
              <a:t>[break:"0.05s"]</a:t>
            </a:r>
            <a:endParaRPr kumimoji="1" lang="en-US" altLang="ja-JP" sz="900" b="0" i="0" u="none" strike="noStrike" kern="1200" baseline="0" dirty="0">
              <a:solidFill>
                <a:schemeClr val="tx1"/>
              </a:solidFill>
              <a:latin typeface="+mn-lt"/>
              <a:ea typeface="+mn-ea"/>
              <a:cs typeface="+mn-cs"/>
            </a:endParaRPr>
          </a:p>
          <a:p>
            <a:r>
              <a:rPr kumimoji="1" lang="ja-JP" altLang="en-US" sz="900" b="0" i="0" u="none" strike="noStrike" kern="1200" baseline="0" dirty="0">
                <a:solidFill>
                  <a:schemeClr val="tx1"/>
                </a:solidFill>
                <a:latin typeface="+mn-lt"/>
                <a:ea typeface="+mn-ea"/>
                <a:cs typeface="+mn-cs"/>
              </a:rPr>
              <a:t>小規模学会誌の電子化支援、</a:t>
            </a:r>
            <a:r>
              <a:rPr kumimoji="1" lang="en-US" altLang="ja-JP" sz="900" dirty="0"/>
              <a:t>[break:"0.05s"]</a:t>
            </a:r>
          </a:p>
          <a:p>
            <a:r>
              <a:rPr kumimoji="1" lang="ja-JP" altLang="en-US" sz="900" b="0" i="0" u="none" strike="noStrike" kern="1200" baseline="0" dirty="0">
                <a:solidFill>
                  <a:schemeClr val="tx1"/>
                </a:solidFill>
                <a:latin typeface="+mn-lt"/>
                <a:ea typeface="+mn-ea"/>
                <a:cs typeface="+mn-cs"/>
              </a:rPr>
              <a:t>その他、</a:t>
            </a:r>
            <a:r>
              <a:rPr lang="ja-JP" altLang="en-US" sz="900" dirty="0"/>
              <a:t>広報・アドボカシー活動などを行う</a:t>
            </a:r>
            <a:r>
              <a:rPr kumimoji="1" lang="ja-JP" altLang="en-US" sz="900" b="0" i="0" u="none" strike="noStrike" kern="1200" baseline="0" dirty="0">
                <a:solidFill>
                  <a:schemeClr val="tx1"/>
                </a:solidFill>
                <a:latin typeface="+mn-lt"/>
                <a:ea typeface="+mn-ea"/>
                <a:cs typeface="+mn-cs"/>
              </a:rPr>
              <a:t>、</a:t>
            </a:r>
            <a:r>
              <a:rPr kumimoji="1" lang="en-US" altLang="ja-JP" sz="900" dirty="0"/>
              <a:t>[break:"0.05s"] </a:t>
            </a:r>
          </a:p>
          <a:p>
            <a:r>
              <a:rPr lang="en-US" altLang="ja-JP" sz="900" dirty="0"/>
              <a:t>(SPARC)[kana:"</a:t>
            </a:r>
            <a:r>
              <a:rPr lang="ja-JP" altLang="en-US" sz="900" dirty="0"/>
              <a:t>スパーク</a:t>
            </a:r>
            <a:r>
              <a:rPr lang="en-US" altLang="ja-JP" sz="900" dirty="0"/>
              <a:t>"]</a:t>
            </a:r>
            <a:r>
              <a:rPr lang="ja-JP" altLang="en-US" sz="900" dirty="0"/>
              <a:t>という運動が生まれています。</a:t>
            </a:r>
            <a:endParaRPr lang="en-US" altLang="ja-JP" sz="900" dirty="0"/>
          </a:p>
          <a:p>
            <a:r>
              <a:rPr lang="ja-JP" altLang="en-US" sz="900" dirty="0"/>
              <a:t>研究者のなかでは、最大手</a:t>
            </a:r>
            <a:r>
              <a:rPr lang="en-US" altLang="ja-JP" sz="900" dirty="0"/>
              <a:t>Elsevier</a:t>
            </a:r>
            <a:r>
              <a:rPr lang="ja-JP" altLang="en-US" sz="900" dirty="0"/>
              <a:t>へのボイコットとして、論文発表をしない、査読を引き受けないことが呼びかけられたり、といった動きもありました。</a:t>
            </a:r>
            <a:endParaRPr lang="en-US" altLang="ja-JP" sz="900" dirty="0"/>
          </a:p>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900" dirty="0"/>
              <a:t>[break:"0.1s"]</a:t>
            </a:r>
          </a:p>
          <a:p>
            <a:endParaRPr lang="en-US" altLang="ja-JP" sz="900" dirty="0"/>
          </a:p>
          <a:p>
            <a:pPr marL="0" indent="0">
              <a:buFont typeface="Wingdings" panose="05000000000000000000" pitchFamily="2" charset="2"/>
              <a:buNone/>
            </a:pPr>
            <a:r>
              <a:rPr lang="ja-JP" altLang="en-US" sz="900" dirty="0"/>
              <a:t>また、プレプリントサーバや、機関リポジトリといったプラットフォームが誕生しました。</a:t>
            </a:r>
            <a:r>
              <a:rPr lang="en-US" altLang="ja-JP" sz="900" dirty="0"/>
              <a:t>1991</a:t>
            </a:r>
            <a:r>
              <a:rPr lang="ja-JP" altLang="en-US" sz="900" dirty="0"/>
              <a:t>年という早い時期に、インターネットで論文を公開するプラットフォームとしての、プレプリントサーバが生まれ、</a:t>
            </a:r>
            <a:r>
              <a:rPr lang="en-US" altLang="ja-JP" sz="900" dirty="0"/>
              <a:t>1996</a:t>
            </a:r>
            <a:r>
              <a:rPr lang="ja-JP" altLang="en-US" sz="900" dirty="0"/>
              <a:t>年には、バージニア工科大学が機関リポジトリを立ち上げています。これらについては後ほどくわしく触れます。</a:t>
            </a:r>
            <a:endParaRPr lang="en-US" altLang="ja-JP" sz="900" dirty="0"/>
          </a:p>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900" dirty="0"/>
              <a:t>[break:"0.1s"]</a:t>
            </a:r>
          </a:p>
          <a:p>
            <a:endParaRPr kumimoji="1" lang="en-US" altLang="ja-JP" sz="900" dirty="0"/>
          </a:p>
          <a:p>
            <a:pPr marL="0" indent="0">
              <a:buFont typeface="Wingdings" panose="05000000000000000000" pitchFamily="2" charset="2"/>
              <a:buNone/>
            </a:pPr>
            <a:r>
              <a:rPr kumimoji="1" lang="ja-JP" altLang="en-US" sz="900" dirty="0"/>
              <a:t>さらに、</a:t>
            </a:r>
            <a:r>
              <a:rPr kumimoji="1" lang="en-US" altLang="ja-JP" sz="900" dirty="0"/>
              <a:t>1990</a:t>
            </a:r>
            <a:r>
              <a:rPr kumimoji="1" lang="ja-JP" altLang="en-US" sz="900" dirty="0"/>
              <a:t>年代末から、オープンアクセス出版社の設立も始まりました。</a:t>
            </a:r>
            <a:endParaRPr kumimoji="1" lang="en-US" altLang="ja-JP" sz="90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b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br>
            <a:b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b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```description</a:t>
            </a: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900" dirty="0"/>
              <a:t>一つ目の動画で</a:t>
            </a:r>
            <a:r>
              <a:rPr lang="ja-JP" altLang="en-US" dirty="0"/>
              <a:t>シリアルズ・クライシス</a:t>
            </a:r>
            <a:r>
              <a:rPr kumimoji="1" lang="ja-JP" altLang="en-US" sz="900" dirty="0"/>
              <a:t>についてお話ししましたが、</a:t>
            </a:r>
            <a:r>
              <a:rPr kumimoji="1" lang="en-US" altLang="ja-JP" sz="900" dirty="0"/>
              <a:t>1990</a:t>
            </a:r>
            <a:r>
              <a:rPr kumimoji="1" lang="ja-JP" altLang="en-US" sz="900" dirty="0"/>
              <a:t>年代にはそうした状況に対抗する動きが出てきます。</a:t>
            </a:r>
            <a:endParaRPr kumimoji="1" lang="en-US" altLang="ja-JP" sz="900" dirty="0"/>
          </a:p>
          <a:p>
            <a:endParaRPr kumimoji="1" lang="en-US" altLang="ja-JP" sz="900" dirty="0"/>
          </a:p>
          <a:p>
            <a:r>
              <a:rPr kumimoji="1" lang="ja-JP" altLang="en-US" sz="900" kern="1200" dirty="0">
                <a:solidFill>
                  <a:schemeClr val="tx1"/>
                </a:solidFill>
                <a:effectLst/>
                <a:latin typeface="+mn-lt"/>
                <a:ea typeface="+mn-ea"/>
                <a:cs typeface="+mn-cs"/>
              </a:rPr>
              <a:t>例えば、</a:t>
            </a:r>
            <a:r>
              <a:rPr lang="ja-JP" altLang="en-US" sz="900" dirty="0"/>
              <a:t>研究者コミュニティからは、</a:t>
            </a:r>
            <a:endParaRPr lang="en-US" altLang="ja-JP" sz="900" dirty="0"/>
          </a:p>
          <a:p>
            <a:r>
              <a:rPr lang="en-US" altLang="ja-JP" sz="900" dirty="0"/>
              <a:t>-</a:t>
            </a:r>
            <a:r>
              <a:rPr lang="ja-JP" altLang="en-US" sz="900" dirty="0"/>
              <a:t>学術雑誌を紙媒体から電子</a:t>
            </a:r>
            <a:r>
              <a:rPr kumimoji="1" lang="ja-JP" altLang="en-US" sz="900" kern="1200" dirty="0">
                <a:solidFill>
                  <a:schemeClr val="tx1"/>
                </a:solidFill>
                <a:effectLst/>
                <a:latin typeface="+mn-lt"/>
                <a:ea typeface="+mn-ea"/>
                <a:cs typeface="+mn-cs"/>
              </a:rPr>
              <a:t>媒体に移行することでコストを削減する、</a:t>
            </a:r>
            <a:endParaRPr kumimoji="1" lang="en-US" altLang="ja-JP" sz="900" kern="1200" dirty="0">
              <a:solidFill>
                <a:schemeClr val="tx1"/>
              </a:solidFill>
              <a:effectLst/>
              <a:latin typeface="+mn-lt"/>
              <a:ea typeface="+mn-ea"/>
              <a:cs typeface="+mn-cs"/>
            </a:endParaRPr>
          </a:p>
          <a:p>
            <a:r>
              <a:rPr kumimoji="1" lang="en-US" altLang="ja-JP" sz="900" kern="1200" dirty="0">
                <a:solidFill>
                  <a:schemeClr val="tx1"/>
                </a:solidFill>
                <a:effectLst/>
                <a:latin typeface="+mn-lt"/>
                <a:ea typeface="+mn-ea"/>
                <a:cs typeface="+mn-cs"/>
              </a:rPr>
              <a:t>-</a:t>
            </a:r>
            <a:r>
              <a:rPr kumimoji="1" lang="ja-JP" altLang="en-US" sz="900" kern="1200" dirty="0">
                <a:solidFill>
                  <a:schemeClr val="tx1"/>
                </a:solidFill>
                <a:effectLst/>
                <a:latin typeface="+mn-lt"/>
                <a:ea typeface="+mn-ea"/>
                <a:cs typeface="+mn-cs"/>
              </a:rPr>
              <a:t>プレプリント等を</a:t>
            </a:r>
            <a:r>
              <a:rPr lang="ja-JP" altLang="en-US" sz="900" dirty="0"/>
              <a:t>インターネットでオープンにする、</a:t>
            </a:r>
            <a:endParaRPr lang="en-US" altLang="ja-JP" sz="900" dirty="0"/>
          </a:p>
          <a:p>
            <a:r>
              <a:rPr lang="ja-JP" altLang="en-US" sz="900" dirty="0"/>
              <a:t>といったことで既存の学術出版システムの「転覆」を目指した提案が出されたり、</a:t>
            </a:r>
            <a:r>
              <a:rPr kumimoji="1" lang="ja-JP" altLang="en-US" sz="900" dirty="0"/>
              <a:t>　</a:t>
            </a:r>
            <a:endParaRPr kumimoji="1" lang="en-US" altLang="ja-JP" sz="900" dirty="0"/>
          </a:p>
          <a:p>
            <a:endParaRPr kumimoji="1" lang="en-US" altLang="ja-JP" sz="900" dirty="0"/>
          </a:p>
          <a:p>
            <a:r>
              <a:rPr lang="en-US" altLang="ja-JP" sz="900" dirty="0"/>
              <a:t>ARL</a:t>
            </a:r>
            <a:r>
              <a:rPr lang="ja-JP" altLang="en-US" sz="900" dirty="0"/>
              <a:t>：米国研究図書館協会　が中心となって、</a:t>
            </a:r>
            <a:endParaRPr lang="en-US" altLang="ja-JP" sz="900" dirty="0"/>
          </a:p>
          <a:p>
            <a:r>
              <a:rPr kumimoji="1" lang="en-US" altLang="ja-JP" sz="900" b="0" i="0" u="none" strike="noStrike" kern="1200" baseline="0" dirty="0">
                <a:solidFill>
                  <a:schemeClr val="tx1"/>
                </a:solidFill>
                <a:latin typeface="+mn-lt"/>
                <a:ea typeface="+mn-ea"/>
                <a:cs typeface="+mn-cs"/>
              </a:rPr>
              <a:t>-</a:t>
            </a:r>
            <a:r>
              <a:rPr kumimoji="1" lang="ja-JP" altLang="en-US" sz="900" b="0" i="0" u="none" strike="noStrike" kern="1200" baseline="0" dirty="0">
                <a:solidFill>
                  <a:schemeClr val="tx1"/>
                </a:solidFill>
                <a:latin typeface="+mn-lt"/>
                <a:ea typeface="+mn-ea"/>
                <a:cs typeface="+mn-cs"/>
              </a:rPr>
              <a:t>高額な有力雑誌に対抗する雑誌の創刊の支援や、</a:t>
            </a:r>
            <a:endParaRPr kumimoji="1" lang="en-US" altLang="ja-JP" sz="900" b="0" i="0" u="none" strike="noStrike" kern="1200" baseline="0" dirty="0">
              <a:solidFill>
                <a:schemeClr val="tx1"/>
              </a:solidFill>
              <a:latin typeface="+mn-lt"/>
              <a:ea typeface="+mn-ea"/>
              <a:cs typeface="+mn-cs"/>
            </a:endParaRPr>
          </a:p>
          <a:p>
            <a:r>
              <a:rPr kumimoji="1" lang="en-US" altLang="ja-JP" sz="900" b="0" i="0" u="none" strike="noStrike" kern="1200" baseline="0" dirty="0">
                <a:solidFill>
                  <a:schemeClr val="tx1"/>
                </a:solidFill>
                <a:latin typeface="+mn-lt"/>
                <a:ea typeface="+mn-ea"/>
                <a:cs typeface="+mn-cs"/>
              </a:rPr>
              <a:t>-</a:t>
            </a:r>
            <a:r>
              <a:rPr kumimoji="1" lang="ja-JP" altLang="en-US" sz="900" b="0" i="0" u="none" strike="noStrike" kern="1200" baseline="0" dirty="0">
                <a:solidFill>
                  <a:schemeClr val="tx1"/>
                </a:solidFill>
                <a:latin typeface="+mn-lt"/>
                <a:ea typeface="+mn-ea"/>
                <a:cs typeface="+mn-cs"/>
              </a:rPr>
              <a:t>小規模学会誌の電子化支援、</a:t>
            </a:r>
            <a:endParaRPr kumimoji="1" lang="en-US" altLang="ja-JP" sz="900" b="0" i="0" u="none" strike="noStrike" kern="1200" baseline="0" dirty="0">
              <a:solidFill>
                <a:schemeClr val="tx1"/>
              </a:solidFill>
              <a:latin typeface="+mn-lt"/>
              <a:ea typeface="+mn-ea"/>
              <a:cs typeface="+mn-cs"/>
            </a:endParaRPr>
          </a:p>
          <a:p>
            <a:r>
              <a:rPr kumimoji="1" lang="en-US" altLang="ja-JP" sz="900" b="0" i="0" u="none" strike="noStrike" kern="1200" baseline="0" dirty="0">
                <a:solidFill>
                  <a:schemeClr val="tx1"/>
                </a:solidFill>
                <a:latin typeface="+mn-lt"/>
                <a:ea typeface="+mn-ea"/>
                <a:cs typeface="+mn-cs"/>
              </a:rPr>
              <a:t>-</a:t>
            </a:r>
            <a:r>
              <a:rPr kumimoji="1" lang="ja-JP" altLang="en-US" sz="900" b="0" i="0" u="none" strike="noStrike" kern="1200" baseline="0" dirty="0">
                <a:solidFill>
                  <a:schemeClr val="tx1"/>
                </a:solidFill>
                <a:latin typeface="+mn-lt"/>
                <a:ea typeface="+mn-ea"/>
                <a:cs typeface="+mn-cs"/>
              </a:rPr>
              <a:t>その他</a:t>
            </a:r>
            <a:r>
              <a:rPr lang="ja-JP" altLang="en-US" sz="900" dirty="0"/>
              <a:t>広報・アドボカシー活動など</a:t>
            </a:r>
            <a:endParaRPr lang="en-US" altLang="ja-JP" sz="900" dirty="0"/>
          </a:p>
          <a:p>
            <a:r>
              <a:rPr lang="ja-JP" altLang="en-US" sz="900" dirty="0"/>
              <a:t>を行う</a:t>
            </a:r>
            <a:r>
              <a:rPr lang="en-US" altLang="ja-JP" sz="900" dirty="0"/>
              <a:t>SPARC</a:t>
            </a:r>
            <a:r>
              <a:rPr lang="ja-JP" altLang="en-US" sz="900" dirty="0"/>
              <a:t>という運動が生まれています。</a:t>
            </a:r>
            <a:endParaRPr lang="en-US" altLang="ja-JP" sz="900" dirty="0"/>
          </a:p>
          <a:p>
            <a:endParaRPr lang="en-US" altLang="ja-JP" sz="900" dirty="0"/>
          </a:p>
          <a:p>
            <a:r>
              <a:rPr lang="ja-JP" altLang="en-US" sz="900" dirty="0"/>
              <a:t>研究者のなかでは、最大手</a:t>
            </a:r>
            <a:r>
              <a:rPr lang="en-US" altLang="ja-JP" sz="900" dirty="0"/>
              <a:t>Elsevier</a:t>
            </a:r>
            <a:r>
              <a:rPr lang="ja-JP" altLang="en-US" sz="900" dirty="0"/>
              <a:t>へのボイコットとして、論文発表をしない、査読を引き受けないことが呼びかけられたりといった動きもありました。</a:t>
            </a:r>
            <a:endParaRPr lang="en-US" altLang="ja-JP" sz="900" dirty="0"/>
          </a:p>
          <a:p>
            <a:endParaRPr lang="en-US" altLang="ja-JP" sz="900" dirty="0"/>
          </a:p>
          <a:p>
            <a:pPr marL="0" indent="0">
              <a:buFont typeface="Wingdings" panose="05000000000000000000" pitchFamily="2" charset="2"/>
              <a:buNone/>
            </a:pPr>
            <a:r>
              <a:rPr lang="ja-JP" altLang="en-US" sz="900" dirty="0"/>
              <a:t>また、プレプリントサーバや機関リポジトリといったプラットフォームが誕生しました。</a:t>
            </a:r>
            <a:endParaRPr lang="en-US" altLang="ja-JP" sz="900" dirty="0"/>
          </a:p>
          <a:p>
            <a:pPr marL="0" indent="0">
              <a:buFont typeface="Wingdings" panose="05000000000000000000" pitchFamily="2" charset="2"/>
              <a:buNone/>
            </a:pPr>
            <a:r>
              <a:rPr lang="en-US" altLang="ja-JP" sz="900" dirty="0"/>
              <a:t>1991</a:t>
            </a:r>
            <a:r>
              <a:rPr lang="ja-JP" altLang="en-US" sz="900" dirty="0"/>
              <a:t>年という早い時期に、インターネットで論文を公開するプラットフォームとしてのプレプリントサーバが生まれ、</a:t>
            </a:r>
            <a:r>
              <a:rPr lang="en-US" altLang="ja-JP" sz="900" dirty="0"/>
              <a:t>1996</a:t>
            </a:r>
            <a:r>
              <a:rPr lang="ja-JP" altLang="en-US" sz="900" dirty="0"/>
              <a:t>年には、バージニア工科大学が機関リポジトリを立ち上げています。これらについては後ほどくわしく触れます。</a:t>
            </a:r>
            <a:endParaRPr lang="en-US" altLang="ja-JP" sz="900" dirty="0"/>
          </a:p>
          <a:p>
            <a:endParaRPr kumimoji="1" lang="en-US" altLang="ja-JP" sz="900" dirty="0"/>
          </a:p>
          <a:p>
            <a:pPr marL="0" indent="0">
              <a:buFont typeface="Wingdings" panose="05000000000000000000" pitchFamily="2" charset="2"/>
              <a:buNone/>
            </a:pPr>
            <a:r>
              <a:rPr kumimoji="1" lang="ja-JP" altLang="en-US" sz="900" dirty="0"/>
              <a:t>さらに、</a:t>
            </a:r>
            <a:r>
              <a:rPr kumimoji="1" lang="en-US" altLang="ja-JP" sz="900" dirty="0"/>
              <a:t>1990</a:t>
            </a:r>
            <a:r>
              <a:rPr kumimoji="1" lang="ja-JP" altLang="en-US" sz="900" dirty="0"/>
              <a:t>年代末から、オープンアクセス出版社の設立も始まりました。</a:t>
            </a:r>
            <a:endParaRPr kumimoji="1" lang="en-US" altLang="ja-JP" sz="900" dirty="0"/>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A9C2C880-4691-40F3-8CCE-18AAE8C1923B}" type="slidenum">
              <a:rPr kumimoji="1" lang="ja-JP" altLang="en-US" smtClean="0"/>
              <a:t>2</a:t>
            </a:fld>
            <a:endParaRPr kumimoji="1" lang="ja-JP" altLang="en-US"/>
          </a:p>
        </p:txBody>
      </p:sp>
    </p:spTree>
    <p:extLst>
      <p:ext uri="{BB962C8B-B14F-4D97-AF65-F5344CB8AC3E}">
        <p14:creationId xmlns:p14="http://schemas.microsoft.com/office/powerpoint/2010/main" val="912068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504825"/>
            <a:ext cx="5959475" cy="3352800"/>
          </a:xfrm>
        </p:spPr>
      </p:sp>
      <p:sp>
        <p:nvSpPr>
          <p:cNvPr id="3" name="ノート プレースホルダー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900" dirty="0"/>
              <a:t>Topic:</a:t>
            </a:r>
            <a:r>
              <a:rPr lang="ja-JP" altLang="en-US" sz="900" dirty="0"/>
              <a:t>オープンアクセス運動：出版社への対抗</a:t>
            </a:r>
            <a:endParaRPr kumimoji="1" lang="en-US" altLang="ja-JP" sz="900" dirty="0"/>
          </a:p>
          <a:p>
            <a:pPr marL="0" indent="0">
              <a:buFont typeface="Arial" panose="020B0604020202020204" pitchFamily="34" charset="0"/>
              <a:buNone/>
            </a:pPr>
            <a:endParaRPr kumimoji="1" lang="en-US" altLang="ja-JP" sz="900" dirty="0"/>
          </a:p>
          <a:p>
            <a:pPr marL="0" indent="0">
              <a:buFont typeface="Arial" panose="020B0604020202020204" pitchFamily="34" charset="0"/>
              <a:buNone/>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```text</a:t>
            </a:r>
            <a:endParaRPr kumimoji="1" lang="en-US" altLang="ja-JP" sz="900" dirty="0"/>
          </a:p>
          <a:p>
            <a:pPr marL="0" indent="0">
              <a:buFont typeface="Arial" panose="020B0604020202020204" pitchFamily="34" charset="0"/>
              <a:buNone/>
            </a:pPr>
            <a:r>
              <a:rPr kumimoji="1" lang="ja-JP" altLang="en-US" sz="900" dirty="0"/>
              <a:t>オープンアクセス運動には、様々な起源や推進者がありますが、それらを糾合したのが、</a:t>
            </a:r>
            <a:r>
              <a:rPr kumimoji="1" lang="en-US" altLang="ja-JP" sz="900" dirty="0"/>
              <a:t>2001</a:t>
            </a:r>
            <a:r>
              <a:rPr kumimoji="1" lang="ja-JP" altLang="en-US" sz="900" dirty="0"/>
              <a:t>年に、ブダペストで開催された会議と、翌年に発表された声明「</a:t>
            </a:r>
            <a:r>
              <a:rPr kumimoji="1" lang="ja-JP" altLang="ja-JP" sz="900" kern="1200" dirty="0">
                <a:solidFill>
                  <a:schemeClr val="tx1"/>
                </a:solidFill>
                <a:effectLst/>
                <a:latin typeface="+mn-lt"/>
                <a:ea typeface="+mn-ea"/>
                <a:cs typeface="+mn-cs"/>
              </a:rPr>
              <a:t>ブダペスト・オープンアクセスイニシアティブ</a:t>
            </a:r>
            <a:r>
              <a:rPr kumimoji="1" lang="ja-JP" altLang="en-US" sz="900" kern="1200" dirty="0">
                <a:solidFill>
                  <a:schemeClr val="tx1"/>
                </a:solidFill>
                <a:effectLst/>
                <a:latin typeface="+mn-lt"/>
                <a:ea typeface="+mn-ea"/>
                <a:cs typeface="+mn-cs"/>
              </a:rPr>
              <a:t>」です。</a:t>
            </a:r>
            <a:endParaRPr kumimoji="1" lang="en-US" altLang="ja-JP" sz="900" kern="1200" dirty="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900" dirty="0"/>
              <a:t>[break:"0.1s"]</a:t>
            </a:r>
          </a:p>
          <a:p>
            <a:pPr marL="0" indent="0">
              <a:buFont typeface="Arial" panose="020B0604020202020204" pitchFamily="34" charset="0"/>
              <a:buNone/>
            </a:pPr>
            <a:endParaRPr kumimoji="1" lang="en-US" altLang="ja-JP" sz="900" kern="1200" dirty="0">
              <a:solidFill>
                <a:schemeClr val="tx1"/>
              </a:solidFill>
              <a:effectLst/>
              <a:latin typeface="+mn-lt"/>
              <a:ea typeface="+mn-ea"/>
              <a:cs typeface="+mn-cs"/>
            </a:endParaRPr>
          </a:p>
          <a:p>
            <a:pPr marL="0" indent="0">
              <a:buFont typeface="Arial" panose="020B0604020202020204" pitchFamily="34" charset="0"/>
              <a:buNone/>
            </a:pPr>
            <a:r>
              <a:rPr kumimoji="1" lang="ja-JP" altLang="en-US" sz="900" dirty="0"/>
              <a:t>ここではオープンアクセスの定義も示されており、これが最も有名な定義です。</a:t>
            </a:r>
            <a:endParaRPr kumimoji="1" lang="en-US" altLang="ja-JP" sz="900" dirty="0"/>
          </a:p>
          <a:p>
            <a:pPr marL="0" indent="0">
              <a:buFont typeface="Arial" panose="020B0604020202020204" pitchFamily="34" charset="0"/>
              <a:buNone/>
            </a:pPr>
            <a:r>
              <a:rPr kumimoji="1" lang="ja-JP" altLang="en-US" sz="900" dirty="0"/>
              <a:t>冒頭で触れました、日本での一般的な理解とは異なり、二次利用も認めるものです。</a:t>
            </a:r>
            <a:endParaRPr kumimoji="1" lang="en-US" altLang="ja-JP" sz="900" dirty="0"/>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900" dirty="0"/>
              <a:t>[break:"0.1s"]</a:t>
            </a:r>
          </a:p>
          <a:p>
            <a:pPr marL="0" indent="0">
              <a:buFont typeface="Arial" panose="020B0604020202020204" pitchFamily="34" charset="0"/>
              <a:buNone/>
            </a:pPr>
            <a:endParaRPr kumimoji="1" lang="en-US" altLang="ja-JP" sz="900" dirty="0"/>
          </a:p>
          <a:p>
            <a:pPr marL="0" indent="0">
              <a:buFont typeface="Arial" panose="020B0604020202020204" pitchFamily="34" charset="0"/>
              <a:buNone/>
            </a:pPr>
            <a:r>
              <a:rPr kumimoji="1" lang="ja-JP" altLang="en-US" sz="900" dirty="0"/>
              <a:t>また、オープンアクセスを実現するには、</a:t>
            </a:r>
            <a:r>
              <a:rPr kumimoji="1" lang="en-US" altLang="ja-JP" sz="900" dirty="0"/>
              <a:t>2</a:t>
            </a:r>
            <a:r>
              <a:rPr kumimoji="1" lang="ja-JP" altLang="en-US" sz="900" dirty="0"/>
              <a:t>つの道がある、としています。</a:t>
            </a:r>
            <a:endParaRPr kumimoji="1" lang="en-US" altLang="ja-JP" sz="900" dirty="0"/>
          </a:p>
          <a:p>
            <a:pPr marL="0" indent="0">
              <a:buFont typeface="Arial" panose="020B0604020202020204" pitchFamily="34" charset="0"/>
              <a:buNone/>
            </a:pPr>
            <a:r>
              <a:rPr kumimoji="1" lang="ja-JP" altLang="en-US" sz="900" dirty="0"/>
              <a:t>こちらも有名なもので、後でまとめて説明します。</a:t>
            </a:r>
            <a:endParaRPr kumimoji="1" lang="en-US" altLang="ja-JP" sz="900" dirty="0"/>
          </a:p>
          <a:p>
            <a:pPr marL="0" indent="0">
              <a:buFont typeface="Arial" panose="020B0604020202020204" pitchFamily="34" charset="0"/>
              <a:buNone/>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endParaRPr kumimoji="1" lang="en-US" altLang="ja-JP" dirty="0"/>
          </a:p>
          <a:p>
            <a:pPr marL="0" indent="0">
              <a:buFont typeface="Arial" panose="020B0604020202020204" pitchFamily="34" charset="0"/>
              <a:buNone/>
            </a:pPr>
            <a:endParaRPr kumimoji="1" lang="en-US" altLang="ja-JP" dirty="0"/>
          </a:p>
          <a:p>
            <a:pPr marL="0" indent="0">
              <a:buFont typeface="Arial" panose="020B0604020202020204" pitchFamily="34" charset="0"/>
              <a:buNone/>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```description</a:t>
            </a:r>
            <a:endParaRPr kumimoji="1" lang="en-US" altLang="ja-JP" sz="900" dirty="0"/>
          </a:p>
          <a:p>
            <a:pPr marL="0" indent="0">
              <a:buFont typeface="Arial" panose="020B0604020202020204" pitchFamily="34" charset="0"/>
              <a:buNone/>
            </a:pPr>
            <a:r>
              <a:rPr kumimoji="1" lang="ja-JP" altLang="en-US" sz="900" dirty="0"/>
              <a:t>オープンアクセス運動には様々な起源や推進者がありますが、それらを糾合したのが、</a:t>
            </a:r>
            <a:r>
              <a:rPr kumimoji="1" lang="en-US" altLang="ja-JP" sz="900" dirty="0"/>
              <a:t>2001</a:t>
            </a:r>
            <a:r>
              <a:rPr kumimoji="1" lang="ja-JP" altLang="en-US" sz="900" dirty="0"/>
              <a:t>年にブダペストで開催された会議と、翌年に発表された声明「</a:t>
            </a:r>
            <a:r>
              <a:rPr kumimoji="1" lang="ja-JP" altLang="ja-JP" sz="900" kern="1200" dirty="0">
                <a:solidFill>
                  <a:schemeClr val="tx1"/>
                </a:solidFill>
                <a:effectLst/>
                <a:latin typeface="+mn-lt"/>
                <a:ea typeface="+mn-ea"/>
                <a:cs typeface="+mn-cs"/>
              </a:rPr>
              <a:t>ブダペスト・オープンアクセスイニシアティブ</a:t>
            </a:r>
            <a:r>
              <a:rPr kumimoji="1" lang="ja-JP" altLang="en-US" sz="900" kern="1200" dirty="0">
                <a:solidFill>
                  <a:schemeClr val="tx1"/>
                </a:solidFill>
                <a:effectLst/>
                <a:latin typeface="+mn-lt"/>
                <a:ea typeface="+mn-ea"/>
                <a:cs typeface="+mn-cs"/>
              </a:rPr>
              <a:t>」です。</a:t>
            </a:r>
            <a:endParaRPr kumimoji="1" lang="en-US" altLang="ja-JP" sz="900" kern="1200" dirty="0">
              <a:solidFill>
                <a:schemeClr val="tx1"/>
              </a:solidFill>
              <a:effectLst/>
              <a:latin typeface="+mn-lt"/>
              <a:ea typeface="+mn-ea"/>
              <a:cs typeface="+mn-cs"/>
            </a:endParaRPr>
          </a:p>
          <a:p>
            <a:pPr marL="0" indent="0">
              <a:buFont typeface="Arial" panose="020B0604020202020204" pitchFamily="34" charset="0"/>
              <a:buNone/>
            </a:pPr>
            <a:endParaRPr kumimoji="1" lang="en-US" altLang="ja-JP" sz="900" kern="1200" dirty="0">
              <a:solidFill>
                <a:schemeClr val="tx1"/>
              </a:solidFill>
              <a:effectLst/>
              <a:latin typeface="+mn-lt"/>
              <a:ea typeface="+mn-ea"/>
              <a:cs typeface="+mn-cs"/>
            </a:endParaRPr>
          </a:p>
          <a:p>
            <a:pPr marL="0" indent="0">
              <a:buFont typeface="Arial" panose="020B0604020202020204" pitchFamily="34" charset="0"/>
              <a:buNone/>
            </a:pPr>
            <a:r>
              <a:rPr kumimoji="1" lang="ja-JP" altLang="en-US" sz="900" dirty="0"/>
              <a:t>ここではオープンアクセスの定義も示されており、これが最も有名な定義です。冒頭で触れました、日本での一般的な理解とは異なり、二次利用も認めるものです。</a:t>
            </a:r>
            <a:endParaRPr kumimoji="1" lang="en-US" altLang="ja-JP" sz="900" dirty="0"/>
          </a:p>
          <a:p>
            <a:pPr marL="0" indent="0">
              <a:buFont typeface="Arial" panose="020B0604020202020204" pitchFamily="34" charset="0"/>
              <a:buNone/>
            </a:pPr>
            <a:endParaRPr kumimoji="1" lang="en-US" altLang="ja-JP" sz="900" dirty="0"/>
          </a:p>
          <a:p>
            <a:pPr marL="0" indent="0">
              <a:buFont typeface="Arial" panose="020B0604020202020204" pitchFamily="34" charset="0"/>
              <a:buNone/>
            </a:pPr>
            <a:r>
              <a:rPr kumimoji="1" lang="ja-JP" altLang="en-US" sz="900" dirty="0"/>
              <a:t>また、オープンアクセスを実現するには</a:t>
            </a:r>
            <a:r>
              <a:rPr kumimoji="1" lang="en-US" altLang="ja-JP" sz="900" dirty="0"/>
              <a:t>2</a:t>
            </a:r>
            <a:r>
              <a:rPr kumimoji="1" lang="ja-JP" altLang="en-US" sz="900" dirty="0"/>
              <a:t>つの道があるとしています。こちらも有名なもので、後でまとめてご説明します。</a:t>
            </a:r>
            <a:endParaRPr kumimoji="1" lang="en-US" altLang="ja-JP" sz="900" dirty="0"/>
          </a:p>
          <a:p>
            <a:pPr marL="0" indent="0">
              <a:buFont typeface="Arial" panose="020B0604020202020204" pitchFamily="34" charset="0"/>
              <a:buNone/>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endParaRPr kumimoji="1" lang="en-US" altLang="ja-JP" dirty="0"/>
          </a:p>
        </p:txBody>
      </p:sp>
      <p:sp>
        <p:nvSpPr>
          <p:cNvPr id="4" name="スライド番号プレースホルダー 3"/>
          <p:cNvSpPr>
            <a:spLocks noGrp="1"/>
          </p:cNvSpPr>
          <p:nvPr>
            <p:ph type="sldNum" sz="quarter" idx="10"/>
          </p:nvPr>
        </p:nvSpPr>
        <p:spPr/>
        <p:txBody>
          <a:bodyPr/>
          <a:lstStyle/>
          <a:p>
            <a:fld id="{A9C2C880-4691-40F3-8CCE-18AAE8C1923B}" type="slidenum">
              <a:rPr kumimoji="1" lang="ja-JP" altLang="en-US" smtClean="0"/>
              <a:t>3</a:t>
            </a:fld>
            <a:endParaRPr kumimoji="1" lang="ja-JP" altLang="en-US"/>
          </a:p>
        </p:txBody>
      </p:sp>
    </p:spTree>
    <p:extLst>
      <p:ext uri="{BB962C8B-B14F-4D97-AF65-F5344CB8AC3E}">
        <p14:creationId xmlns:p14="http://schemas.microsoft.com/office/powerpoint/2010/main" val="3830875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504825"/>
            <a:ext cx="5959475" cy="335280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en-US" altLang="ja-JP" sz="900" dirty="0"/>
              <a:t>Topic:</a:t>
            </a:r>
            <a:r>
              <a:rPr lang="ja-JP" altLang="en-US" sz="900" dirty="0"/>
              <a:t>政策レベルでのオープンアクセスの動向</a:t>
            </a:r>
            <a:endParaRPr lang="en-US" altLang="ja-JP" sz="900" dirty="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altLang="ja-JP" sz="900" dirty="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```text</a:t>
            </a:r>
            <a:endParaRPr lang="en-US" altLang="ja-JP" sz="900" dirty="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ja-JP" altLang="en-US" sz="900" dirty="0"/>
              <a:t>出版社への対抗という観点ではなく、</a:t>
            </a:r>
            <a:r>
              <a:rPr kumimoji="1" lang="ja-JP" altLang="en-US" sz="900" dirty="0"/>
              <a:t>納税者への説明責任、つまり公的資金によって行われた研究は、その成果を、人々に無償で広く公開すべき、という観点から、</a:t>
            </a:r>
            <a:r>
              <a:rPr lang="ja-JP" altLang="en-US" sz="900" dirty="0"/>
              <a:t>政策レベルでも、</a:t>
            </a:r>
            <a:r>
              <a:rPr kumimoji="1" lang="ja-JP" altLang="en-US" sz="900" dirty="0"/>
              <a:t>オープンアクセスが推進されるようになってきています。</a:t>
            </a:r>
            <a:endParaRPr lang="en-US" altLang="ja-JP" sz="900" dirty="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en-US" altLang="ja-JP" sz="900" dirty="0"/>
              <a:t>[break:"0.1s"]</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altLang="ja-JP" sz="900" dirty="0"/>
          </a:p>
          <a:p>
            <a:pPr marL="0" indent="0">
              <a:buFont typeface="Arial" panose="020B0604020202020204" pitchFamily="34" charset="0"/>
              <a:buNone/>
            </a:pPr>
            <a:r>
              <a:rPr kumimoji="1" lang="ja-JP" altLang="en-US" sz="900" dirty="0"/>
              <a:t>アメリカの国立衛生研究所では、</a:t>
            </a:r>
            <a:r>
              <a:rPr kumimoji="1" lang="en-US" altLang="ja-JP" sz="900" dirty="0"/>
              <a:t>2005</a:t>
            </a:r>
            <a:r>
              <a:rPr kumimoji="1" lang="ja-JP" altLang="en-US" sz="900" dirty="0"/>
              <a:t>年に、「パブリックアクセス方針」を打ち出し、助成を受けた研究者に対して、出版後、</a:t>
            </a:r>
            <a:r>
              <a:rPr kumimoji="1" lang="en-US" altLang="ja-JP" sz="900" dirty="0"/>
              <a:t>12</a:t>
            </a:r>
            <a:r>
              <a:rPr kumimoji="1" lang="ja-JP" altLang="en-US" sz="900" dirty="0"/>
              <a:t>ヵ月以内に、論文の最終原稿について、電子ファイルの提出を要請しています。</a:t>
            </a:r>
            <a:r>
              <a:rPr kumimoji="1" lang="en-US" altLang="ja-JP" sz="900" dirty="0"/>
              <a:t>2008</a:t>
            </a:r>
            <a:r>
              <a:rPr kumimoji="1" lang="ja-JP" altLang="en-US" sz="900" dirty="0"/>
              <a:t>年には、提出を義務化し、無料公開のアーカイブ</a:t>
            </a:r>
            <a:r>
              <a:rPr kumimoji="1" lang="en-US" altLang="ja-JP" sz="900" dirty="0"/>
              <a:t>.(PubMed Central)[kana:"</a:t>
            </a:r>
            <a:r>
              <a:rPr kumimoji="1" lang="ja-JP" altLang="en-US" sz="900" dirty="0"/>
              <a:t>パブメドセ</a:t>
            </a:r>
            <a:r>
              <a:rPr kumimoji="1" lang="en-US" altLang="ja-JP" sz="900" dirty="0"/>
              <a:t>'</a:t>
            </a:r>
            <a:r>
              <a:rPr kumimoji="1" lang="ja-JP" altLang="en-US" sz="900" dirty="0"/>
              <a:t>ントラル</a:t>
            </a:r>
            <a:r>
              <a:rPr kumimoji="1" lang="en-US" altLang="ja-JP" sz="900" dirty="0"/>
              <a:t>"]</a:t>
            </a:r>
            <a:r>
              <a:rPr kumimoji="1" lang="ja-JP" altLang="en-US" sz="900" dirty="0"/>
              <a:t>で公開するよう求めています。</a:t>
            </a:r>
            <a:endParaRPr kumimoji="1" lang="en-US" altLang="ja-JP" sz="9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900" dirty="0"/>
              <a:t>[break:"0.1s"]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9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900" dirty="0"/>
              <a:t>イギリスでは、</a:t>
            </a:r>
            <a:r>
              <a:rPr kumimoji="1" lang="en-US" altLang="ja-JP" sz="900" dirty="0"/>
              <a:t>(</a:t>
            </a:r>
            <a:r>
              <a:rPr lang="en-US" altLang="ja-JP" sz="900" dirty="0"/>
              <a:t>Research Councils</a:t>
            </a:r>
            <a:r>
              <a:rPr kumimoji="1" lang="en-US" altLang="ja-JP" sz="900" dirty="0"/>
              <a:t>)[kana:"</a:t>
            </a:r>
            <a:r>
              <a:rPr kumimoji="1" lang="ja-JP" altLang="en-US" sz="900" dirty="0"/>
              <a:t>リサーチカ</a:t>
            </a:r>
            <a:r>
              <a:rPr kumimoji="1" lang="en-US" altLang="ja-JP" sz="900" dirty="0"/>
              <a:t>'</a:t>
            </a:r>
            <a:r>
              <a:rPr kumimoji="1" lang="ja-JP" altLang="en-US" sz="900" dirty="0"/>
              <a:t>ウンシル</a:t>
            </a:r>
            <a:r>
              <a:rPr kumimoji="1" lang="en-US" altLang="ja-JP" sz="900" dirty="0"/>
              <a:t>"]</a:t>
            </a:r>
            <a:r>
              <a:rPr lang="ja-JP" altLang="en-US" sz="900" dirty="0"/>
              <a:t>という政府から独立した機構が、</a:t>
            </a:r>
            <a:r>
              <a:rPr lang="ja-JP" altLang="en-US" sz="900" b="0" dirty="0"/>
              <a:t>研究</a:t>
            </a:r>
            <a:r>
              <a:rPr lang="ja-JP" altLang="en-US" sz="900" dirty="0"/>
              <a:t>機関に公的</a:t>
            </a:r>
            <a:r>
              <a:rPr lang="ja-JP" altLang="en-US" sz="900" b="0" dirty="0"/>
              <a:t>研究</a:t>
            </a:r>
            <a:r>
              <a:rPr lang="ja-JP" altLang="en-US" sz="900" dirty="0"/>
              <a:t>資金を配分していますが、オープンアクセス出版に必要な資金も、助成金として配分しているとのことです。</a:t>
            </a:r>
            <a:endParaRPr lang="en-US" altLang="ja-JP" sz="9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900" dirty="0"/>
              <a:t>[break:"0.1s"]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ja-JP" sz="9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900" dirty="0"/>
              <a:t>さらに、日本でも</a:t>
            </a:r>
            <a:r>
              <a:rPr lang="en-US" altLang="ja-JP" sz="900" dirty="0"/>
              <a:t>2025</a:t>
            </a:r>
            <a:r>
              <a:rPr lang="ja-JP" altLang="en-US" sz="900" dirty="0"/>
              <a:t>年度新規採択分より、</a:t>
            </a:r>
            <a:r>
              <a:rPr lang="zh-TW" altLang="en-US" sz="900" dirty="0"/>
              <a:t>競争的研究費制度</a:t>
            </a:r>
            <a:r>
              <a:rPr lang="ja-JP" altLang="en-US" sz="900" dirty="0"/>
              <a:t>の助成を受けた研究成果論文とその根拠データの即時オープンアクセス化が義務化</a:t>
            </a:r>
            <a:r>
              <a:rPr kumimoji="1" lang="ja-JP" altLang="en-US" sz="900" dirty="0"/>
              <a:t>されることになりました。</a:t>
            </a:r>
            <a:r>
              <a:rPr kumimoji="1" lang="en-US" altLang="ja-JP" sz="900" dirty="0"/>
              <a:t>2025</a:t>
            </a:r>
            <a:r>
              <a:rPr kumimoji="1" lang="ja-JP" altLang="en-US" sz="900" dirty="0"/>
              <a:t>年から開始が決まっているのは科研費をはじめとする</a:t>
            </a:r>
            <a:r>
              <a:rPr kumimoji="1" lang="en-US" altLang="ja-JP" sz="900" dirty="0"/>
              <a:t>4</a:t>
            </a:r>
            <a:r>
              <a:rPr kumimoji="1" lang="ja-JP" altLang="en-US" sz="900" dirty="0"/>
              <a:t>種類ですが、今後他の助成金にも広がっていくものと考えられ、研究者はこれに対応することが必要になります。</a:t>
            </a:r>
            <a:endParaRPr kumimoji="1" lang="en-US" altLang="ja-JP" sz="900" dirty="0"/>
          </a:p>
          <a:p>
            <a:pPr marL="0" indent="0">
              <a:buFont typeface="Arial" panose="020B0604020202020204" pitchFamily="34" charset="0"/>
              <a:buNone/>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p>
            <a:pPr marL="0" indent="0">
              <a:buFont typeface="Arial" panose="020B0604020202020204" pitchFamily="34" charset="0"/>
              <a:buNone/>
            </a:pPr>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```description</a:t>
            </a:r>
            <a:endParaRPr lang="en-US" altLang="ja-JP" sz="900" dirty="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ja-JP" altLang="en-US" sz="900" dirty="0"/>
              <a:t>出版社への対抗という観点ではなく、</a:t>
            </a:r>
            <a:r>
              <a:rPr kumimoji="1" lang="ja-JP" altLang="en-US" sz="900" dirty="0"/>
              <a:t>納税者への説明責任、つまり公的資金によって行われた研究はその成果を広く人々に無償で公開すべき、という観点から、</a:t>
            </a:r>
            <a:r>
              <a:rPr lang="ja-JP" altLang="en-US" sz="900" dirty="0"/>
              <a:t>政策レベルでも</a:t>
            </a:r>
            <a:r>
              <a:rPr kumimoji="1" lang="ja-JP" altLang="en-US" sz="900" dirty="0"/>
              <a:t>オープンアクセスが推進されるようになってきています。</a:t>
            </a:r>
            <a:endParaRPr lang="en-US" altLang="ja-JP" sz="900" dirty="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altLang="ja-JP" sz="900" dirty="0"/>
          </a:p>
          <a:p>
            <a:pPr marL="0" indent="0">
              <a:buFont typeface="Arial" panose="020B0604020202020204" pitchFamily="34" charset="0"/>
              <a:buNone/>
            </a:pPr>
            <a:r>
              <a:rPr kumimoji="1" lang="ja-JP" altLang="en-US" sz="900" dirty="0"/>
              <a:t>アメリカの国立衛生研究所では、</a:t>
            </a:r>
            <a:r>
              <a:rPr kumimoji="1" lang="en-US" altLang="ja-JP" sz="900" dirty="0"/>
              <a:t>2005</a:t>
            </a:r>
            <a:r>
              <a:rPr kumimoji="1" lang="ja-JP" altLang="en-US" sz="900" dirty="0"/>
              <a:t>年に「パブリックアクセス方針」を打ち出し、助成を受けた研究者に対して、出版後</a:t>
            </a:r>
            <a:r>
              <a:rPr kumimoji="1" lang="en-US" altLang="ja-JP" sz="900" dirty="0"/>
              <a:t>12</a:t>
            </a:r>
            <a:r>
              <a:rPr kumimoji="1" lang="ja-JP" altLang="en-US" sz="900" dirty="0"/>
              <a:t>ヶ月以内に論文の最終原稿の電子ファイル提出を要請しています。</a:t>
            </a:r>
            <a:r>
              <a:rPr kumimoji="1" lang="en-US" altLang="ja-JP" sz="900" dirty="0"/>
              <a:t>2008</a:t>
            </a:r>
            <a:r>
              <a:rPr kumimoji="1" lang="ja-JP" altLang="en-US" sz="900" dirty="0"/>
              <a:t>年には提出を義務化し、無料公開のアーカイブ</a:t>
            </a:r>
            <a:r>
              <a:rPr kumimoji="1" lang="en-US" altLang="ja-JP" sz="900" dirty="0"/>
              <a:t>PubMed Central</a:t>
            </a:r>
            <a:r>
              <a:rPr kumimoji="1" lang="ja-JP" altLang="en-US" sz="900" dirty="0"/>
              <a:t>で公開するよう求めています。</a:t>
            </a:r>
            <a:endParaRPr kumimoji="1" lang="en-US" altLang="ja-JP" sz="9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9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900" dirty="0"/>
              <a:t>イギリスでは</a:t>
            </a:r>
            <a:r>
              <a:rPr lang="en-US" altLang="ja-JP" sz="900" dirty="0"/>
              <a:t>Research Councils</a:t>
            </a:r>
            <a:r>
              <a:rPr lang="ja-JP" altLang="en-US" sz="900" dirty="0"/>
              <a:t>という政府から独立した機構が</a:t>
            </a:r>
            <a:r>
              <a:rPr lang="ja-JP" altLang="en-US" sz="900" b="0" dirty="0"/>
              <a:t>研究</a:t>
            </a:r>
            <a:r>
              <a:rPr lang="ja-JP" altLang="en-US" sz="900" dirty="0"/>
              <a:t>機関に公的</a:t>
            </a:r>
            <a:r>
              <a:rPr lang="ja-JP" altLang="en-US" sz="900" b="0" dirty="0"/>
              <a:t>研究</a:t>
            </a:r>
            <a:r>
              <a:rPr lang="ja-JP" altLang="en-US" sz="900" dirty="0"/>
              <a:t>資金を配分しているのですが、オープンアクセス出版に必要な資金も助成金として配分しているとのことです。</a:t>
            </a:r>
            <a:endParaRPr lang="en-US" altLang="ja-JP" sz="9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ja-JP" sz="9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900" dirty="0"/>
              <a:t>さらに、日本でも</a:t>
            </a:r>
            <a:r>
              <a:rPr lang="en-US" altLang="ja-JP" sz="900" dirty="0"/>
              <a:t>2025</a:t>
            </a:r>
            <a:r>
              <a:rPr lang="ja-JP" altLang="en-US" sz="900" dirty="0"/>
              <a:t>年度新規採択分より、</a:t>
            </a:r>
            <a:r>
              <a:rPr lang="zh-TW" altLang="en-US" sz="900" dirty="0"/>
              <a:t>競争的研究費制度</a:t>
            </a:r>
            <a:r>
              <a:rPr lang="ja-JP" altLang="en-US" sz="900" dirty="0"/>
              <a:t>の助成を受けた研究成果論文とその根拠データの即時オープンアクセス化が義務化</a:t>
            </a:r>
            <a:r>
              <a:rPr kumimoji="1" lang="ja-JP" altLang="en-US" sz="900" dirty="0"/>
              <a:t>されることになりました。</a:t>
            </a:r>
            <a:r>
              <a:rPr kumimoji="1" lang="en-US" altLang="ja-JP" sz="900" dirty="0"/>
              <a:t>2025</a:t>
            </a:r>
            <a:r>
              <a:rPr kumimoji="1" lang="ja-JP" altLang="en-US" sz="900" dirty="0"/>
              <a:t>年から開始が決まっているのは科研費をはじめとする</a:t>
            </a:r>
            <a:r>
              <a:rPr kumimoji="1" lang="en-US" altLang="ja-JP" sz="900" dirty="0"/>
              <a:t>4</a:t>
            </a:r>
            <a:r>
              <a:rPr kumimoji="1" lang="ja-JP" altLang="en-US" sz="900" dirty="0"/>
              <a:t>種類ですが、今後他の助成金にも広がっていくものと考えられ、研究者はこれに対応することが必要になります。</a:t>
            </a:r>
            <a:endParaRPr kumimoji="1" lang="en-US" altLang="ja-JP" sz="9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endParaRPr lang="ja-JP" altLang="en-US" dirty="0"/>
          </a:p>
          <a:p>
            <a:pPr marL="0" indent="0">
              <a:buFont typeface="Arial" panose="020B0604020202020204" pitchFamily="34" charset="0"/>
              <a:buNone/>
            </a:pPr>
            <a:endParaRPr lang="ja-JP" altLang="en-US" dirty="0"/>
          </a:p>
        </p:txBody>
      </p:sp>
      <p:sp>
        <p:nvSpPr>
          <p:cNvPr id="4" name="スライド番号プレースホルダー 3"/>
          <p:cNvSpPr>
            <a:spLocks noGrp="1"/>
          </p:cNvSpPr>
          <p:nvPr>
            <p:ph type="sldNum" sz="quarter" idx="10"/>
          </p:nvPr>
        </p:nvSpPr>
        <p:spPr/>
        <p:txBody>
          <a:bodyPr/>
          <a:lstStyle/>
          <a:p>
            <a:fld id="{A9C2C880-4691-40F3-8CCE-18AAE8C1923B}" type="slidenum">
              <a:rPr kumimoji="1" lang="ja-JP" altLang="en-US" smtClean="0"/>
              <a:t>4</a:t>
            </a:fld>
            <a:endParaRPr kumimoji="1" lang="ja-JP" altLang="en-US"/>
          </a:p>
        </p:txBody>
      </p:sp>
    </p:spTree>
    <p:extLst>
      <p:ext uri="{BB962C8B-B14F-4D97-AF65-F5344CB8AC3E}">
        <p14:creationId xmlns:p14="http://schemas.microsoft.com/office/powerpoint/2010/main" val="4288690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504825"/>
            <a:ext cx="5959475" cy="3352800"/>
          </a:xfrm>
        </p:spPr>
      </p:sp>
      <p:sp>
        <p:nvSpPr>
          <p:cNvPr id="3" name="ノート プレースホルダー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en-US" altLang="ja-JP" sz="900" dirty="0"/>
              <a:t>Topic:</a:t>
            </a:r>
            <a:r>
              <a:rPr lang="ja-JP" altLang="en-US" sz="900" dirty="0"/>
              <a:t>政策レベルでのオープンアクセスの動向</a:t>
            </a:r>
            <a:endParaRPr lang="en-US" altLang="ja-JP" sz="900" dirty="0"/>
          </a:p>
          <a:p>
            <a:pPr marL="0" indent="0">
              <a:buFont typeface="Wingdings" panose="05000000000000000000" pitchFamily="2" charset="2"/>
              <a:buNone/>
            </a:pPr>
            <a:endParaRPr lang="en-US" altLang="ja-JP" sz="900" dirty="0"/>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```text</a:t>
            </a:r>
            <a:endParaRPr lang="en-US" altLang="ja-JP" sz="900" dirty="0"/>
          </a:p>
          <a:p>
            <a:pPr marL="0" indent="0">
              <a:buFont typeface="Wingdings" panose="05000000000000000000" pitchFamily="2" charset="2"/>
              <a:buNone/>
            </a:pPr>
            <a:r>
              <a:rPr lang="ja-JP" altLang="en-US" sz="900" dirty="0"/>
              <a:t>日本の施策についても紹介します。</a:t>
            </a:r>
            <a:endParaRPr lang="en-US" altLang="ja-JP" sz="900" dirty="0"/>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en-US" altLang="ja-JP" sz="900" dirty="0"/>
              <a:t>[break:"0.1s"]</a:t>
            </a:r>
          </a:p>
          <a:p>
            <a:pPr marL="0" indent="0">
              <a:buFont typeface="Wingdings" panose="05000000000000000000" pitchFamily="2" charset="2"/>
              <a:buNone/>
            </a:pPr>
            <a:endParaRPr lang="en-US" altLang="ja-JP" sz="900" dirty="0"/>
          </a:p>
          <a:p>
            <a:pPr marL="0" indent="0">
              <a:buFont typeface="Wingdings" panose="05000000000000000000" pitchFamily="2" charset="2"/>
              <a:buNone/>
            </a:pPr>
            <a:r>
              <a:rPr lang="ja-JP" altLang="en-US" sz="900" dirty="0"/>
              <a:t>国の政策の大元となる、科学技術基本計画においては、オープンアクセス</a:t>
            </a:r>
            <a:r>
              <a:rPr kumimoji="1" lang="ja-JP" altLang="en-US" sz="900" kern="1200" dirty="0">
                <a:solidFill>
                  <a:schemeClr val="tx1"/>
                </a:solidFill>
                <a:effectLst/>
                <a:latin typeface="+mn-lt"/>
                <a:ea typeface="+mn-ea"/>
                <a:cs typeface="+mn-cs"/>
              </a:rPr>
              <a:t>化の推進が、</a:t>
            </a:r>
            <a:r>
              <a:rPr lang="ja-JP" altLang="en-US" sz="900" dirty="0"/>
              <a:t>第</a:t>
            </a:r>
            <a:r>
              <a:rPr lang="en-US" altLang="ja-JP" sz="900" dirty="0"/>
              <a:t>4</a:t>
            </a:r>
            <a:r>
              <a:rPr lang="ja-JP" altLang="en-US" sz="900" dirty="0"/>
              <a:t>期計画以降、継続して</a:t>
            </a:r>
            <a:r>
              <a:rPr kumimoji="1" lang="ja-JP" altLang="en-US" sz="900" kern="1200" dirty="0">
                <a:solidFill>
                  <a:schemeClr val="tx1"/>
                </a:solidFill>
                <a:effectLst/>
                <a:latin typeface="+mn-lt"/>
                <a:ea typeface="+mn-ea"/>
                <a:cs typeface="+mn-cs"/>
              </a:rPr>
              <a:t>掲げられています。</a:t>
            </a:r>
            <a:r>
              <a:rPr lang="ja-JP" altLang="en-US" sz="900" dirty="0"/>
              <a:t>また、統合イノベーション戦略</a:t>
            </a:r>
            <a:r>
              <a:rPr lang="en-US" altLang="ja-JP" sz="900" dirty="0"/>
              <a:t>2023</a:t>
            </a:r>
            <a:r>
              <a:rPr lang="ja-JP" altLang="en-US" sz="900" dirty="0"/>
              <a:t>では、</a:t>
            </a:r>
            <a:r>
              <a:rPr lang="ja-JP" altLang="en-US" dirty="0"/>
              <a:t>学術論文等のオープンアクセス化の推進が掲げられました</a:t>
            </a:r>
            <a:r>
              <a:rPr lang="ja-JP" altLang="en-US" sz="900" dirty="0"/>
              <a:t>。</a:t>
            </a:r>
            <a:endParaRPr lang="en-US" altLang="ja-JP" sz="9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900" dirty="0"/>
              <a:t>[break:"0.1s"]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ja-JP" sz="900" dirty="0"/>
          </a:p>
          <a:p>
            <a:pPr marL="0" indent="0">
              <a:buFont typeface="Arial" panose="020B0604020202020204" pitchFamily="34" charset="0"/>
              <a:buNone/>
            </a:pPr>
            <a:r>
              <a:rPr lang="ja-JP" altLang="en-US" sz="900" dirty="0"/>
              <a:t>プラットフォームの整備としては、</a:t>
            </a:r>
            <a:r>
              <a:rPr lang="en-US" altLang="ja-JP" sz="900" dirty="0"/>
              <a:t>1998</a:t>
            </a:r>
            <a:r>
              <a:rPr lang="ja-JP" altLang="en-US" sz="900" dirty="0"/>
              <a:t>年には学会誌等の電子化公開を支援する、</a:t>
            </a:r>
            <a:r>
              <a:rPr lang="en-US" altLang="ja-JP" sz="900" dirty="0"/>
              <a:t>JST</a:t>
            </a:r>
            <a:r>
              <a:rPr lang="ja-JP" altLang="en-US" sz="900" dirty="0"/>
              <a:t>の</a:t>
            </a:r>
            <a:r>
              <a:rPr lang="en-US" altLang="ja-JP" sz="900" dirty="0"/>
              <a:t>(J-Stage)[kana:"</a:t>
            </a:r>
            <a:r>
              <a:rPr lang="ja-JP" altLang="en-US" sz="900" dirty="0"/>
              <a:t>ジェイステージ</a:t>
            </a:r>
            <a:r>
              <a:rPr lang="en-US" altLang="ja-JP" sz="900" dirty="0"/>
              <a:t>"]</a:t>
            </a:r>
            <a:r>
              <a:rPr lang="ja-JP" altLang="en-US" sz="900" dirty="0"/>
              <a:t>が立ち上げられています。また、</a:t>
            </a:r>
            <a:r>
              <a:rPr lang="en-US" altLang="ja-JP" dirty="0"/>
              <a:t>(</a:t>
            </a:r>
            <a:r>
              <a:rPr lang="ja-JP" altLang="en-US" dirty="0"/>
              <a:t>各</a:t>
            </a:r>
            <a:r>
              <a:rPr lang="en-US" altLang="ja-JP" dirty="0"/>
              <a:t>)[kana:"</a:t>
            </a:r>
            <a:r>
              <a:rPr lang="ja-JP" altLang="en-US" dirty="0"/>
              <a:t>カ</a:t>
            </a:r>
            <a:r>
              <a:rPr lang="en-US" altLang="ja-JP" dirty="0"/>
              <a:t>'</a:t>
            </a:r>
            <a:r>
              <a:rPr lang="ja-JP" altLang="en-US" dirty="0"/>
              <a:t>ク</a:t>
            </a:r>
            <a:r>
              <a:rPr lang="en-US" altLang="ja-JP" dirty="0"/>
              <a:t>"]</a:t>
            </a:r>
            <a:r>
              <a:rPr lang="ja-JP" altLang="en-US" sz="900" dirty="0"/>
              <a:t>研究機関の研究成果を公開する機関リポジトリの構築支援が、</a:t>
            </a:r>
            <a:r>
              <a:rPr lang="en-US" altLang="ja-JP" sz="900" dirty="0"/>
              <a:t>N.I.I</a:t>
            </a:r>
            <a:r>
              <a:rPr lang="ja-JP" altLang="en-US" sz="900" dirty="0"/>
              <a:t>：国立情報学研究所　によって行われています。</a:t>
            </a:r>
            <a:endParaRPr lang="en-US" altLang="ja-JP" sz="900" dirty="0"/>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900" dirty="0"/>
              <a:t>[break:"0.1s"]</a:t>
            </a:r>
          </a:p>
          <a:p>
            <a:pPr marL="0" indent="0">
              <a:buFont typeface="Arial" panose="020B0604020202020204" pitchFamily="34" charset="0"/>
              <a:buNone/>
            </a:pPr>
            <a:endParaRPr lang="en-US" altLang="ja-JP" sz="900" dirty="0"/>
          </a:p>
          <a:p>
            <a:pPr marL="0" indent="0">
              <a:buFont typeface="Arial" panose="020B0604020202020204" pitchFamily="34" charset="0"/>
              <a:buNone/>
            </a:pPr>
            <a:r>
              <a:rPr lang="ja-JP" altLang="en-US" sz="900" dirty="0"/>
              <a:t>さらに、オープンアクセスの義務化の流れがあります。</a:t>
            </a:r>
            <a:endParaRPr lang="en-US" altLang="ja-JP" sz="900" dirty="0"/>
          </a:p>
          <a:p>
            <a:pPr marL="0" indent="0">
              <a:buFont typeface="Arial" panose="020B0604020202020204" pitchFamily="34" charset="0"/>
              <a:buNone/>
            </a:pPr>
            <a:r>
              <a:rPr lang="en-US" altLang="ja-JP" sz="900" dirty="0"/>
              <a:t>2013</a:t>
            </a:r>
            <a:r>
              <a:rPr lang="ja-JP" altLang="en-US" sz="900" dirty="0"/>
              <a:t>年度以降、博士論文のインターネット公開は義務となっています。日本学術振興会や</a:t>
            </a:r>
            <a:r>
              <a:rPr lang="en-US" altLang="ja-JP" sz="900" dirty="0"/>
              <a:t>J.S.T</a:t>
            </a:r>
            <a:r>
              <a:rPr lang="ja-JP" altLang="en-US" sz="900" dirty="0"/>
              <a:t>といった助成団体も、オープンアクセス方針を打ち出し、その助成を受けた研究成果のオープンアクセス化を求めています。そして</a:t>
            </a:r>
            <a:r>
              <a:rPr lang="en-US" altLang="ja-JP" sz="900" dirty="0"/>
              <a:t>2025</a:t>
            </a:r>
            <a:r>
              <a:rPr lang="ja-JP" altLang="en-US" sz="900" dirty="0"/>
              <a:t>年度からは、</a:t>
            </a:r>
            <a:r>
              <a:rPr lang="zh-TW" altLang="en-US" sz="900" dirty="0"/>
              <a:t>競争的研究費制度</a:t>
            </a:r>
            <a:r>
              <a:rPr lang="ja-JP" altLang="en-US" sz="900" dirty="0"/>
              <a:t>の助成を受けた研究成果論文とその根拠データの即時オープンアクセス義務化が開始します。</a:t>
            </a:r>
            <a:endParaRPr lang="en-US" altLang="ja-JP" sz="900" dirty="0"/>
          </a:p>
          <a:p>
            <a:pPr marL="0" indent="0">
              <a:buFont typeface="Arial" panose="020B0604020202020204" pitchFamily="34" charset="0"/>
              <a:buNone/>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p>
            <a:pPr marL="0" indent="0">
              <a:buFont typeface="Arial" panose="020B0604020202020204" pitchFamily="34" charset="0"/>
              <a:buNone/>
            </a:pPr>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```description</a:t>
            </a:r>
          </a:p>
          <a:p>
            <a:pPr marL="0" indent="0">
              <a:buFont typeface="Wingdings" panose="05000000000000000000" pitchFamily="2" charset="2"/>
              <a:buNone/>
            </a:pPr>
            <a:endParaRPr lang="en-US" altLang="ja-JP" sz="900" dirty="0"/>
          </a:p>
          <a:p>
            <a:pPr marL="0" indent="0">
              <a:buFont typeface="Wingdings" panose="05000000000000000000" pitchFamily="2" charset="2"/>
              <a:buNone/>
            </a:pPr>
            <a:r>
              <a:rPr lang="ja-JP" altLang="en-US" sz="900" dirty="0"/>
              <a:t>日本の施策についても紹介します。</a:t>
            </a:r>
            <a:endParaRPr lang="en-US" altLang="ja-JP" sz="900" dirty="0"/>
          </a:p>
          <a:p>
            <a:pPr marL="0" indent="0">
              <a:buFont typeface="Wingdings" panose="05000000000000000000" pitchFamily="2" charset="2"/>
              <a:buNone/>
            </a:pPr>
            <a:endParaRPr lang="en-US" altLang="ja-JP" sz="900" dirty="0"/>
          </a:p>
          <a:p>
            <a:pPr marL="0" indent="0">
              <a:buFont typeface="Wingdings" panose="05000000000000000000" pitchFamily="2" charset="2"/>
              <a:buNone/>
            </a:pPr>
            <a:r>
              <a:rPr lang="ja-JP" altLang="en-US" sz="900" dirty="0"/>
              <a:t>国の政策の大元となる、科学技術基本計画においては、オープンアクセス</a:t>
            </a:r>
            <a:r>
              <a:rPr kumimoji="1" lang="ja-JP" altLang="en-US" sz="900" kern="1200" dirty="0">
                <a:solidFill>
                  <a:schemeClr val="tx1"/>
                </a:solidFill>
                <a:effectLst/>
                <a:latin typeface="+mn-lt"/>
                <a:ea typeface="+mn-ea"/>
                <a:cs typeface="+mn-cs"/>
              </a:rPr>
              <a:t>化の推進が、</a:t>
            </a:r>
            <a:r>
              <a:rPr lang="ja-JP" altLang="en-US" sz="900" dirty="0"/>
              <a:t>第</a:t>
            </a:r>
            <a:r>
              <a:rPr lang="en-US" altLang="ja-JP" sz="900" dirty="0"/>
              <a:t>4</a:t>
            </a:r>
            <a:r>
              <a:rPr lang="ja-JP" altLang="en-US" sz="900" dirty="0"/>
              <a:t>期計画以降、継続して</a:t>
            </a:r>
            <a:r>
              <a:rPr kumimoji="1" lang="ja-JP" altLang="en-US" sz="900" kern="1200" dirty="0">
                <a:solidFill>
                  <a:schemeClr val="tx1"/>
                </a:solidFill>
                <a:effectLst/>
                <a:latin typeface="+mn-lt"/>
                <a:ea typeface="+mn-ea"/>
                <a:cs typeface="+mn-cs"/>
              </a:rPr>
              <a:t>掲げられています。</a:t>
            </a:r>
            <a:r>
              <a:rPr lang="ja-JP" altLang="en-US" sz="900" dirty="0"/>
              <a:t>また、統合イノベーション戦略</a:t>
            </a:r>
            <a:r>
              <a:rPr lang="en-US" altLang="ja-JP" sz="900" dirty="0"/>
              <a:t>2023</a:t>
            </a:r>
            <a:r>
              <a:rPr lang="ja-JP" altLang="en-US" sz="900" dirty="0"/>
              <a:t>では、</a:t>
            </a:r>
            <a:r>
              <a:rPr lang="ja-JP" altLang="en-US" dirty="0"/>
              <a:t>学術論文等のオープンアクセス化の推進が掲げられました</a:t>
            </a:r>
            <a:r>
              <a:rPr lang="ja-JP" altLang="en-US" sz="900" dirty="0"/>
              <a:t>。</a:t>
            </a:r>
            <a:endParaRPr lang="en-US" altLang="ja-JP" sz="9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ja-JP" sz="900" dirty="0"/>
          </a:p>
          <a:p>
            <a:pPr marL="0" indent="0">
              <a:buFont typeface="Arial" panose="020B0604020202020204" pitchFamily="34" charset="0"/>
              <a:buNone/>
            </a:pPr>
            <a:r>
              <a:rPr lang="ja-JP" altLang="en-US" sz="900" dirty="0"/>
              <a:t>プラットフォームの整備としては、</a:t>
            </a:r>
            <a:r>
              <a:rPr lang="en-US" altLang="ja-JP" sz="900" dirty="0"/>
              <a:t>1998</a:t>
            </a:r>
            <a:r>
              <a:rPr lang="ja-JP" altLang="en-US" sz="900" dirty="0"/>
              <a:t>年には学会誌等の電子化公開を支援する、</a:t>
            </a:r>
            <a:r>
              <a:rPr lang="en-US" altLang="ja-JP" sz="900" dirty="0"/>
              <a:t>JST</a:t>
            </a:r>
            <a:r>
              <a:rPr lang="ja-JP" altLang="en-US" sz="900" dirty="0"/>
              <a:t>の</a:t>
            </a:r>
            <a:r>
              <a:rPr lang="en-US" altLang="ja-JP" sz="900" dirty="0"/>
              <a:t>J-Stage</a:t>
            </a:r>
            <a:r>
              <a:rPr lang="ja-JP" altLang="en-US" sz="900" dirty="0"/>
              <a:t>が立ち上げられています。また、各研究機関の研究成果を公開する機関リポジトリの構築支援が、</a:t>
            </a:r>
            <a:r>
              <a:rPr lang="en-US" altLang="ja-JP" sz="900" dirty="0"/>
              <a:t>NII</a:t>
            </a:r>
            <a:r>
              <a:rPr lang="ja-JP" altLang="en-US" sz="900" dirty="0"/>
              <a:t>：国立情報学研究所　によって行われています。</a:t>
            </a:r>
            <a:endParaRPr lang="en-US" altLang="ja-JP" sz="900" dirty="0"/>
          </a:p>
          <a:p>
            <a:pPr marL="0" indent="0">
              <a:buFont typeface="Arial" panose="020B0604020202020204" pitchFamily="34" charset="0"/>
              <a:buNone/>
            </a:pPr>
            <a:endParaRPr lang="en-US" altLang="ja-JP" sz="900" dirty="0"/>
          </a:p>
          <a:p>
            <a:pPr marL="0" indent="0">
              <a:buFont typeface="Arial" panose="020B0604020202020204" pitchFamily="34" charset="0"/>
              <a:buNone/>
            </a:pPr>
            <a:r>
              <a:rPr lang="ja-JP" altLang="en-US" sz="900" dirty="0"/>
              <a:t>さらに、オープンアクセスの義務化の流れがあります。</a:t>
            </a:r>
            <a:endParaRPr lang="en-US" altLang="ja-JP" sz="900" dirty="0"/>
          </a:p>
          <a:p>
            <a:pPr marL="0" indent="0">
              <a:buFont typeface="Arial" panose="020B0604020202020204" pitchFamily="34" charset="0"/>
              <a:buNone/>
            </a:pPr>
            <a:r>
              <a:rPr lang="en-US" altLang="ja-JP" sz="900" dirty="0"/>
              <a:t>2013</a:t>
            </a:r>
            <a:r>
              <a:rPr lang="ja-JP" altLang="en-US" sz="900" dirty="0"/>
              <a:t>年度以降、博士論文のインターネット公開は義務となっています。日本学術振興会や</a:t>
            </a:r>
            <a:r>
              <a:rPr lang="en-US" altLang="ja-JP" sz="900" dirty="0"/>
              <a:t>JST</a:t>
            </a:r>
            <a:r>
              <a:rPr lang="ja-JP" altLang="en-US" sz="900" dirty="0"/>
              <a:t>といった助成団体も、オープンアクセス方針を打ち出し、その助成を受けた研究成果のオープンアクセス化を求めています。そして</a:t>
            </a:r>
            <a:r>
              <a:rPr lang="en-US" altLang="ja-JP" sz="900" dirty="0"/>
              <a:t>2025</a:t>
            </a:r>
            <a:r>
              <a:rPr lang="ja-JP" altLang="en-US" sz="900" dirty="0"/>
              <a:t>年度からは、</a:t>
            </a:r>
            <a:r>
              <a:rPr lang="zh-TW" altLang="en-US" sz="900" dirty="0"/>
              <a:t>競争的研究費制度</a:t>
            </a:r>
            <a:r>
              <a:rPr lang="ja-JP" altLang="en-US" sz="900" dirty="0"/>
              <a:t>の助成を受けた研究成果論文とその根拠データの即時オープンアクセス義務化が開始します。</a:t>
            </a:r>
            <a:endParaRPr lang="en-US" altLang="ja-JP" sz="900" dirty="0"/>
          </a:p>
          <a:p>
            <a:pPr marL="0" indent="0">
              <a:buFont typeface="Arial" panose="020B0604020202020204" pitchFamily="34" charset="0"/>
              <a:buNone/>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p>
            <a:pPr marL="0" indent="0">
              <a:buFont typeface="Arial" panose="020B0604020202020204" pitchFamily="34" charset="0"/>
              <a:buNone/>
            </a:pPr>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p>
            <a:pPr marL="0" indent="0">
              <a:buFont typeface="Arial" panose="020B0604020202020204" pitchFamily="34" charset="0"/>
              <a:buNone/>
            </a:pPr>
            <a:endParaRPr lang="en-US" altLang="ja-JP" sz="900" dirty="0"/>
          </a:p>
        </p:txBody>
      </p:sp>
      <p:sp>
        <p:nvSpPr>
          <p:cNvPr id="4" name="スライド番号プレースホルダー 3"/>
          <p:cNvSpPr>
            <a:spLocks noGrp="1"/>
          </p:cNvSpPr>
          <p:nvPr>
            <p:ph type="sldNum" sz="quarter" idx="10"/>
          </p:nvPr>
        </p:nvSpPr>
        <p:spPr/>
        <p:txBody>
          <a:bodyPr/>
          <a:lstStyle/>
          <a:p>
            <a:fld id="{A9C2C880-4691-40F3-8CCE-18AAE8C1923B}" type="slidenum">
              <a:rPr kumimoji="1" lang="ja-JP" altLang="en-US" smtClean="0"/>
              <a:t>5</a:t>
            </a:fld>
            <a:endParaRPr kumimoji="1" lang="ja-JP" altLang="en-US"/>
          </a:p>
        </p:txBody>
      </p:sp>
    </p:spTree>
    <p:extLst>
      <p:ext uri="{BB962C8B-B14F-4D97-AF65-F5344CB8AC3E}">
        <p14:creationId xmlns:p14="http://schemas.microsoft.com/office/powerpoint/2010/main" val="3494571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5DC337-2E3D-B95C-5498-B922CE47B96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0A2AE9F-B771-07EE-496C-5D120751DB36}"/>
              </a:ext>
            </a:extLst>
          </p:cNvPr>
          <p:cNvSpPr>
            <a:spLocks noGrp="1" noRot="1" noChangeAspect="1"/>
          </p:cNvSpPr>
          <p:nvPr>
            <p:ph type="sldImg"/>
          </p:nvPr>
        </p:nvSpPr>
        <p:spPr>
          <a:xfrm>
            <a:off x="423863" y="504825"/>
            <a:ext cx="5959475" cy="3352800"/>
          </a:xfrm>
        </p:spPr>
      </p:sp>
      <p:sp>
        <p:nvSpPr>
          <p:cNvPr id="3" name="ノート プレースホルダー 2">
            <a:extLst>
              <a:ext uri="{FF2B5EF4-FFF2-40B4-BE49-F238E27FC236}">
                <a16:creationId xmlns:a16="http://schemas.microsoft.com/office/drawing/2014/main" id="{8AFC73B9-AA3C-40ED-678F-841BDA93AAF7}"/>
              </a:ext>
            </a:extLst>
          </p:cNvPr>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en-US" altLang="ja-JP" sz="900" dirty="0"/>
              <a:t>Topic:</a:t>
            </a:r>
            <a:r>
              <a:rPr lang="ja-JP" altLang="en-US" sz="900" b="0" dirty="0">
                <a:effectLst/>
              </a:rPr>
              <a:t>学術論文等の即時オープンアクセスの実現に向けた基本方針</a:t>
            </a:r>
            <a:endParaRPr lang="en-US" altLang="ja-JP" sz="900" b="0" dirty="0"/>
          </a:p>
          <a:p>
            <a:pPr marL="0" indent="0">
              <a:buFont typeface="Wingdings" panose="05000000000000000000" pitchFamily="2" charset="2"/>
              <a:buNone/>
            </a:pPr>
            <a:endParaRPr lang="en-US" altLang="ja-JP" sz="900" dirty="0"/>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```text</a:t>
            </a:r>
            <a:endParaRPr lang="en-US" altLang="ja-JP" sz="900" dirty="0"/>
          </a:p>
          <a:p>
            <a:pPr marL="0" indent="0">
              <a:buFont typeface="Wingdings" panose="05000000000000000000" pitchFamily="2" charset="2"/>
              <a:buNone/>
            </a:pPr>
            <a:r>
              <a:rPr lang="ja-JP" altLang="en-US" sz="900" dirty="0"/>
              <a:t>日本の即時オープンアクセス義務化方針の概要です。</a:t>
            </a:r>
            <a:endParaRPr lang="en-US" altLang="ja-JP" sz="900" dirty="0"/>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en-US" altLang="ja-JP" sz="900" dirty="0"/>
              <a:t>[break:"0.1s"]</a:t>
            </a:r>
          </a:p>
          <a:p>
            <a:pPr marL="0" indent="0">
              <a:buFont typeface="Wingdings" panose="05000000000000000000" pitchFamily="2" charset="2"/>
              <a:buNone/>
            </a:pPr>
            <a:endParaRPr lang="en-US" altLang="ja-JP" sz="900" dirty="0"/>
          </a:p>
          <a:p>
            <a:pPr marL="0" indent="0">
              <a:buFont typeface="Wingdings" panose="05000000000000000000" pitchFamily="2" charset="2"/>
              <a:buNone/>
            </a:pPr>
            <a:r>
              <a:rPr lang="en-US" altLang="ja-JP" dirty="0"/>
              <a:t>2024</a:t>
            </a:r>
            <a:r>
              <a:rPr lang="ja-JP" altLang="en-US" dirty="0"/>
              <a:t>年</a:t>
            </a:r>
            <a:r>
              <a:rPr lang="en-US" altLang="ja-JP" dirty="0"/>
              <a:t>2</a:t>
            </a:r>
            <a:r>
              <a:rPr lang="ja-JP" altLang="en-US" dirty="0"/>
              <a:t>月、統合イノベーション戦略推進会議が策定した「学術論文等の即時オープンアクセスの実現に向けた基本方針」により、公的資金のうち</a:t>
            </a:r>
            <a:r>
              <a:rPr lang="en-US" altLang="ja-JP" dirty="0"/>
              <a:t>2025</a:t>
            </a:r>
            <a:r>
              <a:rPr lang="ja-JP" altLang="en-US" dirty="0"/>
              <a:t>年度から新たに公募を行う競争的研究費の受給者に対して、学術論文及び根拠データの学術雑誌への掲載後、即時に機関リポジトリ等の情報基盤へ掲載することが義務付けられました。</a:t>
            </a:r>
            <a:r>
              <a:rPr kumimoji="1" lang="en-US" altLang="ja-JP" sz="900" dirty="0"/>
              <a:t>[break:"0.1s"]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ja-JP" sz="900" dirty="0"/>
          </a:p>
          <a:p>
            <a:pPr marL="0" indent="0">
              <a:buFont typeface="Arial" panose="020B0604020202020204" pitchFamily="34" charset="0"/>
              <a:buNone/>
            </a:pPr>
            <a:r>
              <a:rPr lang="ja-JP" altLang="en-US" sz="900" dirty="0"/>
              <a:t>義務化の対象となるのは、科研費をはじめとする４つの競争的研究費に、</a:t>
            </a:r>
            <a:r>
              <a:rPr lang="en-US" altLang="ja-JP" sz="900" dirty="0"/>
              <a:t>2025</a:t>
            </a:r>
            <a:r>
              <a:rPr lang="ja-JP" altLang="en-US" sz="900" dirty="0"/>
              <a:t>年度以降に新規に採択された研究の成果で、</a:t>
            </a:r>
            <a:r>
              <a:rPr lang="en-US" altLang="ja-JP" sz="900" dirty="0"/>
              <a:t> </a:t>
            </a:r>
            <a:r>
              <a:rPr lang="ja-JP" altLang="en-US" sz="900" dirty="0"/>
              <a:t>査読付きの電子ジャーナルに掲載された論文とその根拠データです。 </a:t>
            </a:r>
            <a:endParaRPr lang="en-US" altLang="ja-JP" sz="900" dirty="0"/>
          </a:p>
          <a:p>
            <a:pPr marL="0" indent="0">
              <a:buFont typeface="Arial" panose="020B0604020202020204" pitchFamily="34" charset="0"/>
              <a:buNone/>
            </a:pPr>
            <a:r>
              <a:rPr kumimoji="1" lang="en-US" altLang="ja-JP" sz="900" dirty="0"/>
              <a:t>[break:"0.1s"]</a:t>
            </a:r>
          </a:p>
          <a:p>
            <a:pPr marL="0" indent="0">
              <a:buFont typeface="Arial" panose="020B0604020202020204" pitchFamily="34" charset="0"/>
              <a:buNone/>
            </a:pPr>
            <a:endParaRPr lang="en-US" altLang="ja-JP" sz="900" dirty="0"/>
          </a:p>
          <a:p>
            <a:pPr marL="0" indent="0">
              <a:buFont typeface="Arial" panose="020B0604020202020204" pitchFamily="34" charset="0"/>
              <a:buNone/>
            </a:pPr>
            <a:r>
              <a:rPr lang="ja-JP" altLang="en-US" sz="900" dirty="0"/>
              <a:t>大阪大学オープンサイエンス支援室では、本方針についての内閣府の公開資料へのリンクや、論文の根拠データの範囲、オープンアクセス化の具体的な方法などの</a:t>
            </a:r>
            <a:r>
              <a:rPr lang="en-US" altLang="ja-JP" sz="900" dirty="0"/>
              <a:t>Q&amp;A</a:t>
            </a:r>
            <a:r>
              <a:rPr lang="ja-JP" altLang="en-US" sz="900" dirty="0"/>
              <a:t>をまとめたウェブページを作成していますので、ぜひご参照ください。</a:t>
            </a:r>
            <a:endParaRPr lang="en-US" altLang="ja-JP" sz="900" dirty="0"/>
          </a:p>
          <a:p>
            <a:pPr marL="0" indent="0">
              <a:buFont typeface="Arial" panose="020B0604020202020204" pitchFamily="34" charset="0"/>
              <a:buNone/>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p>
            <a:pPr marL="0" indent="0">
              <a:buFont typeface="Arial" panose="020B0604020202020204" pitchFamily="34" charset="0"/>
              <a:buNone/>
            </a:pPr>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```description</a:t>
            </a:r>
          </a:p>
          <a:p>
            <a:pPr marL="0" indent="0">
              <a:buFont typeface="Wingdings" panose="05000000000000000000" pitchFamily="2" charset="2"/>
              <a:buNone/>
            </a:pPr>
            <a:r>
              <a:rPr lang="ja-JP" altLang="en-US" sz="900" dirty="0"/>
              <a:t>日本の即時オープンアクセス義務化方針の概要です。</a:t>
            </a:r>
            <a:endParaRPr lang="en-US" altLang="ja-JP" sz="900" dirty="0"/>
          </a:p>
          <a:p>
            <a:pPr marL="0" indent="0">
              <a:buFont typeface="Wingdings" panose="05000000000000000000" pitchFamily="2" charset="2"/>
              <a:buNone/>
            </a:pPr>
            <a:endParaRPr lang="en-US" altLang="ja-JP" sz="900" dirty="0"/>
          </a:p>
          <a:p>
            <a:pPr marL="0" indent="0">
              <a:buFont typeface="Wingdings" panose="05000000000000000000" pitchFamily="2" charset="2"/>
              <a:buNone/>
            </a:pPr>
            <a:r>
              <a:rPr lang="en-US" altLang="ja-JP" dirty="0"/>
              <a:t>2024</a:t>
            </a:r>
            <a:r>
              <a:rPr lang="ja-JP" altLang="en-US" dirty="0"/>
              <a:t>年</a:t>
            </a:r>
            <a:r>
              <a:rPr lang="en-US" altLang="ja-JP" dirty="0"/>
              <a:t>2</a:t>
            </a:r>
            <a:r>
              <a:rPr lang="ja-JP" altLang="en-US" dirty="0"/>
              <a:t>月、統合イノベーション戦略推進会議が策定した「学術論文等の即時オープンアクセスの実現に向けた基本方針」により、公的資金のうち</a:t>
            </a:r>
            <a:r>
              <a:rPr lang="en-US" altLang="ja-JP" dirty="0"/>
              <a:t>2025</a:t>
            </a:r>
            <a:r>
              <a:rPr lang="ja-JP" altLang="en-US" dirty="0"/>
              <a:t>年度から新たに公募を行う競争的研究費の受給者に対して、学術論文及び根拠データの学術雑誌への掲載後、即時に機関リポジトリ等の情報基盤へ掲載することが義務付けられました。</a:t>
            </a:r>
            <a:endParaRPr lang="en-US" altLang="ja-JP" dirty="0"/>
          </a:p>
          <a:p>
            <a:pPr marL="0" indent="0">
              <a:buFont typeface="Wingdings" panose="05000000000000000000" pitchFamily="2" charset="2"/>
              <a:buNone/>
            </a:pPr>
            <a:endParaRPr lang="en-US" altLang="ja-JP" sz="900" dirty="0"/>
          </a:p>
          <a:p>
            <a:pPr marL="0" indent="0">
              <a:buFont typeface="Arial" panose="020B0604020202020204" pitchFamily="34" charset="0"/>
              <a:buNone/>
            </a:pPr>
            <a:r>
              <a:rPr lang="ja-JP" altLang="en-US" sz="900" dirty="0"/>
              <a:t>義務化の対象となるのは、科研費をはじめとする４つの競争的研究費に、</a:t>
            </a:r>
            <a:r>
              <a:rPr lang="en-US" altLang="ja-JP" sz="900" dirty="0"/>
              <a:t>2025</a:t>
            </a:r>
            <a:r>
              <a:rPr lang="ja-JP" altLang="en-US" sz="900" dirty="0"/>
              <a:t>年度以降に新規に採択された研究の成果で、</a:t>
            </a:r>
            <a:r>
              <a:rPr lang="en-US" altLang="ja-JP" sz="900" dirty="0"/>
              <a:t> </a:t>
            </a:r>
            <a:r>
              <a:rPr lang="ja-JP" altLang="en-US" sz="900" dirty="0"/>
              <a:t>査読付きの電子ジャーナルに掲載された論文とその根拠データです。 </a:t>
            </a:r>
            <a:endParaRPr lang="en-US" altLang="ja-JP" sz="900" dirty="0"/>
          </a:p>
          <a:p>
            <a:pPr marL="0" indent="0">
              <a:buFont typeface="Arial" panose="020B0604020202020204" pitchFamily="34" charset="0"/>
              <a:buNone/>
            </a:pPr>
            <a:endParaRPr lang="en-US" altLang="ja-JP" sz="900" dirty="0"/>
          </a:p>
          <a:p>
            <a:pPr marL="0" indent="0">
              <a:buFont typeface="Arial" panose="020B0604020202020204" pitchFamily="34" charset="0"/>
              <a:buNone/>
            </a:pPr>
            <a:r>
              <a:rPr lang="ja-JP" altLang="en-US" sz="900" dirty="0"/>
              <a:t>大阪大学オープンサイエンス支援室では、本方針についての内閣府の公開資料へのリンクや、論文の根拠データの範囲、オープンアクセス化の具体的な方法などの</a:t>
            </a:r>
            <a:r>
              <a:rPr lang="en-US" altLang="ja-JP" sz="900" dirty="0"/>
              <a:t>Q&amp;A</a:t>
            </a:r>
            <a:r>
              <a:rPr lang="ja-JP" altLang="en-US" sz="900" dirty="0"/>
              <a:t>をまとめたウェブページを作成していますので、ぜひご参照ください。　</a:t>
            </a:r>
            <a:endParaRPr lang="en-US" altLang="ja-JP" sz="900" dirty="0"/>
          </a:p>
          <a:p>
            <a:pPr marL="0" indent="0">
              <a:buFont typeface="Arial" panose="020B0604020202020204" pitchFamily="34" charset="0"/>
              <a:buNone/>
            </a:pPr>
            <a:r>
              <a:rPr lang="ja-JP" altLang="en-US"/>
              <a:t>研究データ管理・オープンアクセス支援ポータルサイト（大阪大学オープンサイエンス推進室）＞国のオープンアクセス基本方針への対応方法</a:t>
            </a:r>
            <a:br>
              <a:rPr lang="ja-JP" altLang="en-US"/>
            </a:br>
            <a:r>
              <a:rPr lang="en-US" altLang="ja-JP" dirty="0">
                <a:hlinkClick r:id="rId3"/>
              </a:rPr>
              <a:t>https://osoa-portal.osaka-u.ac.jp/research-disclosure/oa-policy/</a:t>
            </a:r>
            <a:endParaRPr lang="en-US" altLang="ja-JP" sz="900" dirty="0"/>
          </a:p>
          <a:p>
            <a:pPr marL="0" indent="0">
              <a:buFont typeface="Arial" panose="020B0604020202020204" pitchFamily="34" charset="0"/>
              <a:buNone/>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p>
            <a:pPr marL="0" indent="0">
              <a:buFont typeface="Arial" panose="020B0604020202020204" pitchFamily="34" charset="0"/>
              <a:buNone/>
            </a:pPr>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p>
            <a:pPr marL="0" indent="0">
              <a:buFont typeface="Arial" panose="020B0604020202020204" pitchFamily="34" charset="0"/>
              <a:buNone/>
            </a:pPr>
            <a:endParaRPr lang="en-US" altLang="ja-JP" sz="900" dirty="0"/>
          </a:p>
        </p:txBody>
      </p:sp>
      <p:sp>
        <p:nvSpPr>
          <p:cNvPr id="4" name="スライド番号プレースホルダー 3">
            <a:extLst>
              <a:ext uri="{FF2B5EF4-FFF2-40B4-BE49-F238E27FC236}">
                <a16:creationId xmlns:a16="http://schemas.microsoft.com/office/drawing/2014/main" id="{D89D1915-7193-D8E7-044C-11B5D970299F}"/>
              </a:ext>
            </a:extLst>
          </p:cNvPr>
          <p:cNvSpPr>
            <a:spLocks noGrp="1"/>
          </p:cNvSpPr>
          <p:nvPr>
            <p:ph type="sldNum" sz="quarter" idx="10"/>
          </p:nvPr>
        </p:nvSpPr>
        <p:spPr/>
        <p:txBody>
          <a:bodyPr/>
          <a:lstStyle/>
          <a:p>
            <a:fld id="{A9C2C880-4691-40F3-8CCE-18AAE8C1923B}" type="slidenum">
              <a:rPr kumimoji="1" lang="ja-JP" altLang="en-US" smtClean="0"/>
              <a:t>6</a:t>
            </a:fld>
            <a:endParaRPr kumimoji="1" lang="ja-JP" altLang="en-US"/>
          </a:p>
        </p:txBody>
      </p:sp>
    </p:spTree>
    <p:extLst>
      <p:ext uri="{BB962C8B-B14F-4D97-AF65-F5344CB8AC3E}">
        <p14:creationId xmlns:p14="http://schemas.microsoft.com/office/powerpoint/2010/main" val="2111900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504825"/>
            <a:ext cx="5959475" cy="335280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t>Topic:</a:t>
            </a:r>
            <a:r>
              <a:rPr lang="ja-JP" altLang="en-US" sz="900" dirty="0"/>
              <a:t>研究機関におけるオープンアクセス方針</a:t>
            </a:r>
            <a:endParaRPr kumimoji="1" lang="en-US" altLang="ja-JP" sz="9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```text</a:t>
            </a:r>
            <a:endParaRPr lang="en-US" altLang="ja-JP" sz="9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t>政府や助成団体が</a:t>
            </a:r>
            <a:r>
              <a:rPr lang="ja-JP" altLang="en-US" sz="900" dirty="0"/>
              <a:t>オープンアクセス</a:t>
            </a:r>
            <a:r>
              <a:rPr kumimoji="1" lang="ja-JP" altLang="en-US" sz="900" dirty="0"/>
              <a:t>を求める動きを紹介しましたが、その動きと並行して、あるいは、そうした動きを受けて、大学を含めた研究機関が、構成員が生み出した論文について</a:t>
            </a:r>
            <a:r>
              <a:rPr lang="ja-JP" altLang="en-US" sz="900" dirty="0"/>
              <a:t>オープンアクセス</a:t>
            </a:r>
            <a:r>
              <a:rPr kumimoji="1" lang="ja-JP" altLang="en-US" sz="900" dirty="0"/>
              <a:t>化することを定めた、「</a:t>
            </a:r>
            <a:r>
              <a:rPr lang="ja-JP" altLang="en-US" sz="900" dirty="0"/>
              <a:t>オープンアクセス</a:t>
            </a:r>
            <a:r>
              <a:rPr kumimoji="1" lang="ja-JP" altLang="en-US" sz="900" dirty="0"/>
              <a:t>方針」を掲げるケースが増えてきました。</a:t>
            </a:r>
            <a:endParaRPr kumimoji="1" lang="en-US" altLang="ja-JP" sz="9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t>ただ、義務なのか推奨なのか、オープンアクセスの実現方法といった点について、その内容は様々です。</a:t>
            </a:r>
            <a:endParaRPr kumimoji="1" lang="en-US" altLang="ja-JP" sz="9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t>[break:"0.1s"]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t>本学も</a:t>
            </a:r>
            <a:r>
              <a:rPr lang="ja-JP" altLang="en-US" sz="900" dirty="0"/>
              <a:t>オープンアクセス</a:t>
            </a:r>
            <a:r>
              <a:rPr kumimoji="1" lang="ja-JP" altLang="en-US" sz="900" dirty="0"/>
              <a:t>方針を策定しましたので、後の動画でご説明します。</a:t>
            </a:r>
            <a:endParaRPr kumimoji="1" lang="en-US" altLang="ja-JP" sz="900" dirty="0"/>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```description</a:t>
            </a:r>
            <a:endParaRPr lang="en-US" altLang="ja-JP" sz="9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t>政府や助成団体が</a:t>
            </a:r>
            <a:r>
              <a:rPr lang="ja-JP" altLang="en-US" sz="900" dirty="0"/>
              <a:t>オープンアクセス</a:t>
            </a:r>
            <a:r>
              <a:rPr kumimoji="1" lang="ja-JP" altLang="en-US" sz="900" dirty="0"/>
              <a:t>を求める動きを紹介しましたが、そうした動きと並行して、あるいは、そうした動きを受けて、大学を含めた研究機関が、構成員が生み出した論文について</a:t>
            </a:r>
            <a:r>
              <a:rPr lang="ja-JP" altLang="en-US" sz="900" dirty="0"/>
              <a:t>オープンアクセス</a:t>
            </a:r>
            <a:r>
              <a:rPr kumimoji="1" lang="ja-JP" altLang="en-US" sz="900" dirty="0"/>
              <a:t>化することを定めた「</a:t>
            </a:r>
            <a:r>
              <a:rPr lang="ja-JP" altLang="en-US" sz="900" dirty="0"/>
              <a:t>オープンアクセス</a:t>
            </a:r>
            <a:r>
              <a:rPr kumimoji="1" lang="ja-JP" altLang="en-US" sz="900" dirty="0"/>
              <a:t>方針」を掲げるケースが増えてきました。</a:t>
            </a:r>
            <a:endParaRPr kumimoji="1" lang="en-US" altLang="ja-JP" sz="9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t>ただ、義務なのか推奨なのか、オープンアクセスの実現方法といった点について、その内容は様々です。</a:t>
            </a:r>
            <a:endParaRPr kumimoji="1" lang="en-US" altLang="ja-JP" sz="9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t>本学も</a:t>
            </a:r>
            <a:r>
              <a:rPr lang="ja-JP" altLang="en-US" sz="900" dirty="0"/>
              <a:t>オープンアクセス</a:t>
            </a:r>
            <a:r>
              <a:rPr kumimoji="1" lang="ja-JP" altLang="en-US" sz="900" dirty="0"/>
              <a:t>方針を策定しましたので、後の動画でご説明します。</a:t>
            </a:r>
            <a:endParaRPr kumimoji="1" lang="en-US" altLang="ja-JP"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p:txBody>
      </p:sp>
      <p:sp>
        <p:nvSpPr>
          <p:cNvPr id="4" name="スライド番号プレースホルダー 3"/>
          <p:cNvSpPr>
            <a:spLocks noGrp="1"/>
          </p:cNvSpPr>
          <p:nvPr>
            <p:ph type="sldNum" sz="quarter" idx="10"/>
          </p:nvPr>
        </p:nvSpPr>
        <p:spPr/>
        <p:txBody>
          <a:bodyPr/>
          <a:lstStyle/>
          <a:p>
            <a:fld id="{A9C2C880-4691-40F3-8CCE-18AAE8C1923B}" type="slidenum">
              <a:rPr kumimoji="1" lang="ja-JP" altLang="en-US" smtClean="0"/>
              <a:t>7</a:t>
            </a:fld>
            <a:endParaRPr kumimoji="1" lang="ja-JP" altLang="en-US"/>
          </a:p>
        </p:txBody>
      </p:sp>
    </p:spTree>
    <p:extLst>
      <p:ext uri="{BB962C8B-B14F-4D97-AF65-F5344CB8AC3E}">
        <p14:creationId xmlns:p14="http://schemas.microsoft.com/office/powerpoint/2010/main" val="3941147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Arial" panose="020B0604020202020204" pitchFamily="34" charset="0"/>
              <a:buNone/>
            </a:pPr>
            <a:r>
              <a:rPr kumimoji="1" lang="en-US" altLang="ja-JP" sz="900" kern="1200" dirty="0">
                <a:solidFill>
                  <a:schemeClr val="tx1"/>
                </a:solidFill>
                <a:effectLst/>
                <a:latin typeface="+mn-lt"/>
                <a:ea typeface="+mn-ea"/>
                <a:cs typeface="+mn-cs"/>
              </a:rPr>
              <a:t>Topic:</a:t>
            </a:r>
            <a:r>
              <a:rPr kumimoji="1" lang="ja-JP" altLang="en-US" sz="900" dirty="0"/>
              <a:t>「オープンアクセスからオープンサイエンスへ」</a:t>
            </a:r>
            <a:endParaRPr kumimoji="1" lang="en-US" altLang="ja-JP" sz="9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```text</a:t>
            </a:r>
            <a:endParaRPr lang="en-US" altLang="ja-JP" sz="900" dirty="0"/>
          </a:p>
          <a:p>
            <a:pPr marL="0" indent="0">
              <a:buFont typeface="Arial" panose="020B0604020202020204" pitchFamily="34" charset="0"/>
              <a:buNone/>
            </a:pPr>
            <a:r>
              <a:rPr kumimoji="1" lang="ja-JP" altLang="en-US" sz="900" kern="1200" dirty="0">
                <a:solidFill>
                  <a:schemeClr val="tx1"/>
                </a:solidFill>
                <a:effectLst/>
                <a:latin typeface="+mn-lt"/>
                <a:ea typeface="+mn-ea"/>
                <a:cs typeface="+mn-cs"/>
              </a:rPr>
              <a:t>近年は、データサイエンスの発展、研究データの共有・公開によるイノベーションの促進、シチズンサイエンス促進の流れ、研究プロセスの透明化などの様々な文脈のなかで、研究の過程で生産されるデータ等を公開すべきという「研究データのオープン化」が求められるようになってきました。</a:t>
            </a:r>
            <a:endParaRPr kumimoji="1" lang="en-US" altLang="ja-JP" sz="900" kern="1200" dirty="0">
              <a:solidFill>
                <a:schemeClr val="tx1"/>
              </a:solidFill>
              <a:effectLst/>
              <a:latin typeface="+mn-lt"/>
              <a:ea typeface="+mn-ea"/>
              <a:cs typeface="+mn-cs"/>
            </a:endParaRPr>
          </a:p>
          <a:p>
            <a:pPr marL="0" indent="0">
              <a:buFont typeface="Arial" panose="020B0604020202020204" pitchFamily="34" charset="0"/>
              <a:buNone/>
            </a:pPr>
            <a:r>
              <a:rPr kumimoji="1" lang="ja-JP" altLang="en-US" sz="900" kern="1200" dirty="0">
                <a:solidFill>
                  <a:schemeClr val="tx1"/>
                </a:solidFill>
                <a:effectLst/>
                <a:latin typeface="+mn-lt"/>
                <a:ea typeface="+mn-ea"/>
                <a:cs typeface="+mn-cs"/>
              </a:rPr>
              <a:t>そうしたなかで、研究データのオープン化の理念に加えて、従来の論文のオープンアクセス化の理念を含めた、「</a:t>
            </a:r>
            <a:r>
              <a:rPr kumimoji="1" lang="ja-JP" altLang="en-US" dirty="0"/>
              <a:t>オープンサイエンス」という概念が生まれ、これを促進しようということが、</a:t>
            </a:r>
            <a:r>
              <a:rPr lang="ja-JP" altLang="en-US" sz="900" dirty="0"/>
              <a:t>先程見た、「</a:t>
            </a:r>
            <a:r>
              <a:rPr lang="en-US" altLang="ja-JP" sz="900" dirty="0"/>
              <a:t>(</a:t>
            </a:r>
            <a:r>
              <a:rPr lang="ja-JP" altLang="en-US" sz="900" dirty="0"/>
              <a:t>第</a:t>
            </a:r>
            <a:r>
              <a:rPr lang="en-US" altLang="ja-JP" sz="900" dirty="0"/>
              <a:t>5</a:t>
            </a:r>
            <a:r>
              <a:rPr lang="ja-JP" altLang="en-US" sz="900" dirty="0"/>
              <a:t>期</a:t>
            </a:r>
            <a:r>
              <a:rPr lang="en-US" altLang="ja-JP" sz="900" dirty="0"/>
              <a:t>)[kana:“</a:t>
            </a:r>
            <a:r>
              <a:rPr lang="ja-JP" altLang="en-US" sz="900" dirty="0"/>
              <a:t>ダイゴキ</a:t>
            </a:r>
            <a:r>
              <a:rPr lang="en-US" altLang="ja-JP" sz="900" dirty="0"/>
              <a:t>”]</a:t>
            </a:r>
            <a:r>
              <a:rPr lang="ja-JP" altLang="en-US" sz="900" dirty="0"/>
              <a:t>科学技術基本計画」、「</a:t>
            </a:r>
            <a:r>
              <a:rPr lang="en-US" altLang="ja-JP" sz="900" dirty="0"/>
              <a:t>(</a:t>
            </a:r>
            <a:r>
              <a:rPr lang="ja-JP" altLang="en-US" sz="900" dirty="0"/>
              <a:t>第</a:t>
            </a:r>
            <a:r>
              <a:rPr lang="en-US" altLang="ja-JP" sz="900" dirty="0"/>
              <a:t>6</a:t>
            </a:r>
            <a:r>
              <a:rPr lang="ja-JP" altLang="en-US" sz="900" dirty="0"/>
              <a:t>期</a:t>
            </a:r>
            <a:r>
              <a:rPr lang="en-US" altLang="ja-JP" sz="900" dirty="0"/>
              <a:t>)[kana:“</a:t>
            </a:r>
            <a:r>
              <a:rPr lang="ja-JP" altLang="en-US" sz="900" dirty="0"/>
              <a:t>ダ</a:t>
            </a:r>
            <a:r>
              <a:rPr lang="en-US" altLang="ja-JP" sz="900" dirty="0"/>
              <a:t>‘</a:t>
            </a:r>
            <a:r>
              <a:rPr lang="ja-JP" altLang="en-US" sz="900" dirty="0"/>
              <a:t>イロッキ</a:t>
            </a:r>
            <a:r>
              <a:rPr lang="en-US" altLang="ja-JP" sz="900" dirty="0"/>
              <a:t>”]</a:t>
            </a:r>
            <a:r>
              <a:rPr lang="ja-JP" altLang="en-US" sz="900" dirty="0"/>
              <a:t>科学技術・イノベーション基本計画」、</a:t>
            </a:r>
            <a:r>
              <a:rPr lang="ja-JP" altLang="ja-JP" sz="1800" dirty="0">
                <a:effectLst/>
                <a:ea typeface="游明朝" panose="02020400000000000000" pitchFamily="18" charset="-128"/>
                <a:cs typeface="Arial" panose="020B0604020202020204" pitchFamily="34" charset="0"/>
              </a:rPr>
              <a:t>「統合イノベーション戦略</a:t>
            </a:r>
            <a:r>
              <a:rPr lang="en-US" altLang="ja-JP" sz="1800" dirty="0">
                <a:effectLst/>
                <a:ea typeface="游明朝" panose="02020400000000000000" pitchFamily="18" charset="-128"/>
                <a:cs typeface="Arial" panose="020B0604020202020204" pitchFamily="34" charset="0"/>
              </a:rPr>
              <a:t>2023</a:t>
            </a:r>
            <a:r>
              <a:rPr lang="ja-JP" altLang="ja-JP" sz="1800" dirty="0">
                <a:effectLst/>
                <a:ea typeface="游明朝" panose="02020400000000000000" pitchFamily="18" charset="-128"/>
                <a:cs typeface="Arial" panose="020B0604020202020204" pitchFamily="34" charset="0"/>
              </a:rPr>
              <a:t>」</a:t>
            </a:r>
            <a:r>
              <a:rPr lang="ja-JP" altLang="en-US" sz="900" dirty="0"/>
              <a:t>で謳われています。</a:t>
            </a:r>
            <a:endParaRPr kumimoji="1" lang="en-US" altLang="ja-JP" sz="900" kern="1200" dirty="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900" dirty="0"/>
              <a:t>[break:"0.1s"]</a:t>
            </a:r>
          </a:p>
          <a:p>
            <a:endParaRPr kumimoji="1" lang="en-US" altLang="ja-JP" sz="900" kern="1200" dirty="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effectLst/>
                <a:latin typeface="+mn-lt"/>
                <a:ea typeface="+mn-ea"/>
                <a:cs typeface="+mn-cs"/>
              </a:rPr>
              <a:t>このようにオープンアクセスは学術情報の流通の変化はもとより、イノベーションや社会の変革といった、</a:t>
            </a:r>
            <a:r>
              <a:rPr kumimoji="1" lang="ja-JP" altLang="en-US" dirty="0"/>
              <a:t>より大きな文脈のなかに、位置づけられるようになってきています。</a:t>
            </a:r>
            <a:endParaRPr kumimoji="1" lang="en-US" altLang="ja-JP" dirty="0"/>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p>
            <a:endParaRPr kumimoji="1"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```description</a:t>
            </a:r>
            <a:endParaRPr lang="en-US" altLang="ja-JP" sz="900" dirty="0"/>
          </a:p>
          <a:p>
            <a:pPr marL="0" indent="0">
              <a:buFont typeface="Arial" panose="020B0604020202020204" pitchFamily="34" charset="0"/>
              <a:buNone/>
            </a:pPr>
            <a:r>
              <a:rPr kumimoji="1" lang="ja-JP" altLang="en-US" sz="900" kern="1200" dirty="0">
                <a:solidFill>
                  <a:schemeClr val="tx1"/>
                </a:solidFill>
                <a:effectLst/>
                <a:latin typeface="+mn-lt"/>
                <a:ea typeface="+mn-ea"/>
                <a:cs typeface="+mn-cs"/>
              </a:rPr>
              <a:t>近年はデータサイエンス発展、研究データ共有・公開によるイノベーションの促進、シチズンサイエンス促進の流れ、研究プロセスの透明化などの様々な文脈のなかで、研究の過程で生産されるデータ等を公開すべきという「研究データのオープン化」が求められるようになってきました。そうしたなかで、研究データのオープン化の理念に加えて、従来の論文のオープンアクセス化の理念を含めた「</a:t>
            </a:r>
            <a:r>
              <a:rPr kumimoji="1" lang="ja-JP" altLang="en-US" dirty="0"/>
              <a:t>オープンサイエンス」という概念が生まれ、これを促進しようということが</a:t>
            </a:r>
            <a:r>
              <a:rPr lang="ja-JP" altLang="en-US" sz="900" dirty="0"/>
              <a:t>先程見た「第</a:t>
            </a:r>
            <a:r>
              <a:rPr lang="en-US" altLang="ja-JP" sz="900" dirty="0"/>
              <a:t>5</a:t>
            </a:r>
            <a:r>
              <a:rPr lang="ja-JP" altLang="en-US" sz="900" dirty="0"/>
              <a:t>期科学技術基本計画」「第</a:t>
            </a:r>
            <a:r>
              <a:rPr lang="en-US" altLang="ja-JP" sz="900" dirty="0"/>
              <a:t>6</a:t>
            </a:r>
            <a:r>
              <a:rPr lang="ja-JP" altLang="en-US" sz="900" dirty="0"/>
              <a:t>期科学技術・イノベーション基本計画」</a:t>
            </a:r>
            <a:r>
              <a:rPr lang="ja-JP" altLang="ja-JP" sz="1800" dirty="0">
                <a:effectLst/>
                <a:ea typeface="游明朝" panose="02020400000000000000" pitchFamily="18" charset="-128"/>
                <a:cs typeface="Arial" panose="020B0604020202020204" pitchFamily="34" charset="0"/>
              </a:rPr>
              <a:t>「統合イノベーション戦略</a:t>
            </a:r>
            <a:r>
              <a:rPr lang="en-US" altLang="ja-JP" sz="1800" dirty="0">
                <a:effectLst/>
                <a:ea typeface="游明朝" panose="02020400000000000000" pitchFamily="18" charset="-128"/>
                <a:cs typeface="Arial" panose="020B0604020202020204" pitchFamily="34" charset="0"/>
              </a:rPr>
              <a:t>2023</a:t>
            </a:r>
            <a:r>
              <a:rPr lang="ja-JP" altLang="ja-JP" sz="1800" dirty="0">
                <a:effectLst/>
                <a:ea typeface="游明朝" panose="02020400000000000000" pitchFamily="18" charset="-128"/>
                <a:cs typeface="Arial" panose="020B0604020202020204" pitchFamily="34" charset="0"/>
              </a:rPr>
              <a:t>」</a:t>
            </a:r>
            <a:r>
              <a:rPr lang="ja-JP" altLang="en-US" sz="900" dirty="0"/>
              <a:t>で謳われています。</a:t>
            </a:r>
            <a:endParaRPr kumimoji="1" lang="en-US" altLang="ja-JP" sz="900" kern="1200" dirty="0">
              <a:solidFill>
                <a:schemeClr val="tx1"/>
              </a:solidFill>
              <a:effectLst/>
              <a:latin typeface="+mn-lt"/>
              <a:ea typeface="+mn-ea"/>
              <a:cs typeface="+mn-cs"/>
            </a:endParaRPr>
          </a:p>
          <a:p>
            <a:endParaRPr kumimoji="1" lang="en-US" altLang="ja-JP" sz="900" kern="1200" dirty="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effectLst/>
                <a:latin typeface="+mn-lt"/>
                <a:ea typeface="+mn-ea"/>
                <a:cs typeface="+mn-cs"/>
              </a:rPr>
              <a:t>このようにオープンアクセスは学術情報の流通の変化はもとより、イノベーションや社会の変革といった、</a:t>
            </a:r>
            <a:r>
              <a:rPr kumimoji="1" lang="ja-JP" altLang="en-US" dirty="0"/>
              <a:t>より大きな文脈のなかに位置づけられるようになってきています。</a:t>
            </a:r>
            <a:endParaRPr kumimoji="1" lang="en-US" altLang="ja-JP" dirty="0"/>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A9C2C880-4691-40F3-8CCE-18AAE8C1923B}" type="slidenum">
              <a:rPr kumimoji="1" lang="ja-JP" altLang="en-US" smtClean="0"/>
              <a:t>8</a:t>
            </a:fld>
            <a:endParaRPr kumimoji="1" lang="ja-JP" altLang="en-US"/>
          </a:p>
        </p:txBody>
      </p:sp>
    </p:spTree>
    <p:extLst>
      <p:ext uri="{BB962C8B-B14F-4D97-AF65-F5344CB8AC3E}">
        <p14:creationId xmlns:p14="http://schemas.microsoft.com/office/powerpoint/2010/main" val="16815160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Arial" panose="020B0604020202020204" pitchFamily="34" charset="0"/>
              <a:buNone/>
            </a:pPr>
            <a:r>
              <a:rPr kumimoji="1" lang="en-US" altLang="ja-JP" sz="900" kern="1200" dirty="0">
                <a:solidFill>
                  <a:schemeClr val="tx1"/>
                </a:solidFill>
                <a:effectLst/>
                <a:latin typeface="+mn-lt"/>
                <a:ea typeface="+mn-ea"/>
                <a:cs typeface="+mn-cs"/>
              </a:rPr>
              <a:t>Topic:</a:t>
            </a:r>
            <a:r>
              <a:rPr kumimoji="1" lang="ja-JP" altLang="en-US" sz="900" dirty="0"/>
              <a:t>「オープンアクセスからオープンサイエンスへ」</a:t>
            </a:r>
            <a:endParaRPr kumimoji="1" lang="en-US" altLang="ja-JP" sz="9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```text</a:t>
            </a:r>
            <a:endParaRPr lang="en-US" altLang="ja-JP" sz="900" dirty="0"/>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dirty="0"/>
              <a:t>次の動画では、オープンアクセスの方法についてお話しします。</a:t>
            </a:r>
            <a:endParaRPr kumimoji="1" lang="en-US" altLang="ja-JP" dirty="0"/>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p>
            <a:endParaRPr kumimoji="1"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```description</a:t>
            </a:r>
            <a:endParaRPr lang="en-US" altLang="ja-JP" sz="900" dirty="0"/>
          </a:p>
          <a:p>
            <a:r>
              <a:rPr kumimoji="1" lang="ja-JP" altLang="en-US" dirty="0"/>
              <a:t>次の動画では、オープンアクセスの方法についてお話しします。</a:t>
            </a:r>
            <a:endParaRPr kumimoji="1" lang="en-US" altLang="ja-JP" dirty="0"/>
          </a:p>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dirty="0"/>
              <a:t>動画視聴後は、この動画の内容についての確認問題に挑戦してみてください。</a:t>
            </a:r>
            <a:endParaRPr kumimoji="1" lang="en-US" altLang="ja-JP"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p>
            <a:endParaRPr kumimoji="1" lang="ja-JP" altLang="en-US" dirty="0"/>
          </a:p>
        </p:txBody>
      </p:sp>
      <p:sp>
        <p:nvSpPr>
          <p:cNvPr id="4" name="スライド番号プレースホルダー 3"/>
          <p:cNvSpPr>
            <a:spLocks noGrp="1"/>
          </p:cNvSpPr>
          <p:nvPr>
            <p:ph type="sldNum" sz="quarter" idx="5"/>
          </p:nvPr>
        </p:nvSpPr>
        <p:spPr/>
        <p:txBody>
          <a:bodyPr/>
          <a:lstStyle/>
          <a:p>
            <a:fld id="{A9C2C880-4691-40F3-8CCE-18AAE8C1923B}" type="slidenum">
              <a:rPr kumimoji="1" lang="ja-JP" altLang="en-US" smtClean="0"/>
              <a:t>9</a:t>
            </a:fld>
            <a:endParaRPr kumimoji="1" lang="ja-JP" altLang="en-US"/>
          </a:p>
        </p:txBody>
      </p:sp>
    </p:spTree>
    <p:extLst>
      <p:ext uri="{BB962C8B-B14F-4D97-AF65-F5344CB8AC3E}">
        <p14:creationId xmlns:p14="http://schemas.microsoft.com/office/powerpoint/2010/main" val="126074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2555776" y="1707654"/>
            <a:ext cx="6120680" cy="1782198"/>
          </a:xfrm>
        </p:spPr>
        <p:txBody>
          <a:bodyPr>
            <a:noAutofit/>
          </a:bodyPr>
          <a:lstStyle>
            <a:lvl1pPr algn="l">
              <a:defRPr sz="3600">
                <a:effectLst/>
                <a:latin typeface="游ゴシック" panose="020B0400000000000000" pitchFamily="50" charset="-128"/>
                <a:ea typeface="游ゴシック" panose="020B0400000000000000" pitchFamily="50" charset="-128"/>
              </a:defRPr>
            </a:lvl1pPr>
          </a:lstStyle>
          <a:p>
            <a:r>
              <a:rPr lang="ja-JP" altLang="en-US" dirty="0"/>
              <a:t>マスター タイトルの書式設定</a:t>
            </a:r>
          </a:p>
        </p:txBody>
      </p:sp>
      <p:sp>
        <p:nvSpPr>
          <p:cNvPr id="3" name="サブタイトル 2"/>
          <p:cNvSpPr>
            <a:spLocks noGrp="1"/>
          </p:cNvSpPr>
          <p:nvPr>
            <p:ph type="subTitle" idx="1"/>
          </p:nvPr>
        </p:nvSpPr>
        <p:spPr>
          <a:xfrm>
            <a:off x="1371600" y="3813888"/>
            <a:ext cx="6400800" cy="469218"/>
          </a:xfrm>
        </p:spPr>
        <p:txBody>
          <a:bodyPr/>
          <a:lstStyle>
            <a:lvl1pPr marL="0" indent="0" algn="ctr">
              <a:buNone/>
              <a:defRPr>
                <a:solidFill>
                  <a:schemeClr val="tx1">
                    <a:lumMod val="75000"/>
                    <a:lumOff val="25000"/>
                  </a:schemeClr>
                </a:solidFill>
                <a:latin typeface="游ゴシック" panose="020B0400000000000000" pitchFamily="50" charset="-128"/>
                <a:ea typeface="游ゴシック" panose="020B0400000000000000" pitchFamily="50" charset="-128"/>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ja-JP" altLang="en-US" dirty="0"/>
              <a:t>マスター サブタイトルの書式設定</a:t>
            </a:r>
          </a:p>
        </p:txBody>
      </p:sp>
      <p:sp>
        <p:nvSpPr>
          <p:cNvPr id="5" name="日付プレースホルダー 3"/>
          <p:cNvSpPr>
            <a:spLocks noGrp="1"/>
          </p:cNvSpPr>
          <p:nvPr>
            <p:ph type="dt" sz="half" idx="10"/>
          </p:nvPr>
        </p:nvSpPr>
        <p:spPr>
          <a:xfrm>
            <a:off x="457200" y="4767270"/>
            <a:ext cx="2135188" cy="273844"/>
          </a:xfrm>
        </p:spPr>
        <p:txBody>
          <a:bodyPr/>
          <a:lstStyle>
            <a:lvl1pPr>
              <a:defRPr/>
            </a:lvl1pPr>
          </a:lstStyle>
          <a:p>
            <a:pPr>
              <a:defRPr/>
            </a:pPr>
            <a:fld id="{0FF6ABE1-3945-41D7-8A59-8A56047AB966}" type="datetime1">
              <a:rPr lang="ja-JP" altLang="en-US" smtClean="0"/>
              <a:t>2025/9/25</a:t>
            </a:fld>
            <a:endParaRPr lang="ja-JP" altLang="en-US" dirty="0"/>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fld id="{C2D26373-EBF4-44F8-8BA2-5EC836F94246}" type="slidenum">
              <a:rPr lang="ja-JP" altLang="en-US"/>
              <a:pPr/>
              <a:t>‹#›</a:t>
            </a:fld>
            <a:endParaRPr lang="ja-JP" altLang="en-US"/>
          </a:p>
        </p:txBody>
      </p:sp>
      <p:pic>
        <p:nvPicPr>
          <p:cNvPr id="8" name="図 7" descr="座る, テーブル, 閉じる, 持つ が含まれている画像&#10;&#10;AI によって生成されたコンテンツは間違っている可能性があります。">
            <a:extLst>
              <a:ext uri="{FF2B5EF4-FFF2-40B4-BE49-F238E27FC236}">
                <a16:creationId xmlns:a16="http://schemas.microsoft.com/office/drawing/2014/main" id="{777B5E69-0807-39C3-30FD-E31DD130B9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854278"/>
          </a:xfrm>
          <a:prstGeom prst="rect">
            <a:avLst/>
          </a:prstGeom>
        </p:spPr>
      </p:pic>
      <p:pic>
        <p:nvPicPr>
          <p:cNvPr id="11" name="図 10" descr="建物, ウィンドウ が含まれている画像&#10;&#10;AI によって生成されたコンテンツは間違っている可能性があります。">
            <a:extLst>
              <a:ext uri="{FF2B5EF4-FFF2-40B4-BE49-F238E27FC236}">
                <a16:creationId xmlns:a16="http://schemas.microsoft.com/office/drawing/2014/main" id="{9DF1DEA6-D05A-52F3-4E1F-154F46F18DD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663178"/>
            <a:ext cx="9144000" cy="1480322"/>
          </a:xfrm>
          <a:prstGeom prst="rect">
            <a:avLst/>
          </a:prstGeom>
        </p:spPr>
      </p:pic>
    </p:spTree>
    <p:extLst>
      <p:ext uri="{BB962C8B-B14F-4D97-AF65-F5344CB8AC3E}">
        <p14:creationId xmlns:p14="http://schemas.microsoft.com/office/powerpoint/2010/main" val="2182066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5_タイトルとコンテンツ">
    <p:spTree>
      <p:nvGrpSpPr>
        <p:cNvPr id="1" name=""/>
        <p:cNvGrpSpPr/>
        <p:nvPr/>
      </p:nvGrpSpPr>
      <p:grpSpPr>
        <a:xfrm>
          <a:off x="0" y="0"/>
          <a:ext cx="0" cy="0"/>
          <a:chOff x="0" y="0"/>
          <a:chExt cx="0" cy="0"/>
        </a:xfrm>
      </p:grpSpPr>
      <p:sp>
        <p:nvSpPr>
          <p:cNvPr id="7" name="正方形/長方形 6"/>
          <p:cNvSpPr/>
          <p:nvPr userDrawn="1"/>
        </p:nvSpPr>
        <p:spPr>
          <a:xfrm>
            <a:off x="0" y="-3645"/>
            <a:ext cx="9144000" cy="106322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2" name="タイトル 1"/>
          <p:cNvSpPr>
            <a:spLocks noGrp="1"/>
          </p:cNvSpPr>
          <p:nvPr>
            <p:ph type="title"/>
          </p:nvPr>
        </p:nvSpPr>
        <p:spPr>
          <a:xfrm>
            <a:off x="457200" y="87474"/>
            <a:ext cx="8229600" cy="972108"/>
          </a:xfrm>
        </p:spPr>
        <p:txBody>
          <a:bodyPr/>
          <a:lstStyle>
            <a:lvl1pPr>
              <a:defRPr sz="3000">
                <a:solidFill>
                  <a:schemeClr val="bg1"/>
                </a:solidFill>
                <a:latin typeface="游ゴシック" panose="020B0400000000000000" pitchFamily="50" charset="-128"/>
                <a:ea typeface="游ゴシック" panose="020B0400000000000000" pitchFamily="50" charset="-128"/>
              </a:defRPr>
            </a:lvl1pPr>
          </a:lstStyle>
          <a:p>
            <a:r>
              <a:rPr lang="ja-JP" altLang="en-US" dirty="0"/>
              <a:t>マスター タイトルの書式設定</a:t>
            </a:r>
          </a:p>
        </p:txBody>
      </p:sp>
      <p:sp>
        <p:nvSpPr>
          <p:cNvPr id="3" name="コンテンツ プレースホルダー 2"/>
          <p:cNvSpPr>
            <a:spLocks noGrp="1"/>
          </p:cNvSpPr>
          <p:nvPr>
            <p:ph idx="1"/>
          </p:nvPr>
        </p:nvSpPr>
        <p:spPr/>
        <p:txBody>
          <a:bodyPr/>
          <a:lstStyle>
            <a:lvl1pPr marL="198830" indent="-198830">
              <a:buFont typeface="Wingdings" panose="05000000000000000000" pitchFamily="2" charset="2"/>
              <a:buChar char="n"/>
              <a:defRPr sz="1950">
                <a:latin typeface="游ゴシック" panose="020B0400000000000000" pitchFamily="50" charset="-128"/>
                <a:ea typeface="游ゴシック" panose="020B0400000000000000" pitchFamily="50" charset="-128"/>
              </a:defRPr>
            </a:lvl1pPr>
            <a:lvl2pPr marL="470285" indent="-198830">
              <a:tabLst/>
              <a:defRPr sz="1650">
                <a:latin typeface="游ゴシック" panose="020B0400000000000000" pitchFamily="50" charset="-128"/>
                <a:ea typeface="游ゴシック" panose="020B0400000000000000" pitchFamily="50" charset="-128"/>
              </a:defRPr>
            </a:lvl2pPr>
            <a:lvl3pPr marL="670305" indent="-135728">
              <a:defRPr sz="1350">
                <a:latin typeface="游ゴシック" panose="020B0400000000000000" pitchFamily="50" charset="-128"/>
                <a:ea typeface="游ゴシック" panose="020B0400000000000000" pitchFamily="50" charset="-128"/>
              </a:defRPr>
            </a:lvl3pPr>
            <a:lvl4pPr marL="741740" indent="0">
              <a:buNone/>
              <a:defRPr sz="1200">
                <a:latin typeface="游ゴシック" panose="020B0400000000000000" pitchFamily="50" charset="-128"/>
                <a:ea typeface="游ゴシック" panose="020B0400000000000000" pitchFamily="50" charset="-128"/>
              </a:defRPr>
            </a:lvl4pPr>
            <a:lvl5pPr marL="877469" indent="-135728">
              <a:defRPr sz="1200">
                <a:latin typeface="游ゴシック" panose="020B0400000000000000" pitchFamily="50" charset="-128"/>
                <a:ea typeface="游ゴシック" panose="020B0400000000000000" pitchFamily="50"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4"/>
            <a:r>
              <a:rPr lang="ja-JP" altLang="en-US" dirty="0"/>
              <a:t>第 </a:t>
            </a:r>
            <a:r>
              <a:rPr lang="en-US" altLang="ja-JP" dirty="0"/>
              <a:t>4 </a:t>
            </a:r>
            <a:r>
              <a:rPr lang="ja-JP" altLang="en-US" dirty="0"/>
              <a:t>レベル</a:t>
            </a:r>
          </a:p>
        </p:txBody>
      </p:sp>
      <p:sp>
        <p:nvSpPr>
          <p:cNvPr id="4" name="日付プレースホルダー 3"/>
          <p:cNvSpPr>
            <a:spLocks noGrp="1"/>
          </p:cNvSpPr>
          <p:nvPr>
            <p:ph type="dt" sz="half" idx="10"/>
          </p:nvPr>
        </p:nvSpPr>
        <p:spPr/>
        <p:txBody>
          <a:bodyPr/>
          <a:lstStyle>
            <a:lvl1pPr>
              <a:defRPr/>
            </a:lvl1pPr>
          </a:lstStyle>
          <a:p>
            <a:pPr>
              <a:defRPr/>
            </a:pPr>
            <a:fld id="{440D4EC5-B593-4C87-B558-CFA144026E83}" type="datetime1">
              <a:rPr lang="ja-JP" altLang="en-US" smtClean="0"/>
              <a:t>2025/9/25</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0E57B61B-E668-461A-807E-80F1CC721B07}" type="slidenum">
              <a:rPr lang="ja-JP" altLang="en-US"/>
              <a:pPr/>
              <a:t>‹#›</a:t>
            </a:fld>
            <a:endParaRPr lang="ja-JP" altLang="en-US"/>
          </a:p>
        </p:txBody>
      </p:sp>
    </p:spTree>
    <p:extLst>
      <p:ext uri="{BB962C8B-B14F-4D97-AF65-F5344CB8AC3E}">
        <p14:creationId xmlns:p14="http://schemas.microsoft.com/office/powerpoint/2010/main" val="52015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2036254"/>
            <a:ext cx="7772400" cy="1021556"/>
          </a:xfrm>
        </p:spPr>
        <p:txBody>
          <a:bodyPr anchor="t"/>
          <a:lstStyle>
            <a:lvl1pPr algn="l">
              <a:defRPr sz="3000" b="1" cap="all">
                <a:latin typeface="游ゴシック" panose="020B0400000000000000" pitchFamily="50" charset="-128"/>
                <a:ea typeface="游ゴシック" panose="020B0400000000000000" pitchFamily="50" charset="-128"/>
              </a:defRPr>
            </a:lvl1pPr>
          </a:lstStyle>
          <a:p>
            <a:r>
              <a:rPr lang="ja-JP" altLang="en-US" dirty="0"/>
              <a:t>マスター タイトルの書式設定</a:t>
            </a:r>
          </a:p>
        </p:txBody>
      </p:sp>
      <p:sp>
        <p:nvSpPr>
          <p:cNvPr id="3" name="テキスト プレースホルダー 2"/>
          <p:cNvSpPr>
            <a:spLocks noGrp="1"/>
          </p:cNvSpPr>
          <p:nvPr>
            <p:ph type="body" idx="1"/>
          </p:nvPr>
        </p:nvSpPr>
        <p:spPr>
          <a:xfrm>
            <a:off x="722313" y="911113"/>
            <a:ext cx="7772400" cy="1125140"/>
          </a:xfrm>
        </p:spPr>
        <p:txBody>
          <a:bodyPr anchor="b"/>
          <a:lstStyle>
            <a:lvl1pPr marL="0" indent="0">
              <a:buNone/>
              <a:defRPr sz="1500">
                <a:solidFill>
                  <a:schemeClr val="tx1">
                    <a:tint val="75000"/>
                  </a:schemeClr>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ja-JP" altLang="en-US" dirty="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F5CA35C3-E04C-4A75-A69D-A59FB37B048B}" type="datetime1">
              <a:rPr lang="ja-JP" altLang="en-US" smtClean="0"/>
              <a:t>2025/9/25</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3AB019E1-824D-41D5-A056-ABC73F622BDE}" type="slidenum">
              <a:rPr lang="ja-JP" altLang="en-US"/>
              <a:pPr/>
              <a:t>‹#›</a:t>
            </a:fld>
            <a:endParaRPr lang="ja-JP" altLang="en-US"/>
          </a:p>
        </p:txBody>
      </p:sp>
    </p:spTree>
    <p:extLst>
      <p:ext uri="{BB962C8B-B14F-4D97-AF65-F5344CB8AC3E}">
        <p14:creationId xmlns:p14="http://schemas.microsoft.com/office/powerpoint/2010/main" val="3753662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游ゴシック" panose="020B0400000000000000" pitchFamily="50" charset="-128"/>
                <a:ea typeface="游ゴシック" panose="020B0400000000000000" pitchFamily="50" charset="-128"/>
              </a:defRPr>
            </a:lvl1pPr>
          </a:lstStyle>
          <a:p>
            <a:r>
              <a:rPr lang="ja-JP" altLang="en-US"/>
              <a:t>マスター タイトルの書式設定</a:t>
            </a:r>
          </a:p>
        </p:txBody>
      </p:sp>
      <p:sp>
        <p:nvSpPr>
          <p:cNvPr id="3" name="コンテンツ プレースホルダー 2"/>
          <p:cNvSpPr>
            <a:spLocks noGrp="1"/>
          </p:cNvSpPr>
          <p:nvPr>
            <p:ph sz="half" idx="1"/>
          </p:nvPr>
        </p:nvSpPr>
        <p:spPr>
          <a:xfrm>
            <a:off x="457200" y="1200155"/>
            <a:ext cx="4038600" cy="3394472"/>
          </a:xfrm>
        </p:spPr>
        <p:txBody>
          <a:bodyPr/>
          <a:lstStyle>
            <a:lvl1pPr>
              <a:defRPr sz="2100">
                <a:latin typeface="游ゴシック" panose="020B0400000000000000" pitchFamily="50" charset="-128"/>
                <a:ea typeface="游ゴシック" panose="020B0400000000000000" pitchFamily="50" charset="-128"/>
              </a:defRPr>
            </a:lvl1pPr>
            <a:lvl2pPr>
              <a:defRPr sz="1800">
                <a:latin typeface="游ゴシック" panose="020B0400000000000000" pitchFamily="50" charset="-128"/>
                <a:ea typeface="游ゴシック" panose="020B0400000000000000" pitchFamily="50" charset="-128"/>
              </a:defRPr>
            </a:lvl2pPr>
            <a:lvl3pPr>
              <a:defRPr sz="1500">
                <a:latin typeface="游ゴシック" panose="020B0400000000000000" pitchFamily="50" charset="-128"/>
                <a:ea typeface="游ゴシック" panose="020B0400000000000000" pitchFamily="50" charset="-128"/>
              </a:defRPr>
            </a:lvl3pPr>
            <a:lvl4pPr>
              <a:defRPr sz="1350">
                <a:latin typeface="游ゴシック" panose="020B0400000000000000" pitchFamily="50" charset="-128"/>
                <a:ea typeface="游ゴシック" panose="020B0400000000000000" pitchFamily="50" charset="-128"/>
              </a:defRPr>
            </a:lvl4pPr>
            <a:lvl5pPr>
              <a:defRPr sz="1350">
                <a:latin typeface="游ゴシック" panose="020B0400000000000000" pitchFamily="50" charset="-128"/>
                <a:ea typeface="游ゴシック" panose="020B0400000000000000" pitchFamily="50" charset="-128"/>
              </a:defRPr>
            </a:lvl5pPr>
            <a:lvl6pPr>
              <a:defRPr sz="1350"/>
            </a:lvl6pPr>
            <a:lvl7pPr>
              <a:defRPr sz="1350"/>
            </a:lvl7pPr>
            <a:lvl8pPr>
              <a:defRPr sz="1350"/>
            </a:lvl8pPr>
            <a:lvl9pPr>
              <a:defRPr sz="135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200155"/>
            <a:ext cx="4038600" cy="3394472"/>
          </a:xfrm>
        </p:spPr>
        <p:txBody>
          <a:bodyPr/>
          <a:lstStyle>
            <a:lvl1pPr>
              <a:defRPr sz="2100">
                <a:latin typeface="游ゴシック" panose="020B0400000000000000" pitchFamily="50" charset="-128"/>
                <a:ea typeface="游ゴシック" panose="020B0400000000000000" pitchFamily="50" charset="-128"/>
              </a:defRPr>
            </a:lvl1pPr>
            <a:lvl2pPr>
              <a:defRPr sz="1800">
                <a:latin typeface="游ゴシック" panose="020B0400000000000000" pitchFamily="50" charset="-128"/>
                <a:ea typeface="游ゴシック" panose="020B0400000000000000" pitchFamily="50" charset="-128"/>
              </a:defRPr>
            </a:lvl2pPr>
            <a:lvl3pPr>
              <a:defRPr sz="1500">
                <a:latin typeface="游ゴシック" panose="020B0400000000000000" pitchFamily="50" charset="-128"/>
                <a:ea typeface="游ゴシック" panose="020B0400000000000000" pitchFamily="50" charset="-128"/>
              </a:defRPr>
            </a:lvl3pPr>
            <a:lvl4pPr>
              <a:defRPr sz="1350">
                <a:latin typeface="游ゴシック" panose="020B0400000000000000" pitchFamily="50" charset="-128"/>
                <a:ea typeface="游ゴシック" panose="020B0400000000000000" pitchFamily="50" charset="-128"/>
              </a:defRPr>
            </a:lvl4pPr>
            <a:lvl5pPr>
              <a:defRPr sz="1350">
                <a:latin typeface="游ゴシック" panose="020B0400000000000000" pitchFamily="50" charset="-128"/>
                <a:ea typeface="游ゴシック" panose="020B0400000000000000" pitchFamily="50" charset="-128"/>
              </a:defRPr>
            </a:lvl5pPr>
            <a:lvl6pPr>
              <a:defRPr sz="1350"/>
            </a:lvl6pPr>
            <a:lvl7pPr>
              <a:defRPr sz="1350"/>
            </a:lvl7pPr>
            <a:lvl8pPr>
              <a:defRPr sz="1350"/>
            </a:lvl8pPr>
            <a:lvl9pPr>
              <a:defRPr sz="135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p:cNvSpPr>
            <a:spLocks noGrp="1"/>
          </p:cNvSpPr>
          <p:nvPr>
            <p:ph type="dt" sz="half" idx="10"/>
          </p:nvPr>
        </p:nvSpPr>
        <p:spPr/>
        <p:txBody>
          <a:bodyPr/>
          <a:lstStyle>
            <a:lvl1pPr>
              <a:defRPr/>
            </a:lvl1pPr>
          </a:lstStyle>
          <a:p>
            <a:pPr>
              <a:defRPr/>
            </a:pPr>
            <a:fld id="{6258918A-DCD4-40FD-92B6-095E08C60439}" type="datetime1">
              <a:rPr lang="ja-JP" altLang="en-US" smtClean="0"/>
              <a:t>2025/9/25</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fld id="{ACB0E52F-C81B-4530-8D6B-99CE9C34B24A}" type="slidenum">
              <a:rPr lang="ja-JP" altLang="en-US"/>
              <a:pPr/>
              <a:t>‹#›</a:t>
            </a:fld>
            <a:endParaRPr lang="ja-JP" altLang="en-US"/>
          </a:p>
        </p:txBody>
      </p:sp>
    </p:spTree>
    <p:extLst>
      <p:ext uri="{BB962C8B-B14F-4D97-AF65-F5344CB8AC3E}">
        <p14:creationId xmlns:p14="http://schemas.microsoft.com/office/powerpoint/2010/main" val="20811510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游ゴシック" panose="020B0400000000000000" pitchFamily="50" charset="-128"/>
                <a:ea typeface="游ゴシック" panose="020B0400000000000000" pitchFamily="50" charset="-128"/>
              </a:defRPr>
            </a:lvl1pPr>
          </a:lstStyle>
          <a:p>
            <a:r>
              <a:rPr lang="ja-JP" altLang="en-US" dirty="0"/>
              <a:t>マスター タイトルの書式設定</a:t>
            </a:r>
          </a:p>
        </p:txBody>
      </p:sp>
      <p:sp>
        <p:nvSpPr>
          <p:cNvPr id="3" name="テキスト プレースホルダー 2"/>
          <p:cNvSpPr>
            <a:spLocks noGrp="1"/>
          </p:cNvSpPr>
          <p:nvPr>
            <p:ph type="body" idx="1"/>
          </p:nvPr>
        </p:nvSpPr>
        <p:spPr>
          <a:xfrm>
            <a:off x="457200" y="1151338"/>
            <a:ext cx="4040188" cy="479822"/>
          </a:xfrm>
        </p:spPr>
        <p:txBody>
          <a:bodyPr anchor="b"/>
          <a:lstStyle>
            <a:lvl1pPr marL="0" indent="0">
              <a:buNone/>
              <a:defRPr sz="1800" b="1">
                <a:latin typeface="游ゴシック" panose="020B0400000000000000" pitchFamily="50" charset="-128"/>
                <a:ea typeface="游ゴシック" panose="020B0400000000000000" pitchFamily="50" charset="-128"/>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1631156"/>
            <a:ext cx="4040188" cy="2963466"/>
          </a:xfrm>
        </p:spPr>
        <p:txBody>
          <a:bodyPr/>
          <a:lstStyle>
            <a:lvl1pPr>
              <a:defRPr sz="1800">
                <a:latin typeface="游ゴシック" panose="020B0400000000000000" pitchFamily="50" charset="-128"/>
                <a:ea typeface="游ゴシック" panose="020B0400000000000000" pitchFamily="50" charset="-128"/>
              </a:defRPr>
            </a:lvl1pPr>
            <a:lvl2pPr>
              <a:defRPr sz="1500">
                <a:latin typeface="游ゴシック" panose="020B0400000000000000" pitchFamily="50" charset="-128"/>
                <a:ea typeface="游ゴシック" panose="020B0400000000000000" pitchFamily="50" charset="-128"/>
              </a:defRPr>
            </a:lvl2pPr>
            <a:lvl3pPr>
              <a:defRPr sz="1350">
                <a:latin typeface="游ゴシック" panose="020B0400000000000000" pitchFamily="50" charset="-128"/>
                <a:ea typeface="游ゴシック" panose="020B0400000000000000" pitchFamily="50" charset="-128"/>
              </a:defRPr>
            </a:lvl3pPr>
            <a:lvl4pPr>
              <a:defRPr sz="1200">
                <a:latin typeface="游ゴシック" panose="020B0400000000000000" pitchFamily="50" charset="-128"/>
                <a:ea typeface="游ゴシック" panose="020B0400000000000000" pitchFamily="50" charset="-128"/>
              </a:defRPr>
            </a:lvl4pPr>
            <a:lvl5pPr>
              <a:defRPr sz="1200">
                <a:latin typeface="游ゴシック" panose="020B0400000000000000" pitchFamily="50" charset="-128"/>
                <a:ea typeface="游ゴシック" panose="020B0400000000000000" pitchFamily="50" charset="-128"/>
              </a:defRPr>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33" y="1151338"/>
            <a:ext cx="4041775" cy="479822"/>
          </a:xfrm>
        </p:spPr>
        <p:txBody>
          <a:bodyPr anchor="b"/>
          <a:lstStyle>
            <a:lvl1pPr marL="0" indent="0">
              <a:buNone/>
              <a:defRPr sz="1800" b="1">
                <a:latin typeface="游ゴシック" panose="020B0400000000000000" pitchFamily="50" charset="-128"/>
                <a:ea typeface="游ゴシック" panose="020B0400000000000000" pitchFamily="50" charset="-128"/>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33" y="1631156"/>
            <a:ext cx="4041775" cy="2963466"/>
          </a:xfrm>
        </p:spPr>
        <p:txBody>
          <a:bodyPr/>
          <a:lstStyle>
            <a:lvl1pPr>
              <a:defRPr sz="1800">
                <a:latin typeface="游ゴシック" panose="020B0400000000000000" pitchFamily="50" charset="-128"/>
                <a:ea typeface="游ゴシック" panose="020B0400000000000000" pitchFamily="50" charset="-128"/>
              </a:defRPr>
            </a:lvl1pPr>
            <a:lvl2pPr>
              <a:defRPr sz="1500">
                <a:latin typeface="游ゴシック" panose="020B0400000000000000" pitchFamily="50" charset="-128"/>
                <a:ea typeface="游ゴシック" panose="020B0400000000000000" pitchFamily="50" charset="-128"/>
              </a:defRPr>
            </a:lvl2pPr>
            <a:lvl3pPr>
              <a:defRPr sz="1350">
                <a:latin typeface="游ゴシック" panose="020B0400000000000000" pitchFamily="50" charset="-128"/>
                <a:ea typeface="游ゴシック" panose="020B0400000000000000" pitchFamily="50" charset="-128"/>
              </a:defRPr>
            </a:lvl3pPr>
            <a:lvl4pPr>
              <a:defRPr sz="1200">
                <a:latin typeface="游ゴシック" panose="020B0400000000000000" pitchFamily="50" charset="-128"/>
                <a:ea typeface="游ゴシック" panose="020B0400000000000000" pitchFamily="50" charset="-128"/>
              </a:defRPr>
            </a:lvl4pPr>
            <a:lvl5pPr>
              <a:defRPr sz="1200">
                <a:latin typeface="游ゴシック" panose="020B0400000000000000" pitchFamily="50" charset="-128"/>
                <a:ea typeface="游ゴシック" panose="020B0400000000000000" pitchFamily="50" charset="-128"/>
              </a:defRPr>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p:cNvSpPr>
            <a:spLocks noGrp="1"/>
          </p:cNvSpPr>
          <p:nvPr>
            <p:ph type="dt" sz="half" idx="10"/>
          </p:nvPr>
        </p:nvSpPr>
        <p:spPr/>
        <p:txBody>
          <a:bodyPr/>
          <a:lstStyle>
            <a:lvl1pPr>
              <a:defRPr/>
            </a:lvl1pPr>
          </a:lstStyle>
          <a:p>
            <a:pPr>
              <a:defRPr/>
            </a:pPr>
            <a:fld id="{FB7ACCF7-FBFC-4030-9911-9A0A2C63B5EA}" type="datetime1">
              <a:rPr lang="ja-JP" altLang="en-US" smtClean="0"/>
              <a:t>2025/9/25</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fld id="{1E13215B-0CA1-4363-87A8-C4A2C73CD5D1}" type="slidenum">
              <a:rPr lang="ja-JP" altLang="en-US"/>
              <a:pPr/>
              <a:t>‹#›</a:t>
            </a:fld>
            <a:endParaRPr lang="ja-JP" altLang="en-US"/>
          </a:p>
        </p:txBody>
      </p:sp>
    </p:spTree>
    <p:extLst>
      <p:ext uri="{BB962C8B-B14F-4D97-AF65-F5344CB8AC3E}">
        <p14:creationId xmlns:p14="http://schemas.microsoft.com/office/powerpoint/2010/main" val="30549686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游ゴシック" panose="020B0400000000000000" pitchFamily="50" charset="-128"/>
                <a:ea typeface="游ゴシック" panose="020B0400000000000000" pitchFamily="50" charset="-128"/>
              </a:defRPr>
            </a:lvl1pPr>
          </a:lstStyle>
          <a:p>
            <a:r>
              <a:rPr lang="ja-JP" altLang="en-US"/>
              <a:t>マスター タイトルの書式設定</a:t>
            </a:r>
          </a:p>
        </p:txBody>
      </p:sp>
      <p:sp>
        <p:nvSpPr>
          <p:cNvPr id="3" name="日付プレースホルダー 3"/>
          <p:cNvSpPr>
            <a:spLocks noGrp="1"/>
          </p:cNvSpPr>
          <p:nvPr>
            <p:ph type="dt" sz="half" idx="10"/>
          </p:nvPr>
        </p:nvSpPr>
        <p:spPr/>
        <p:txBody>
          <a:bodyPr/>
          <a:lstStyle>
            <a:lvl1pPr>
              <a:defRPr/>
            </a:lvl1pPr>
          </a:lstStyle>
          <a:p>
            <a:pPr>
              <a:defRPr/>
            </a:pPr>
            <a:fld id="{CE3A8D79-8B42-4975-9BF9-7BF4E5E4E291}" type="datetime1">
              <a:rPr lang="ja-JP" altLang="en-US" smtClean="0"/>
              <a:t>2025/9/25</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fld id="{A30436A8-BC6B-4D9E-8297-54AC3D835833}" type="slidenum">
              <a:rPr lang="ja-JP" altLang="en-US"/>
              <a:pPr/>
              <a:t>‹#›</a:t>
            </a:fld>
            <a:endParaRPr lang="ja-JP" altLang="en-US"/>
          </a:p>
        </p:txBody>
      </p:sp>
    </p:spTree>
    <p:extLst>
      <p:ext uri="{BB962C8B-B14F-4D97-AF65-F5344CB8AC3E}">
        <p14:creationId xmlns:p14="http://schemas.microsoft.com/office/powerpoint/2010/main" val="11362521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8" y="204790"/>
            <a:ext cx="3008313" cy="871538"/>
          </a:xfrm>
        </p:spPr>
        <p:txBody>
          <a:bodyPr anchor="b"/>
          <a:lstStyle>
            <a:lvl1pPr algn="l">
              <a:defRPr sz="1500" b="1">
                <a:latin typeface="游ゴシック" panose="020B0400000000000000" pitchFamily="50" charset="-128"/>
                <a:ea typeface="游ゴシック" panose="020B0400000000000000" pitchFamily="50" charset="-128"/>
              </a:defRPr>
            </a:lvl1pPr>
          </a:lstStyle>
          <a:p>
            <a:r>
              <a:rPr lang="ja-JP" altLang="en-US"/>
              <a:t>マスター タイトルの書式設定</a:t>
            </a:r>
          </a:p>
        </p:txBody>
      </p:sp>
      <p:sp>
        <p:nvSpPr>
          <p:cNvPr id="3" name="コンテンツ プレースホルダー 2"/>
          <p:cNvSpPr>
            <a:spLocks noGrp="1"/>
          </p:cNvSpPr>
          <p:nvPr>
            <p:ph idx="1"/>
          </p:nvPr>
        </p:nvSpPr>
        <p:spPr>
          <a:xfrm>
            <a:off x="3575050" y="204795"/>
            <a:ext cx="5111750" cy="4389835"/>
          </a:xfrm>
        </p:spPr>
        <p:txBody>
          <a:bodyPr/>
          <a:lstStyle>
            <a:lvl1pPr>
              <a:defRPr sz="2400">
                <a:latin typeface="游ゴシック" panose="020B0400000000000000" pitchFamily="50" charset="-128"/>
                <a:ea typeface="游ゴシック" panose="020B0400000000000000" pitchFamily="50" charset="-128"/>
              </a:defRPr>
            </a:lvl1pPr>
            <a:lvl2pPr>
              <a:defRPr sz="2100">
                <a:latin typeface="游ゴシック" panose="020B0400000000000000" pitchFamily="50" charset="-128"/>
                <a:ea typeface="游ゴシック" panose="020B0400000000000000" pitchFamily="50" charset="-128"/>
              </a:defRPr>
            </a:lvl2pPr>
            <a:lvl3pPr>
              <a:defRPr sz="1800">
                <a:latin typeface="游ゴシック" panose="020B0400000000000000" pitchFamily="50" charset="-128"/>
                <a:ea typeface="游ゴシック" panose="020B0400000000000000" pitchFamily="50" charset="-128"/>
              </a:defRPr>
            </a:lvl3pPr>
            <a:lvl4pPr>
              <a:defRPr sz="1500">
                <a:latin typeface="游ゴシック" panose="020B0400000000000000" pitchFamily="50" charset="-128"/>
                <a:ea typeface="游ゴシック" panose="020B0400000000000000" pitchFamily="50" charset="-128"/>
              </a:defRPr>
            </a:lvl4pPr>
            <a:lvl5pPr>
              <a:defRPr sz="1500">
                <a:latin typeface="游ゴシック" panose="020B0400000000000000" pitchFamily="50" charset="-128"/>
                <a:ea typeface="游ゴシック" panose="020B0400000000000000" pitchFamily="50" charset="-128"/>
              </a:defRPr>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8" y="1076328"/>
            <a:ext cx="3008313" cy="3518297"/>
          </a:xfrm>
        </p:spPr>
        <p:txBody>
          <a:bodyPr/>
          <a:lstStyle>
            <a:lvl1pPr marL="0" indent="0">
              <a:buNone/>
              <a:defRPr sz="1050">
                <a:latin typeface="游ゴシック" panose="020B0400000000000000" pitchFamily="50" charset="-128"/>
                <a:ea typeface="游ゴシック" panose="020B0400000000000000" pitchFamily="50" charset="-128"/>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0CC7B82A-E832-42C9-BFBE-F24CB8C840DC}" type="datetime1">
              <a:rPr lang="ja-JP" altLang="en-US" smtClean="0"/>
              <a:t>2025/9/25</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fld id="{AD214BE7-06E5-4E7F-97B3-4A0FFB2FA5D4}" type="slidenum">
              <a:rPr lang="ja-JP" altLang="en-US"/>
              <a:pPr/>
              <a:t>‹#›</a:t>
            </a:fld>
            <a:endParaRPr lang="ja-JP" altLang="en-US"/>
          </a:p>
        </p:txBody>
      </p:sp>
    </p:spTree>
    <p:extLst>
      <p:ext uri="{BB962C8B-B14F-4D97-AF65-F5344CB8AC3E}">
        <p14:creationId xmlns:p14="http://schemas.microsoft.com/office/powerpoint/2010/main" val="39695563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3600454"/>
            <a:ext cx="5486400" cy="425054"/>
          </a:xfrm>
        </p:spPr>
        <p:txBody>
          <a:bodyPr anchor="b"/>
          <a:lstStyle>
            <a:lvl1pPr algn="l">
              <a:defRPr sz="1500" b="1">
                <a:latin typeface="游ゴシック" panose="020B0400000000000000" pitchFamily="50" charset="-128"/>
                <a:ea typeface="游ゴシック" panose="020B0400000000000000" pitchFamily="50" charset="-128"/>
              </a:defRPr>
            </a:lvl1pPr>
          </a:lstStyle>
          <a:p>
            <a:r>
              <a:rPr lang="ja-JP" altLang="en-US"/>
              <a:t>マスター タイトルの書式設定</a:t>
            </a:r>
          </a:p>
        </p:txBody>
      </p:sp>
      <p:sp>
        <p:nvSpPr>
          <p:cNvPr id="3" name="図プレースホルダー 2"/>
          <p:cNvSpPr>
            <a:spLocks noGrp="1"/>
          </p:cNvSpPr>
          <p:nvPr>
            <p:ph type="pic" idx="1"/>
          </p:nvPr>
        </p:nvSpPr>
        <p:spPr>
          <a:xfrm>
            <a:off x="1792288" y="459581"/>
            <a:ext cx="5486400" cy="3086100"/>
          </a:xfrm>
        </p:spPr>
        <p:txBody>
          <a:bodyPr rtlCol="0">
            <a:normAutofit/>
          </a:bodyPr>
          <a:lstStyle>
            <a:lvl1pPr marL="0" indent="0">
              <a:buNone/>
              <a:defRPr sz="2400">
                <a:latin typeface="游ゴシック" panose="020B0400000000000000" pitchFamily="50" charset="-128"/>
                <a:ea typeface="游ゴシック" panose="020B0400000000000000" pitchFamily="50" charset="-128"/>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ja-JP" altLang="en-US" noProof="0"/>
          </a:p>
        </p:txBody>
      </p:sp>
      <p:sp>
        <p:nvSpPr>
          <p:cNvPr id="4" name="テキスト プレースホルダー 3"/>
          <p:cNvSpPr>
            <a:spLocks noGrp="1"/>
          </p:cNvSpPr>
          <p:nvPr>
            <p:ph type="body" sz="half" idx="2"/>
          </p:nvPr>
        </p:nvSpPr>
        <p:spPr>
          <a:xfrm>
            <a:off x="1792288" y="4025507"/>
            <a:ext cx="5486400" cy="603647"/>
          </a:xfrm>
        </p:spPr>
        <p:txBody>
          <a:bodyPr/>
          <a:lstStyle>
            <a:lvl1pPr marL="0" indent="0">
              <a:buNone/>
              <a:defRPr sz="1050">
                <a:latin typeface="游ゴシック" panose="020B0400000000000000" pitchFamily="50" charset="-128"/>
                <a:ea typeface="游ゴシック" panose="020B0400000000000000" pitchFamily="50" charset="-128"/>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715B1265-3F56-437A-990F-EF48DD47A35F}" type="datetime1">
              <a:rPr lang="ja-JP" altLang="en-US" smtClean="0"/>
              <a:t>2025/9/25</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fld id="{EB5AAB3C-9B3B-4AFB-BB04-571B0210F0FD}" type="slidenum">
              <a:rPr lang="ja-JP" altLang="en-US"/>
              <a:pPr/>
              <a:t>‹#›</a:t>
            </a:fld>
            <a:endParaRPr lang="ja-JP" altLang="en-US"/>
          </a:p>
        </p:txBody>
      </p:sp>
    </p:spTree>
    <p:extLst>
      <p:ext uri="{BB962C8B-B14F-4D97-AF65-F5344CB8AC3E}">
        <p14:creationId xmlns:p14="http://schemas.microsoft.com/office/powerpoint/2010/main" val="19474262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游ゴシック" panose="020B0400000000000000" pitchFamily="50" charset="-128"/>
                <a:ea typeface="游ゴシック" panose="020B0400000000000000" pitchFamily="50" charset="-128"/>
              </a:defRPr>
            </a:lvl1p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lvl1pPr>
              <a:defRPr>
                <a:latin typeface="游ゴシック" panose="020B0400000000000000" pitchFamily="50" charset="-128"/>
                <a:ea typeface="游ゴシック" panose="020B0400000000000000" pitchFamily="50" charset="-128"/>
              </a:defRPr>
            </a:lvl1pPr>
            <a:lvl2pPr>
              <a:defRPr>
                <a:latin typeface="游ゴシック" panose="020B0400000000000000" pitchFamily="50" charset="-128"/>
                <a:ea typeface="游ゴシック" panose="020B0400000000000000" pitchFamily="50" charset="-128"/>
              </a:defRPr>
            </a:lvl2pPr>
            <a:lvl3pPr>
              <a:defRPr>
                <a:latin typeface="游ゴシック" panose="020B0400000000000000" pitchFamily="50" charset="-128"/>
                <a:ea typeface="游ゴシック" panose="020B0400000000000000" pitchFamily="50" charset="-128"/>
              </a:defRPr>
            </a:lvl3pPr>
            <a:lvl4pPr>
              <a:defRPr>
                <a:latin typeface="游ゴシック" panose="020B0400000000000000" pitchFamily="50" charset="-128"/>
                <a:ea typeface="游ゴシック" panose="020B0400000000000000" pitchFamily="50" charset="-128"/>
              </a:defRPr>
            </a:lvl4pPr>
            <a:lvl5pPr>
              <a:defRPr>
                <a:latin typeface="游ゴシック" panose="020B0400000000000000" pitchFamily="50" charset="-128"/>
                <a:ea typeface="游ゴシック" panose="020B0400000000000000" pitchFamily="50"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98F8EEF4-E354-426C-B7D2-A2C65D543D67}" type="datetime1">
              <a:rPr lang="ja-JP" altLang="en-US" smtClean="0"/>
              <a:t>2025/9/25</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FDA7B2D4-BFD3-48C1-B768-F0E69D83AB14}" type="slidenum">
              <a:rPr lang="ja-JP" altLang="en-US"/>
              <a:pPr/>
              <a:t>‹#›</a:t>
            </a:fld>
            <a:endParaRPr lang="ja-JP" altLang="en-US"/>
          </a:p>
        </p:txBody>
      </p:sp>
    </p:spTree>
    <p:extLst>
      <p:ext uri="{BB962C8B-B14F-4D97-AF65-F5344CB8AC3E}">
        <p14:creationId xmlns:p14="http://schemas.microsoft.com/office/powerpoint/2010/main" val="30138433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05986"/>
            <a:ext cx="2057400" cy="4388644"/>
          </a:xfrm>
        </p:spPr>
        <p:txBody>
          <a:bodyPr vert="eaVert"/>
          <a:lstStyle>
            <a:lvl1pPr>
              <a:defRPr>
                <a:latin typeface="游ゴシック" panose="020B0400000000000000" pitchFamily="50" charset="-128"/>
                <a:ea typeface="游ゴシック" panose="020B0400000000000000" pitchFamily="50" charset="-128"/>
              </a:defRPr>
            </a:lvl1pPr>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05986"/>
            <a:ext cx="6019800" cy="4388644"/>
          </a:xfrm>
        </p:spPr>
        <p:txBody>
          <a:bodyPr vert="eaVert"/>
          <a:lstStyle>
            <a:lvl1pPr>
              <a:defRPr>
                <a:latin typeface="游ゴシック" panose="020B0400000000000000" pitchFamily="50" charset="-128"/>
                <a:ea typeface="游ゴシック" panose="020B0400000000000000" pitchFamily="50" charset="-128"/>
              </a:defRPr>
            </a:lvl1pPr>
            <a:lvl2pPr>
              <a:defRPr>
                <a:latin typeface="游ゴシック" panose="020B0400000000000000" pitchFamily="50" charset="-128"/>
                <a:ea typeface="游ゴシック" panose="020B0400000000000000" pitchFamily="50" charset="-128"/>
              </a:defRPr>
            </a:lvl2pPr>
            <a:lvl3pPr>
              <a:defRPr>
                <a:latin typeface="游ゴシック" panose="020B0400000000000000" pitchFamily="50" charset="-128"/>
                <a:ea typeface="游ゴシック" panose="020B0400000000000000" pitchFamily="50" charset="-128"/>
              </a:defRPr>
            </a:lvl3pPr>
            <a:lvl4pPr>
              <a:defRPr>
                <a:latin typeface="游ゴシック" panose="020B0400000000000000" pitchFamily="50" charset="-128"/>
                <a:ea typeface="游ゴシック" panose="020B0400000000000000" pitchFamily="50" charset="-128"/>
              </a:defRPr>
            </a:lvl4pPr>
            <a:lvl5pPr>
              <a:defRPr>
                <a:latin typeface="游ゴシック" panose="020B0400000000000000" pitchFamily="50" charset="-128"/>
                <a:ea typeface="游ゴシック" panose="020B0400000000000000" pitchFamily="50"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0E64231F-5388-449E-B01E-29E10175B539}" type="datetime1">
              <a:rPr lang="ja-JP" altLang="en-US" smtClean="0"/>
              <a:t>2025/9/25</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A804ED79-E7AF-4631-9488-EA844F9D5948}" type="slidenum">
              <a:rPr lang="ja-JP" altLang="en-US"/>
              <a:pPr/>
              <a:t>‹#›</a:t>
            </a:fld>
            <a:endParaRPr lang="ja-JP" altLang="en-US"/>
          </a:p>
        </p:txBody>
      </p:sp>
    </p:spTree>
    <p:extLst>
      <p:ext uri="{BB962C8B-B14F-4D97-AF65-F5344CB8AC3E}">
        <p14:creationId xmlns:p14="http://schemas.microsoft.com/office/powerpoint/2010/main" val="2240598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6_タイトルとコンテンツ">
    <p:bg>
      <p:bgPr>
        <a:solidFill>
          <a:schemeClr val="bg1"/>
        </a:solidFill>
        <a:effectLst/>
      </p:bgPr>
    </p:bg>
    <p:spTree>
      <p:nvGrpSpPr>
        <p:cNvPr id="1" name=""/>
        <p:cNvGrpSpPr/>
        <p:nvPr/>
      </p:nvGrpSpPr>
      <p:grpSpPr>
        <a:xfrm>
          <a:off x="0" y="0"/>
          <a:ext cx="0" cy="0"/>
          <a:chOff x="0" y="0"/>
          <a:chExt cx="0" cy="0"/>
        </a:xfrm>
      </p:grpSpPr>
      <p:sp>
        <p:nvSpPr>
          <p:cNvPr id="7" name="正方形/長方形 6"/>
          <p:cNvSpPr/>
          <p:nvPr userDrawn="1"/>
        </p:nvSpPr>
        <p:spPr>
          <a:xfrm>
            <a:off x="457200" y="3057811"/>
            <a:ext cx="8229600" cy="1080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2" name="タイトル 1"/>
          <p:cNvSpPr>
            <a:spLocks noGrp="1"/>
          </p:cNvSpPr>
          <p:nvPr>
            <p:ph type="title"/>
          </p:nvPr>
        </p:nvSpPr>
        <p:spPr>
          <a:xfrm>
            <a:off x="457200" y="2085696"/>
            <a:ext cx="8229600" cy="972108"/>
          </a:xfrm>
        </p:spPr>
        <p:txBody>
          <a:bodyPr/>
          <a:lstStyle>
            <a:lvl1pPr>
              <a:defRPr sz="3000">
                <a:solidFill>
                  <a:schemeClr val="tx1"/>
                </a:solidFill>
                <a:latin typeface="游ゴシック" panose="020B0400000000000000" pitchFamily="50" charset="-128"/>
                <a:ea typeface="游ゴシック" panose="020B0400000000000000" pitchFamily="50" charset="-128"/>
              </a:defRPr>
            </a:lvl1pPr>
          </a:lstStyle>
          <a:p>
            <a:r>
              <a:rPr lang="ja-JP" altLang="en-US" dirty="0"/>
              <a:t>マスター タイトルの書式設定</a:t>
            </a:r>
          </a:p>
        </p:txBody>
      </p:sp>
      <p:sp>
        <p:nvSpPr>
          <p:cNvPr id="4" name="日付プレースホルダー 3"/>
          <p:cNvSpPr>
            <a:spLocks noGrp="1"/>
          </p:cNvSpPr>
          <p:nvPr>
            <p:ph type="dt" sz="half" idx="10"/>
          </p:nvPr>
        </p:nvSpPr>
        <p:spPr/>
        <p:txBody>
          <a:bodyPr/>
          <a:lstStyle>
            <a:lvl1pPr>
              <a:defRPr/>
            </a:lvl1pPr>
          </a:lstStyle>
          <a:p>
            <a:pPr>
              <a:defRPr/>
            </a:pPr>
            <a:fld id="{440D4EC5-B593-4C87-B558-CFA144026E83}" type="datetime1">
              <a:rPr lang="ja-JP" altLang="en-US" smtClean="0"/>
              <a:t>2025/9/25</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ー 5"/>
          <p:cNvSpPr>
            <a:spLocks noGrp="1"/>
          </p:cNvSpPr>
          <p:nvPr>
            <p:ph type="sldNum" sz="quarter" idx="12"/>
          </p:nvPr>
        </p:nvSpPr>
        <p:spPr/>
        <p:txBody>
          <a:bodyPr/>
          <a:lstStyle>
            <a:lvl1pPr>
              <a:defRPr/>
            </a:lvl1pPr>
          </a:lstStyle>
          <a:p>
            <a:fld id="{0E57B61B-E668-461A-807E-80F1CC721B07}" type="slidenum">
              <a:rPr lang="ja-JP" altLang="en-US"/>
              <a:pPr/>
              <a:t>‹#›</a:t>
            </a:fld>
            <a:endParaRPr lang="ja-JP" altLang="en-US"/>
          </a:p>
        </p:txBody>
      </p:sp>
    </p:spTree>
    <p:extLst>
      <p:ext uri="{BB962C8B-B14F-4D97-AF65-F5344CB8AC3E}">
        <p14:creationId xmlns:p14="http://schemas.microsoft.com/office/powerpoint/2010/main" val="533193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タイトルとコンテンツ">
    <p:bg>
      <p:bgPr>
        <a:solidFill>
          <a:schemeClr val="bg1"/>
        </a:solidFill>
        <a:effectLst/>
      </p:bgPr>
    </p:bg>
    <p:spTree>
      <p:nvGrpSpPr>
        <p:cNvPr id="1" name=""/>
        <p:cNvGrpSpPr/>
        <p:nvPr/>
      </p:nvGrpSpPr>
      <p:grpSpPr>
        <a:xfrm>
          <a:off x="0" y="0"/>
          <a:ext cx="0" cy="0"/>
          <a:chOff x="0" y="0"/>
          <a:chExt cx="0" cy="0"/>
        </a:xfrm>
      </p:grpSpPr>
      <p:sp>
        <p:nvSpPr>
          <p:cNvPr id="7" name="正方形/長方形 6"/>
          <p:cNvSpPr/>
          <p:nvPr userDrawn="1"/>
        </p:nvSpPr>
        <p:spPr>
          <a:xfrm>
            <a:off x="0" y="-3645"/>
            <a:ext cx="9144000" cy="1063229"/>
          </a:xfrm>
          <a:prstGeom prst="rect">
            <a:avLst/>
          </a:prstGeom>
          <a:solidFill>
            <a:srgbClr val="314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2" name="タイトル 1"/>
          <p:cNvSpPr>
            <a:spLocks noGrp="1"/>
          </p:cNvSpPr>
          <p:nvPr>
            <p:ph type="title"/>
          </p:nvPr>
        </p:nvSpPr>
        <p:spPr>
          <a:xfrm>
            <a:off x="457200" y="87474"/>
            <a:ext cx="8229600" cy="972108"/>
          </a:xfrm>
        </p:spPr>
        <p:txBody>
          <a:bodyPr/>
          <a:lstStyle>
            <a:lvl1pPr>
              <a:defRPr sz="3000">
                <a:solidFill>
                  <a:schemeClr val="bg1"/>
                </a:solidFill>
                <a:latin typeface="游ゴシック" panose="020B0400000000000000" pitchFamily="50" charset="-128"/>
                <a:ea typeface="游ゴシック" panose="020B0400000000000000" pitchFamily="50" charset="-128"/>
              </a:defRPr>
            </a:lvl1pPr>
          </a:lstStyle>
          <a:p>
            <a:r>
              <a:rPr lang="ja-JP" altLang="en-US" dirty="0"/>
              <a:t>マスター タイトルの書式設定</a:t>
            </a:r>
          </a:p>
        </p:txBody>
      </p:sp>
      <p:sp>
        <p:nvSpPr>
          <p:cNvPr id="4" name="日付プレースホルダー 3"/>
          <p:cNvSpPr>
            <a:spLocks noGrp="1"/>
          </p:cNvSpPr>
          <p:nvPr>
            <p:ph type="dt" sz="half" idx="10"/>
          </p:nvPr>
        </p:nvSpPr>
        <p:spPr/>
        <p:txBody>
          <a:bodyPr/>
          <a:lstStyle>
            <a:lvl1pPr>
              <a:defRPr/>
            </a:lvl1pPr>
          </a:lstStyle>
          <a:p>
            <a:pPr>
              <a:defRPr/>
            </a:pPr>
            <a:fld id="{440D4EC5-B593-4C87-B558-CFA144026E83}" type="datetime1">
              <a:rPr lang="ja-JP" altLang="en-US" smtClean="0"/>
              <a:t>2025/9/25</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atin typeface="游ゴシック" panose="020B0400000000000000" pitchFamily="50" charset="-128"/>
                <a:ea typeface="游ゴシック" panose="020B0400000000000000" pitchFamily="50" charset="-128"/>
              </a:defRPr>
            </a:lvl1pPr>
          </a:lstStyle>
          <a:p>
            <a:fld id="{0E57B61B-E668-461A-807E-80F1CC721B07}" type="slidenum">
              <a:rPr lang="ja-JP" altLang="en-US" smtClean="0"/>
              <a:pPr/>
              <a:t>‹#›</a:t>
            </a:fld>
            <a:endParaRPr lang="ja-JP" altLang="en-US"/>
          </a:p>
        </p:txBody>
      </p:sp>
      <p:sp>
        <p:nvSpPr>
          <p:cNvPr id="8" name="コンテンツ プレースホルダー 2"/>
          <p:cNvSpPr>
            <a:spLocks noGrp="1"/>
          </p:cNvSpPr>
          <p:nvPr>
            <p:ph idx="1"/>
          </p:nvPr>
        </p:nvSpPr>
        <p:spPr>
          <a:xfrm>
            <a:off x="457200" y="1200155"/>
            <a:ext cx="8229600" cy="3394472"/>
          </a:xfrm>
        </p:spPr>
        <p:txBody>
          <a:bodyPr/>
          <a:lstStyle>
            <a:lvl1pPr marL="198830" indent="-198830" eaLnBrk="1">
              <a:buFont typeface="Wingdings" panose="05000000000000000000" pitchFamily="2" charset="2"/>
              <a:buChar char="n"/>
              <a:defRPr sz="1800">
                <a:latin typeface="游ゴシック" panose="020B0400000000000000" pitchFamily="50" charset="-128"/>
                <a:ea typeface="游ゴシック" panose="020B0400000000000000" pitchFamily="50" charset="-128"/>
              </a:defRPr>
            </a:lvl1pPr>
            <a:lvl2pPr marL="335747" indent="-130966" eaLnBrk="1">
              <a:buFont typeface="Wingdings" panose="05000000000000000000" pitchFamily="2" charset="2"/>
              <a:buChar char=""/>
              <a:tabLst/>
              <a:defRPr sz="1500">
                <a:latin typeface="游ゴシック" panose="020B0400000000000000" pitchFamily="50" charset="-128"/>
                <a:ea typeface="游ゴシック" panose="020B0400000000000000" pitchFamily="50" charset="-128"/>
              </a:defRPr>
            </a:lvl2pPr>
            <a:lvl3pPr marL="540530" indent="-138110" eaLnBrk="1">
              <a:buFont typeface="游ゴシック" panose="020B0400000000000000" pitchFamily="50" charset="-128"/>
              <a:buChar char="-"/>
              <a:defRPr sz="1350">
                <a:latin typeface="游ゴシック" panose="020B0400000000000000" pitchFamily="50" charset="-128"/>
                <a:ea typeface="游ゴシック" panose="020B0400000000000000" pitchFamily="50" charset="-128"/>
              </a:defRPr>
            </a:lvl3pPr>
            <a:lvl4pPr marL="741740" indent="0">
              <a:buNone/>
              <a:defRPr sz="1200">
                <a:latin typeface="游ゴシック" panose="020B0400000000000000" pitchFamily="50" charset="-128"/>
                <a:ea typeface="游ゴシック" panose="020B0400000000000000" pitchFamily="50" charset="-128"/>
              </a:defRPr>
            </a:lvl4pPr>
            <a:lvl5pPr marL="672687" indent="-132157" eaLnBrk="1">
              <a:defRPr sz="1200">
                <a:latin typeface="游ゴシック" panose="020B0400000000000000" pitchFamily="50" charset="-128"/>
                <a:ea typeface="游ゴシック" panose="020B0400000000000000" pitchFamily="50"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4"/>
            <a:r>
              <a:rPr lang="ja-JP" altLang="en-US" dirty="0"/>
              <a:t>第 </a:t>
            </a:r>
            <a:r>
              <a:rPr lang="en-US" altLang="ja-JP" dirty="0"/>
              <a:t>4 </a:t>
            </a:r>
            <a:r>
              <a:rPr lang="ja-JP" altLang="en-US" dirty="0"/>
              <a:t>レベル</a:t>
            </a:r>
          </a:p>
        </p:txBody>
      </p:sp>
    </p:spTree>
    <p:extLst>
      <p:ext uri="{BB962C8B-B14F-4D97-AF65-F5344CB8AC3E}">
        <p14:creationId xmlns:p14="http://schemas.microsoft.com/office/powerpoint/2010/main" val="3264806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タイトルとコンテンツ">
    <p:bg>
      <p:bgPr>
        <a:solidFill>
          <a:schemeClr val="bg1"/>
        </a:solidFill>
        <a:effectLst/>
      </p:bgPr>
    </p:bg>
    <p:spTree>
      <p:nvGrpSpPr>
        <p:cNvPr id="1" name=""/>
        <p:cNvGrpSpPr/>
        <p:nvPr/>
      </p:nvGrpSpPr>
      <p:grpSpPr>
        <a:xfrm>
          <a:off x="0" y="0"/>
          <a:ext cx="0" cy="0"/>
          <a:chOff x="0" y="0"/>
          <a:chExt cx="0" cy="0"/>
        </a:xfrm>
      </p:grpSpPr>
      <p:sp>
        <p:nvSpPr>
          <p:cNvPr id="7" name="正方形/長方形 6"/>
          <p:cNvSpPr/>
          <p:nvPr userDrawn="1"/>
        </p:nvSpPr>
        <p:spPr>
          <a:xfrm>
            <a:off x="0" y="-3645"/>
            <a:ext cx="9144000" cy="1063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2" name="タイトル 1"/>
          <p:cNvSpPr>
            <a:spLocks noGrp="1"/>
          </p:cNvSpPr>
          <p:nvPr>
            <p:ph type="title"/>
          </p:nvPr>
        </p:nvSpPr>
        <p:spPr>
          <a:xfrm>
            <a:off x="457200" y="87474"/>
            <a:ext cx="8229600" cy="972108"/>
          </a:xfrm>
        </p:spPr>
        <p:txBody>
          <a:bodyPr/>
          <a:lstStyle>
            <a:lvl1pPr>
              <a:defRPr sz="3000">
                <a:solidFill>
                  <a:schemeClr val="bg1"/>
                </a:solidFill>
                <a:latin typeface="游ゴシック" panose="020B0400000000000000" pitchFamily="50" charset="-128"/>
                <a:ea typeface="游ゴシック" panose="020B0400000000000000" pitchFamily="50" charset="-128"/>
              </a:defRPr>
            </a:lvl1pPr>
          </a:lstStyle>
          <a:p>
            <a:r>
              <a:rPr lang="ja-JP" altLang="en-US" dirty="0"/>
              <a:t>マスター タイトルの書式設定</a:t>
            </a:r>
          </a:p>
        </p:txBody>
      </p:sp>
      <p:sp>
        <p:nvSpPr>
          <p:cNvPr id="3" name="コンテンツ プレースホルダー 2"/>
          <p:cNvSpPr>
            <a:spLocks noGrp="1"/>
          </p:cNvSpPr>
          <p:nvPr>
            <p:ph idx="1"/>
          </p:nvPr>
        </p:nvSpPr>
        <p:spPr/>
        <p:txBody>
          <a:bodyPr/>
          <a:lstStyle>
            <a:lvl1pPr marL="198830" indent="-198830">
              <a:buFont typeface="Wingdings" panose="05000000000000000000" pitchFamily="2" charset="2"/>
              <a:buChar char="n"/>
              <a:defRPr sz="1800">
                <a:latin typeface="游ゴシック" panose="020B0400000000000000" pitchFamily="50" charset="-128"/>
                <a:ea typeface="游ゴシック" panose="020B0400000000000000" pitchFamily="50" charset="-128"/>
              </a:defRPr>
            </a:lvl1pPr>
            <a:lvl2pPr marL="335747" indent="-130966">
              <a:buFont typeface="Wingdings" panose="05000000000000000000" pitchFamily="2" charset="2"/>
              <a:buChar char=""/>
              <a:tabLst/>
              <a:defRPr sz="1500">
                <a:latin typeface="游ゴシック" panose="020B0400000000000000" pitchFamily="50" charset="-128"/>
                <a:ea typeface="游ゴシック" panose="020B0400000000000000" pitchFamily="50" charset="-128"/>
              </a:defRPr>
            </a:lvl2pPr>
            <a:lvl3pPr marL="540530" indent="-138110">
              <a:buFont typeface="游ゴシック" panose="020B0400000000000000" pitchFamily="50" charset="-128"/>
              <a:buChar char="-"/>
              <a:defRPr sz="1350">
                <a:latin typeface="游ゴシック" panose="020B0400000000000000" pitchFamily="50" charset="-128"/>
                <a:ea typeface="游ゴシック" panose="020B0400000000000000" pitchFamily="50" charset="-128"/>
              </a:defRPr>
            </a:lvl3pPr>
            <a:lvl4pPr marL="741740" indent="0">
              <a:buNone/>
              <a:defRPr sz="1200">
                <a:latin typeface="游ゴシック" panose="020B0400000000000000" pitchFamily="50" charset="-128"/>
                <a:ea typeface="游ゴシック" panose="020B0400000000000000" pitchFamily="50" charset="-128"/>
              </a:defRPr>
            </a:lvl4pPr>
            <a:lvl5pPr marL="672687" indent="-132157">
              <a:defRPr sz="1200">
                <a:latin typeface="游ゴシック" panose="020B0400000000000000" pitchFamily="50" charset="-128"/>
                <a:ea typeface="游ゴシック" panose="020B0400000000000000" pitchFamily="50"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4"/>
            <a:r>
              <a:rPr lang="ja-JP" altLang="en-US" dirty="0"/>
              <a:t>第 </a:t>
            </a:r>
            <a:r>
              <a:rPr lang="en-US" altLang="ja-JP" dirty="0"/>
              <a:t>4 </a:t>
            </a:r>
            <a:r>
              <a:rPr lang="ja-JP" altLang="en-US" dirty="0"/>
              <a:t>レベル</a:t>
            </a:r>
          </a:p>
        </p:txBody>
      </p:sp>
      <p:sp>
        <p:nvSpPr>
          <p:cNvPr id="4" name="日付プレースホルダー 3"/>
          <p:cNvSpPr>
            <a:spLocks noGrp="1"/>
          </p:cNvSpPr>
          <p:nvPr>
            <p:ph type="dt" sz="half" idx="10"/>
          </p:nvPr>
        </p:nvSpPr>
        <p:spPr/>
        <p:txBody>
          <a:bodyPr/>
          <a:lstStyle>
            <a:lvl1pPr>
              <a:defRPr/>
            </a:lvl1pPr>
          </a:lstStyle>
          <a:p>
            <a:pPr>
              <a:defRPr/>
            </a:pPr>
            <a:fld id="{440D4EC5-B593-4C87-B558-CFA144026E83}" type="datetime1">
              <a:rPr lang="ja-JP" altLang="en-US" smtClean="0"/>
              <a:t>2025/9/25</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0E57B61B-E668-461A-807E-80F1CC721B07}" type="slidenum">
              <a:rPr lang="ja-JP" altLang="en-US"/>
              <a:pPr/>
              <a:t>‹#›</a:t>
            </a:fld>
            <a:endParaRPr lang="ja-JP" altLang="en-US"/>
          </a:p>
        </p:txBody>
      </p:sp>
    </p:spTree>
    <p:extLst>
      <p:ext uri="{BB962C8B-B14F-4D97-AF65-F5344CB8AC3E}">
        <p14:creationId xmlns:p14="http://schemas.microsoft.com/office/powerpoint/2010/main" val="3062962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9F8409C4-B7E9-49E1-91FC-40BE6F76C989}" type="datetime1">
              <a:rPr lang="ja-JP" altLang="en-US" smtClean="0"/>
              <a:t>2025/9/25</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fld id="{18EF0BC0-D36F-43B2-9B09-259185B53A37}" type="slidenum">
              <a:rPr lang="ja-JP" altLang="en-US"/>
              <a:pPr/>
              <a:t>‹#›</a:t>
            </a:fld>
            <a:endParaRPr lang="ja-JP" altLang="en-US"/>
          </a:p>
        </p:txBody>
      </p:sp>
      <p:pic>
        <p:nvPicPr>
          <p:cNvPr id="6" name="図 5" descr="建物, ウィンドウ が含まれている画像&#10;&#10;AI によって生成されたコンテンツは間違っている可能性があります。">
            <a:extLst>
              <a:ext uri="{FF2B5EF4-FFF2-40B4-BE49-F238E27FC236}">
                <a16:creationId xmlns:a16="http://schemas.microsoft.com/office/drawing/2014/main" id="{37B6C551-77E6-203B-F527-D372FD83606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658515"/>
            <a:ext cx="9144000" cy="1480322"/>
          </a:xfrm>
          <a:prstGeom prst="rect">
            <a:avLst/>
          </a:prstGeom>
        </p:spPr>
      </p:pic>
    </p:spTree>
    <p:extLst>
      <p:ext uri="{BB962C8B-B14F-4D97-AF65-F5344CB8AC3E}">
        <p14:creationId xmlns:p14="http://schemas.microsoft.com/office/powerpoint/2010/main" val="1430009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7_タイトルとコンテンツ">
    <p:bg>
      <p:bgPr>
        <a:solidFill>
          <a:schemeClr val="bg1"/>
        </a:solidFill>
        <a:effectLst/>
      </p:bgPr>
    </p:bg>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lvl1pPr>
              <a:defRPr/>
            </a:lvl1pPr>
          </a:lstStyle>
          <a:p>
            <a:pPr>
              <a:defRPr/>
            </a:pPr>
            <a:fld id="{440D4EC5-B593-4C87-B558-CFA144026E83}" type="datetime1">
              <a:rPr lang="ja-JP" altLang="en-US" smtClean="0"/>
              <a:t>2025/9/25</a:t>
            </a:fld>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0E57B61B-E668-461A-807E-80F1CC721B07}" type="slidenum">
              <a:rPr lang="ja-JP" altLang="en-US"/>
              <a:pPr/>
              <a:t>‹#›</a:t>
            </a:fld>
            <a:endParaRPr lang="ja-JP" altLang="en-US"/>
          </a:p>
        </p:txBody>
      </p:sp>
    </p:spTree>
    <p:extLst>
      <p:ext uri="{BB962C8B-B14F-4D97-AF65-F5344CB8AC3E}">
        <p14:creationId xmlns:p14="http://schemas.microsoft.com/office/powerpoint/2010/main" val="1457797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7" name="正方形/長方形 6"/>
          <p:cNvSpPr/>
          <p:nvPr userDrawn="1"/>
        </p:nvSpPr>
        <p:spPr>
          <a:xfrm>
            <a:off x="0" y="-3645"/>
            <a:ext cx="9144000" cy="10632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2" name="タイトル 1"/>
          <p:cNvSpPr>
            <a:spLocks noGrp="1"/>
          </p:cNvSpPr>
          <p:nvPr>
            <p:ph type="title"/>
          </p:nvPr>
        </p:nvSpPr>
        <p:spPr>
          <a:xfrm>
            <a:off x="457200" y="87474"/>
            <a:ext cx="8229600" cy="972108"/>
          </a:xfrm>
        </p:spPr>
        <p:txBody>
          <a:bodyPr/>
          <a:lstStyle>
            <a:lvl1pPr>
              <a:defRPr sz="3000">
                <a:solidFill>
                  <a:schemeClr val="tx1"/>
                </a:solidFill>
                <a:latin typeface="游ゴシック" panose="020B0400000000000000" pitchFamily="50" charset="-128"/>
                <a:ea typeface="游ゴシック" panose="020B0400000000000000" pitchFamily="50" charset="-128"/>
              </a:defRPr>
            </a:lvl1pPr>
          </a:lstStyle>
          <a:p>
            <a:r>
              <a:rPr lang="ja-JP" altLang="en-US" dirty="0"/>
              <a:t>マスター タイトルの書式設定</a:t>
            </a:r>
          </a:p>
        </p:txBody>
      </p:sp>
      <p:sp>
        <p:nvSpPr>
          <p:cNvPr id="3" name="コンテンツ プレースホルダー 2"/>
          <p:cNvSpPr>
            <a:spLocks noGrp="1"/>
          </p:cNvSpPr>
          <p:nvPr>
            <p:ph idx="1"/>
          </p:nvPr>
        </p:nvSpPr>
        <p:spPr/>
        <p:txBody>
          <a:bodyPr/>
          <a:lstStyle>
            <a:lvl1pPr marL="198830" indent="-198830">
              <a:buFont typeface="Wingdings" panose="05000000000000000000" pitchFamily="2" charset="2"/>
              <a:buChar char="n"/>
              <a:defRPr sz="1950">
                <a:latin typeface="游ゴシック" panose="020B0400000000000000" pitchFamily="50" charset="-128"/>
                <a:ea typeface="游ゴシック" panose="020B0400000000000000" pitchFamily="50" charset="-128"/>
              </a:defRPr>
            </a:lvl1pPr>
            <a:lvl2pPr marL="470285" indent="-198830">
              <a:tabLst/>
              <a:defRPr sz="1650">
                <a:latin typeface="游ゴシック" panose="020B0400000000000000" pitchFamily="50" charset="-128"/>
                <a:ea typeface="游ゴシック" panose="020B0400000000000000" pitchFamily="50" charset="-128"/>
              </a:defRPr>
            </a:lvl2pPr>
            <a:lvl3pPr marL="670305" indent="-135728">
              <a:defRPr sz="1350">
                <a:latin typeface="游ゴシック" panose="020B0400000000000000" pitchFamily="50" charset="-128"/>
                <a:ea typeface="游ゴシック" panose="020B0400000000000000" pitchFamily="50" charset="-128"/>
              </a:defRPr>
            </a:lvl3pPr>
            <a:lvl4pPr marL="741740" indent="0">
              <a:buNone/>
              <a:defRPr sz="1200">
                <a:latin typeface="游ゴシック" panose="020B0400000000000000" pitchFamily="50" charset="-128"/>
                <a:ea typeface="游ゴシック" panose="020B0400000000000000" pitchFamily="50" charset="-128"/>
              </a:defRPr>
            </a:lvl4pPr>
            <a:lvl5pPr marL="877469" indent="-135728">
              <a:defRPr sz="1200">
                <a:latin typeface="游ゴシック" panose="020B0400000000000000" pitchFamily="50" charset="-128"/>
                <a:ea typeface="游ゴシック" panose="020B0400000000000000" pitchFamily="50"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4"/>
            <a:r>
              <a:rPr lang="ja-JP" altLang="en-US" dirty="0"/>
              <a:t>第 </a:t>
            </a:r>
            <a:r>
              <a:rPr lang="en-US" altLang="ja-JP" dirty="0"/>
              <a:t>4 </a:t>
            </a:r>
            <a:r>
              <a:rPr lang="ja-JP" altLang="en-US" dirty="0"/>
              <a:t>レベル</a:t>
            </a:r>
          </a:p>
        </p:txBody>
      </p:sp>
      <p:sp>
        <p:nvSpPr>
          <p:cNvPr id="4" name="日付プレースホルダー 3"/>
          <p:cNvSpPr>
            <a:spLocks noGrp="1"/>
          </p:cNvSpPr>
          <p:nvPr>
            <p:ph type="dt" sz="half" idx="10"/>
          </p:nvPr>
        </p:nvSpPr>
        <p:spPr/>
        <p:txBody>
          <a:bodyPr/>
          <a:lstStyle>
            <a:lvl1pPr>
              <a:defRPr/>
            </a:lvl1pPr>
          </a:lstStyle>
          <a:p>
            <a:pPr>
              <a:defRPr/>
            </a:pPr>
            <a:fld id="{440D4EC5-B593-4C87-B558-CFA144026E83}" type="datetime1">
              <a:rPr lang="ja-JP" altLang="en-US" smtClean="0"/>
              <a:t>2025/9/25</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0E57B61B-E668-461A-807E-80F1CC721B07}" type="slidenum">
              <a:rPr lang="ja-JP" altLang="en-US"/>
              <a:pPr/>
              <a:t>‹#›</a:t>
            </a:fld>
            <a:endParaRPr lang="ja-JP" altLang="en-US"/>
          </a:p>
        </p:txBody>
      </p:sp>
    </p:spTree>
    <p:extLst>
      <p:ext uri="{BB962C8B-B14F-4D97-AF65-F5344CB8AC3E}">
        <p14:creationId xmlns:p14="http://schemas.microsoft.com/office/powerpoint/2010/main" val="3628707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4_タイトルとコンテンツ">
    <p:spTree>
      <p:nvGrpSpPr>
        <p:cNvPr id="1" name=""/>
        <p:cNvGrpSpPr/>
        <p:nvPr/>
      </p:nvGrpSpPr>
      <p:grpSpPr>
        <a:xfrm>
          <a:off x="0" y="0"/>
          <a:ext cx="0" cy="0"/>
          <a:chOff x="0" y="0"/>
          <a:chExt cx="0" cy="0"/>
        </a:xfrm>
      </p:grpSpPr>
      <p:sp>
        <p:nvSpPr>
          <p:cNvPr id="7" name="正方形/長方形 6"/>
          <p:cNvSpPr/>
          <p:nvPr userDrawn="1"/>
        </p:nvSpPr>
        <p:spPr>
          <a:xfrm>
            <a:off x="0" y="-3645"/>
            <a:ext cx="9144000" cy="10632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2" name="タイトル 1"/>
          <p:cNvSpPr>
            <a:spLocks noGrp="1"/>
          </p:cNvSpPr>
          <p:nvPr>
            <p:ph type="title"/>
          </p:nvPr>
        </p:nvSpPr>
        <p:spPr>
          <a:xfrm>
            <a:off x="457200" y="87474"/>
            <a:ext cx="8229600" cy="972108"/>
          </a:xfrm>
        </p:spPr>
        <p:txBody>
          <a:bodyPr/>
          <a:lstStyle>
            <a:lvl1pPr>
              <a:defRPr sz="3000">
                <a:solidFill>
                  <a:schemeClr val="tx1"/>
                </a:solidFill>
                <a:latin typeface="游ゴシック" panose="020B0400000000000000" pitchFamily="50" charset="-128"/>
                <a:ea typeface="游ゴシック" panose="020B0400000000000000" pitchFamily="50" charset="-128"/>
              </a:defRPr>
            </a:lvl1pPr>
          </a:lstStyle>
          <a:p>
            <a:r>
              <a:rPr lang="ja-JP" altLang="en-US" dirty="0"/>
              <a:t>マスター タイトルの書式設定</a:t>
            </a:r>
          </a:p>
        </p:txBody>
      </p:sp>
      <p:sp>
        <p:nvSpPr>
          <p:cNvPr id="3" name="コンテンツ プレースホルダー 2"/>
          <p:cNvSpPr>
            <a:spLocks noGrp="1"/>
          </p:cNvSpPr>
          <p:nvPr>
            <p:ph idx="1"/>
          </p:nvPr>
        </p:nvSpPr>
        <p:spPr/>
        <p:txBody>
          <a:bodyPr/>
          <a:lstStyle>
            <a:lvl1pPr marL="198830" indent="-198830">
              <a:buFont typeface="Wingdings" panose="05000000000000000000" pitchFamily="2" charset="2"/>
              <a:buChar char="n"/>
              <a:defRPr sz="1950">
                <a:latin typeface="游ゴシック" panose="020B0400000000000000" pitchFamily="50" charset="-128"/>
                <a:ea typeface="游ゴシック" panose="020B0400000000000000" pitchFamily="50" charset="-128"/>
              </a:defRPr>
            </a:lvl1pPr>
            <a:lvl2pPr marL="470285" indent="-198830">
              <a:tabLst/>
              <a:defRPr sz="1650">
                <a:latin typeface="游ゴシック" panose="020B0400000000000000" pitchFamily="50" charset="-128"/>
                <a:ea typeface="游ゴシック" panose="020B0400000000000000" pitchFamily="50" charset="-128"/>
              </a:defRPr>
            </a:lvl2pPr>
            <a:lvl3pPr marL="670305" indent="-135728">
              <a:defRPr sz="1350">
                <a:latin typeface="游ゴシック" panose="020B0400000000000000" pitchFamily="50" charset="-128"/>
                <a:ea typeface="游ゴシック" panose="020B0400000000000000" pitchFamily="50" charset="-128"/>
              </a:defRPr>
            </a:lvl3pPr>
            <a:lvl4pPr marL="741740" indent="0">
              <a:buNone/>
              <a:defRPr sz="1200">
                <a:latin typeface="游ゴシック" panose="020B0400000000000000" pitchFamily="50" charset="-128"/>
                <a:ea typeface="游ゴシック" panose="020B0400000000000000" pitchFamily="50" charset="-128"/>
              </a:defRPr>
            </a:lvl4pPr>
            <a:lvl5pPr marL="877469" indent="-135728">
              <a:defRPr sz="1200">
                <a:latin typeface="游ゴシック" panose="020B0400000000000000" pitchFamily="50" charset="-128"/>
                <a:ea typeface="游ゴシック" panose="020B0400000000000000" pitchFamily="50"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4"/>
            <a:r>
              <a:rPr lang="ja-JP" altLang="en-US" dirty="0"/>
              <a:t>第 </a:t>
            </a:r>
            <a:r>
              <a:rPr lang="en-US" altLang="ja-JP" dirty="0"/>
              <a:t>4 </a:t>
            </a:r>
            <a:r>
              <a:rPr lang="ja-JP" altLang="en-US" dirty="0"/>
              <a:t>レベル</a:t>
            </a:r>
          </a:p>
        </p:txBody>
      </p:sp>
      <p:sp>
        <p:nvSpPr>
          <p:cNvPr id="4" name="日付プレースホルダー 3"/>
          <p:cNvSpPr>
            <a:spLocks noGrp="1"/>
          </p:cNvSpPr>
          <p:nvPr>
            <p:ph type="dt" sz="half" idx="10"/>
          </p:nvPr>
        </p:nvSpPr>
        <p:spPr/>
        <p:txBody>
          <a:bodyPr/>
          <a:lstStyle>
            <a:lvl1pPr>
              <a:defRPr/>
            </a:lvl1pPr>
          </a:lstStyle>
          <a:p>
            <a:pPr>
              <a:defRPr/>
            </a:pPr>
            <a:fld id="{440D4EC5-B593-4C87-B558-CFA144026E83}" type="datetime1">
              <a:rPr lang="ja-JP" altLang="en-US" smtClean="0"/>
              <a:t>2025/9/25</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0E57B61B-E668-461A-807E-80F1CC721B07}" type="slidenum">
              <a:rPr lang="ja-JP" altLang="en-US"/>
              <a:pPr/>
              <a:t>‹#›</a:t>
            </a:fld>
            <a:endParaRPr lang="ja-JP" altLang="en-US"/>
          </a:p>
        </p:txBody>
      </p:sp>
    </p:spTree>
    <p:extLst>
      <p:ext uri="{BB962C8B-B14F-4D97-AF65-F5344CB8AC3E}">
        <p14:creationId xmlns:p14="http://schemas.microsoft.com/office/powerpoint/2010/main" val="2638394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2_タイトルとコンテンツ">
    <p:spTree>
      <p:nvGrpSpPr>
        <p:cNvPr id="1" name=""/>
        <p:cNvGrpSpPr/>
        <p:nvPr/>
      </p:nvGrpSpPr>
      <p:grpSpPr>
        <a:xfrm>
          <a:off x="0" y="0"/>
          <a:ext cx="0" cy="0"/>
          <a:chOff x="0" y="0"/>
          <a:chExt cx="0" cy="0"/>
        </a:xfrm>
      </p:grpSpPr>
      <p:sp>
        <p:nvSpPr>
          <p:cNvPr id="7" name="正方形/長方形 6"/>
          <p:cNvSpPr/>
          <p:nvPr userDrawn="1"/>
        </p:nvSpPr>
        <p:spPr>
          <a:xfrm>
            <a:off x="0" y="-3645"/>
            <a:ext cx="9144000" cy="106322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2" name="タイトル 1"/>
          <p:cNvSpPr>
            <a:spLocks noGrp="1"/>
          </p:cNvSpPr>
          <p:nvPr>
            <p:ph type="title"/>
          </p:nvPr>
        </p:nvSpPr>
        <p:spPr>
          <a:xfrm>
            <a:off x="457200" y="87474"/>
            <a:ext cx="8229600" cy="972108"/>
          </a:xfrm>
        </p:spPr>
        <p:txBody>
          <a:bodyPr/>
          <a:lstStyle>
            <a:lvl1pPr>
              <a:defRPr sz="3000">
                <a:solidFill>
                  <a:schemeClr val="bg1"/>
                </a:solidFill>
                <a:latin typeface="游ゴシック" panose="020B0400000000000000" pitchFamily="50" charset="-128"/>
                <a:ea typeface="游ゴシック" panose="020B0400000000000000" pitchFamily="50" charset="-128"/>
              </a:defRPr>
            </a:lvl1pPr>
          </a:lstStyle>
          <a:p>
            <a:r>
              <a:rPr lang="ja-JP" altLang="en-US" dirty="0"/>
              <a:t>マスター タイトルの書式設定</a:t>
            </a:r>
          </a:p>
        </p:txBody>
      </p:sp>
      <p:sp>
        <p:nvSpPr>
          <p:cNvPr id="3" name="コンテンツ プレースホルダー 2"/>
          <p:cNvSpPr>
            <a:spLocks noGrp="1"/>
          </p:cNvSpPr>
          <p:nvPr>
            <p:ph idx="1"/>
          </p:nvPr>
        </p:nvSpPr>
        <p:spPr/>
        <p:txBody>
          <a:bodyPr/>
          <a:lstStyle>
            <a:lvl1pPr marL="198830" indent="-198830">
              <a:buFont typeface="Wingdings" panose="05000000000000000000" pitchFamily="2" charset="2"/>
              <a:buChar char="n"/>
              <a:defRPr sz="1950">
                <a:latin typeface="游ゴシック" panose="020B0400000000000000" pitchFamily="50" charset="-128"/>
                <a:ea typeface="游ゴシック" panose="020B0400000000000000" pitchFamily="50" charset="-128"/>
              </a:defRPr>
            </a:lvl1pPr>
            <a:lvl2pPr marL="470285" indent="-198830">
              <a:tabLst/>
              <a:defRPr sz="1650">
                <a:latin typeface="游ゴシック" panose="020B0400000000000000" pitchFamily="50" charset="-128"/>
                <a:ea typeface="游ゴシック" panose="020B0400000000000000" pitchFamily="50" charset="-128"/>
              </a:defRPr>
            </a:lvl2pPr>
            <a:lvl3pPr marL="670305" indent="-135728">
              <a:defRPr sz="1350">
                <a:latin typeface="游ゴシック" panose="020B0400000000000000" pitchFamily="50" charset="-128"/>
                <a:ea typeface="游ゴシック" panose="020B0400000000000000" pitchFamily="50" charset="-128"/>
              </a:defRPr>
            </a:lvl3pPr>
            <a:lvl4pPr marL="741740" indent="0">
              <a:buNone/>
              <a:defRPr sz="1200">
                <a:latin typeface="游ゴシック" panose="020B0400000000000000" pitchFamily="50" charset="-128"/>
                <a:ea typeface="游ゴシック" panose="020B0400000000000000" pitchFamily="50" charset="-128"/>
              </a:defRPr>
            </a:lvl4pPr>
            <a:lvl5pPr marL="877469" indent="-135728">
              <a:defRPr sz="1200">
                <a:latin typeface="游ゴシック" panose="020B0400000000000000" pitchFamily="50" charset="-128"/>
                <a:ea typeface="游ゴシック" panose="020B0400000000000000" pitchFamily="50"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4"/>
            <a:r>
              <a:rPr lang="ja-JP" altLang="en-US" dirty="0"/>
              <a:t>第 </a:t>
            </a:r>
            <a:r>
              <a:rPr lang="en-US" altLang="ja-JP" dirty="0"/>
              <a:t>4 </a:t>
            </a:r>
            <a:r>
              <a:rPr lang="ja-JP" altLang="en-US" dirty="0"/>
              <a:t>レベル</a:t>
            </a:r>
          </a:p>
        </p:txBody>
      </p:sp>
      <p:sp>
        <p:nvSpPr>
          <p:cNvPr id="4" name="日付プレースホルダー 3"/>
          <p:cNvSpPr>
            <a:spLocks noGrp="1"/>
          </p:cNvSpPr>
          <p:nvPr>
            <p:ph type="dt" sz="half" idx="10"/>
          </p:nvPr>
        </p:nvSpPr>
        <p:spPr/>
        <p:txBody>
          <a:bodyPr/>
          <a:lstStyle>
            <a:lvl1pPr>
              <a:defRPr/>
            </a:lvl1pPr>
          </a:lstStyle>
          <a:p>
            <a:pPr>
              <a:defRPr/>
            </a:pPr>
            <a:fld id="{440D4EC5-B593-4C87-B558-CFA144026E83}" type="datetime1">
              <a:rPr lang="ja-JP" altLang="en-US" smtClean="0"/>
              <a:t>2025/9/25</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0E57B61B-E668-461A-807E-80F1CC721B07}" type="slidenum">
              <a:rPr lang="ja-JP" altLang="en-US"/>
              <a:pPr/>
              <a:t>‹#›</a:t>
            </a:fld>
            <a:endParaRPr lang="ja-JP" altLang="en-US"/>
          </a:p>
        </p:txBody>
      </p:sp>
    </p:spTree>
    <p:extLst>
      <p:ext uri="{BB962C8B-B14F-4D97-AF65-F5344CB8AC3E}">
        <p14:creationId xmlns:p14="http://schemas.microsoft.com/office/powerpoint/2010/main" val="3675049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storage\home\nakajima\jobs\wdupt\OWL_contentsDIR\PWPテンプレート\Ring\jpg_temp_files\header_temp.jpg"/>
          <p:cNvPicPr>
            <a:picLocks noChangeAspect="1" noChangeArrowheads="1"/>
          </p:cNvPicPr>
          <p:nvPr userDrawn="1"/>
        </p:nvPicPr>
        <p:blipFill rotWithShape="1">
          <a:blip r:embed="rId20" cstate="print">
            <a:extLst>
              <a:ext uri="{28A0092B-C50C-407E-A947-70E740481C1C}">
                <a14:useLocalDpi xmlns:a14="http://schemas.microsoft.com/office/drawing/2010/main" val="0"/>
              </a:ext>
            </a:extLst>
          </a:blip>
          <a:srcRect/>
          <a:stretch/>
        </p:blipFill>
        <p:spPr bwMode="auto">
          <a:xfrm>
            <a:off x="55359" y="4262140"/>
            <a:ext cx="6447064" cy="847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タイトル プレースホルダー 1"/>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8" name="テキスト プレースホルダー 2"/>
          <p:cNvSpPr>
            <a:spLocks noGrp="1"/>
          </p:cNvSpPr>
          <p:nvPr>
            <p:ph type="body" idx="1"/>
          </p:nvPr>
        </p:nvSpPr>
        <p:spPr bwMode="auto">
          <a:xfrm>
            <a:off x="457200" y="1200155"/>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日付プレースホルダー 3"/>
          <p:cNvSpPr>
            <a:spLocks noGrp="1"/>
          </p:cNvSpPr>
          <p:nvPr>
            <p:ph type="dt" sz="half" idx="2"/>
          </p:nvPr>
        </p:nvSpPr>
        <p:spPr>
          <a:xfrm>
            <a:off x="1547813" y="4767270"/>
            <a:ext cx="1485900" cy="273844"/>
          </a:xfrm>
          <a:prstGeom prst="rect">
            <a:avLst/>
          </a:prstGeom>
        </p:spPr>
        <p:txBody>
          <a:bodyPr vert="horz" lIns="91440" tIns="45720" rIns="91440" bIns="45720" rtlCol="0" anchor="ctr"/>
          <a:lstStyle>
            <a:lvl1pPr algn="l" fontAlgn="auto">
              <a:spcBef>
                <a:spcPts val="0"/>
              </a:spcBef>
              <a:spcAft>
                <a:spcPts val="0"/>
              </a:spcAft>
              <a:defRPr sz="900">
                <a:solidFill>
                  <a:schemeClr val="tx1">
                    <a:tint val="75000"/>
                  </a:schemeClr>
                </a:solidFill>
                <a:latin typeface="メイリオ" pitchFamily="50" charset="-128"/>
                <a:ea typeface="メイリオ" pitchFamily="50" charset="-128"/>
                <a:cs typeface="メイリオ" pitchFamily="50" charset="-128"/>
              </a:defRPr>
            </a:lvl1pPr>
          </a:lstStyle>
          <a:p>
            <a:pPr>
              <a:defRPr/>
            </a:pPr>
            <a:fld id="{CF414D56-3934-4FD8-A819-D80C6456DA65}" type="datetime1">
              <a:rPr lang="ja-JP" altLang="en-US" smtClean="0"/>
              <a:t>2025/9/25</a:t>
            </a:fld>
            <a:endParaRPr lang="ja-JP" altLang="en-US"/>
          </a:p>
        </p:txBody>
      </p:sp>
      <p:sp>
        <p:nvSpPr>
          <p:cNvPr id="5" name="フッター プレースホルダー 4"/>
          <p:cNvSpPr>
            <a:spLocks noGrp="1"/>
          </p:cNvSpPr>
          <p:nvPr>
            <p:ph type="ftr" sz="quarter" idx="3"/>
          </p:nvPr>
        </p:nvSpPr>
        <p:spPr>
          <a:xfrm>
            <a:off x="3124200" y="4767270"/>
            <a:ext cx="2895600" cy="273844"/>
          </a:xfrm>
          <a:prstGeom prst="rect">
            <a:avLst/>
          </a:prstGeom>
        </p:spPr>
        <p:txBody>
          <a:bodyPr vert="horz" lIns="91440" tIns="45720" rIns="91440" bIns="45720" rtlCol="0" anchor="ctr"/>
          <a:lstStyle>
            <a:lvl1pPr algn="ctr" fontAlgn="auto">
              <a:spcBef>
                <a:spcPts val="0"/>
              </a:spcBef>
              <a:spcAft>
                <a:spcPts val="0"/>
              </a:spcAft>
              <a:defRPr sz="900">
                <a:solidFill>
                  <a:schemeClr val="tx1">
                    <a:tint val="75000"/>
                  </a:schemeClr>
                </a:solidFill>
                <a:latin typeface="メイリオ" pitchFamily="50" charset="-128"/>
                <a:ea typeface="メイリオ" pitchFamily="50" charset="-128"/>
                <a:cs typeface="メイリオ" pitchFamily="50" charset="-128"/>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4767270"/>
            <a:ext cx="2133600" cy="273844"/>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latin typeface="メイリオ" panose="020B0604030504040204" pitchFamily="50" charset="-128"/>
                <a:ea typeface="メイリオ" panose="020B0604030504040204" pitchFamily="50" charset="-128"/>
              </a:defRPr>
            </a:lvl1pPr>
          </a:lstStyle>
          <a:p>
            <a:fld id="{DC1E574C-E4C5-4E3C-8886-723CE0591055}" type="slidenum">
              <a:rPr lang="ja-JP" altLang="en-US"/>
              <a:pPr/>
              <a:t>‹#›</a:t>
            </a:fld>
            <a:endParaRPr lang="ja-JP" altLang="en-US"/>
          </a:p>
        </p:txBody>
      </p:sp>
    </p:spTree>
  </p:cSld>
  <p:clrMap bg1="lt1" tx1="dk1" bg2="lt2" tx2="dk2" accent1="accent1" accent2="accent2" accent3="accent3" accent4="accent4" accent5="accent5" accent6="accent6" hlink="hlink" folHlink="folHlink"/>
  <p:sldLayoutIdLst>
    <p:sldLayoutId id="2147483731" r:id="rId1"/>
    <p:sldLayoutId id="2147483737" r:id="rId2"/>
    <p:sldLayoutId id="2147483734" r:id="rId3"/>
    <p:sldLayoutId id="2147483721" r:id="rId4"/>
    <p:sldLayoutId id="2147483726" r:id="rId5"/>
    <p:sldLayoutId id="2147483738" r:id="rId6"/>
    <p:sldLayoutId id="2147483732" r:id="rId7"/>
    <p:sldLayoutId id="2147483735" r:id="rId8"/>
    <p:sldLayoutId id="2147483733" r:id="rId9"/>
    <p:sldLayoutId id="2147483736" r:id="rId10"/>
    <p:sldLayoutId id="2147483722" r:id="rId11"/>
    <p:sldLayoutId id="2147483723" r:id="rId12"/>
    <p:sldLayoutId id="2147483724" r:id="rId13"/>
    <p:sldLayoutId id="2147483725" r:id="rId14"/>
    <p:sldLayoutId id="2147483727" r:id="rId15"/>
    <p:sldLayoutId id="2147483728" r:id="rId16"/>
    <p:sldLayoutId id="2147483729" r:id="rId17"/>
    <p:sldLayoutId id="2147483730" r:id="rId18"/>
  </p:sldLayoutIdLst>
  <p:hf hdr="0" ftr="0" dt="0"/>
  <p:txStyles>
    <p:titleStyle>
      <a:lvl1pPr algn="ctr" rtl="0" eaLnBrk="0" fontAlgn="base" hangingPunct="0">
        <a:spcBef>
          <a:spcPct val="0"/>
        </a:spcBef>
        <a:spcAft>
          <a:spcPct val="0"/>
        </a:spcAft>
        <a:defRPr kumimoji="1" sz="2700" b="1" kern="1200">
          <a:solidFill>
            <a:schemeClr val="tx1"/>
          </a:solidFill>
          <a:latin typeface="メイリオ" pitchFamily="50" charset="-128"/>
          <a:ea typeface="メイリオ" pitchFamily="50" charset="-128"/>
          <a:cs typeface="メイリオ" pitchFamily="50" charset="-128"/>
        </a:defRPr>
      </a:lvl1pPr>
      <a:lvl2pPr algn="ctr" rtl="0" eaLnBrk="0" fontAlgn="base" hangingPunct="0">
        <a:spcBef>
          <a:spcPct val="0"/>
        </a:spcBef>
        <a:spcAft>
          <a:spcPct val="0"/>
        </a:spcAft>
        <a:defRPr kumimoji="1" sz="2700" b="1">
          <a:solidFill>
            <a:schemeClr val="tx1"/>
          </a:solidFill>
          <a:latin typeface="メイリオ" pitchFamily="50" charset="-128"/>
          <a:ea typeface="メイリオ" pitchFamily="50" charset="-128"/>
          <a:cs typeface="メイリオ" pitchFamily="50" charset="-128"/>
        </a:defRPr>
      </a:lvl2pPr>
      <a:lvl3pPr algn="ctr" rtl="0" eaLnBrk="0" fontAlgn="base" hangingPunct="0">
        <a:spcBef>
          <a:spcPct val="0"/>
        </a:spcBef>
        <a:spcAft>
          <a:spcPct val="0"/>
        </a:spcAft>
        <a:defRPr kumimoji="1" sz="2700" b="1">
          <a:solidFill>
            <a:schemeClr val="tx1"/>
          </a:solidFill>
          <a:latin typeface="メイリオ" pitchFamily="50" charset="-128"/>
          <a:ea typeface="メイリオ" pitchFamily="50" charset="-128"/>
          <a:cs typeface="メイリオ" pitchFamily="50" charset="-128"/>
        </a:defRPr>
      </a:lvl3pPr>
      <a:lvl4pPr algn="ctr" rtl="0" eaLnBrk="0" fontAlgn="base" hangingPunct="0">
        <a:spcBef>
          <a:spcPct val="0"/>
        </a:spcBef>
        <a:spcAft>
          <a:spcPct val="0"/>
        </a:spcAft>
        <a:defRPr kumimoji="1" sz="2700" b="1">
          <a:solidFill>
            <a:schemeClr val="tx1"/>
          </a:solidFill>
          <a:latin typeface="メイリオ" pitchFamily="50" charset="-128"/>
          <a:ea typeface="メイリオ" pitchFamily="50" charset="-128"/>
          <a:cs typeface="メイリオ" pitchFamily="50" charset="-128"/>
        </a:defRPr>
      </a:lvl4pPr>
      <a:lvl5pPr algn="ctr" rtl="0" eaLnBrk="0" fontAlgn="base" hangingPunct="0">
        <a:spcBef>
          <a:spcPct val="0"/>
        </a:spcBef>
        <a:spcAft>
          <a:spcPct val="0"/>
        </a:spcAft>
        <a:defRPr kumimoji="1" sz="2700" b="1">
          <a:solidFill>
            <a:schemeClr val="tx1"/>
          </a:solidFill>
          <a:latin typeface="メイリオ" pitchFamily="50" charset="-128"/>
          <a:ea typeface="メイリオ" pitchFamily="50" charset="-128"/>
          <a:cs typeface="メイリオ" pitchFamily="50" charset="-128"/>
        </a:defRPr>
      </a:lvl5pPr>
      <a:lvl6pPr marL="342892" algn="ctr" rtl="0" fontAlgn="base">
        <a:spcBef>
          <a:spcPct val="0"/>
        </a:spcBef>
        <a:spcAft>
          <a:spcPct val="0"/>
        </a:spcAft>
        <a:defRPr kumimoji="1" sz="3300">
          <a:solidFill>
            <a:schemeClr val="tx1"/>
          </a:solidFill>
          <a:latin typeface="Calibri" pitchFamily="34" charset="0"/>
          <a:ea typeface="ＭＳ Ｐゴシック" charset="-128"/>
        </a:defRPr>
      </a:lvl6pPr>
      <a:lvl7pPr marL="685783" algn="ctr" rtl="0" fontAlgn="base">
        <a:spcBef>
          <a:spcPct val="0"/>
        </a:spcBef>
        <a:spcAft>
          <a:spcPct val="0"/>
        </a:spcAft>
        <a:defRPr kumimoji="1" sz="3300">
          <a:solidFill>
            <a:schemeClr val="tx1"/>
          </a:solidFill>
          <a:latin typeface="Calibri" pitchFamily="34" charset="0"/>
          <a:ea typeface="ＭＳ Ｐゴシック" charset="-128"/>
        </a:defRPr>
      </a:lvl7pPr>
      <a:lvl8pPr marL="1028675" algn="ctr" rtl="0" fontAlgn="base">
        <a:spcBef>
          <a:spcPct val="0"/>
        </a:spcBef>
        <a:spcAft>
          <a:spcPct val="0"/>
        </a:spcAft>
        <a:defRPr kumimoji="1" sz="3300">
          <a:solidFill>
            <a:schemeClr val="tx1"/>
          </a:solidFill>
          <a:latin typeface="Calibri" pitchFamily="34" charset="0"/>
          <a:ea typeface="ＭＳ Ｐゴシック" charset="-128"/>
        </a:defRPr>
      </a:lvl8pPr>
      <a:lvl9pPr marL="1371566" algn="ctr" rtl="0" fontAlgn="base">
        <a:spcBef>
          <a:spcPct val="0"/>
        </a:spcBef>
        <a:spcAft>
          <a:spcPct val="0"/>
        </a:spcAft>
        <a:defRPr kumimoji="1" sz="3300">
          <a:solidFill>
            <a:schemeClr val="tx1"/>
          </a:solidFill>
          <a:latin typeface="Calibri" pitchFamily="34" charset="0"/>
          <a:ea typeface="ＭＳ Ｐゴシック" charset="-128"/>
        </a:defRPr>
      </a:lvl9pPr>
    </p:titleStyle>
    <p:bodyStyle>
      <a:lvl1pPr marL="257168" indent="-257168"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メイリオ" pitchFamily="50" charset="-128"/>
          <a:ea typeface="メイリオ" pitchFamily="50" charset="-128"/>
          <a:cs typeface="メイリオ" pitchFamily="50" charset="-128"/>
        </a:defRPr>
      </a:lvl1pPr>
      <a:lvl2pPr marL="557199" indent="-214308" algn="l" rtl="0" eaLnBrk="0" fontAlgn="base" hangingPunct="0">
        <a:spcBef>
          <a:spcPct val="20000"/>
        </a:spcBef>
        <a:spcAft>
          <a:spcPct val="0"/>
        </a:spcAft>
        <a:buFont typeface="Arial" panose="020B0604020202020204" pitchFamily="34" charset="0"/>
        <a:buChar char="–"/>
        <a:defRPr kumimoji="1" sz="2100" kern="1200">
          <a:solidFill>
            <a:schemeClr val="tx1"/>
          </a:solidFill>
          <a:latin typeface="メイリオ" pitchFamily="50" charset="-128"/>
          <a:ea typeface="メイリオ" pitchFamily="50" charset="-128"/>
          <a:cs typeface="メイリオ" pitchFamily="50" charset="-128"/>
        </a:defRPr>
      </a:lvl2pPr>
      <a:lvl3pPr marL="857228" indent="-171446" algn="l" rtl="0" eaLnBrk="0" fontAlgn="base" hangingPunct="0">
        <a:spcBef>
          <a:spcPct val="20000"/>
        </a:spcBef>
        <a:spcAft>
          <a:spcPct val="0"/>
        </a:spcAft>
        <a:buFont typeface="Arial" panose="020B0604020202020204" pitchFamily="34" charset="0"/>
        <a:buChar char="•"/>
        <a:defRPr kumimoji="1" sz="1800" kern="1200">
          <a:solidFill>
            <a:schemeClr val="tx1"/>
          </a:solidFill>
          <a:latin typeface="メイリオ" pitchFamily="50" charset="-128"/>
          <a:ea typeface="メイリオ" pitchFamily="50" charset="-128"/>
          <a:cs typeface="メイリオ" pitchFamily="50" charset="-128"/>
        </a:defRPr>
      </a:lvl3pPr>
      <a:lvl4pPr marL="1200120" indent="-171446" algn="l" rtl="0" eaLnBrk="0" fontAlgn="base" hangingPunct="0">
        <a:spcBef>
          <a:spcPct val="20000"/>
        </a:spcBef>
        <a:spcAft>
          <a:spcPct val="0"/>
        </a:spcAft>
        <a:buFont typeface="Arial" panose="020B0604020202020204" pitchFamily="34" charset="0"/>
        <a:buChar char="–"/>
        <a:defRPr kumimoji="1" sz="1500" kern="1200">
          <a:solidFill>
            <a:schemeClr val="tx1"/>
          </a:solidFill>
          <a:latin typeface="メイリオ" pitchFamily="50" charset="-128"/>
          <a:ea typeface="メイリオ" pitchFamily="50" charset="-128"/>
          <a:cs typeface="メイリオ" pitchFamily="50" charset="-128"/>
        </a:defRPr>
      </a:lvl4pPr>
      <a:lvl5pPr marL="1543012" indent="-171446" algn="l" rtl="0" eaLnBrk="0" fontAlgn="base" hangingPunct="0">
        <a:spcBef>
          <a:spcPct val="20000"/>
        </a:spcBef>
        <a:spcAft>
          <a:spcPct val="0"/>
        </a:spcAft>
        <a:buFont typeface="Arial" panose="020B0604020202020204" pitchFamily="34" charset="0"/>
        <a:buChar char="»"/>
        <a:defRPr kumimoji="1" sz="1500" kern="1200">
          <a:solidFill>
            <a:schemeClr val="tx1"/>
          </a:solidFill>
          <a:latin typeface="メイリオ" pitchFamily="50" charset="-128"/>
          <a:ea typeface="メイリオ" pitchFamily="50" charset="-128"/>
          <a:cs typeface="メイリオ" pitchFamily="50" charset="-128"/>
        </a:defRPr>
      </a:lvl5pPr>
      <a:lvl6pPr marL="1885903" indent="-171446" algn="l" defTabSz="685783" rtl="0" eaLnBrk="1" latinLnBrk="0" hangingPunct="1">
        <a:spcBef>
          <a:spcPct val="20000"/>
        </a:spcBef>
        <a:buFont typeface="Arial" pitchFamily="34" charset="0"/>
        <a:buChar char="•"/>
        <a:defRPr kumimoji="1"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kumimoji="1"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kumimoji="1"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kumimoji="1" sz="1500" kern="1200">
          <a:solidFill>
            <a:schemeClr val="tx1"/>
          </a:solidFill>
          <a:latin typeface="+mn-lt"/>
          <a:ea typeface="+mn-ea"/>
          <a:cs typeface="+mn-cs"/>
        </a:defRPr>
      </a:lvl9pPr>
    </p:bodyStyle>
    <p:otherStyle>
      <a:defPPr>
        <a:defRPr lang="ja-JP"/>
      </a:defPPr>
      <a:lvl1pPr marL="0" algn="l" defTabSz="685783" rtl="0" eaLnBrk="1" latinLnBrk="0" hangingPunct="1">
        <a:defRPr kumimoji="1" sz="1350" kern="1200">
          <a:solidFill>
            <a:schemeClr val="tx1"/>
          </a:solidFill>
          <a:latin typeface="+mn-lt"/>
          <a:ea typeface="+mn-ea"/>
          <a:cs typeface="+mn-cs"/>
        </a:defRPr>
      </a:lvl1pPr>
      <a:lvl2pPr marL="342892" algn="l" defTabSz="685783" rtl="0" eaLnBrk="1" latinLnBrk="0" hangingPunct="1">
        <a:defRPr kumimoji="1" sz="1350" kern="1200">
          <a:solidFill>
            <a:schemeClr val="tx1"/>
          </a:solidFill>
          <a:latin typeface="+mn-lt"/>
          <a:ea typeface="+mn-ea"/>
          <a:cs typeface="+mn-cs"/>
        </a:defRPr>
      </a:lvl2pPr>
      <a:lvl3pPr marL="685783" algn="l" defTabSz="685783" rtl="0" eaLnBrk="1" latinLnBrk="0" hangingPunct="1">
        <a:defRPr kumimoji="1" sz="1350" kern="1200">
          <a:solidFill>
            <a:schemeClr val="tx1"/>
          </a:solidFill>
          <a:latin typeface="+mn-lt"/>
          <a:ea typeface="+mn-ea"/>
          <a:cs typeface="+mn-cs"/>
        </a:defRPr>
      </a:lvl3pPr>
      <a:lvl4pPr marL="1028675" algn="l" defTabSz="685783" rtl="0" eaLnBrk="1" latinLnBrk="0" hangingPunct="1">
        <a:defRPr kumimoji="1" sz="1350" kern="1200">
          <a:solidFill>
            <a:schemeClr val="tx1"/>
          </a:solidFill>
          <a:latin typeface="+mn-lt"/>
          <a:ea typeface="+mn-ea"/>
          <a:cs typeface="+mn-cs"/>
        </a:defRPr>
      </a:lvl4pPr>
      <a:lvl5pPr marL="1371566" algn="l" defTabSz="685783" rtl="0" eaLnBrk="1" latinLnBrk="0" hangingPunct="1">
        <a:defRPr kumimoji="1" sz="1350" kern="1200">
          <a:solidFill>
            <a:schemeClr val="tx1"/>
          </a:solidFill>
          <a:latin typeface="+mn-lt"/>
          <a:ea typeface="+mn-ea"/>
          <a:cs typeface="+mn-cs"/>
        </a:defRPr>
      </a:lvl5pPr>
      <a:lvl6pPr marL="1714457" algn="l" defTabSz="685783" rtl="0" eaLnBrk="1" latinLnBrk="0" hangingPunct="1">
        <a:defRPr kumimoji="1" sz="1350" kern="1200">
          <a:solidFill>
            <a:schemeClr val="tx1"/>
          </a:solidFill>
          <a:latin typeface="+mn-lt"/>
          <a:ea typeface="+mn-ea"/>
          <a:cs typeface="+mn-cs"/>
        </a:defRPr>
      </a:lvl6pPr>
      <a:lvl7pPr marL="2057348" algn="l" defTabSz="685783" rtl="0" eaLnBrk="1" latinLnBrk="0" hangingPunct="1">
        <a:defRPr kumimoji="1" sz="1350" kern="1200">
          <a:solidFill>
            <a:schemeClr val="tx1"/>
          </a:solidFill>
          <a:latin typeface="+mn-lt"/>
          <a:ea typeface="+mn-ea"/>
          <a:cs typeface="+mn-cs"/>
        </a:defRPr>
      </a:lvl7pPr>
      <a:lvl8pPr marL="2400240" algn="l" defTabSz="685783" rtl="0" eaLnBrk="1" latinLnBrk="0" hangingPunct="1">
        <a:defRPr kumimoji="1" sz="1350" kern="1200">
          <a:solidFill>
            <a:schemeClr val="tx1"/>
          </a:solidFill>
          <a:latin typeface="+mn-lt"/>
          <a:ea typeface="+mn-ea"/>
          <a:cs typeface="+mn-cs"/>
        </a:defRPr>
      </a:lvl8pPr>
      <a:lvl9pPr marL="2743132" algn="l" defTabSz="685783"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budapestopenaccessinitiative.org/boai10/japanese-translation/"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roarmap.eprints.org/"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C3D985-0E6A-125C-4660-C3E27D9C06F0}"/>
              </a:ext>
            </a:extLst>
          </p:cNvPr>
          <p:cNvSpPr>
            <a:spLocks noGrp="1"/>
          </p:cNvSpPr>
          <p:nvPr>
            <p:ph type="ctrTitle"/>
          </p:nvPr>
        </p:nvSpPr>
        <p:spPr>
          <a:xfrm>
            <a:off x="1763688" y="1927309"/>
            <a:ext cx="6120680" cy="1738931"/>
          </a:xfrm>
        </p:spPr>
        <p:txBody>
          <a:bodyPr/>
          <a:lstStyle/>
          <a:p>
            <a:r>
              <a:rPr kumimoji="1" lang="ja-JP" altLang="en-US" sz="2800" dirty="0"/>
              <a:t>オープンアクセスの背景と経緯</a:t>
            </a:r>
            <a:r>
              <a:rPr kumimoji="1" lang="en-US" altLang="ja-JP" sz="2800" dirty="0"/>
              <a:t>2</a:t>
            </a:r>
            <a:r>
              <a:rPr kumimoji="1" lang="ja-JP" altLang="en-US" sz="2800" dirty="0"/>
              <a:t>：</a:t>
            </a:r>
            <a:br>
              <a:rPr kumimoji="1" lang="en-US" altLang="ja-JP" sz="2800" dirty="0"/>
            </a:br>
            <a:r>
              <a:rPr kumimoji="1" lang="ja-JP" altLang="en-US" sz="2800" dirty="0"/>
              <a:t>オープンアクセス運動の流れ</a:t>
            </a:r>
          </a:p>
        </p:txBody>
      </p:sp>
      <p:sp>
        <p:nvSpPr>
          <p:cNvPr id="3" name="字幕 2">
            <a:extLst>
              <a:ext uri="{FF2B5EF4-FFF2-40B4-BE49-F238E27FC236}">
                <a16:creationId xmlns:a16="http://schemas.microsoft.com/office/drawing/2014/main" id="{6EED7974-A4B6-8CED-FEB7-46C88C58CC39}"/>
              </a:ext>
            </a:extLst>
          </p:cNvPr>
          <p:cNvSpPr>
            <a:spLocks noGrp="1"/>
          </p:cNvSpPr>
          <p:nvPr>
            <p:ph type="subTitle" idx="1"/>
          </p:nvPr>
        </p:nvSpPr>
        <p:spPr>
          <a:xfrm>
            <a:off x="179512" y="195486"/>
            <a:ext cx="6944816" cy="1206134"/>
          </a:xfrm>
        </p:spPr>
        <p:txBody>
          <a:bodyPr/>
          <a:lstStyle/>
          <a:p>
            <a:pPr algn="l"/>
            <a:r>
              <a:rPr lang="ja-JP" altLang="en-US" sz="1400" b="1" dirty="0">
                <a:solidFill>
                  <a:schemeClr val="bg1"/>
                </a:solidFill>
              </a:rPr>
              <a:t>新任教員研修プログラム</a:t>
            </a:r>
            <a:br>
              <a:rPr lang="en-US" altLang="ja-JP" sz="1400" b="1" dirty="0">
                <a:solidFill>
                  <a:schemeClr val="bg1"/>
                </a:solidFill>
              </a:rPr>
            </a:br>
            <a:br>
              <a:rPr lang="en-US" altLang="ja-JP" sz="1400" b="1" dirty="0">
                <a:solidFill>
                  <a:schemeClr val="bg1"/>
                </a:solidFill>
              </a:rPr>
            </a:br>
            <a:r>
              <a:rPr lang="ja-JP" altLang="en-US" sz="1400" b="1" dirty="0">
                <a:solidFill>
                  <a:schemeClr val="bg1"/>
                </a:solidFill>
              </a:rPr>
              <a:t>オープンアクセスを巡る状況と</a:t>
            </a:r>
            <a:br>
              <a:rPr lang="en-US" altLang="ja-JP" sz="1400" b="1" dirty="0">
                <a:solidFill>
                  <a:schemeClr val="bg1"/>
                </a:solidFill>
              </a:rPr>
            </a:br>
            <a:r>
              <a:rPr lang="ja-JP" altLang="en-US" sz="1400" b="1" dirty="0">
                <a:solidFill>
                  <a:schemeClr val="bg1"/>
                </a:solidFill>
              </a:rPr>
              <a:t>大阪大学におけるオープンアクセス支援②</a:t>
            </a:r>
            <a:endParaRPr kumimoji="1" lang="ja-JP" altLang="en-US" sz="1400" b="1" dirty="0">
              <a:solidFill>
                <a:schemeClr val="bg1"/>
              </a:solidFill>
            </a:endParaRPr>
          </a:p>
        </p:txBody>
      </p:sp>
    </p:spTree>
    <p:extLst>
      <p:ext uri="{BB962C8B-B14F-4D97-AF65-F5344CB8AC3E}">
        <p14:creationId xmlns:p14="http://schemas.microsoft.com/office/powerpoint/2010/main" val="1705197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a:extLst>
              <a:ext uri="{FF2B5EF4-FFF2-40B4-BE49-F238E27FC236}">
                <a16:creationId xmlns:a16="http://schemas.microsoft.com/office/drawing/2014/main" id="{7B5EEDFB-4476-8CB1-9571-68FBE20F3EC7}"/>
              </a:ext>
            </a:extLst>
          </p:cNvPr>
          <p:cNvSpPr txBox="1">
            <a:spLocks/>
          </p:cNvSpPr>
          <p:nvPr/>
        </p:nvSpPr>
        <p:spPr>
          <a:xfrm>
            <a:off x="1524000" y="2079964"/>
            <a:ext cx="6120680" cy="1738931"/>
          </a:xfrm>
          <a:prstGeom prst="rect">
            <a:avLst/>
          </a:prstGeom>
        </p:spPr>
        <p:txBody>
          <a:bodyPr/>
          <a:lstStyle>
            <a:lvl1pPr algn="ctr" rtl="0" eaLnBrk="0" fontAlgn="base" hangingPunct="0">
              <a:spcBef>
                <a:spcPct val="0"/>
              </a:spcBef>
              <a:spcAft>
                <a:spcPct val="0"/>
              </a:spcAft>
              <a:defRPr kumimoji="1" sz="2700" b="1" kern="1200">
                <a:solidFill>
                  <a:schemeClr val="tx1"/>
                </a:solidFill>
                <a:latin typeface="メイリオ" pitchFamily="50" charset="-128"/>
                <a:ea typeface="メイリオ" pitchFamily="50" charset="-128"/>
                <a:cs typeface="メイリオ" pitchFamily="50" charset="-128"/>
              </a:defRPr>
            </a:lvl1pPr>
            <a:lvl2pPr algn="ctr" rtl="0" eaLnBrk="0" fontAlgn="base" hangingPunct="0">
              <a:spcBef>
                <a:spcPct val="0"/>
              </a:spcBef>
              <a:spcAft>
                <a:spcPct val="0"/>
              </a:spcAft>
              <a:defRPr kumimoji="1" sz="2700" b="1">
                <a:solidFill>
                  <a:schemeClr val="tx1"/>
                </a:solidFill>
                <a:latin typeface="メイリオ" pitchFamily="50" charset="-128"/>
                <a:ea typeface="メイリオ" pitchFamily="50" charset="-128"/>
                <a:cs typeface="メイリオ" pitchFamily="50" charset="-128"/>
              </a:defRPr>
            </a:lvl2pPr>
            <a:lvl3pPr algn="ctr" rtl="0" eaLnBrk="0" fontAlgn="base" hangingPunct="0">
              <a:spcBef>
                <a:spcPct val="0"/>
              </a:spcBef>
              <a:spcAft>
                <a:spcPct val="0"/>
              </a:spcAft>
              <a:defRPr kumimoji="1" sz="2700" b="1">
                <a:solidFill>
                  <a:schemeClr val="tx1"/>
                </a:solidFill>
                <a:latin typeface="メイリオ" pitchFamily="50" charset="-128"/>
                <a:ea typeface="メイリオ" pitchFamily="50" charset="-128"/>
                <a:cs typeface="メイリオ" pitchFamily="50" charset="-128"/>
              </a:defRPr>
            </a:lvl3pPr>
            <a:lvl4pPr algn="ctr" rtl="0" eaLnBrk="0" fontAlgn="base" hangingPunct="0">
              <a:spcBef>
                <a:spcPct val="0"/>
              </a:spcBef>
              <a:spcAft>
                <a:spcPct val="0"/>
              </a:spcAft>
              <a:defRPr kumimoji="1" sz="2700" b="1">
                <a:solidFill>
                  <a:schemeClr val="tx1"/>
                </a:solidFill>
                <a:latin typeface="メイリオ" pitchFamily="50" charset="-128"/>
                <a:ea typeface="メイリオ" pitchFamily="50" charset="-128"/>
                <a:cs typeface="メイリオ" pitchFamily="50" charset="-128"/>
              </a:defRPr>
            </a:lvl4pPr>
            <a:lvl5pPr algn="ctr" rtl="0" eaLnBrk="0" fontAlgn="base" hangingPunct="0">
              <a:spcBef>
                <a:spcPct val="0"/>
              </a:spcBef>
              <a:spcAft>
                <a:spcPct val="0"/>
              </a:spcAft>
              <a:defRPr kumimoji="1" sz="2700" b="1">
                <a:solidFill>
                  <a:schemeClr val="tx1"/>
                </a:solidFill>
                <a:latin typeface="メイリオ" pitchFamily="50" charset="-128"/>
                <a:ea typeface="メイリオ" pitchFamily="50" charset="-128"/>
                <a:cs typeface="メイリオ" pitchFamily="50" charset="-128"/>
              </a:defRPr>
            </a:lvl5pPr>
            <a:lvl6pPr marL="342892" algn="ctr" rtl="0" fontAlgn="base">
              <a:spcBef>
                <a:spcPct val="0"/>
              </a:spcBef>
              <a:spcAft>
                <a:spcPct val="0"/>
              </a:spcAft>
              <a:defRPr kumimoji="1" sz="3300">
                <a:solidFill>
                  <a:schemeClr val="tx1"/>
                </a:solidFill>
                <a:latin typeface="Calibri" pitchFamily="34" charset="0"/>
                <a:ea typeface="ＭＳ Ｐゴシック" charset="-128"/>
              </a:defRPr>
            </a:lvl6pPr>
            <a:lvl7pPr marL="685783" algn="ctr" rtl="0" fontAlgn="base">
              <a:spcBef>
                <a:spcPct val="0"/>
              </a:spcBef>
              <a:spcAft>
                <a:spcPct val="0"/>
              </a:spcAft>
              <a:defRPr kumimoji="1" sz="3300">
                <a:solidFill>
                  <a:schemeClr val="tx1"/>
                </a:solidFill>
                <a:latin typeface="Calibri" pitchFamily="34" charset="0"/>
                <a:ea typeface="ＭＳ Ｐゴシック" charset="-128"/>
              </a:defRPr>
            </a:lvl7pPr>
            <a:lvl8pPr marL="1028675" algn="ctr" rtl="0" fontAlgn="base">
              <a:spcBef>
                <a:spcPct val="0"/>
              </a:spcBef>
              <a:spcAft>
                <a:spcPct val="0"/>
              </a:spcAft>
              <a:defRPr kumimoji="1" sz="3300">
                <a:solidFill>
                  <a:schemeClr val="tx1"/>
                </a:solidFill>
                <a:latin typeface="Calibri" pitchFamily="34" charset="0"/>
                <a:ea typeface="ＭＳ Ｐゴシック" charset="-128"/>
              </a:defRPr>
            </a:lvl8pPr>
            <a:lvl9pPr marL="1371566" algn="ctr" rtl="0" fontAlgn="base">
              <a:spcBef>
                <a:spcPct val="0"/>
              </a:spcBef>
              <a:spcAft>
                <a:spcPct val="0"/>
              </a:spcAft>
              <a:defRPr kumimoji="1" sz="3300">
                <a:solidFill>
                  <a:schemeClr val="tx1"/>
                </a:solidFill>
                <a:latin typeface="Calibri" pitchFamily="34" charset="0"/>
                <a:ea typeface="ＭＳ Ｐゴシック" charset="-128"/>
              </a:defRPr>
            </a:lvl9pPr>
          </a:lstStyle>
          <a:p>
            <a:pPr algn="l"/>
            <a:r>
              <a:rPr kumimoji="1" lang="ja-JP" altLang="en-US" sz="2800" dirty="0"/>
              <a:t>オープンアクセスの方法</a:t>
            </a:r>
            <a:endParaRPr lang="ja-JP" altLang="en-US" sz="2800" dirty="0"/>
          </a:p>
        </p:txBody>
      </p:sp>
      <p:sp>
        <p:nvSpPr>
          <p:cNvPr id="8" name="タイトル 1">
            <a:extLst>
              <a:ext uri="{FF2B5EF4-FFF2-40B4-BE49-F238E27FC236}">
                <a16:creationId xmlns:a16="http://schemas.microsoft.com/office/drawing/2014/main" id="{41A973F0-E802-72BB-2439-53701C7D5876}"/>
              </a:ext>
            </a:extLst>
          </p:cNvPr>
          <p:cNvSpPr txBox="1">
            <a:spLocks/>
          </p:cNvSpPr>
          <p:nvPr/>
        </p:nvSpPr>
        <p:spPr>
          <a:xfrm>
            <a:off x="1524000" y="1131590"/>
            <a:ext cx="6120680" cy="1738931"/>
          </a:xfrm>
          <a:prstGeom prst="rect">
            <a:avLst/>
          </a:prstGeom>
        </p:spPr>
        <p:txBody>
          <a:bodyPr/>
          <a:lstStyle>
            <a:lvl1pPr algn="ctr" rtl="0" eaLnBrk="0" fontAlgn="base" hangingPunct="0">
              <a:spcBef>
                <a:spcPct val="0"/>
              </a:spcBef>
              <a:spcAft>
                <a:spcPct val="0"/>
              </a:spcAft>
              <a:defRPr kumimoji="1" sz="2700" b="1" kern="1200">
                <a:solidFill>
                  <a:schemeClr val="tx1"/>
                </a:solidFill>
                <a:latin typeface="メイリオ" pitchFamily="50" charset="-128"/>
                <a:ea typeface="メイリオ" pitchFamily="50" charset="-128"/>
                <a:cs typeface="メイリオ" pitchFamily="50" charset="-128"/>
              </a:defRPr>
            </a:lvl1pPr>
            <a:lvl2pPr algn="ctr" rtl="0" eaLnBrk="0" fontAlgn="base" hangingPunct="0">
              <a:spcBef>
                <a:spcPct val="0"/>
              </a:spcBef>
              <a:spcAft>
                <a:spcPct val="0"/>
              </a:spcAft>
              <a:defRPr kumimoji="1" sz="2700" b="1">
                <a:solidFill>
                  <a:schemeClr val="tx1"/>
                </a:solidFill>
                <a:latin typeface="メイリオ" pitchFamily="50" charset="-128"/>
                <a:ea typeface="メイリオ" pitchFamily="50" charset="-128"/>
                <a:cs typeface="メイリオ" pitchFamily="50" charset="-128"/>
              </a:defRPr>
            </a:lvl2pPr>
            <a:lvl3pPr algn="ctr" rtl="0" eaLnBrk="0" fontAlgn="base" hangingPunct="0">
              <a:spcBef>
                <a:spcPct val="0"/>
              </a:spcBef>
              <a:spcAft>
                <a:spcPct val="0"/>
              </a:spcAft>
              <a:defRPr kumimoji="1" sz="2700" b="1">
                <a:solidFill>
                  <a:schemeClr val="tx1"/>
                </a:solidFill>
                <a:latin typeface="メイリオ" pitchFamily="50" charset="-128"/>
                <a:ea typeface="メイリオ" pitchFamily="50" charset="-128"/>
                <a:cs typeface="メイリオ" pitchFamily="50" charset="-128"/>
              </a:defRPr>
            </a:lvl3pPr>
            <a:lvl4pPr algn="ctr" rtl="0" eaLnBrk="0" fontAlgn="base" hangingPunct="0">
              <a:spcBef>
                <a:spcPct val="0"/>
              </a:spcBef>
              <a:spcAft>
                <a:spcPct val="0"/>
              </a:spcAft>
              <a:defRPr kumimoji="1" sz="2700" b="1">
                <a:solidFill>
                  <a:schemeClr val="tx1"/>
                </a:solidFill>
                <a:latin typeface="メイリオ" pitchFamily="50" charset="-128"/>
                <a:ea typeface="メイリオ" pitchFamily="50" charset="-128"/>
                <a:cs typeface="メイリオ" pitchFamily="50" charset="-128"/>
              </a:defRPr>
            </a:lvl4pPr>
            <a:lvl5pPr algn="ctr" rtl="0" eaLnBrk="0" fontAlgn="base" hangingPunct="0">
              <a:spcBef>
                <a:spcPct val="0"/>
              </a:spcBef>
              <a:spcAft>
                <a:spcPct val="0"/>
              </a:spcAft>
              <a:defRPr kumimoji="1" sz="2700" b="1">
                <a:solidFill>
                  <a:schemeClr val="tx1"/>
                </a:solidFill>
                <a:latin typeface="メイリオ" pitchFamily="50" charset="-128"/>
                <a:ea typeface="メイリオ" pitchFamily="50" charset="-128"/>
                <a:cs typeface="メイリオ" pitchFamily="50" charset="-128"/>
              </a:defRPr>
            </a:lvl5pPr>
            <a:lvl6pPr marL="342892" algn="ctr" rtl="0" fontAlgn="base">
              <a:spcBef>
                <a:spcPct val="0"/>
              </a:spcBef>
              <a:spcAft>
                <a:spcPct val="0"/>
              </a:spcAft>
              <a:defRPr kumimoji="1" sz="3300">
                <a:solidFill>
                  <a:schemeClr val="tx1"/>
                </a:solidFill>
                <a:latin typeface="Calibri" pitchFamily="34" charset="0"/>
                <a:ea typeface="ＭＳ Ｐゴシック" charset="-128"/>
              </a:defRPr>
            </a:lvl6pPr>
            <a:lvl7pPr marL="685783" algn="ctr" rtl="0" fontAlgn="base">
              <a:spcBef>
                <a:spcPct val="0"/>
              </a:spcBef>
              <a:spcAft>
                <a:spcPct val="0"/>
              </a:spcAft>
              <a:defRPr kumimoji="1" sz="3300">
                <a:solidFill>
                  <a:schemeClr val="tx1"/>
                </a:solidFill>
                <a:latin typeface="Calibri" pitchFamily="34" charset="0"/>
                <a:ea typeface="ＭＳ Ｐゴシック" charset="-128"/>
              </a:defRPr>
            </a:lvl7pPr>
            <a:lvl8pPr marL="1028675" algn="ctr" rtl="0" fontAlgn="base">
              <a:spcBef>
                <a:spcPct val="0"/>
              </a:spcBef>
              <a:spcAft>
                <a:spcPct val="0"/>
              </a:spcAft>
              <a:defRPr kumimoji="1" sz="3300">
                <a:solidFill>
                  <a:schemeClr val="tx1"/>
                </a:solidFill>
                <a:latin typeface="Calibri" pitchFamily="34" charset="0"/>
                <a:ea typeface="ＭＳ Ｐゴシック" charset="-128"/>
              </a:defRPr>
            </a:lvl8pPr>
            <a:lvl9pPr marL="1371566" algn="ctr" rtl="0" fontAlgn="base">
              <a:spcBef>
                <a:spcPct val="0"/>
              </a:spcBef>
              <a:spcAft>
                <a:spcPct val="0"/>
              </a:spcAft>
              <a:defRPr kumimoji="1" sz="3300">
                <a:solidFill>
                  <a:schemeClr val="tx1"/>
                </a:solidFill>
                <a:latin typeface="Calibri" pitchFamily="34" charset="0"/>
                <a:ea typeface="ＭＳ Ｐゴシック" charset="-128"/>
              </a:defRPr>
            </a:lvl9pPr>
          </a:lstStyle>
          <a:p>
            <a:pPr algn="l"/>
            <a:r>
              <a:rPr lang="ja-JP" altLang="en-US" sz="2800" dirty="0"/>
              <a:t>次の動画</a:t>
            </a:r>
          </a:p>
        </p:txBody>
      </p:sp>
      <p:grpSp>
        <p:nvGrpSpPr>
          <p:cNvPr id="3" name="グループ化 2">
            <a:extLst>
              <a:ext uri="{FF2B5EF4-FFF2-40B4-BE49-F238E27FC236}">
                <a16:creationId xmlns:a16="http://schemas.microsoft.com/office/drawing/2014/main" id="{DF52F228-F3D7-EBC8-6A2C-370AD8CB1AD1}"/>
              </a:ext>
            </a:extLst>
          </p:cNvPr>
          <p:cNvGrpSpPr>
            <a:grpSpLocks noChangeAspect="1"/>
          </p:cNvGrpSpPr>
          <p:nvPr/>
        </p:nvGrpSpPr>
        <p:grpSpPr>
          <a:xfrm>
            <a:off x="4932040" y="1275606"/>
            <a:ext cx="3436685" cy="2332443"/>
            <a:chOff x="6823005" y="3216050"/>
            <a:chExt cx="2069387" cy="1404464"/>
          </a:xfrm>
        </p:grpSpPr>
        <p:pic>
          <p:nvPicPr>
            <p:cNvPr id="4" name="図 3" descr="挿絵 が含まれている画像&#10;&#10;自動的に生成された説明">
              <a:extLst>
                <a:ext uri="{FF2B5EF4-FFF2-40B4-BE49-F238E27FC236}">
                  <a16:creationId xmlns:a16="http://schemas.microsoft.com/office/drawing/2014/main" id="{A93DB757-3096-4FD2-4C06-A45DC848B2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0392" y="3824081"/>
              <a:ext cx="792000" cy="796433"/>
            </a:xfrm>
            <a:prstGeom prst="rect">
              <a:avLst/>
            </a:prstGeom>
          </p:spPr>
        </p:pic>
        <p:sp>
          <p:nvSpPr>
            <p:cNvPr id="5" name="吹き出し: 円形 16">
              <a:extLst>
                <a:ext uri="{FF2B5EF4-FFF2-40B4-BE49-F238E27FC236}">
                  <a16:creationId xmlns:a16="http://schemas.microsoft.com/office/drawing/2014/main" id="{5E5AD3DC-4A4B-126E-790B-C904B6D70428}"/>
                </a:ext>
              </a:extLst>
            </p:cNvPr>
            <p:cNvSpPr/>
            <p:nvPr/>
          </p:nvSpPr>
          <p:spPr>
            <a:xfrm>
              <a:off x="6823005" y="3216050"/>
              <a:ext cx="1298754" cy="707601"/>
            </a:xfrm>
            <a:custGeom>
              <a:avLst/>
              <a:gdLst>
                <a:gd name="connsiteX0" fmla="*/ 1376673 w 1368000"/>
                <a:gd name="connsiteY0" fmla="*/ 647568 h 720000"/>
                <a:gd name="connsiteX1" fmla="*/ 1130340 w 1368000"/>
                <a:gd name="connsiteY1" fmla="*/ 632790 h 720000"/>
                <a:gd name="connsiteX2" fmla="*/ 504200 w 1368000"/>
                <a:gd name="connsiteY2" fmla="*/ 707339 h 720000"/>
                <a:gd name="connsiteX3" fmla="*/ 154681 w 1368000"/>
                <a:gd name="connsiteY3" fmla="*/ 131990 h 720000"/>
                <a:gd name="connsiteX4" fmla="*/ 807583 w 1368000"/>
                <a:gd name="connsiteY4" fmla="*/ 5924 h 720000"/>
                <a:gd name="connsiteX5" fmla="*/ 1291998 w 1368000"/>
                <a:gd name="connsiteY5" fmla="*/ 524925 h 720000"/>
                <a:gd name="connsiteX6" fmla="*/ 1376673 w 1368000"/>
                <a:gd name="connsiteY6" fmla="*/ 647568 h 720000"/>
                <a:gd name="connsiteX0" fmla="*/ 1377110 w 1377110"/>
                <a:gd name="connsiteY0" fmla="*/ 647577 h 720013"/>
                <a:gd name="connsiteX1" fmla="*/ 1130777 w 1377110"/>
                <a:gd name="connsiteY1" fmla="*/ 632799 h 720013"/>
                <a:gd name="connsiteX2" fmla="*/ 504637 w 1377110"/>
                <a:gd name="connsiteY2" fmla="*/ 707348 h 720013"/>
                <a:gd name="connsiteX3" fmla="*/ 155118 w 1377110"/>
                <a:gd name="connsiteY3" fmla="*/ 131999 h 720013"/>
                <a:gd name="connsiteX4" fmla="*/ 808020 w 1377110"/>
                <a:gd name="connsiteY4" fmla="*/ 5933 h 720013"/>
                <a:gd name="connsiteX5" fmla="*/ 1235830 w 1377110"/>
                <a:gd name="connsiteY5" fmla="*/ 524934 h 720013"/>
                <a:gd name="connsiteX6" fmla="*/ 1377110 w 1377110"/>
                <a:gd name="connsiteY6" fmla="*/ 647577 h 720013"/>
                <a:gd name="connsiteX0" fmla="*/ 1323593 w 1323593"/>
                <a:gd name="connsiteY0" fmla="*/ 647577 h 733552"/>
                <a:gd name="connsiteX1" fmla="*/ 1092500 w 1323593"/>
                <a:gd name="connsiteY1" fmla="*/ 595787 h 733552"/>
                <a:gd name="connsiteX2" fmla="*/ 451120 w 1323593"/>
                <a:gd name="connsiteY2" fmla="*/ 707348 h 733552"/>
                <a:gd name="connsiteX3" fmla="*/ 101601 w 1323593"/>
                <a:gd name="connsiteY3" fmla="*/ 131999 h 733552"/>
                <a:gd name="connsiteX4" fmla="*/ 754503 w 1323593"/>
                <a:gd name="connsiteY4" fmla="*/ 5933 h 733552"/>
                <a:gd name="connsiteX5" fmla="*/ 1182313 w 1323593"/>
                <a:gd name="connsiteY5" fmla="*/ 524934 h 733552"/>
                <a:gd name="connsiteX6" fmla="*/ 1323593 w 1323593"/>
                <a:gd name="connsiteY6" fmla="*/ 647577 h 733552"/>
                <a:gd name="connsiteX0" fmla="*/ 1280050 w 1280050"/>
                <a:gd name="connsiteY0" fmla="*/ 627983 h 733552"/>
                <a:gd name="connsiteX1" fmla="*/ 1092500 w 1280050"/>
                <a:gd name="connsiteY1" fmla="*/ 595787 h 733552"/>
                <a:gd name="connsiteX2" fmla="*/ 451120 w 1280050"/>
                <a:gd name="connsiteY2" fmla="*/ 707348 h 733552"/>
                <a:gd name="connsiteX3" fmla="*/ 101601 w 1280050"/>
                <a:gd name="connsiteY3" fmla="*/ 131999 h 733552"/>
                <a:gd name="connsiteX4" fmla="*/ 754503 w 1280050"/>
                <a:gd name="connsiteY4" fmla="*/ 5933 h 733552"/>
                <a:gd name="connsiteX5" fmla="*/ 1182313 w 1280050"/>
                <a:gd name="connsiteY5" fmla="*/ 524934 h 733552"/>
                <a:gd name="connsiteX6" fmla="*/ 1280050 w 1280050"/>
                <a:gd name="connsiteY6" fmla="*/ 627983 h 733552"/>
                <a:gd name="connsiteX0" fmla="*/ 1196930 w 1196930"/>
                <a:gd name="connsiteY0" fmla="*/ 629293 h 736729"/>
                <a:gd name="connsiteX1" fmla="*/ 1009380 w 1196930"/>
                <a:gd name="connsiteY1" fmla="*/ 597097 h 736729"/>
                <a:gd name="connsiteX2" fmla="*/ 252611 w 1196930"/>
                <a:gd name="connsiteY2" fmla="*/ 710835 h 736729"/>
                <a:gd name="connsiteX3" fmla="*/ 18481 w 1196930"/>
                <a:gd name="connsiteY3" fmla="*/ 133309 h 736729"/>
                <a:gd name="connsiteX4" fmla="*/ 671383 w 1196930"/>
                <a:gd name="connsiteY4" fmla="*/ 7243 h 736729"/>
                <a:gd name="connsiteX5" fmla="*/ 1099193 w 1196930"/>
                <a:gd name="connsiteY5" fmla="*/ 526244 h 736729"/>
                <a:gd name="connsiteX6" fmla="*/ 1196930 w 1196930"/>
                <a:gd name="connsiteY6" fmla="*/ 629293 h 736729"/>
                <a:gd name="connsiteX0" fmla="*/ 1201347 w 1201347"/>
                <a:gd name="connsiteY0" fmla="*/ 629293 h 715994"/>
                <a:gd name="connsiteX1" fmla="*/ 1013797 w 1201347"/>
                <a:gd name="connsiteY1" fmla="*/ 597097 h 715994"/>
                <a:gd name="connsiteX2" fmla="*/ 257028 w 1201347"/>
                <a:gd name="connsiteY2" fmla="*/ 710835 h 715994"/>
                <a:gd name="connsiteX3" fmla="*/ 22898 w 1201347"/>
                <a:gd name="connsiteY3" fmla="*/ 133309 h 715994"/>
                <a:gd name="connsiteX4" fmla="*/ 675800 w 1201347"/>
                <a:gd name="connsiteY4" fmla="*/ 7243 h 715994"/>
                <a:gd name="connsiteX5" fmla="*/ 1103610 w 1201347"/>
                <a:gd name="connsiteY5" fmla="*/ 526244 h 715994"/>
                <a:gd name="connsiteX6" fmla="*/ 1201347 w 1201347"/>
                <a:gd name="connsiteY6" fmla="*/ 629293 h 715994"/>
                <a:gd name="connsiteX0" fmla="*/ 1200455 w 1200455"/>
                <a:gd name="connsiteY0" fmla="*/ 629293 h 729819"/>
                <a:gd name="connsiteX1" fmla="*/ 1012905 w 1200455"/>
                <a:gd name="connsiteY1" fmla="*/ 597097 h 729819"/>
                <a:gd name="connsiteX2" fmla="*/ 256136 w 1200455"/>
                <a:gd name="connsiteY2" fmla="*/ 710835 h 729819"/>
                <a:gd name="connsiteX3" fmla="*/ 22006 w 1200455"/>
                <a:gd name="connsiteY3" fmla="*/ 133309 h 729819"/>
                <a:gd name="connsiteX4" fmla="*/ 674908 w 1200455"/>
                <a:gd name="connsiteY4" fmla="*/ 7243 h 729819"/>
                <a:gd name="connsiteX5" fmla="*/ 1102718 w 1200455"/>
                <a:gd name="connsiteY5" fmla="*/ 526244 h 729819"/>
                <a:gd name="connsiteX6" fmla="*/ 1200455 w 1200455"/>
                <a:gd name="connsiteY6" fmla="*/ 629293 h 729819"/>
                <a:gd name="connsiteX0" fmla="*/ 1199895 w 1199895"/>
                <a:gd name="connsiteY0" fmla="*/ 629293 h 737827"/>
                <a:gd name="connsiteX1" fmla="*/ 1012345 w 1199895"/>
                <a:gd name="connsiteY1" fmla="*/ 597097 h 737827"/>
                <a:gd name="connsiteX2" fmla="*/ 255576 w 1199895"/>
                <a:gd name="connsiteY2" fmla="*/ 710835 h 737827"/>
                <a:gd name="connsiteX3" fmla="*/ 21446 w 1199895"/>
                <a:gd name="connsiteY3" fmla="*/ 133309 h 737827"/>
                <a:gd name="connsiteX4" fmla="*/ 674348 w 1199895"/>
                <a:gd name="connsiteY4" fmla="*/ 7243 h 737827"/>
                <a:gd name="connsiteX5" fmla="*/ 1102158 w 1199895"/>
                <a:gd name="connsiteY5" fmla="*/ 526244 h 737827"/>
                <a:gd name="connsiteX6" fmla="*/ 1199895 w 1199895"/>
                <a:gd name="connsiteY6" fmla="*/ 629293 h 737827"/>
                <a:gd name="connsiteX0" fmla="*/ 1213143 w 1213143"/>
                <a:gd name="connsiteY0" fmla="*/ 625553 h 728378"/>
                <a:gd name="connsiteX1" fmla="*/ 1025593 w 1213143"/>
                <a:gd name="connsiteY1" fmla="*/ 593357 h 728378"/>
                <a:gd name="connsiteX2" fmla="*/ 268824 w 1213143"/>
                <a:gd name="connsiteY2" fmla="*/ 707095 h 728378"/>
                <a:gd name="connsiteX3" fmla="*/ 17277 w 1213143"/>
                <a:gd name="connsiteY3" fmla="*/ 197060 h 728378"/>
                <a:gd name="connsiteX4" fmla="*/ 687596 w 1213143"/>
                <a:gd name="connsiteY4" fmla="*/ 3503 h 728378"/>
                <a:gd name="connsiteX5" fmla="*/ 1115406 w 1213143"/>
                <a:gd name="connsiteY5" fmla="*/ 522504 h 728378"/>
                <a:gd name="connsiteX6" fmla="*/ 1213143 w 1213143"/>
                <a:gd name="connsiteY6" fmla="*/ 625553 h 728378"/>
                <a:gd name="connsiteX0" fmla="*/ 1200966 w 1200966"/>
                <a:gd name="connsiteY0" fmla="*/ 627112 h 729937"/>
                <a:gd name="connsiteX1" fmla="*/ 1013416 w 1200966"/>
                <a:gd name="connsiteY1" fmla="*/ 594916 h 729937"/>
                <a:gd name="connsiteX2" fmla="*/ 256647 w 1200966"/>
                <a:gd name="connsiteY2" fmla="*/ 708654 h 729937"/>
                <a:gd name="connsiteX3" fmla="*/ 5100 w 1200966"/>
                <a:gd name="connsiteY3" fmla="*/ 198619 h 729937"/>
                <a:gd name="connsiteX4" fmla="*/ 675419 w 1200966"/>
                <a:gd name="connsiteY4" fmla="*/ 5062 h 729937"/>
                <a:gd name="connsiteX5" fmla="*/ 1103229 w 1200966"/>
                <a:gd name="connsiteY5" fmla="*/ 524063 h 729937"/>
                <a:gd name="connsiteX6" fmla="*/ 1200966 w 1200966"/>
                <a:gd name="connsiteY6" fmla="*/ 627112 h 729937"/>
                <a:gd name="connsiteX0" fmla="*/ 1201776 w 1201776"/>
                <a:gd name="connsiteY0" fmla="*/ 627112 h 710771"/>
                <a:gd name="connsiteX1" fmla="*/ 1014226 w 1201776"/>
                <a:gd name="connsiteY1" fmla="*/ 594916 h 710771"/>
                <a:gd name="connsiteX2" fmla="*/ 257457 w 1201776"/>
                <a:gd name="connsiteY2" fmla="*/ 708654 h 710771"/>
                <a:gd name="connsiteX3" fmla="*/ 5910 w 1201776"/>
                <a:gd name="connsiteY3" fmla="*/ 198619 h 710771"/>
                <a:gd name="connsiteX4" fmla="*/ 676229 w 1201776"/>
                <a:gd name="connsiteY4" fmla="*/ 5062 h 710771"/>
                <a:gd name="connsiteX5" fmla="*/ 1104039 w 1201776"/>
                <a:gd name="connsiteY5" fmla="*/ 524063 h 710771"/>
                <a:gd name="connsiteX6" fmla="*/ 1201776 w 1201776"/>
                <a:gd name="connsiteY6" fmla="*/ 627112 h 710771"/>
                <a:gd name="connsiteX0" fmla="*/ 1213247 w 1213247"/>
                <a:gd name="connsiteY0" fmla="*/ 625430 h 682337"/>
                <a:gd name="connsiteX1" fmla="*/ 1025697 w 1213247"/>
                <a:gd name="connsiteY1" fmla="*/ 593234 h 682337"/>
                <a:gd name="connsiteX2" fmla="*/ 279813 w 1213247"/>
                <a:gd name="connsiteY2" fmla="*/ 678669 h 682337"/>
                <a:gd name="connsiteX3" fmla="*/ 17381 w 1213247"/>
                <a:gd name="connsiteY3" fmla="*/ 196937 h 682337"/>
                <a:gd name="connsiteX4" fmla="*/ 687700 w 1213247"/>
                <a:gd name="connsiteY4" fmla="*/ 3380 h 682337"/>
                <a:gd name="connsiteX5" fmla="*/ 1115510 w 1213247"/>
                <a:gd name="connsiteY5" fmla="*/ 522381 h 682337"/>
                <a:gd name="connsiteX6" fmla="*/ 1213247 w 1213247"/>
                <a:gd name="connsiteY6" fmla="*/ 625430 h 682337"/>
                <a:gd name="connsiteX0" fmla="*/ 1212982 w 1212982"/>
                <a:gd name="connsiteY0" fmla="*/ 625430 h 692842"/>
                <a:gd name="connsiteX1" fmla="*/ 1025432 w 1212982"/>
                <a:gd name="connsiteY1" fmla="*/ 593234 h 692842"/>
                <a:gd name="connsiteX2" fmla="*/ 279548 w 1212982"/>
                <a:gd name="connsiteY2" fmla="*/ 678669 h 692842"/>
                <a:gd name="connsiteX3" fmla="*/ 17116 w 1212982"/>
                <a:gd name="connsiteY3" fmla="*/ 196937 h 692842"/>
                <a:gd name="connsiteX4" fmla="*/ 687435 w 1212982"/>
                <a:gd name="connsiteY4" fmla="*/ 3380 h 692842"/>
                <a:gd name="connsiteX5" fmla="*/ 1115245 w 1212982"/>
                <a:gd name="connsiteY5" fmla="*/ 522381 h 692842"/>
                <a:gd name="connsiteX6" fmla="*/ 1212982 w 1212982"/>
                <a:gd name="connsiteY6" fmla="*/ 625430 h 692842"/>
                <a:gd name="connsiteX0" fmla="*/ 1212537 w 1212537"/>
                <a:gd name="connsiteY0" fmla="*/ 625430 h 703075"/>
                <a:gd name="connsiteX1" fmla="*/ 1024987 w 1212537"/>
                <a:gd name="connsiteY1" fmla="*/ 593234 h 703075"/>
                <a:gd name="connsiteX2" fmla="*/ 279103 w 1212537"/>
                <a:gd name="connsiteY2" fmla="*/ 678669 h 703075"/>
                <a:gd name="connsiteX3" fmla="*/ 16671 w 1212537"/>
                <a:gd name="connsiteY3" fmla="*/ 196937 h 703075"/>
                <a:gd name="connsiteX4" fmla="*/ 686990 w 1212537"/>
                <a:gd name="connsiteY4" fmla="*/ 3380 h 703075"/>
                <a:gd name="connsiteX5" fmla="*/ 1114800 w 1212537"/>
                <a:gd name="connsiteY5" fmla="*/ 522381 h 703075"/>
                <a:gd name="connsiteX6" fmla="*/ 1212537 w 1212537"/>
                <a:gd name="connsiteY6" fmla="*/ 625430 h 703075"/>
                <a:gd name="connsiteX0" fmla="*/ 1212682 w 1212682"/>
                <a:gd name="connsiteY0" fmla="*/ 625430 h 700260"/>
                <a:gd name="connsiteX1" fmla="*/ 1025132 w 1212682"/>
                <a:gd name="connsiteY1" fmla="*/ 593234 h 700260"/>
                <a:gd name="connsiteX2" fmla="*/ 279248 w 1212682"/>
                <a:gd name="connsiteY2" fmla="*/ 678669 h 700260"/>
                <a:gd name="connsiteX3" fmla="*/ 16816 w 1212682"/>
                <a:gd name="connsiteY3" fmla="*/ 196937 h 700260"/>
                <a:gd name="connsiteX4" fmla="*/ 687135 w 1212682"/>
                <a:gd name="connsiteY4" fmla="*/ 3380 h 700260"/>
                <a:gd name="connsiteX5" fmla="*/ 1114945 w 1212682"/>
                <a:gd name="connsiteY5" fmla="*/ 522381 h 700260"/>
                <a:gd name="connsiteX6" fmla="*/ 1212682 w 1212682"/>
                <a:gd name="connsiteY6" fmla="*/ 625430 h 700260"/>
                <a:gd name="connsiteX0" fmla="*/ 1173155 w 1173155"/>
                <a:gd name="connsiteY0" fmla="*/ 624898 h 702064"/>
                <a:gd name="connsiteX1" fmla="*/ 985605 w 1173155"/>
                <a:gd name="connsiteY1" fmla="*/ 592702 h 702064"/>
                <a:gd name="connsiteX2" fmla="*/ 239721 w 1173155"/>
                <a:gd name="connsiteY2" fmla="*/ 678137 h 702064"/>
                <a:gd name="connsiteX3" fmla="*/ 18654 w 1173155"/>
                <a:gd name="connsiteY3" fmla="*/ 220354 h 702064"/>
                <a:gd name="connsiteX4" fmla="*/ 647608 w 1173155"/>
                <a:gd name="connsiteY4" fmla="*/ 2848 h 702064"/>
                <a:gd name="connsiteX5" fmla="*/ 1075418 w 1173155"/>
                <a:gd name="connsiteY5" fmla="*/ 521849 h 702064"/>
                <a:gd name="connsiteX6" fmla="*/ 1173155 w 1173155"/>
                <a:gd name="connsiteY6" fmla="*/ 624898 h 702064"/>
                <a:gd name="connsiteX0" fmla="*/ 1180632 w 1180632"/>
                <a:gd name="connsiteY0" fmla="*/ 625188 h 702354"/>
                <a:gd name="connsiteX1" fmla="*/ 993082 w 1180632"/>
                <a:gd name="connsiteY1" fmla="*/ 592992 h 702354"/>
                <a:gd name="connsiteX2" fmla="*/ 247198 w 1180632"/>
                <a:gd name="connsiteY2" fmla="*/ 678427 h 702354"/>
                <a:gd name="connsiteX3" fmla="*/ 26131 w 1180632"/>
                <a:gd name="connsiteY3" fmla="*/ 220644 h 702354"/>
                <a:gd name="connsiteX4" fmla="*/ 655085 w 1180632"/>
                <a:gd name="connsiteY4" fmla="*/ 3138 h 702354"/>
                <a:gd name="connsiteX5" fmla="*/ 1082895 w 1180632"/>
                <a:gd name="connsiteY5" fmla="*/ 522139 h 702354"/>
                <a:gd name="connsiteX6" fmla="*/ 1180632 w 1180632"/>
                <a:gd name="connsiteY6" fmla="*/ 625188 h 702354"/>
                <a:gd name="connsiteX0" fmla="*/ 1205040 w 1205040"/>
                <a:gd name="connsiteY0" fmla="*/ 627102 h 704268"/>
                <a:gd name="connsiteX1" fmla="*/ 1017490 w 1205040"/>
                <a:gd name="connsiteY1" fmla="*/ 594906 h 704268"/>
                <a:gd name="connsiteX2" fmla="*/ 271606 w 1205040"/>
                <a:gd name="connsiteY2" fmla="*/ 680341 h 704268"/>
                <a:gd name="connsiteX3" fmla="*/ 50539 w 1205040"/>
                <a:gd name="connsiteY3" fmla="*/ 222558 h 704268"/>
                <a:gd name="connsiteX4" fmla="*/ 679493 w 1205040"/>
                <a:gd name="connsiteY4" fmla="*/ 5052 h 704268"/>
                <a:gd name="connsiteX5" fmla="*/ 1107303 w 1205040"/>
                <a:gd name="connsiteY5" fmla="*/ 524053 h 704268"/>
                <a:gd name="connsiteX6" fmla="*/ 1205040 w 1205040"/>
                <a:gd name="connsiteY6" fmla="*/ 627102 h 704268"/>
                <a:gd name="connsiteX0" fmla="*/ 1180336 w 1180336"/>
                <a:gd name="connsiteY0" fmla="*/ 627709 h 704875"/>
                <a:gd name="connsiteX1" fmla="*/ 992786 w 1180336"/>
                <a:gd name="connsiteY1" fmla="*/ 595513 h 704875"/>
                <a:gd name="connsiteX2" fmla="*/ 246902 w 1180336"/>
                <a:gd name="connsiteY2" fmla="*/ 680948 h 704875"/>
                <a:gd name="connsiteX3" fmla="*/ 25835 w 1180336"/>
                <a:gd name="connsiteY3" fmla="*/ 223165 h 704875"/>
                <a:gd name="connsiteX4" fmla="*/ 654789 w 1180336"/>
                <a:gd name="connsiteY4" fmla="*/ 5659 h 704875"/>
                <a:gd name="connsiteX5" fmla="*/ 1082599 w 1180336"/>
                <a:gd name="connsiteY5" fmla="*/ 524660 h 704875"/>
                <a:gd name="connsiteX6" fmla="*/ 1180336 w 1180336"/>
                <a:gd name="connsiteY6" fmla="*/ 627709 h 704875"/>
                <a:gd name="connsiteX0" fmla="*/ 1194231 w 1194231"/>
                <a:gd name="connsiteY0" fmla="*/ 628324 h 706117"/>
                <a:gd name="connsiteX1" fmla="*/ 1006681 w 1194231"/>
                <a:gd name="connsiteY1" fmla="*/ 596128 h 706117"/>
                <a:gd name="connsiteX2" fmla="*/ 260797 w 1194231"/>
                <a:gd name="connsiteY2" fmla="*/ 681563 h 706117"/>
                <a:gd name="connsiteX3" fmla="*/ 24490 w 1194231"/>
                <a:gd name="connsiteY3" fmla="*/ 215072 h 706117"/>
                <a:gd name="connsiteX4" fmla="*/ 668684 w 1194231"/>
                <a:gd name="connsiteY4" fmla="*/ 6274 h 706117"/>
                <a:gd name="connsiteX5" fmla="*/ 1096494 w 1194231"/>
                <a:gd name="connsiteY5" fmla="*/ 525275 h 706117"/>
                <a:gd name="connsiteX6" fmla="*/ 1194231 w 1194231"/>
                <a:gd name="connsiteY6" fmla="*/ 628324 h 706117"/>
                <a:gd name="connsiteX0" fmla="*/ 1187265 w 1187265"/>
                <a:gd name="connsiteY0" fmla="*/ 625072 h 702865"/>
                <a:gd name="connsiteX1" fmla="*/ 999715 w 1187265"/>
                <a:gd name="connsiteY1" fmla="*/ 592876 h 702865"/>
                <a:gd name="connsiteX2" fmla="*/ 253831 w 1187265"/>
                <a:gd name="connsiteY2" fmla="*/ 678311 h 702865"/>
                <a:gd name="connsiteX3" fmla="*/ 17524 w 1187265"/>
                <a:gd name="connsiteY3" fmla="*/ 211820 h 702865"/>
                <a:gd name="connsiteX4" fmla="*/ 661718 w 1187265"/>
                <a:gd name="connsiteY4" fmla="*/ 3022 h 702865"/>
                <a:gd name="connsiteX5" fmla="*/ 1089528 w 1187265"/>
                <a:gd name="connsiteY5" fmla="*/ 522023 h 702865"/>
                <a:gd name="connsiteX6" fmla="*/ 1187265 w 1187265"/>
                <a:gd name="connsiteY6" fmla="*/ 625072 h 702865"/>
                <a:gd name="connsiteX0" fmla="*/ 1187287 w 1187287"/>
                <a:gd name="connsiteY0" fmla="*/ 625072 h 735262"/>
                <a:gd name="connsiteX1" fmla="*/ 999737 w 1187287"/>
                <a:gd name="connsiteY1" fmla="*/ 592876 h 735262"/>
                <a:gd name="connsiteX2" fmla="*/ 253853 w 1187287"/>
                <a:gd name="connsiteY2" fmla="*/ 678311 h 735262"/>
                <a:gd name="connsiteX3" fmla="*/ 17546 w 1187287"/>
                <a:gd name="connsiteY3" fmla="*/ 211820 h 735262"/>
                <a:gd name="connsiteX4" fmla="*/ 661740 w 1187287"/>
                <a:gd name="connsiteY4" fmla="*/ 3022 h 735262"/>
                <a:gd name="connsiteX5" fmla="*/ 1089550 w 1187287"/>
                <a:gd name="connsiteY5" fmla="*/ 522023 h 735262"/>
                <a:gd name="connsiteX6" fmla="*/ 1187287 w 1187287"/>
                <a:gd name="connsiteY6" fmla="*/ 625072 h 735262"/>
                <a:gd name="connsiteX0" fmla="*/ 1203973 w 1203973"/>
                <a:gd name="connsiteY0" fmla="*/ 625072 h 702084"/>
                <a:gd name="connsiteX1" fmla="*/ 1016423 w 1203973"/>
                <a:gd name="connsiteY1" fmla="*/ 592876 h 702084"/>
                <a:gd name="connsiteX2" fmla="*/ 270539 w 1203973"/>
                <a:gd name="connsiteY2" fmla="*/ 678311 h 702084"/>
                <a:gd name="connsiteX3" fmla="*/ 34232 w 1203973"/>
                <a:gd name="connsiteY3" fmla="*/ 211820 h 702084"/>
                <a:gd name="connsiteX4" fmla="*/ 678426 w 1203973"/>
                <a:gd name="connsiteY4" fmla="*/ 3022 h 702084"/>
                <a:gd name="connsiteX5" fmla="*/ 1106236 w 1203973"/>
                <a:gd name="connsiteY5" fmla="*/ 522023 h 702084"/>
                <a:gd name="connsiteX6" fmla="*/ 1203973 w 1203973"/>
                <a:gd name="connsiteY6" fmla="*/ 625072 h 702084"/>
                <a:gd name="connsiteX0" fmla="*/ 1201407 w 1201407"/>
                <a:gd name="connsiteY0" fmla="*/ 622934 h 699946"/>
                <a:gd name="connsiteX1" fmla="*/ 1013857 w 1201407"/>
                <a:gd name="connsiteY1" fmla="*/ 590738 h 699946"/>
                <a:gd name="connsiteX2" fmla="*/ 267973 w 1201407"/>
                <a:gd name="connsiteY2" fmla="*/ 676173 h 699946"/>
                <a:gd name="connsiteX3" fmla="*/ 31666 w 1201407"/>
                <a:gd name="connsiteY3" fmla="*/ 209682 h 699946"/>
                <a:gd name="connsiteX4" fmla="*/ 641025 w 1201407"/>
                <a:gd name="connsiteY4" fmla="*/ 3061 h 699946"/>
                <a:gd name="connsiteX5" fmla="*/ 1103670 w 1201407"/>
                <a:gd name="connsiteY5" fmla="*/ 519885 h 699946"/>
                <a:gd name="connsiteX6" fmla="*/ 1201407 w 1201407"/>
                <a:gd name="connsiteY6" fmla="*/ 622934 h 699946"/>
                <a:gd name="connsiteX0" fmla="*/ 1198897 w 1198897"/>
                <a:gd name="connsiteY0" fmla="*/ 622956 h 705379"/>
                <a:gd name="connsiteX1" fmla="*/ 1011347 w 1198897"/>
                <a:gd name="connsiteY1" fmla="*/ 590760 h 705379"/>
                <a:gd name="connsiteX2" fmla="*/ 274171 w 1198897"/>
                <a:gd name="connsiteY2" fmla="*/ 682727 h 705379"/>
                <a:gd name="connsiteX3" fmla="*/ 29156 w 1198897"/>
                <a:gd name="connsiteY3" fmla="*/ 209704 h 705379"/>
                <a:gd name="connsiteX4" fmla="*/ 638515 w 1198897"/>
                <a:gd name="connsiteY4" fmla="*/ 3083 h 705379"/>
                <a:gd name="connsiteX5" fmla="*/ 1101160 w 1198897"/>
                <a:gd name="connsiteY5" fmla="*/ 519907 h 705379"/>
                <a:gd name="connsiteX6" fmla="*/ 1198897 w 1198897"/>
                <a:gd name="connsiteY6" fmla="*/ 622956 h 705379"/>
                <a:gd name="connsiteX0" fmla="*/ 1198848 w 1198848"/>
                <a:gd name="connsiteY0" fmla="*/ 622956 h 706307"/>
                <a:gd name="connsiteX1" fmla="*/ 1011298 w 1198848"/>
                <a:gd name="connsiteY1" fmla="*/ 590760 h 706307"/>
                <a:gd name="connsiteX2" fmla="*/ 274122 w 1198848"/>
                <a:gd name="connsiteY2" fmla="*/ 682727 h 706307"/>
                <a:gd name="connsiteX3" fmla="*/ 29107 w 1198848"/>
                <a:gd name="connsiteY3" fmla="*/ 209704 h 706307"/>
                <a:gd name="connsiteX4" fmla="*/ 638466 w 1198848"/>
                <a:gd name="connsiteY4" fmla="*/ 3083 h 706307"/>
                <a:gd name="connsiteX5" fmla="*/ 1101111 w 1198848"/>
                <a:gd name="connsiteY5" fmla="*/ 519907 h 706307"/>
                <a:gd name="connsiteX6" fmla="*/ 1198848 w 1198848"/>
                <a:gd name="connsiteY6" fmla="*/ 622956 h 706307"/>
                <a:gd name="connsiteX0" fmla="*/ 1204999 w 1204999"/>
                <a:gd name="connsiteY0" fmla="*/ 623372 h 706723"/>
                <a:gd name="connsiteX1" fmla="*/ 1017449 w 1204999"/>
                <a:gd name="connsiteY1" fmla="*/ 591176 h 706723"/>
                <a:gd name="connsiteX2" fmla="*/ 280273 w 1204999"/>
                <a:gd name="connsiteY2" fmla="*/ 683143 h 706723"/>
                <a:gd name="connsiteX3" fmla="*/ 35258 w 1204999"/>
                <a:gd name="connsiteY3" fmla="*/ 210120 h 706723"/>
                <a:gd name="connsiteX4" fmla="*/ 644617 w 1204999"/>
                <a:gd name="connsiteY4" fmla="*/ 3499 h 706723"/>
                <a:gd name="connsiteX5" fmla="*/ 1107262 w 1204999"/>
                <a:gd name="connsiteY5" fmla="*/ 520323 h 706723"/>
                <a:gd name="connsiteX6" fmla="*/ 1204999 w 1204999"/>
                <a:gd name="connsiteY6" fmla="*/ 623372 h 706723"/>
                <a:gd name="connsiteX0" fmla="*/ 1202127 w 1202127"/>
                <a:gd name="connsiteY0" fmla="*/ 623762 h 707113"/>
                <a:gd name="connsiteX1" fmla="*/ 1014577 w 1202127"/>
                <a:gd name="connsiteY1" fmla="*/ 591566 h 707113"/>
                <a:gd name="connsiteX2" fmla="*/ 277401 w 1202127"/>
                <a:gd name="connsiteY2" fmla="*/ 683533 h 707113"/>
                <a:gd name="connsiteX3" fmla="*/ 32386 w 1202127"/>
                <a:gd name="connsiteY3" fmla="*/ 210510 h 707113"/>
                <a:gd name="connsiteX4" fmla="*/ 641745 w 1202127"/>
                <a:gd name="connsiteY4" fmla="*/ 3889 h 707113"/>
                <a:gd name="connsiteX5" fmla="*/ 1104390 w 1202127"/>
                <a:gd name="connsiteY5" fmla="*/ 520713 h 707113"/>
                <a:gd name="connsiteX6" fmla="*/ 1202127 w 1202127"/>
                <a:gd name="connsiteY6" fmla="*/ 623762 h 707113"/>
                <a:gd name="connsiteX0" fmla="*/ 970064 w 1184385"/>
                <a:gd name="connsiteY0" fmla="*/ 859289 h 859289"/>
                <a:gd name="connsiteX1" fmla="*/ 1014577 w 1184385"/>
                <a:gd name="connsiteY1" fmla="*/ 591566 h 859289"/>
                <a:gd name="connsiteX2" fmla="*/ 277401 w 1184385"/>
                <a:gd name="connsiteY2" fmla="*/ 683533 h 859289"/>
                <a:gd name="connsiteX3" fmla="*/ 32386 w 1184385"/>
                <a:gd name="connsiteY3" fmla="*/ 210510 h 859289"/>
                <a:gd name="connsiteX4" fmla="*/ 641745 w 1184385"/>
                <a:gd name="connsiteY4" fmla="*/ 3889 h 859289"/>
                <a:gd name="connsiteX5" fmla="*/ 1104390 w 1184385"/>
                <a:gd name="connsiteY5" fmla="*/ 520713 h 859289"/>
                <a:gd name="connsiteX6" fmla="*/ 970064 w 1184385"/>
                <a:gd name="connsiteY6" fmla="*/ 859289 h 859289"/>
                <a:gd name="connsiteX0" fmla="*/ 953297 w 1167618"/>
                <a:gd name="connsiteY0" fmla="*/ 859289 h 859289"/>
                <a:gd name="connsiteX1" fmla="*/ 883510 w 1167618"/>
                <a:gd name="connsiteY1" fmla="*/ 653911 h 859289"/>
                <a:gd name="connsiteX2" fmla="*/ 260634 w 1167618"/>
                <a:gd name="connsiteY2" fmla="*/ 683533 h 859289"/>
                <a:gd name="connsiteX3" fmla="*/ 15619 w 1167618"/>
                <a:gd name="connsiteY3" fmla="*/ 210510 h 859289"/>
                <a:gd name="connsiteX4" fmla="*/ 624978 w 1167618"/>
                <a:gd name="connsiteY4" fmla="*/ 3889 h 859289"/>
                <a:gd name="connsiteX5" fmla="*/ 1087623 w 1167618"/>
                <a:gd name="connsiteY5" fmla="*/ 520713 h 859289"/>
                <a:gd name="connsiteX6" fmla="*/ 953297 w 1167618"/>
                <a:gd name="connsiteY6" fmla="*/ 859289 h 859289"/>
                <a:gd name="connsiteX0" fmla="*/ 953297 w 1069082"/>
                <a:gd name="connsiteY0" fmla="*/ 859289 h 859289"/>
                <a:gd name="connsiteX1" fmla="*/ 883510 w 1069082"/>
                <a:gd name="connsiteY1" fmla="*/ 653911 h 859289"/>
                <a:gd name="connsiteX2" fmla="*/ 260634 w 1069082"/>
                <a:gd name="connsiteY2" fmla="*/ 683533 h 859289"/>
                <a:gd name="connsiteX3" fmla="*/ 15619 w 1069082"/>
                <a:gd name="connsiteY3" fmla="*/ 210510 h 859289"/>
                <a:gd name="connsiteX4" fmla="*/ 624978 w 1069082"/>
                <a:gd name="connsiteY4" fmla="*/ 3889 h 859289"/>
                <a:gd name="connsiteX5" fmla="*/ 962932 w 1069082"/>
                <a:gd name="connsiteY5" fmla="*/ 610768 h 859289"/>
                <a:gd name="connsiteX6" fmla="*/ 953297 w 1069082"/>
                <a:gd name="connsiteY6" fmla="*/ 859289 h 859289"/>
                <a:gd name="connsiteX0" fmla="*/ 1019106 w 1069082"/>
                <a:gd name="connsiteY0" fmla="*/ 807335 h 807335"/>
                <a:gd name="connsiteX1" fmla="*/ 883510 w 1069082"/>
                <a:gd name="connsiteY1" fmla="*/ 653911 h 807335"/>
                <a:gd name="connsiteX2" fmla="*/ 260634 w 1069082"/>
                <a:gd name="connsiteY2" fmla="*/ 683533 h 807335"/>
                <a:gd name="connsiteX3" fmla="*/ 15619 w 1069082"/>
                <a:gd name="connsiteY3" fmla="*/ 210510 h 807335"/>
                <a:gd name="connsiteX4" fmla="*/ 624978 w 1069082"/>
                <a:gd name="connsiteY4" fmla="*/ 3889 h 807335"/>
                <a:gd name="connsiteX5" fmla="*/ 962932 w 1069082"/>
                <a:gd name="connsiteY5" fmla="*/ 610768 h 807335"/>
                <a:gd name="connsiteX6" fmla="*/ 1019106 w 1069082"/>
                <a:gd name="connsiteY6" fmla="*/ 807335 h 807335"/>
                <a:gd name="connsiteX0" fmla="*/ 984470 w 1069082"/>
                <a:gd name="connsiteY0" fmla="*/ 724208 h 727544"/>
                <a:gd name="connsiteX1" fmla="*/ 883510 w 1069082"/>
                <a:gd name="connsiteY1" fmla="*/ 653911 h 727544"/>
                <a:gd name="connsiteX2" fmla="*/ 260634 w 1069082"/>
                <a:gd name="connsiteY2" fmla="*/ 683533 h 727544"/>
                <a:gd name="connsiteX3" fmla="*/ 15619 w 1069082"/>
                <a:gd name="connsiteY3" fmla="*/ 210510 h 727544"/>
                <a:gd name="connsiteX4" fmla="*/ 624978 w 1069082"/>
                <a:gd name="connsiteY4" fmla="*/ 3889 h 727544"/>
                <a:gd name="connsiteX5" fmla="*/ 962932 w 1069082"/>
                <a:gd name="connsiteY5" fmla="*/ 610768 h 727544"/>
                <a:gd name="connsiteX6" fmla="*/ 984470 w 1069082"/>
                <a:gd name="connsiteY6" fmla="*/ 724208 h 727544"/>
                <a:gd name="connsiteX0" fmla="*/ 1029497 w 1069082"/>
                <a:gd name="connsiteY0" fmla="*/ 744990 h 744990"/>
                <a:gd name="connsiteX1" fmla="*/ 883510 w 1069082"/>
                <a:gd name="connsiteY1" fmla="*/ 653911 h 744990"/>
                <a:gd name="connsiteX2" fmla="*/ 260634 w 1069082"/>
                <a:gd name="connsiteY2" fmla="*/ 683533 h 744990"/>
                <a:gd name="connsiteX3" fmla="*/ 15619 w 1069082"/>
                <a:gd name="connsiteY3" fmla="*/ 210510 h 744990"/>
                <a:gd name="connsiteX4" fmla="*/ 624978 w 1069082"/>
                <a:gd name="connsiteY4" fmla="*/ 3889 h 744990"/>
                <a:gd name="connsiteX5" fmla="*/ 962932 w 1069082"/>
                <a:gd name="connsiteY5" fmla="*/ 610768 h 744990"/>
                <a:gd name="connsiteX6" fmla="*/ 1029497 w 1069082"/>
                <a:gd name="connsiteY6" fmla="*/ 744990 h 744990"/>
                <a:gd name="connsiteX0" fmla="*/ 1055675 w 1095260"/>
                <a:gd name="connsiteY0" fmla="*/ 744032 h 744032"/>
                <a:gd name="connsiteX1" fmla="*/ 909688 w 1095260"/>
                <a:gd name="connsiteY1" fmla="*/ 652953 h 744032"/>
                <a:gd name="connsiteX2" fmla="*/ 148266 w 1095260"/>
                <a:gd name="connsiteY2" fmla="*/ 637548 h 744032"/>
                <a:gd name="connsiteX3" fmla="*/ 41797 w 1095260"/>
                <a:gd name="connsiteY3" fmla="*/ 209552 h 744032"/>
                <a:gd name="connsiteX4" fmla="*/ 651156 w 1095260"/>
                <a:gd name="connsiteY4" fmla="*/ 2931 h 744032"/>
                <a:gd name="connsiteX5" fmla="*/ 989110 w 1095260"/>
                <a:gd name="connsiteY5" fmla="*/ 609810 h 744032"/>
                <a:gd name="connsiteX6" fmla="*/ 1055675 w 1095260"/>
                <a:gd name="connsiteY6" fmla="*/ 744032 h 744032"/>
                <a:gd name="connsiteX0" fmla="*/ 1067236 w 1106821"/>
                <a:gd name="connsiteY0" fmla="*/ 744032 h 744032"/>
                <a:gd name="connsiteX1" fmla="*/ 921249 w 1106821"/>
                <a:gd name="connsiteY1" fmla="*/ 652953 h 744032"/>
                <a:gd name="connsiteX2" fmla="*/ 159827 w 1106821"/>
                <a:gd name="connsiteY2" fmla="*/ 637548 h 744032"/>
                <a:gd name="connsiteX3" fmla="*/ 53358 w 1106821"/>
                <a:gd name="connsiteY3" fmla="*/ 209552 h 744032"/>
                <a:gd name="connsiteX4" fmla="*/ 662717 w 1106821"/>
                <a:gd name="connsiteY4" fmla="*/ 2931 h 744032"/>
                <a:gd name="connsiteX5" fmla="*/ 1000671 w 1106821"/>
                <a:gd name="connsiteY5" fmla="*/ 609810 h 744032"/>
                <a:gd name="connsiteX6" fmla="*/ 1067236 w 1106821"/>
                <a:gd name="connsiteY6" fmla="*/ 744032 h 744032"/>
                <a:gd name="connsiteX0" fmla="*/ 1060218 w 1099803"/>
                <a:gd name="connsiteY0" fmla="*/ 744032 h 744032"/>
                <a:gd name="connsiteX1" fmla="*/ 914231 w 1099803"/>
                <a:gd name="connsiteY1" fmla="*/ 652953 h 744032"/>
                <a:gd name="connsiteX2" fmla="*/ 152809 w 1099803"/>
                <a:gd name="connsiteY2" fmla="*/ 637548 h 744032"/>
                <a:gd name="connsiteX3" fmla="*/ 46340 w 1099803"/>
                <a:gd name="connsiteY3" fmla="*/ 209552 h 744032"/>
                <a:gd name="connsiteX4" fmla="*/ 655699 w 1099803"/>
                <a:gd name="connsiteY4" fmla="*/ 2931 h 744032"/>
                <a:gd name="connsiteX5" fmla="*/ 993653 w 1099803"/>
                <a:gd name="connsiteY5" fmla="*/ 609810 h 744032"/>
                <a:gd name="connsiteX6" fmla="*/ 1060218 w 1099803"/>
                <a:gd name="connsiteY6" fmla="*/ 744032 h 744032"/>
                <a:gd name="connsiteX0" fmla="*/ 1060218 w 1099803"/>
                <a:gd name="connsiteY0" fmla="*/ 744032 h 744032"/>
                <a:gd name="connsiteX1" fmla="*/ 914231 w 1099803"/>
                <a:gd name="connsiteY1" fmla="*/ 652953 h 744032"/>
                <a:gd name="connsiteX2" fmla="*/ 152809 w 1099803"/>
                <a:gd name="connsiteY2" fmla="*/ 637548 h 744032"/>
                <a:gd name="connsiteX3" fmla="*/ 46340 w 1099803"/>
                <a:gd name="connsiteY3" fmla="*/ 209552 h 744032"/>
                <a:gd name="connsiteX4" fmla="*/ 655699 w 1099803"/>
                <a:gd name="connsiteY4" fmla="*/ 2931 h 744032"/>
                <a:gd name="connsiteX5" fmla="*/ 993653 w 1099803"/>
                <a:gd name="connsiteY5" fmla="*/ 609810 h 744032"/>
                <a:gd name="connsiteX6" fmla="*/ 1060218 w 1099803"/>
                <a:gd name="connsiteY6" fmla="*/ 744032 h 744032"/>
                <a:gd name="connsiteX0" fmla="*/ 1074742 w 1114327"/>
                <a:gd name="connsiteY0" fmla="*/ 744043 h 744043"/>
                <a:gd name="connsiteX1" fmla="*/ 928755 w 1114327"/>
                <a:gd name="connsiteY1" fmla="*/ 652964 h 744043"/>
                <a:gd name="connsiteX2" fmla="*/ 132696 w 1114327"/>
                <a:gd name="connsiteY2" fmla="*/ 641023 h 744043"/>
                <a:gd name="connsiteX3" fmla="*/ 60864 w 1114327"/>
                <a:gd name="connsiteY3" fmla="*/ 209563 h 744043"/>
                <a:gd name="connsiteX4" fmla="*/ 670223 w 1114327"/>
                <a:gd name="connsiteY4" fmla="*/ 2942 h 744043"/>
                <a:gd name="connsiteX5" fmla="*/ 1008177 w 1114327"/>
                <a:gd name="connsiteY5" fmla="*/ 609821 h 744043"/>
                <a:gd name="connsiteX6" fmla="*/ 1074742 w 1114327"/>
                <a:gd name="connsiteY6" fmla="*/ 744043 h 744043"/>
                <a:gd name="connsiteX0" fmla="*/ 1081259 w 1120844"/>
                <a:gd name="connsiteY0" fmla="*/ 746149 h 746149"/>
                <a:gd name="connsiteX1" fmla="*/ 935272 w 1120844"/>
                <a:gd name="connsiteY1" fmla="*/ 655070 h 746149"/>
                <a:gd name="connsiteX2" fmla="*/ 139213 w 1120844"/>
                <a:gd name="connsiteY2" fmla="*/ 643129 h 746149"/>
                <a:gd name="connsiteX3" fmla="*/ 50063 w 1120844"/>
                <a:gd name="connsiteY3" fmla="*/ 149324 h 746149"/>
                <a:gd name="connsiteX4" fmla="*/ 676740 w 1120844"/>
                <a:gd name="connsiteY4" fmla="*/ 5048 h 746149"/>
                <a:gd name="connsiteX5" fmla="*/ 1014694 w 1120844"/>
                <a:gd name="connsiteY5" fmla="*/ 611927 h 746149"/>
                <a:gd name="connsiteX6" fmla="*/ 1081259 w 1120844"/>
                <a:gd name="connsiteY6" fmla="*/ 746149 h 746149"/>
                <a:gd name="connsiteX0" fmla="*/ 1101420 w 1141005"/>
                <a:gd name="connsiteY0" fmla="*/ 746274 h 746274"/>
                <a:gd name="connsiteX1" fmla="*/ 955433 w 1141005"/>
                <a:gd name="connsiteY1" fmla="*/ 655195 h 746274"/>
                <a:gd name="connsiteX2" fmla="*/ 114347 w 1141005"/>
                <a:gd name="connsiteY2" fmla="*/ 657109 h 746274"/>
                <a:gd name="connsiteX3" fmla="*/ 70224 w 1141005"/>
                <a:gd name="connsiteY3" fmla="*/ 149449 h 746274"/>
                <a:gd name="connsiteX4" fmla="*/ 696901 w 1141005"/>
                <a:gd name="connsiteY4" fmla="*/ 5173 h 746274"/>
                <a:gd name="connsiteX5" fmla="*/ 1034855 w 1141005"/>
                <a:gd name="connsiteY5" fmla="*/ 612052 h 746274"/>
                <a:gd name="connsiteX6" fmla="*/ 1101420 w 1141005"/>
                <a:gd name="connsiteY6" fmla="*/ 746274 h 746274"/>
                <a:gd name="connsiteX0" fmla="*/ 1118544 w 1158129"/>
                <a:gd name="connsiteY0" fmla="*/ 745804 h 745804"/>
                <a:gd name="connsiteX1" fmla="*/ 972557 w 1158129"/>
                <a:gd name="connsiteY1" fmla="*/ 654725 h 745804"/>
                <a:gd name="connsiteX2" fmla="*/ 100298 w 1158129"/>
                <a:gd name="connsiteY2" fmla="*/ 601221 h 745804"/>
                <a:gd name="connsiteX3" fmla="*/ 87348 w 1158129"/>
                <a:gd name="connsiteY3" fmla="*/ 148979 h 745804"/>
                <a:gd name="connsiteX4" fmla="*/ 714025 w 1158129"/>
                <a:gd name="connsiteY4" fmla="*/ 4703 h 745804"/>
                <a:gd name="connsiteX5" fmla="*/ 1051979 w 1158129"/>
                <a:gd name="connsiteY5" fmla="*/ 611582 h 745804"/>
                <a:gd name="connsiteX6" fmla="*/ 1118544 w 1158129"/>
                <a:gd name="connsiteY6" fmla="*/ 745804 h 745804"/>
                <a:gd name="connsiteX0" fmla="*/ 1117710 w 1157295"/>
                <a:gd name="connsiteY0" fmla="*/ 745804 h 745804"/>
                <a:gd name="connsiteX1" fmla="*/ 971723 w 1157295"/>
                <a:gd name="connsiteY1" fmla="*/ 654725 h 745804"/>
                <a:gd name="connsiteX2" fmla="*/ 99464 w 1157295"/>
                <a:gd name="connsiteY2" fmla="*/ 601221 h 745804"/>
                <a:gd name="connsiteX3" fmla="*/ 86514 w 1157295"/>
                <a:gd name="connsiteY3" fmla="*/ 148979 h 745804"/>
                <a:gd name="connsiteX4" fmla="*/ 713191 w 1157295"/>
                <a:gd name="connsiteY4" fmla="*/ 4703 h 745804"/>
                <a:gd name="connsiteX5" fmla="*/ 1051145 w 1157295"/>
                <a:gd name="connsiteY5" fmla="*/ 611582 h 745804"/>
                <a:gd name="connsiteX6" fmla="*/ 1117710 w 1157295"/>
                <a:gd name="connsiteY6" fmla="*/ 745804 h 745804"/>
                <a:gd name="connsiteX0" fmla="*/ 1126062 w 1165647"/>
                <a:gd name="connsiteY0" fmla="*/ 745999 h 745999"/>
                <a:gd name="connsiteX1" fmla="*/ 980075 w 1165647"/>
                <a:gd name="connsiteY1" fmla="*/ 654920 h 745999"/>
                <a:gd name="connsiteX2" fmla="*/ 93961 w 1165647"/>
                <a:gd name="connsiteY2" fmla="*/ 625661 h 745999"/>
                <a:gd name="connsiteX3" fmla="*/ 94866 w 1165647"/>
                <a:gd name="connsiteY3" fmla="*/ 149174 h 745999"/>
                <a:gd name="connsiteX4" fmla="*/ 721543 w 1165647"/>
                <a:gd name="connsiteY4" fmla="*/ 4898 h 745999"/>
                <a:gd name="connsiteX5" fmla="*/ 1059497 w 1165647"/>
                <a:gd name="connsiteY5" fmla="*/ 611777 h 745999"/>
                <a:gd name="connsiteX6" fmla="*/ 1126062 w 1165647"/>
                <a:gd name="connsiteY6" fmla="*/ 745999 h 745999"/>
                <a:gd name="connsiteX0" fmla="*/ 1152044 w 1191629"/>
                <a:gd name="connsiteY0" fmla="*/ 746852 h 746852"/>
                <a:gd name="connsiteX1" fmla="*/ 1006057 w 1191629"/>
                <a:gd name="connsiteY1" fmla="*/ 655773 h 746852"/>
                <a:gd name="connsiteX2" fmla="*/ 119943 w 1191629"/>
                <a:gd name="connsiteY2" fmla="*/ 626514 h 746852"/>
                <a:gd name="connsiteX3" fmla="*/ 75821 w 1191629"/>
                <a:gd name="connsiteY3" fmla="*/ 136173 h 746852"/>
                <a:gd name="connsiteX4" fmla="*/ 747525 w 1191629"/>
                <a:gd name="connsiteY4" fmla="*/ 5751 h 746852"/>
                <a:gd name="connsiteX5" fmla="*/ 1085479 w 1191629"/>
                <a:gd name="connsiteY5" fmla="*/ 612630 h 746852"/>
                <a:gd name="connsiteX6" fmla="*/ 1152044 w 1191629"/>
                <a:gd name="connsiteY6" fmla="*/ 746852 h 746852"/>
                <a:gd name="connsiteX0" fmla="*/ 1141958 w 1181543"/>
                <a:gd name="connsiteY0" fmla="*/ 747392 h 747392"/>
                <a:gd name="connsiteX1" fmla="*/ 995971 w 1181543"/>
                <a:gd name="connsiteY1" fmla="*/ 656313 h 747392"/>
                <a:gd name="connsiteX2" fmla="*/ 130638 w 1181543"/>
                <a:gd name="connsiteY2" fmla="*/ 672082 h 747392"/>
                <a:gd name="connsiteX3" fmla="*/ 65735 w 1181543"/>
                <a:gd name="connsiteY3" fmla="*/ 136713 h 747392"/>
                <a:gd name="connsiteX4" fmla="*/ 737439 w 1181543"/>
                <a:gd name="connsiteY4" fmla="*/ 6291 h 747392"/>
                <a:gd name="connsiteX5" fmla="*/ 1075393 w 1181543"/>
                <a:gd name="connsiteY5" fmla="*/ 613170 h 747392"/>
                <a:gd name="connsiteX6" fmla="*/ 1141958 w 1181543"/>
                <a:gd name="connsiteY6" fmla="*/ 747392 h 747392"/>
                <a:gd name="connsiteX0" fmla="*/ 1146494 w 1186079"/>
                <a:gd name="connsiteY0" fmla="*/ 747392 h 747392"/>
                <a:gd name="connsiteX1" fmla="*/ 1000507 w 1186079"/>
                <a:gd name="connsiteY1" fmla="*/ 656313 h 747392"/>
                <a:gd name="connsiteX2" fmla="*/ 135174 w 1186079"/>
                <a:gd name="connsiteY2" fmla="*/ 672082 h 747392"/>
                <a:gd name="connsiteX3" fmla="*/ 70271 w 1186079"/>
                <a:gd name="connsiteY3" fmla="*/ 136713 h 747392"/>
                <a:gd name="connsiteX4" fmla="*/ 741975 w 1186079"/>
                <a:gd name="connsiteY4" fmla="*/ 6291 h 747392"/>
                <a:gd name="connsiteX5" fmla="*/ 1079929 w 1186079"/>
                <a:gd name="connsiteY5" fmla="*/ 613170 h 747392"/>
                <a:gd name="connsiteX6" fmla="*/ 1146494 w 1186079"/>
                <a:gd name="connsiteY6" fmla="*/ 747392 h 747392"/>
                <a:gd name="connsiteX0" fmla="*/ 1144840 w 1184425"/>
                <a:gd name="connsiteY0" fmla="*/ 746931 h 746931"/>
                <a:gd name="connsiteX1" fmla="*/ 998853 w 1184425"/>
                <a:gd name="connsiteY1" fmla="*/ 655852 h 746931"/>
                <a:gd name="connsiteX2" fmla="*/ 136983 w 1184425"/>
                <a:gd name="connsiteY2" fmla="*/ 633521 h 746931"/>
                <a:gd name="connsiteX3" fmla="*/ 68617 w 1184425"/>
                <a:gd name="connsiteY3" fmla="*/ 136252 h 746931"/>
                <a:gd name="connsiteX4" fmla="*/ 740321 w 1184425"/>
                <a:gd name="connsiteY4" fmla="*/ 5830 h 746931"/>
                <a:gd name="connsiteX5" fmla="*/ 1078275 w 1184425"/>
                <a:gd name="connsiteY5" fmla="*/ 612709 h 746931"/>
                <a:gd name="connsiteX6" fmla="*/ 1144840 w 1184425"/>
                <a:gd name="connsiteY6" fmla="*/ 746931 h 746931"/>
                <a:gd name="connsiteX0" fmla="*/ 1139632 w 1179217"/>
                <a:gd name="connsiteY0" fmla="*/ 746931 h 746931"/>
                <a:gd name="connsiteX1" fmla="*/ 993645 w 1179217"/>
                <a:gd name="connsiteY1" fmla="*/ 655852 h 746931"/>
                <a:gd name="connsiteX2" fmla="*/ 131775 w 1179217"/>
                <a:gd name="connsiteY2" fmla="*/ 633521 h 746931"/>
                <a:gd name="connsiteX3" fmla="*/ 63409 w 1179217"/>
                <a:gd name="connsiteY3" fmla="*/ 136252 h 746931"/>
                <a:gd name="connsiteX4" fmla="*/ 735113 w 1179217"/>
                <a:gd name="connsiteY4" fmla="*/ 5830 h 746931"/>
                <a:gd name="connsiteX5" fmla="*/ 1073067 w 1179217"/>
                <a:gd name="connsiteY5" fmla="*/ 612709 h 746931"/>
                <a:gd name="connsiteX6" fmla="*/ 1139632 w 1179217"/>
                <a:gd name="connsiteY6" fmla="*/ 746931 h 746931"/>
                <a:gd name="connsiteX0" fmla="*/ 1135469 w 1175054"/>
                <a:gd name="connsiteY0" fmla="*/ 746931 h 746931"/>
                <a:gd name="connsiteX1" fmla="*/ 989482 w 1175054"/>
                <a:gd name="connsiteY1" fmla="*/ 655852 h 746931"/>
                <a:gd name="connsiteX2" fmla="*/ 127612 w 1175054"/>
                <a:gd name="connsiteY2" fmla="*/ 633521 h 746931"/>
                <a:gd name="connsiteX3" fmla="*/ 59246 w 1175054"/>
                <a:gd name="connsiteY3" fmla="*/ 136252 h 746931"/>
                <a:gd name="connsiteX4" fmla="*/ 730950 w 1175054"/>
                <a:gd name="connsiteY4" fmla="*/ 5830 h 746931"/>
                <a:gd name="connsiteX5" fmla="*/ 1068904 w 1175054"/>
                <a:gd name="connsiteY5" fmla="*/ 612709 h 746931"/>
                <a:gd name="connsiteX6" fmla="*/ 1135469 w 1175054"/>
                <a:gd name="connsiteY6" fmla="*/ 746931 h 746931"/>
                <a:gd name="connsiteX0" fmla="*/ 1143148 w 1182733"/>
                <a:gd name="connsiteY0" fmla="*/ 747261 h 748080"/>
                <a:gd name="connsiteX1" fmla="*/ 997161 w 1182733"/>
                <a:gd name="connsiteY1" fmla="*/ 656182 h 748080"/>
                <a:gd name="connsiteX2" fmla="*/ 117973 w 1182733"/>
                <a:gd name="connsiteY2" fmla="*/ 661560 h 748080"/>
                <a:gd name="connsiteX3" fmla="*/ 66925 w 1182733"/>
                <a:gd name="connsiteY3" fmla="*/ 136582 h 748080"/>
                <a:gd name="connsiteX4" fmla="*/ 738629 w 1182733"/>
                <a:gd name="connsiteY4" fmla="*/ 6160 h 748080"/>
                <a:gd name="connsiteX5" fmla="*/ 1076583 w 1182733"/>
                <a:gd name="connsiteY5" fmla="*/ 613039 h 748080"/>
                <a:gd name="connsiteX6" fmla="*/ 1143148 w 1182733"/>
                <a:gd name="connsiteY6" fmla="*/ 747261 h 748080"/>
                <a:gd name="connsiteX0" fmla="*/ 1179168 w 1218753"/>
                <a:gd name="connsiteY0" fmla="*/ 747549 h 747549"/>
                <a:gd name="connsiteX1" fmla="*/ 1033181 w 1218753"/>
                <a:gd name="connsiteY1" fmla="*/ 656470 h 747549"/>
                <a:gd name="connsiteX2" fmla="*/ 153993 w 1218753"/>
                <a:gd name="connsiteY2" fmla="*/ 661848 h 747549"/>
                <a:gd name="connsiteX3" fmla="*/ 57917 w 1218753"/>
                <a:gd name="connsiteY3" fmla="*/ 133407 h 747549"/>
                <a:gd name="connsiteX4" fmla="*/ 774649 w 1218753"/>
                <a:gd name="connsiteY4" fmla="*/ 6448 h 747549"/>
                <a:gd name="connsiteX5" fmla="*/ 1112603 w 1218753"/>
                <a:gd name="connsiteY5" fmla="*/ 613327 h 747549"/>
                <a:gd name="connsiteX6" fmla="*/ 1179168 w 1218753"/>
                <a:gd name="connsiteY6" fmla="*/ 747549 h 747549"/>
                <a:gd name="connsiteX0" fmla="*/ 1148562 w 1188147"/>
                <a:gd name="connsiteY0" fmla="*/ 747861 h 747861"/>
                <a:gd name="connsiteX1" fmla="*/ 1002575 w 1188147"/>
                <a:gd name="connsiteY1" fmla="*/ 656782 h 747861"/>
                <a:gd name="connsiteX2" fmla="*/ 123387 w 1188147"/>
                <a:gd name="connsiteY2" fmla="*/ 662160 h 747861"/>
                <a:gd name="connsiteX3" fmla="*/ 72338 w 1188147"/>
                <a:gd name="connsiteY3" fmla="*/ 130256 h 747861"/>
                <a:gd name="connsiteX4" fmla="*/ 744043 w 1188147"/>
                <a:gd name="connsiteY4" fmla="*/ 6760 h 747861"/>
                <a:gd name="connsiteX5" fmla="*/ 1081997 w 1188147"/>
                <a:gd name="connsiteY5" fmla="*/ 613639 h 747861"/>
                <a:gd name="connsiteX6" fmla="*/ 1148562 w 1188147"/>
                <a:gd name="connsiteY6" fmla="*/ 747861 h 747861"/>
                <a:gd name="connsiteX0" fmla="*/ 1134392 w 1173977"/>
                <a:gd name="connsiteY0" fmla="*/ 747571 h 747571"/>
                <a:gd name="connsiteX1" fmla="*/ 988405 w 1173977"/>
                <a:gd name="connsiteY1" fmla="*/ 656492 h 747571"/>
                <a:gd name="connsiteX2" fmla="*/ 140390 w 1173977"/>
                <a:gd name="connsiteY2" fmla="*/ 641088 h 747571"/>
                <a:gd name="connsiteX3" fmla="*/ 58168 w 1173977"/>
                <a:gd name="connsiteY3" fmla="*/ 129966 h 747571"/>
                <a:gd name="connsiteX4" fmla="*/ 729873 w 1173977"/>
                <a:gd name="connsiteY4" fmla="*/ 6470 h 747571"/>
                <a:gd name="connsiteX5" fmla="*/ 1067827 w 1173977"/>
                <a:gd name="connsiteY5" fmla="*/ 613349 h 747571"/>
                <a:gd name="connsiteX6" fmla="*/ 1134392 w 1173977"/>
                <a:gd name="connsiteY6" fmla="*/ 747571 h 747571"/>
                <a:gd name="connsiteX0" fmla="*/ 1193324 w 1232909"/>
                <a:gd name="connsiteY0" fmla="*/ 744707 h 744707"/>
                <a:gd name="connsiteX1" fmla="*/ 1047337 w 1232909"/>
                <a:gd name="connsiteY1" fmla="*/ 653628 h 744707"/>
                <a:gd name="connsiteX2" fmla="*/ 199322 w 1232909"/>
                <a:gd name="connsiteY2" fmla="*/ 638224 h 744707"/>
                <a:gd name="connsiteX3" fmla="*/ 40900 w 1232909"/>
                <a:gd name="connsiteY3" fmla="*/ 182520 h 744707"/>
                <a:gd name="connsiteX4" fmla="*/ 788805 w 1232909"/>
                <a:gd name="connsiteY4" fmla="*/ 3606 h 744707"/>
                <a:gd name="connsiteX5" fmla="*/ 1126759 w 1232909"/>
                <a:gd name="connsiteY5" fmla="*/ 610485 h 744707"/>
                <a:gd name="connsiteX6" fmla="*/ 1193324 w 1232909"/>
                <a:gd name="connsiteY6" fmla="*/ 744707 h 744707"/>
                <a:gd name="connsiteX0" fmla="*/ 1193990 w 1233575"/>
                <a:gd name="connsiteY0" fmla="*/ 761232 h 761232"/>
                <a:gd name="connsiteX1" fmla="*/ 1048003 w 1233575"/>
                <a:gd name="connsiteY1" fmla="*/ 670153 h 761232"/>
                <a:gd name="connsiteX2" fmla="*/ 199988 w 1233575"/>
                <a:gd name="connsiteY2" fmla="*/ 654749 h 761232"/>
                <a:gd name="connsiteX3" fmla="*/ 41566 w 1233575"/>
                <a:gd name="connsiteY3" fmla="*/ 199045 h 761232"/>
                <a:gd name="connsiteX4" fmla="*/ 789471 w 1233575"/>
                <a:gd name="connsiteY4" fmla="*/ 20131 h 761232"/>
                <a:gd name="connsiteX5" fmla="*/ 1127425 w 1233575"/>
                <a:gd name="connsiteY5" fmla="*/ 627010 h 761232"/>
                <a:gd name="connsiteX6" fmla="*/ 1193990 w 1233575"/>
                <a:gd name="connsiteY6" fmla="*/ 761232 h 761232"/>
                <a:gd name="connsiteX0" fmla="*/ 1194081 w 1236416"/>
                <a:gd name="connsiteY0" fmla="*/ 765033 h 765033"/>
                <a:gd name="connsiteX1" fmla="*/ 1048094 w 1236416"/>
                <a:gd name="connsiteY1" fmla="*/ 673954 h 765033"/>
                <a:gd name="connsiteX2" fmla="*/ 200079 w 1236416"/>
                <a:gd name="connsiteY2" fmla="*/ 658550 h 765033"/>
                <a:gd name="connsiteX3" fmla="*/ 41657 w 1236416"/>
                <a:gd name="connsiteY3" fmla="*/ 202846 h 765033"/>
                <a:gd name="connsiteX4" fmla="*/ 799953 w 1236416"/>
                <a:gd name="connsiteY4" fmla="*/ 3150 h 765033"/>
                <a:gd name="connsiteX5" fmla="*/ 1127516 w 1236416"/>
                <a:gd name="connsiteY5" fmla="*/ 630811 h 765033"/>
                <a:gd name="connsiteX6" fmla="*/ 1194081 w 1236416"/>
                <a:gd name="connsiteY6" fmla="*/ 765033 h 765033"/>
                <a:gd name="connsiteX0" fmla="*/ 1190045 w 1218820"/>
                <a:gd name="connsiteY0" fmla="*/ 785460 h 785460"/>
                <a:gd name="connsiteX1" fmla="*/ 1044058 w 1218820"/>
                <a:gd name="connsiteY1" fmla="*/ 694381 h 785460"/>
                <a:gd name="connsiteX2" fmla="*/ 196043 w 1218820"/>
                <a:gd name="connsiteY2" fmla="*/ 678977 h 785460"/>
                <a:gd name="connsiteX3" fmla="*/ 37621 w 1218820"/>
                <a:gd name="connsiteY3" fmla="*/ 223273 h 785460"/>
                <a:gd name="connsiteX4" fmla="*/ 740499 w 1218820"/>
                <a:gd name="connsiteY4" fmla="*/ 2795 h 785460"/>
                <a:gd name="connsiteX5" fmla="*/ 1123480 w 1218820"/>
                <a:gd name="connsiteY5" fmla="*/ 651238 h 785460"/>
                <a:gd name="connsiteX6" fmla="*/ 1190045 w 1218820"/>
                <a:gd name="connsiteY6" fmla="*/ 785460 h 785460"/>
                <a:gd name="connsiteX0" fmla="*/ 1190045 w 1218820"/>
                <a:gd name="connsiteY0" fmla="*/ 788542 h 788542"/>
                <a:gd name="connsiteX1" fmla="*/ 1044058 w 1218820"/>
                <a:gd name="connsiteY1" fmla="*/ 697463 h 788542"/>
                <a:gd name="connsiteX2" fmla="*/ 196043 w 1218820"/>
                <a:gd name="connsiteY2" fmla="*/ 682059 h 788542"/>
                <a:gd name="connsiteX3" fmla="*/ 37621 w 1218820"/>
                <a:gd name="connsiteY3" fmla="*/ 143227 h 788542"/>
                <a:gd name="connsiteX4" fmla="*/ 740499 w 1218820"/>
                <a:gd name="connsiteY4" fmla="*/ 5877 h 788542"/>
                <a:gd name="connsiteX5" fmla="*/ 1123480 w 1218820"/>
                <a:gd name="connsiteY5" fmla="*/ 654320 h 788542"/>
                <a:gd name="connsiteX6" fmla="*/ 1190045 w 1218820"/>
                <a:gd name="connsiteY6" fmla="*/ 788542 h 788542"/>
                <a:gd name="connsiteX0" fmla="*/ 1206686 w 1235461"/>
                <a:gd name="connsiteY0" fmla="*/ 788963 h 788963"/>
                <a:gd name="connsiteX1" fmla="*/ 1060699 w 1235461"/>
                <a:gd name="connsiteY1" fmla="*/ 697884 h 788963"/>
                <a:gd name="connsiteX2" fmla="*/ 160729 w 1235461"/>
                <a:gd name="connsiteY2" fmla="*/ 717117 h 788963"/>
                <a:gd name="connsiteX3" fmla="*/ 54262 w 1235461"/>
                <a:gd name="connsiteY3" fmla="*/ 143648 h 788963"/>
                <a:gd name="connsiteX4" fmla="*/ 757140 w 1235461"/>
                <a:gd name="connsiteY4" fmla="*/ 6298 h 788963"/>
                <a:gd name="connsiteX5" fmla="*/ 1140121 w 1235461"/>
                <a:gd name="connsiteY5" fmla="*/ 654741 h 788963"/>
                <a:gd name="connsiteX6" fmla="*/ 1206686 w 1235461"/>
                <a:gd name="connsiteY6" fmla="*/ 788963 h 788963"/>
                <a:gd name="connsiteX0" fmla="*/ 1209931 w 1238706"/>
                <a:gd name="connsiteY0" fmla="*/ 788963 h 788963"/>
                <a:gd name="connsiteX1" fmla="*/ 1063944 w 1238706"/>
                <a:gd name="connsiteY1" fmla="*/ 697884 h 788963"/>
                <a:gd name="connsiteX2" fmla="*/ 163974 w 1238706"/>
                <a:gd name="connsiteY2" fmla="*/ 717117 h 788963"/>
                <a:gd name="connsiteX3" fmla="*/ 57507 w 1238706"/>
                <a:gd name="connsiteY3" fmla="*/ 143648 h 788963"/>
                <a:gd name="connsiteX4" fmla="*/ 760385 w 1238706"/>
                <a:gd name="connsiteY4" fmla="*/ 6298 h 788963"/>
                <a:gd name="connsiteX5" fmla="*/ 1143366 w 1238706"/>
                <a:gd name="connsiteY5" fmla="*/ 654741 h 788963"/>
                <a:gd name="connsiteX6" fmla="*/ 1209931 w 1238706"/>
                <a:gd name="connsiteY6" fmla="*/ 788963 h 788963"/>
                <a:gd name="connsiteX0" fmla="*/ 1225073 w 1253848"/>
                <a:gd name="connsiteY0" fmla="*/ 788426 h 788426"/>
                <a:gd name="connsiteX1" fmla="*/ 1079086 w 1253848"/>
                <a:gd name="connsiteY1" fmla="*/ 697347 h 788426"/>
                <a:gd name="connsiteX2" fmla="*/ 144480 w 1253848"/>
                <a:gd name="connsiteY2" fmla="*/ 671553 h 788426"/>
                <a:gd name="connsiteX3" fmla="*/ 72649 w 1253848"/>
                <a:gd name="connsiteY3" fmla="*/ 143111 h 788426"/>
                <a:gd name="connsiteX4" fmla="*/ 775527 w 1253848"/>
                <a:gd name="connsiteY4" fmla="*/ 5761 h 788426"/>
                <a:gd name="connsiteX5" fmla="*/ 1158508 w 1253848"/>
                <a:gd name="connsiteY5" fmla="*/ 654204 h 788426"/>
                <a:gd name="connsiteX6" fmla="*/ 1225073 w 1253848"/>
                <a:gd name="connsiteY6" fmla="*/ 788426 h 788426"/>
                <a:gd name="connsiteX0" fmla="*/ 1222128 w 1250903"/>
                <a:gd name="connsiteY0" fmla="*/ 788426 h 788426"/>
                <a:gd name="connsiteX1" fmla="*/ 1076141 w 1250903"/>
                <a:gd name="connsiteY1" fmla="*/ 697347 h 788426"/>
                <a:gd name="connsiteX2" fmla="*/ 141535 w 1250903"/>
                <a:gd name="connsiteY2" fmla="*/ 671553 h 788426"/>
                <a:gd name="connsiteX3" fmla="*/ 69704 w 1250903"/>
                <a:gd name="connsiteY3" fmla="*/ 143111 h 788426"/>
                <a:gd name="connsiteX4" fmla="*/ 772582 w 1250903"/>
                <a:gd name="connsiteY4" fmla="*/ 5761 h 788426"/>
                <a:gd name="connsiteX5" fmla="*/ 1155563 w 1250903"/>
                <a:gd name="connsiteY5" fmla="*/ 654204 h 788426"/>
                <a:gd name="connsiteX6" fmla="*/ 1222128 w 1250903"/>
                <a:gd name="connsiteY6" fmla="*/ 788426 h 788426"/>
                <a:gd name="connsiteX0" fmla="*/ 1228777 w 1257552"/>
                <a:gd name="connsiteY0" fmla="*/ 788623 h 788623"/>
                <a:gd name="connsiteX1" fmla="*/ 1082790 w 1257552"/>
                <a:gd name="connsiteY1" fmla="*/ 697544 h 788623"/>
                <a:gd name="connsiteX2" fmla="*/ 134329 w 1257552"/>
                <a:gd name="connsiteY2" fmla="*/ 689068 h 788623"/>
                <a:gd name="connsiteX3" fmla="*/ 76353 w 1257552"/>
                <a:gd name="connsiteY3" fmla="*/ 143308 h 788623"/>
                <a:gd name="connsiteX4" fmla="*/ 779231 w 1257552"/>
                <a:gd name="connsiteY4" fmla="*/ 5958 h 788623"/>
                <a:gd name="connsiteX5" fmla="*/ 1162212 w 1257552"/>
                <a:gd name="connsiteY5" fmla="*/ 654401 h 788623"/>
                <a:gd name="connsiteX6" fmla="*/ 1228777 w 1257552"/>
                <a:gd name="connsiteY6" fmla="*/ 788623 h 788623"/>
                <a:gd name="connsiteX0" fmla="*/ 1225396 w 1254171"/>
                <a:gd name="connsiteY0" fmla="*/ 788504 h 788504"/>
                <a:gd name="connsiteX1" fmla="*/ 1079409 w 1254171"/>
                <a:gd name="connsiteY1" fmla="*/ 697425 h 788504"/>
                <a:gd name="connsiteX2" fmla="*/ 137876 w 1254171"/>
                <a:gd name="connsiteY2" fmla="*/ 678558 h 788504"/>
                <a:gd name="connsiteX3" fmla="*/ 72972 w 1254171"/>
                <a:gd name="connsiteY3" fmla="*/ 143189 h 788504"/>
                <a:gd name="connsiteX4" fmla="*/ 775850 w 1254171"/>
                <a:gd name="connsiteY4" fmla="*/ 5839 h 788504"/>
                <a:gd name="connsiteX5" fmla="*/ 1158831 w 1254171"/>
                <a:gd name="connsiteY5" fmla="*/ 654282 h 788504"/>
                <a:gd name="connsiteX6" fmla="*/ 1225396 w 1254171"/>
                <a:gd name="connsiteY6" fmla="*/ 788504 h 788504"/>
                <a:gd name="connsiteX0" fmla="*/ 1222067 w 1250842"/>
                <a:gd name="connsiteY0" fmla="*/ 788504 h 792326"/>
                <a:gd name="connsiteX1" fmla="*/ 1076080 w 1250842"/>
                <a:gd name="connsiteY1" fmla="*/ 697425 h 792326"/>
                <a:gd name="connsiteX2" fmla="*/ 134547 w 1250842"/>
                <a:gd name="connsiteY2" fmla="*/ 678558 h 792326"/>
                <a:gd name="connsiteX3" fmla="*/ 69643 w 1250842"/>
                <a:gd name="connsiteY3" fmla="*/ 143189 h 792326"/>
                <a:gd name="connsiteX4" fmla="*/ 772521 w 1250842"/>
                <a:gd name="connsiteY4" fmla="*/ 5839 h 792326"/>
                <a:gd name="connsiteX5" fmla="*/ 1155502 w 1250842"/>
                <a:gd name="connsiteY5" fmla="*/ 654282 h 792326"/>
                <a:gd name="connsiteX6" fmla="*/ 1222067 w 1250842"/>
                <a:gd name="connsiteY6" fmla="*/ 788504 h 792326"/>
                <a:gd name="connsiteX0" fmla="*/ 1226158 w 1254933"/>
                <a:gd name="connsiteY0" fmla="*/ 798666 h 802488"/>
                <a:gd name="connsiteX1" fmla="*/ 1080171 w 1254933"/>
                <a:gd name="connsiteY1" fmla="*/ 707587 h 802488"/>
                <a:gd name="connsiteX2" fmla="*/ 138638 w 1254933"/>
                <a:gd name="connsiteY2" fmla="*/ 688720 h 802488"/>
                <a:gd name="connsiteX3" fmla="*/ 73734 w 1254933"/>
                <a:gd name="connsiteY3" fmla="*/ 153351 h 802488"/>
                <a:gd name="connsiteX4" fmla="*/ 776612 w 1254933"/>
                <a:gd name="connsiteY4" fmla="*/ 16001 h 802488"/>
                <a:gd name="connsiteX5" fmla="*/ 1159593 w 1254933"/>
                <a:gd name="connsiteY5" fmla="*/ 664444 h 802488"/>
                <a:gd name="connsiteX6" fmla="*/ 1226158 w 1254933"/>
                <a:gd name="connsiteY6" fmla="*/ 798666 h 802488"/>
                <a:gd name="connsiteX0" fmla="*/ 1229426 w 1258201"/>
                <a:gd name="connsiteY0" fmla="*/ 795116 h 798938"/>
                <a:gd name="connsiteX1" fmla="*/ 1083439 w 1258201"/>
                <a:gd name="connsiteY1" fmla="*/ 704037 h 798938"/>
                <a:gd name="connsiteX2" fmla="*/ 141906 w 1258201"/>
                <a:gd name="connsiteY2" fmla="*/ 685170 h 798938"/>
                <a:gd name="connsiteX3" fmla="*/ 77002 w 1258201"/>
                <a:gd name="connsiteY3" fmla="*/ 149801 h 798938"/>
                <a:gd name="connsiteX4" fmla="*/ 779880 w 1258201"/>
                <a:gd name="connsiteY4" fmla="*/ 12451 h 798938"/>
                <a:gd name="connsiteX5" fmla="*/ 1162861 w 1258201"/>
                <a:gd name="connsiteY5" fmla="*/ 660894 h 798938"/>
                <a:gd name="connsiteX6" fmla="*/ 1229426 w 1258201"/>
                <a:gd name="connsiteY6" fmla="*/ 795116 h 798938"/>
                <a:gd name="connsiteX0" fmla="*/ 1226493 w 1255268"/>
                <a:gd name="connsiteY0" fmla="*/ 804649 h 808471"/>
                <a:gd name="connsiteX1" fmla="*/ 1080506 w 1255268"/>
                <a:gd name="connsiteY1" fmla="*/ 713570 h 808471"/>
                <a:gd name="connsiteX2" fmla="*/ 138973 w 1255268"/>
                <a:gd name="connsiteY2" fmla="*/ 694703 h 808471"/>
                <a:gd name="connsiteX3" fmla="*/ 74069 w 1255268"/>
                <a:gd name="connsiteY3" fmla="*/ 159334 h 808471"/>
                <a:gd name="connsiteX4" fmla="*/ 776947 w 1255268"/>
                <a:gd name="connsiteY4" fmla="*/ 21984 h 808471"/>
                <a:gd name="connsiteX5" fmla="*/ 1159928 w 1255268"/>
                <a:gd name="connsiteY5" fmla="*/ 670427 h 808471"/>
                <a:gd name="connsiteX6" fmla="*/ 1226493 w 1255268"/>
                <a:gd name="connsiteY6" fmla="*/ 804649 h 808471"/>
                <a:gd name="connsiteX0" fmla="*/ 1224739 w 1262546"/>
                <a:gd name="connsiteY0" fmla="*/ 808224 h 812046"/>
                <a:gd name="connsiteX1" fmla="*/ 1078752 w 1262546"/>
                <a:gd name="connsiteY1" fmla="*/ 717145 h 812046"/>
                <a:gd name="connsiteX2" fmla="*/ 137219 w 1262546"/>
                <a:gd name="connsiteY2" fmla="*/ 698278 h 812046"/>
                <a:gd name="connsiteX3" fmla="*/ 72315 w 1262546"/>
                <a:gd name="connsiteY3" fmla="*/ 162909 h 812046"/>
                <a:gd name="connsiteX4" fmla="*/ 813293 w 1262546"/>
                <a:gd name="connsiteY4" fmla="*/ 4777 h 812046"/>
                <a:gd name="connsiteX5" fmla="*/ 1158174 w 1262546"/>
                <a:gd name="connsiteY5" fmla="*/ 674002 h 812046"/>
                <a:gd name="connsiteX6" fmla="*/ 1224739 w 1262546"/>
                <a:gd name="connsiteY6" fmla="*/ 808224 h 812046"/>
                <a:gd name="connsiteX0" fmla="*/ 1224739 w 1262546"/>
                <a:gd name="connsiteY0" fmla="*/ 808224 h 812046"/>
                <a:gd name="connsiteX1" fmla="*/ 1078752 w 1262546"/>
                <a:gd name="connsiteY1" fmla="*/ 717145 h 812046"/>
                <a:gd name="connsiteX2" fmla="*/ 137219 w 1262546"/>
                <a:gd name="connsiteY2" fmla="*/ 698278 h 812046"/>
                <a:gd name="connsiteX3" fmla="*/ 72315 w 1262546"/>
                <a:gd name="connsiteY3" fmla="*/ 162909 h 812046"/>
                <a:gd name="connsiteX4" fmla="*/ 813293 w 1262546"/>
                <a:gd name="connsiteY4" fmla="*/ 4777 h 812046"/>
                <a:gd name="connsiteX5" fmla="*/ 1158174 w 1262546"/>
                <a:gd name="connsiteY5" fmla="*/ 674002 h 812046"/>
                <a:gd name="connsiteX6" fmla="*/ 1224739 w 1262546"/>
                <a:gd name="connsiteY6" fmla="*/ 808224 h 812046"/>
                <a:gd name="connsiteX0" fmla="*/ 1224739 w 1262546"/>
                <a:gd name="connsiteY0" fmla="*/ 795033 h 798855"/>
                <a:gd name="connsiteX1" fmla="*/ 1078752 w 1262546"/>
                <a:gd name="connsiteY1" fmla="*/ 703954 h 798855"/>
                <a:gd name="connsiteX2" fmla="*/ 137219 w 1262546"/>
                <a:gd name="connsiteY2" fmla="*/ 685087 h 798855"/>
                <a:gd name="connsiteX3" fmla="*/ 72315 w 1262546"/>
                <a:gd name="connsiteY3" fmla="*/ 149718 h 798855"/>
                <a:gd name="connsiteX4" fmla="*/ 813293 w 1262546"/>
                <a:gd name="connsiteY4" fmla="*/ 5440 h 798855"/>
                <a:gd name="connsiteX5" fmla="*/ 1158174 w 1262546"/>
                <a:gd name="connsiteY5" fmla="*/ 660811 h 798855"/>
                <a:gd name="connsiteX6" fmla="*/ 1224739 w 1262546"/>
                <a:gd name="connsiteY6" fmla="*/ 795033 h 798855"/>
                <a:gd name="connsiteX0" fmla="*/ 1225225 w 1264810"/>
                <a:gd name="connsiteY0" fmla="*/ 763061 h 766883"/>
                <a:gd name="connsiteX1" fmla="*/ 1079238 w 1264810"/>
                <a:gd name="connsiteY1" fmla="*/ 671982 h 766883"/>
                <a:gd name="connsiteX2" fmla="*/ 137705 w 1264810"/>
                <a:gd name="connsiteY2" fmla="*/ 653115 h 766883"/>
                <a:gd name="connsiteX3" fmla="*/ 72801 w 1264810"/>
                <a:gd name="connsiteY3" fmla="*/ 117746 h 766883"/>
                <a:gd name="connsiteX4" fmla="*/ 820706 w 1264810"/>
                <a:gd name="connsiteY4" fmla="*/ 8104 h 766883"/>
                <a:gd name="connsiteX5" fmla="*/ 1158660 w 1264810"/>
                <a:gd name="connsiteY5" fmla="*/ 628839 h 766883"/>
                <a:gd name="connsiteX6" fmla="*/ 1225225 w 1264810"/>
                <a:gd name="connsiteY6" fmla="*/ 763061 h 766883"/>
                <a:gd name="connsiteX0" fmla="*/ 1225225 w 1264810"/>
                <a:gd name="connsiteY0" fmla="*/ 748014 h 751836"/>
                <a:gd name="connsiteX1" fmla="*/ 1079238 w 1264810"/>
                <a:gd name="connsiteY1" fmla="*/ 656935 h 751836"/>
                <a:gd name="connsiteX2" fmla="*/ 137705 w 1264810"/>
                <a:gd name="connsiteY2" fmla="*/ 638068 h 751836"/>
                <a:gd name="connsiteX3" fmla="*/ 72801 w 1264810"/>
                <a:gd name="connsiteY3" fmla="*/ 102699 h 751836"/>
                <a:gd name="connsiteX4" fmla="*/ 820706 w 1264810"/>
                <a:gd name="connsiteY4" fmla="*/ 10375 h 751836"/>
                <a:gd name="connsiteX5" fmla="*/ 1158660 w 1264810"/>
                <a:gd name="connsiteY5" fmla="*/ 613792 h 751836"/>
                <a:gd name="connsiteX6" fmla="*/ 1225225 w 1264810"/>
                <a:gd name="connsiteY6" fmla="*/ 748014 h 751836"/>
                <a:gd name="connsiteX0" fmla="*/ 1225225 w 1264810"/>
                <a:gd name="connsiteY0" fmla="*/ 789233 h 793055"/>
                <a:gd name="connsiteX1" fmla="*/ 1079238 w 1264810"/>
                <a:gd name="connsiteY1" fmla="*/ 698154 h 793055"/>
                <a:gd name="connsiteX2" fmla="*/ 137705 w 1264810"/>
                <a:gd name="connsiteY2" fmla="*/ 679287 h 793055"/>
                <a:gd name="connsiteX3" fmla="*/ 72801 w 1264810"/>
                <a:gd name="connsiteY3" fmla="*/ 143918 h 793055"/>
                <a:gd name="connsiteX4" fmla="*/ 820706 w 1264810"/>
                <a:gd name="connsiteY4" fmla="*/ 51594 h 793055"/>
                <a:gd name="connsiteX5" fmla="*/ 1158660 w 1264810"/>
                <a:gd name="connsiteY5" fmla="*/ 655011 h 793055"/>
                <a:gd name="connsiteX6" fmla="*/ 1225225 w 1264810"/>
                <a:gd name="connsiteY6" fmla="*/ 789233 h 793055"/>
                <a:gd name="connsiteX0" fmla="*/ 1231096 w 1295699"/>
                <a:gd name="connsiteY0" fmla="*/ 814823 h 818645"/>
                <a:gd name="connsiteX1" fmla="*/ 1085109 w 1295699"/>
                <a:gd name="connsiteY1" fmla="*/ 723744 h 818645"/>
                <a:gd name="connsiteX2" fmla="*/ 143576 w 1295699"/>
                <a:gd name="connsiteY2" fmla="*/ 704877 h 818645"/>
                <a:gd name="connsiteX3" fmla="*/ 78672 w 1295699"/>
                <a:gd name="connsiteY3" fmla="*/ 169508 h 818645"/>
                <a:gd name="connsiteX4" fmla="*/ 909704 w 1295699"/>
                <a:gd name="connsiteY4" fmla="*/ 46011 h 818645"/>
                <a:gd name="connsiteX5" fmla="*/ 1164531 w 1295699"/>
                <a:gd name="connsiteY5" fmla="*/ 680601 h 818645"/>
                <a:gd name="connsiteX6" fmla="*/ 1231096 w 1295699"/>
                <a:gd name="connsiteY6" fmla="*/ 814823 h 818645"/>
                <a:gd name="connsiteX0" fmla="*/ 1231341 w 1297145"/>
                <a:gd name="connsiteY0" fmla="*/ 835447 h 839269"/>
                <a:gd name="connsiteX1" fmla="*/ 1085354 w 1297145"/>
                <a:gd name="connsiteY1" fmla="*/ 744368 h 839269"/>
                <a:gd name="connsiteX2" fmla="*/ 143821 w 1297145"/>
                <a:gd name="connsiteY2" fmla="*/ 725501 h 839269"/>
                <a:gd name="connsiteX3" fmla="*/ 78917 w 1297145"/>
                <a:gd name="connsiteY3" fmla="*/ 190132 h 839269"/>
                <a:gd name="connsiteX4" fmla="*/ 913413 w 1297145"/>
                <a:gd name="connsiteY4" fmla="*/ 42390 h 839269"/>
                <a:gd name="connsiteX5" fmla="*/ 1164776 w 1297145"/>
                <a:gd name="connsiteY5" fmla="*/ 701225 h 839269"/>
                <a:gd name="connsiteX6" fmla="*/ 1231341 w 1297145"/>
                <a:gd name="connsiteY6" fmla="*/ 835447 h 839269"/>
                <a:gd name="connsiteX0" fmla="*/ 1231341 w 1297145"/>
                <a:gd name="connsiteY0" fmla="*/ 812460 h 816282"/>
                <a:gd name="connsiteX1" fmla="*/ 1085354 w 1297145"/>
                <a:gd name="connsiteY1" fmla="*/ 721381 h 816282"/>
                <a:gd name="connsiteX2" fmla="*/ 143821 w 1297145"/>
                <a:gd name="connsiteY2" fmla="*/ 702514 h 816282"/>
                <a:gd name="connsiteX3" fmla="*/ 78917 w 1297145"/>
                <a:gd name="connsiteY3" fmla="*/ 167145 h 816282"/>
                <a:gd name="connsiteX4" fmla="*/ 913413 w 1297145"/>
                <a:gd name="connsiteY4" fmla="*/ 19403 h 816282"/>
                <a:gd name="connsiteX5" fmla="*/ 1164776 w 1297145"/>
                <a:gd name="connsiteY5" fmla="*/ 678238 h 816282"/>
                <a:gd name="connsiteX6" fmla="*/ 1231341 w 1297145"/>
                <a:gd name="connsiteY6" fmla="*/ 812460 h 816282"/>
                <a:gd name="connsiteX0" fmla="*/ 1231341 w 1297145"/>
                <a:gd name="connsiteY0" fmla="*/ 812460 h 816282"/>
                <a:gd name="connsiteX1" fmla="*/ 1085354 w 1297145"/>
                <a:gd name="connsiteY1" fmla="*/ 721381 h 816282"/>
                <a:gd name="connsiteX2" fmla="*/ 143821 w 1297145"/>
                <a:gd name="connsiteY2" fmla="*/ 702514 h 816282"/>
                <a:gd name="connsiteX3" fmla="*/ 78917 w 1297145"/>
                <a:gd name="connsiteY3" fmla="*/ 167145 h 816282"/>
                <a:gd name="connsiteX4" fmla="*/ 913413 w 1297145"/>
                <a:gd name="connsiteY4" fmla="*/ 19403 h 816282"/>
                <a:gd name="connsiteX5" fmla="*/ 1164776 w 1297145"/>
                <a:gd name="connsiteY5" fmla="*/ 678238 h 816282"/>
                <a:gd name="connsiteX6" fmla="*/ 1231341 w 1297145"/>
                <a:gd name="connsiteY6" fmla="*/ 812460 h 816282"/>
                <a:gd name="connsiteX0" fmla="*/ 1234294 w 1300098"/>
                <a:gd name="connsiteY0" fmla="*/ 815810 h 819632"/>
                <a:gd name="connsiteX1" fmla="*/ 1088307 w 1300098"/>
                <a:gd name="connsiteY1" fmla="*/ 724731 h 819632"/>
                <a:gd name="connsiteX2" fmla="*/ 146774 w 1300098"/>
                <a:gd name="connsiteY2" fmla="*/ 705864 h 819632"/>
                <a:gd name="connsiteX3" fmla="*/ 81870 w 1300098"/>
                <a:gd name="connsiteY3" fmla="*/ 170495 h 819632"/>
                <a:gd name="connsiteX4" fmla="*/ 916366 w 1300098"/>
                <a:gd name="connsiteY4" fmla="*/ 22753 h 819632"/>
                <a:gd name="connsiteX5" fmla="*/ 1167729 w 1300098"/>
                <a:gd name="connsiteY5" fmla="*/ 681588 h 819632"/>
                <a:gd name="connsiteX6" fmla="*/ 1234294 w 1300098"/>
                <a:gd name="connsiteY6" fmla="*/ 815810 h 819632"/>
                <a:gd name="connsiteX0" fmla="*/ 1253929 w 1319733"/>
                <a:gd name="connsiteY0" fmla="*/ 815810 h 819632"/>
                <a:gd name="connsiteX1" fmla="*/ 1107942 w 1319733"/>
                <a:gd name="connsiteY1" fmla="*/ 724731 h 819632"/>
                <a:gd name="connsiteX2" fmla="*/ 166409 w 1319733"/>
                <a:gd name="connsiteY2" fmla="*/ 705864 h 819632"/>
                <a:gd name="connsiteX3" fmla="*/ 101505 w 1319733"/>
                <a:gd name="connsiteY3" fmla="*/ 170495 h 819632"/>
                <a:gd name="connsiteX4" fmla="*/ 936001 w 1319733"/>
                <a:gd name="connsiteY4" fmla="*/ 22753 h 819632"/>
                <a:gd name="connsiteX5" fmla="*/ 1187364 w 1319733"/>
                <a:gd name="connsiteY5" fmla="*/ 681588 h 819632"/>
                <a:gd name="connsiteX6" fmla="*/ 1253929 w 1319733"/>
                <a:gd name="connsiteY6" fmla="*/ 815810 h 819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9733" h="819632">
                  <a:moveTo>
                    <a:pt x="1253929" y="815810"/>
                  </a:moveTo>
                  <a:lnTo>
                    <a:pt x="1107942" y="724731"/>
                  </a:lnTo>
                  <a:cubicBezTo>
                    <a:pt x="935723" y="802788"/>
                    <a:pt x="458298" y="900604"/>
                    <a:pt x="166409" y="705864"/>
                  </a:cubicBezTo>
                  <a:cubicBezTo>
                    <a:pt x="5870" y="598757"/>
                    <a:pt x="-79301" y="322264"/>
                    <a:pt x="101505" y="170495"/>
                  </a:cubicBezTo>
                  <a:cubicBezTo>
                    <a:pt x="268998" y="29901"/>
                    <a:pt x="607861" y="-39036"/>
                    <a:pt x="936001" y="22753"/>
                  </a:cubicBezTo>
                  <a:cubicBezTo>
                    <a:pt x="1387420" y="142598"/>
                    <a:pt x="1397632" y="466864"/>
                    <a:pt x="1187364" y="681588"/>
                  </a:cubicBezTo>
                  <a:lnTo>
                    <a:pt x="1253929" y="815810"/>
                  </a:lnTo>
                  <a:close/>
                </a:path>
              </a:pathLst>
            </a:cu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lnSpc>
                  <a:spcPts val="1200"/>
                </a:lnSpc>
              </a:pPr>
              <a:endParaRPr kumimoji="1" lang="en-US" altLang="ja-JP" sz="1000" dirty="0">
                <a:solidFill>
                  <a:srgbClr val="1E1A5C"/>
                </a:solidFill>
                <a:latin typeface="BIZ UDゴシック" panose="020B0400000000000000" pitchFamily="49" charset="-128"/>
                <a:ea typeface="BIZ UDゴシック" panose="020B0400000000000000" pitchFamily="49" charset="-128"/>
              </a:endParaRPr>
            </a:p>
            <a:p>
              <a:pPr algn="ctr">
                <a:lnSpc>
                  <a:spcPts val="2400"/>
                </a:lnSpc>
                <a:spcAft>
                  <a:spcPts val="600"/>
                </a:spcAft>
              </a:pPr>
              <a:r>
                <a:rPr kumimoji="1" lang="ja-JP" altLang="en-US" sz="2000" dirty="0">
                  <a:solidFill>
                    <a:srgbClr val="1E1A5C"/>
                  </a:solidFill>
                  <a:latin typeface="BIZ UDゴシック" panose="020B0400000000000000" pitchFamily="49" charset="-128"/>
                  <a:ea typeface="BIZ UDゴシック" panose="020B0400000000000000" pitchFamily="49" charset="-128"/>
                </a:rPr>
                <a:t>視聴後は</a:t>
              </a:r>
              <a:endParaRPr kumimoji="1" lang="en-US" altLang="ja-JP" sz="2000" dirty="0">
                <a:solidFill>
                  <a:srgbClr val="1E1A5C"/>
                </a:solidFill>
                <a:latin typeface="BIZ UDゴシック" panose="020B0400000000000000" pitchFamily="49" charset="-128"/>
                <a:ea typeface="BIZ UDゴシック" panose="020B0400000000000000" pitchFamily="49" charset="-128"/>
              </a:endParaRPr>
            </a:p>
            <a:p>
              <a:pPr algn="ctr">
                <a:lnSpc>
                  <a:spcPts val="2400"/>
                </a:lnSpc>
              </a:pPr>
              <a:r>
                <a:rPr kumimoji="1" lang="ja-JP" altLang="en-US" sz="2400" dirty="0">
                  <a:solidFill>
                    <a:srgbClr val="1E1A5C"/>
                  </a:solidFill>
                  <a:latin typeface="BIZ UDゴシック" panose="020B0400000000000000" pitchFamily="49" charset="-128"/>
                  <a:ea typeface="BIZ UDゴシック" panose="020B0400000000000000" pitchFamily="49" charset="-128"/>
                </a:rPr>
                <a:t>確認問</a:t>
              </a:r>
              <a:r>
                <a:rPr kumimoji="1" lang="ja-JP" altLang="en-US" sz="2400" spc="100" dirty="0">
                  <a:solidFill>
                    <a:srgbClr val="1E1A5C"/>
                  </a:solidFill>
                  <a:latin typeface="BIZ UDゴシック" panose="020B0400000000000000" pitchFamily="49" charset="-128"/>
                  <a:ea typeface="BIZ UDゴシック" panose="020B0400000000000000" pitchFamily="49" charset="-128"/>
                </a:rPr>
                <a:t>題</a:t>
              </a:r>
              <a:r>
                <a:rPr kumimoji="1" lang="ja-JP" altLang="en-US" sz="2000" spc="100" dirty="0">
                  <a:solidFill>
                    <a:srgbClr val="1E1A5C"/>
                  </a:solidFill>
                  <a:latin typeface="BIZ UDゴシック" panose="020B0400000000000000" pitchFamily="49" charset="-128"/>
                  <a:ea typeface="BIZ UDゴシック" panose="020B0400000000000000" pitchFamily="49" charset="-128"/>
                </a:rPr>
                <a:t>へ</a:t>
              </a:r>
              <a:r>
                <a:rPr kumimoji="1" lang="ja-JP" altLang="en-US" sz="2000" spc="-100" dirty="0">
                  <a:solidFill>
                    <a:srgbClr val="1E1A5C"/>
                  </a:solidFill>
                  <a:latin typeface="BIZ UDゴシック" panose="020B0400000000000000" pitchFamily="49" charset="-128"/>
                  <a:ea typeface="BIZ UDゴシック" panose="020B0400000000000000" pitchFamily="49" charset="-128"/>
                </a:rPr>
                <a:t>！</a:t>
              </a:r>
            </a:p>
          </p:txBody>
        </p:sp>
      </p:grpSp>
    </p:spTree>
    <p:extLst>
      <p:ext uri="{BB962C8B-B14F-4D97-AF65-F5344CB8AC3E}">
        <p14:creationId xmlns:p14="http://schemas.microsoft.com/office/powerpoint/2010/main" val="3379702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700" dirty="0"/>
              <a:t>オープンアクセス運動：出版社への対抗①</a:t>
            </a:r>
          </a:p>
        </p:txBody>
      </p:sp>
      <p:sp>
        <p:nvSpPr>
          <p:cNvPr id="4" name="スライド番号プレースホルダー 3"/>
          <p:cNvSpPr>
            <a:spLocks noGrp="1"/>
          </p:cNvSpPr>
          <p:nvPr>
            <p:ph type="sldNum" sz="quarter" idx="12"/>
          </p:nvPr>
        </p:nvSpPr>
        <p:spPr/>
        <p:txBody>
          <a:bodyPr/>
          <a:lstStyle/>
          <a:p>
            <a:r>
              <a:rPr lang="en-US" altLang="ja-JP" dirty="0"/>
              <a:t>2</a:t>
            </a:r>
            <a:endParaRPr lang="ja-JP" altLang="en-US" dirty="0"/>
          </a:p>
        </p:txBody>
      </p:sp>
      <p:sp>
        <p:nvSpPr>
          <p:cNvPr id="5" name="コンテンツ プレースホルダー 4"/>
          <p:cNvSpPr>
            <a:spLocks noGrp="1"/>
          </p:cNvSpPr>
          <p:nvPr>
            <p:ph idx="1"/>
          </p:nvPr>
        </p:nvSpPr>
        <p:spPr/>
        <p:txBody>
          <a:bodyPr/>
          <a:lstStyle/>
          <a:p>
            <a:r>
              <a:rPr kumimoji="1" lang="ja-JP" altLang="en-US" dirty="0"/>
              <a:t>「学術誌をアカデミアの手に取り戻す」</a:t>
            </a:r>
            <a:r>
              <a:rPr lang="en-US" altLang="ja-JP" sz="1050" dirty="0"/>
              <a:t>(by NII</a:t>
            </a:r>
            <a:r>
              <a:rPr lang="ja-JP" altLang="en-US" sz="1050" dirty="0"/>
              <a:t>船守准教授</a:t>
            </a:r>
            <a:r>
              <a:rPr lang="en-US" altLang="ja-JP" sz="1050" dirty="0"/>
              <a:t>)</a:t>
            </a:r>
            <a:endParaRPr kumimoji="1" lang="en-US" altLang="ja-JP" dirty="0"/>
          </a:p>
          <a:p>
            <a:pPr lvl="1"/>
            <a:r>
              <a:rPr lang="en-US" altLang="ja-JP" dirty="0"/>
              <a:t>1994</a:t>
            </a:r>
            <a:r>
              <a:rPr lang="ja-JP" altLang="en-US" dirty="0"/>
              <a:t>年 </a:t>
            </a:r>
            <a:r>
              <a:rPr lang="en-US" altLang="ja-JP" dirty="0" err="1"/>
              <a:t>Stevan</a:t>
            </a:r>
            <a:r>
              <a:rPr lang="en-US" altLang="ja-JP" dirty="0"/>
              <a:t> </a:t>
            </a:r>
            <a:r>
              <a:rPr lang="en-US" altLang="ja-JP" dirty="0" err="1"/>
              <a:t>Harnad</a:t>
            </a:r>
            <a:r>
              <a:rPr lang="ja-JP" altLang="en-US" dirty="0"/>
              <a:t>「転覆提案」</a:t>
            </a:r>
            <a:endParaRPr lang="en-US" altLang="ja-JP" dirty="0"/>
          </a:p>
          <a:p>
            <a:pPr lvl="1"/>
            <a:r>
              <a:rPr lang="en-US" altLang="ja-JP" dirty="0"/>
              <a:t>1998</a:t>
            </a:r>
            <a:r>
              <a:rPr lang="ja-JP" altLang="en-US" dirty="0"/>
              <a:t>年 </a:t>
            </a:r>
            <a:r>
              <a:rPr lang="en-US" altLang="ja-JP" dirty="0"/>
              <a:t>SPARC </a:t>
            </a:r>
            <a:r>
              <a:rPr lang="ja-JP" altLang="en-US" dirty="0"/>
              <a:t>の発足</a:t>
            </a:r>
            <a:endParaRPr lang="en-US" altLang="ja-JP" dirty="0"/>
          </a:p>
          <a:p>
            <a:pPr lvl="1"/>
            <a:r>
              <a:rPr lang="en-US" altLang="ja-JP" dirty="0"/>
              <a:t>Elsevier</a:t>
            </a:r>
            <a:r>
              <a:rPr lang="ja-JP" altLang="en-US" dirty="0"/>
              <a:t>のボイコット運動</a:t>
            </a:r>
            <a:endParaRPr lang="en-US" altLang="ja-JP" dirty="0"/>
          </a:p>
          <a:p>
            <a:pPr marL="204783" lvl="1" indent="0">
              <a:buNone/>
            </a:pPr>
            <a:endParaRPr lang="en-US" altLang="ja-JP" sz="600" dirty="0"/>
          </a:p>
          <a:p>
            <a:r>
              <a:rPr lang="ja-JP" altLang="en-US" dirty="0"/>
              <a:t>プレプリントサーバ／機関リポジトリの誕生</a:t>
            </a:r>
            <a:endParaRPr lang="en-US" altLang="ja-JP" dirty="0"/>
          </a:p>
          <a:p>
            <a:pPr lvl="1"/>
            <a:r>
              <a:rPr lang="en-US" altLang="ja-JP" dirty="0"/>
              <a:t>1991</a:t>
            </a:r>
            <a:r>
              <a:rPr lang="ja-JP" altLang="en-US" dirty="0"/>
              <a:t>年 </a:t>
            </a:r>
            <a:r>
              <a:rPr lang="en-US" altLang="ja-JP" dirty="0"/>
              <a:t>”</a:t>
            </a:r>
            <a:r>
              <a:rPr lang="en-US" altLang="ja-JP" dirty="0" err="1"/>
              <a:t>arXiv</a:t>
            </a:r>
            <a:r>
              <a:rPr lang="en-US" altLang="ja-JP" dirty="0"/>
              <a:t>”</a:t>
            </a:r>
            <a:r>
              <a:rPr lang="ja-JP" altLang="en-US" dirty="0"/>
              <a:t>の前身となるプレプリントサーバが誕生</a:t>
            </a:r>
            <a:endParaRPr lang="en-US" altLang="ja-JP" dirty="0"/>
          </a:p>
          <a:p>
            <a:pPr lvl="1"/>
            <a:r>
              <a:rPr lang="en-US" altLang="ja-JP" dirty="0"/>
              <a:t>1996</a:t>
            </a:r>
            <a:r>
              <a:rPr lang="ja-JP" altLang="en-US" dirty="0"/>
              <a:t>年 バージニア工科大学が世界初の機関リポジトリを立ち上げる </a:t>
            </a:r>
            <a:endParaRPr lang="en-US" altLang="ja-JP" dirty="0"/>
          </a:p>
          <a:p>
            <a:pPr lvl="1"/>
            <a:endParaRPr lang="en-US" altLang="ja-JP" sz="600" dirty="0"/>
          </a:p>
          <a:p>
            <a:r>
              <a:rPr kumimoji="1" lang="ja-JP" altLang="en-US" dirty="0"/>
              <a:t>オープンアクセス出版社の誕生</a:t>
            </a:r>
            <a:endParaRPr kumimoji="1" lang="en-US" altLang="ja-JP" dirty="0"/>
          </a:p>
          <a:p>
            <a:pPr lvl="1">
              <a:buFont typeface="Arial" panose="020B0604020202020204" pitchFamily="34" charset="0"/>
              <a:buChar char="•"/>
            </a:pPr>
            <a:r>
              <a:rPr kumimoji="1" lang="en-US" altLang="ja-JP" dirty="0"/>
              <a:t>1998</a:t>
            </a:r>
            <a:r>
              <a:rPr kumimoji="1" lang="ja-JP" altLang="en-US" dirty="0"/>
              <a:t>年 </a:t>
            </a:r>
            <a:r>
              <a:rPr lang="en-US" altLang="ja-JP" dirty="0"/>
              <a:t>BioMed Central</a:t>
            </a:r>
            <a:r>
              <a:rPr lang="ja-JP" altLang="en-US" dirty="0"/>
              <a:t>設立</a:t>
            </a:r>
            <a:endParaRPr lang="en-US" altLang="ja-JP" dirty="0"/>
          </a:p>
          <a:p>
            <a:pPr lvl="1">
              <a:buFont typeface="Arial" panose="020B0604020202020204" pitchFamily="34" charset="0"/>
              <a:buChar char="•"/>
            </a:pPr>
            <a:r>
              <a:rPr lang="en-US" altLang="ja-JP" dirty="0"/>
              <a:t>2001</a:t>
            </a:r>
            <a:r>
              <a:rPr lang="ja-JP" altLang="en-US" dirty="0"/>
              <a:t>年 </a:t>
            </a:r>
            <a:r>
              <a:rPr lang="en-US" altLang="ja-JP" dirty="0"/>
              <a:t>PLOS</a:t>
            </a:r>
            <a:r>
              <a:rPr lang="ja-JP" altLang="en-US" dirty="0"/>
              <a:t>発足</a:t>
            </a:r>
            <a:endParaRPr kumimoji="1" lang="en-US" altLang="ja-JP" dirty="0"/>
          </a:p>
          <a:p>
            <a:pPr lvl="1"/>
            <a:endParaRPr lang="en-US" altLang="ja-JP" sz="600" dirty="0"/>
          </a:p>
          <a:p>
            <a:pPr lvl="1"/>
            <a:endParaRPr kumimoji="1" lang="ja-JP" altLang="en-US" dirty="0"/>
          </a:p>
        </p:txBody>
      </p:sp>
    </p:spTree>
    <p:extLst>
      <p:ext uri="{BB962C8B-B14F-4D97-AF65-F5344CB8AC3E}">
        <p14:creationId xmlns:p14="http://schemas.microsoft.com/office/powerpoint/2010/main" val="935722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700" dirty="0"/>
              <a:t>オープンアクセス運動：出版社への対抗②</a:t>
            </a:r>
          </a:p>
        </p:txBody>
      </p:sp>
      <p:sp>
        <p:nvSpPr>
          <p:cNvPr id="5" name="コンテンツ プレースホルダー 4"/>
          <p:cNvSpPr>
            <a:spLocks noGrp="1"/>
          </p:cNvSpPr>
          <p:nvPr>
            <p:ph idx="1"/>
          </p:nvPr>
        </p:nvSpPr>
        <p:spPr/>
        <p:txBody>
          <a:bodyPr/>
          <a:lstStyle/>
          <a:p>
            <a:r>
              <a:rPr kumimoji="1" lang="ja-JP" altLang="en-US" dirty="0"/>
              <a:t>ブダペスト・オープンアクセスイニシアティブ </a:t>
            </a:r>
            <a:r>
              <a:rPr kumimoji="1" lang="en-US" altLang="ja-JP" dirty="0"/>
              <a:t>(</a:t>
            </a:r>
            <a:r>
              <a:rPr lang="en-US" altLang="ja-JP" dirty="0"/>
              <a:t>BOAI) (2002</a:t>
            </a:r>
            <a:r>
              <a:rPr lang="ja-JP" altLang="en-US" dirty="0"/>
              <a:t>年</a:t>
            </a:r>
            <a:r>
              <a:rPr kumimoji="1" lang="en-US" altLang="ja-JP" dirty="0"/>
              <a:t>)</a:t>
            </a:r>
          </a:p>
          <a:p>
            <a:pPr lvl="1"/>
            <a:r>
              <a:rPr kumimoji="1" lang="ja-JP" altLang="en-US" dirty="0"/>
              <a:t>オープンアクセスの定義</a:t>
            </a:r>
            <a:r>
              <a:rPr kumimoji="1" lang="en-US" altLang="ja-JP" dirty="0"/>
              <a:t>*</a:t>
            </a:r>
          </a:p>
          <a:p>
            <a:pPr marL="402421" lvl="2" indent="0" eaLnBrk="1" hangingPunct="1">
              <a:buNone/>
            </a:pPr>
            <a:r>
              <a:rPr lang="en-US" altLang="ja-JP" sz="1200" dirty="0"/>
              <a:t>[</a:t>
            </a:r>
            <a:r>
              <a:rPr lang="ja-JP" altLang="en-US" sz="1200" dirty="0"/>
              <a:t>ピアレビューされた研究文献</a:t>
            </a:r>
            <a:r>
              <a:rPr lang="en-US" altLang="ja-JP" sz="1200" dirty="0"/>
              <a:t>]</a:t>
            </a:r>
            <a:r>
              <a:rPr lang="ja-JP" altLang="en-US" sz="1200" dirty="0" err="1"/>
              <a:t>への</a:t>
            </a:r>
            <a:r>
              <a:rPr lang="ja-JP" altLang="en-US" sz="1200" dirty="0"/>
              <a:t>「オープンアクセス」とは、それらの文献が、公衆に開かれたインターネット上において無料で利用可能であり、閲覧、ダウンロード、コピー、配布、印刷、検索、論文フルテキストへのリンク、インデクシングのためのクローリング、ソフトウェアへデータとして取り込み、その他合法的目的のための利用が、インターネット自体へのアクセスと不可分の障壁以外の、財政的、法的また技術的障壁なしに、誰にでも許可されることを意味する。複製と配布に対する唯一の制約、すなわち著作権が持つ唯一の役割は、著者に対して、その著作の同一性保持に対するコントロールと、寄与の事実への承認と引用とが正当になされる権利とを与えることであるべきである。</a:t>
            </a:r>
            <a:endParaRPr lang="en-US" altLang="ja-JP" sz="1200" dirty="0"/>
          </a:p>
          <a:p>
            <a:pPr marL="402421" lvl="2" indent="0">
              <a:buNone/>
            </a:pPr>
            <a:endParaRPr lang="en-US" altLang="ja-JP" sz="600" dirty="0"/>
          </a:p>
          <a:p>
            <a:pPr lvl="1"/>
            <a:r>
              <a:rPr lang="ja-JP" altLang="en-US" dirty="0"/>
              <a:t>オープンアクセス実現の</a:t>
            </a:r>
            <a:r>
              <a:rPr lang="en-US" altLang="ja-JP" dirty="0"/>
              <a:t>2</a:t>
            </a:r>
            <a:r>
              <a:rPr lang="ja-JP" altLang="en-US" dirty="0"/>
              <a:t>つの方法</a:t>
            </a:r>
            <a:endParaRPr lang="en-US" altLang="ja-JP" dirty="0"/>
          </a:p>
          <a:p>
            <a:pPr lvl="2"/>
            <a:r>
              <a:rPr kumimoji="1" lang="ja-JP" altLang="en-US" dirty="0"/>
              <a:t>セルフ・アーカイビング（グリーンオープンアクセス）</a:t>
            </a:r>
            <a:endParaRPr kumimoji="1" lang="en-US" altLang="ja-JP" dirty="0"/>
          </a:p>
          <a:p>
            <a:pPr lvl="2"/>
            <a:r>
              <a:rPr lang="ja-JP" altLang="en-US" dirty="0"/>
              <a:t>オープンアクセス・ジャーナル（ゴールドオープンアクセス）</a:t>
            </a:r>
            <a:endParaRPr kumimoji="1" lang="ja-JP" altLang="en-US" dirty="0"/>
          </a:p>
        </p:txBody>
      </p:sp>
      <p:sp>
        <p:nvSpPr>
          <p:cNvPr id="6" name="テキスト ボックス 5">
            <a:extLst>
              <a:ext uri="{FF2B5EF4-FFF2-40B4-BE49-F238E27FC236}">
                <a16:creationId xmlns:a16="http://schemas.microsoft.com/office/drawing/2014/main" id="{3B58FADA-EC92-44E7-B63A-A40C5F2C148D}"/>
              </a:ext>
            </a:extLst>
          </p:cNvPr>
          <p:cNvSpPr txBox="1"/>
          <p:nvPr/>
        </p:nvSpPr>
        <p:spPr>
          <a:xfrm>
            <a:off x="611560" y="4083918"/>
            <a:ext cx="4536504" cy="230832"/>
          </a:xfrm>
          <a:prstGeom prst="rect">
            <a:avLst/>
          </a:prstGeom>
          <a:noFill/>
        </p:spPr>
        <p:txBody>
          <a:bodyPr wrap="square" rtlCol="0">
            <a:spAutoFit/>
          </a:bodyPr>
          <a:lstStyle/>
          <a:p>
            <a:r>
              <a:rPr lang="ja-JP" altLang="en-US" sz="900" dirty="0">
                <a:latin typeface="游ゴシック" panose="020B0400000000000000" pitchFamily="50" charset="-128"/>
                <a:ea typeface="游ゴシック" panose="020B0400000000000000" pitchFamily="50" charset="-128"/>
              </a:rPr>
              <a:t>　</a:t>
            </a:r>
            <a:r>
              <a:rPr lang="en-US" altLang="ja-JP" sz="900" dirty="0">
                <a:latin typeface="游ゴシック" panose="020B0400000000000000" pitchFamily="50" charset="-128"/>
                <a:ea typeface="游ゴシック" panose="020B0400000000000000" pitchFamily="50" charset="-128"/>
                <a:hlinkClick r:id="rId3"/>
              </a:rPr>
              <a:t>https://www.budapestopenaccessinitiative.org/boai10/japanese-translation/</a:t>
            </a:r>
            <a:endParaRPr lang="en-US" altLang="ja-JP" sz="900" dirty="0">
              <a:latin typeface="游ゴシック" panose="020B0400000000000000" pitchFamily="50" charset="-128"/>
              <a:ea typeface="游ゴシック" panose="020B0400000000000000" pitchFamily="50" charset="-128"/>
            </a:endParaRPr>
          </a:p>
        </p:txBody>
      </p:sp>
      <p:sp>
        <p:nvSpPr>
          <p:cNvPr id="7" name="スライド番号プレースホルダー 3"/>
          <p:cNvSpPr txBox="1">
            <a:spLocks/>
          </p:cNvSpPr>
          <p:nvPr/>
        </p:nvSpPr>
        <p:spPr>
          <a:xfrm>
            <a:off x="6553200" y="4767270"/>
            <a:ext cx="2133600" cy="273844"/>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fontAlgn="base">
              <a:spcBef>
                <a:spcPct val="0"/>
              </a:spcBef>
              <a:spcAft>
                <a:spcPct val="0"/>
              </a:spcAft>
              <a:defRPr kumimoji="1" sz="900" kern="1200">
                <a:solidFill>
                  <a:srgbClr val="898989"/>
                </a:solidFill>
                <a:latin typeface="游ゴシック" panose="020B0400000000000000" pitchFamily="50" charset="-128"/>
                <a:ea typeface="游ゴシック" panose="020B0400000000000000" pitchFamily="50" charset="-128"/>
                <a:cs typeface="+mn-cs"/>
              </a:defRPr>
            </a:lvl1pPr>
            <a:lvl2pPr marL="342900" algn="l" rtl="0" fontAlgn="base">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685800" algn="l" rtl="0" fontAlgn="base">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028700" algn="l" rtl="0" fontAlgn="base">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371600" algn="l" rtl="0" fontAlgn="base">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1714500" algn="l" defTabSz="6858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057400" algn="l" defTabSz="6858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2400300" algn="l" defTabSz="6858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2743200" algn="l" defTabSz="6858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r>
              <a:rPr lang="en-US" altLang="ja-JP" dirty="0"/>
              <a:t>3</a:t>
            </a:r>
            <a:endParaRPr lang="ja-JP" altLang="en-US" dirty="0"/>
          </a:p>
        </p:txBody>
      </p:sp>
    </p:spTree>
    <p:extLst>
      <p:ext uri="{BB962C8B-B14F-4D97-AF65-F5344CB8AC3E}">
        <p14:creationId xmlns:p14="http://schemas.microsoft.com/office/powerpoint/2010/main" val="3131173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700" dirty="0"/>
              <a:t>政策レベルでのオープンアクセスの動向①</a:t>
            </a:r>
          </a:p>
        </p:txBody>
      </p:sp>
      <p:sp>
        <p:nvSpPr>
          <p:cNvPr id="4" name="スライド番号プレースホルダー 3"/>
          <p:cNvSpPr>
            <a:spLocks noGrp="1"/>
          </p:cNvSpPr>
          <p:nvPr>
            <p:ph type="sldNum" sz="quarter" idx="12"/>
          </p:nvPr>
        </p:nvSpPr>
        <p:spPr/>
        <p:txBody>
          <a:bodyPr/>
          <a:lstStyle/>
          <a:p>
            <a:r>
              <a:rPr lang="en-US" altLang="ja-JP" dirty="0"/>
              <a:t>4</a:t>
            </a:r>
            <a:endParaRPr lang="ja-JP" altLang="en-US" dirty="0"/>
          </a:p>
        </p:txBody>
      </p:sp>
      <p:sp>
        <p:nvSpPr>
          <p:cNvPr id="3" name="コンテンツ プレースホルダー 2"/>
          <p:cNvSpPr>
            <a:spLocks noGrp="1"/>
          </p:cNvSpPr>
          <p:nvPr>
            <p:ph idx="1"/>
          </p:nvPr>
        </p:nvSpPr>
        <p:spPr/>
        <p:txBody>
          <a:bodyPr/>
          <a:lstStyle/>
          <a:p>
            <a:r>
              <a:rPr lang="ja-JP" altLang="en-US" dirty="0"/>
              <a:t>公的助成による研究成果のオープンアクセス化</a:t>
            </a:r>
            <a:endParaRPr lang="en-US" altLang="ja-JP" dirty="0"/>
          </a:p>
          <a:p>
            <a:pPr marL="188996" indent="-134538">
              <a:buFont typeface="Arial" panose="020B0604020202020204" pitchFamily="34" charset="0"/>
              <a:buChar char="•"/>
            </a:pPr>
            <a:r>
              <a:rPr lang="ja-JP" altLang="en-US" sz="1500" dirty="0"/>
              <a:t>米国 国立衛生研究所</a:t>
            </a:r>
            <a:r>
              <a:rPr lang="en-US" altLang="ja-JP" sz="1500" dirty="0"/>
              <a:t>(NIH)</a:t>
            </a:r>
          </a:p>
          <a:p>
            <a:pPr marL="333367" lvl="1" indent="-142871">
              <a:buFont typeface="游ゴシック" panose="020B0400000000000000" pitchFamily="50" charset="-128"/>
              <a:buChar char="-"/>
            </a:pPr>
            <a:r>
              <a:rPr lang="en-US" altLang="ja-JP" sz="1350" dirty="0"/>
              <a:t>2005</a:t>
            </a:r>
            <a:r>
              <a:rPr lang="ja-JP" altLang="en-US" sz="1350" dirty="0"/>
              <a:t>年 パブリックアクセス方針：著者最終稿の提出を要請</a:t>
            </a:r>
            <a:endParaRPr lang="en-US" altLang="ja-JP" sz="1350" dirty="0"/>
          </a:p>
          <a:p>
            <a:pPr marL="333367" lvl="1" indent="-142871">
              <a:buFont typeface="游ゴシック" panose="020B0400000000000000" pitchFamily="50" charset="-128"/>
              <a:buChar char="-"/>
            </a:pPr>
            <a:r>
              <a:rPr lang="en-US" altLang="ja-JP" sz="1350" dirty="0"/>
              <a:t>2008</a:t>
            </a:r>
            <a:r>
              <a:rPr lang="ja-JP" altLang="en-US" sz="1350" dirty="0"/>
              <a:t>年 著者最終稿の</a:t>
            </a:r>
            <a:r>
              <a:rPr lang="en-US" altLang="ja-JP" sz="1350" dirty="0"/>
              <a:t>PubMed Central (PMC) </a:t>
            </a:r>
            <a:r>
              <a:rPr lang="ja-JP" altLang="en-US" sz="1350" dirty="0"/>
              <a:t>での公開を義務化</a:t>
            </a:r>
            <a:endParaRPr lang="en-US" altLang="ja-JP" sz="1350" dirty="0"/>
          </a:p>
          <a:p>
            <a:pPr marL="333367" lvl="1" indent="-142871">
              <a:buFont typeface="游ゴシック" panose="020B0400000000000000" pitchFamily="50" charset="-128"/>
              <a:buChar char="-"/>
            </a:pPr>
            <a:endParaRPr lang="en-US" altLang="ja-JP" sz="600" dirty="0"/>
          </a:p>
          <a:p>
            <a:pPr marL="203592" indent="-150015">
              <a:buFont typeface="Arial" panose="020B0604020202020204" pitchFamily="34" charset="0"/>
              <a:buChar char="•"/>
            </a:pPr>
            <a:r>
              <a:rPr lang="ja-JP" altLang="en-US" sz="1500" dirty="0"/>
              <a:t>英国研究会議</a:t>
            </a:r>
            <a:r>
              <a:rPr lang="en-US" altLang="ja-JP" sz="1500" dirty="0"/>
              <a:t>(RCUK)</a:t>
            </a:r>
          </a:p>
          <a:p>
            <a:pPr marL="333367" lvl="1" indent="-142871">
              <a:buFont typeface="游ゴシック" panose="020B0400000000000000" pitchFamily="50" charset="-128"/>
              <a:buChar char="-"/>
            </a:pPr>
            <a:r>
              <a:rPr lang="ja-JP" altLang="en-US" sz="1350" dirty="0"/>
              <a:t>オープンアクセス出版の義務化</a:t>
            </a:r>
            <a:endParaRPr lang="en-US" altLang="ja-JP" sz="1350" dirty="0"/>
          </a:p>
          <a:p>
            <a:pPr marL="333367" lvl="1" indent="-142871">
              <a:buFont typeface="游ゴシック" panose="020B0400000000000000" pitchFamily="50" charset="-128"/>
              <a:buChar char="-"/>
            </a:pPr>
            <a:r>
              <a:rPr lang="ja-JP" altLang="en-US" sz="1350" dirty="0"/>
              <a:t>必要な</a:t>
            </a:r>
            <a:r>
              <a:rPr lang="en-US" altLang="ja-JP" sz="1350" dirty="0"/>
              <a:t>APC</a:t>
            </a:r>
            <a:r>
              <a:rPr lang="ja-JP" altLang="en-US" sz="1350" dirty="0"/>
              <a:t>を研究機関に助成金として配分</a:t>
            </a:r>
            <a:endParaRPr lang="en-US" altLang="ja-JP" sz="1350" dirty="0"/>
          </a:p>
          <a:p>
            <a:pPr marL="333367" lvl="1" indent="-142871">
              <a:buFont typeface="游ゴシック" panose="020B0400000000000000" pitchFamily="50" charset="-128"/>
              <a:buChar char="-"/>
            </a:pPr>
            <a:endParaRPr lang="en-US" altLang="ja-JP" sz="600" dirty="0"/>
          </a:p>
          <a:p>
            <a:pPr marL="203592" indent="-150015">
              <a:buFont typeface="Arial" panose="020B0604020202020204" pitchFamily="34" charset="0"/>
              <a:buChar char="•"/>
            </a:pPr>
            <a:r>
              <a:rPr lang="ja-JP" altLang="en-US" sz="1500" b="1" dirty="0"/>
              <a:t>日本 内閣府「学術論文等の即時オープンアクセスの実現に向けた基本方針」（</a:t>
            </a:r>
            <a:r>
              <a:rPr lang="en-US" altLang="ja-JP" sz="1500" b="1" dirty="0"/>
              <a:t>2024.2</a:t>
            </a:r>
            <a:r>
              <a:rPr lang="ja-JP" altLang="en-US" sz="1500" b="1" dirty="0"/>
              <a:t>）</a:t>
            </a:r>
            <a:r>
              <a:rPr lang="en-US" altLang="ja-JP" sz="1500" dirty="0"/>
              <a:t>※</a:t>
            </a:r>
          </a:p>
          <a:p>
            <a:pPr marL="333367" lvl="1" indent="-142871">
              <a:buFont typeface="游ゴシック" panose="020B0400000000000000" pitchFamily="50" charset="-128"/>
              <a:buChar char="-"/>
            </a:pPr>
            <a:r>
              <a:rPr lang="en-US" altLang="ja-JP" sz="1350" b="1" dirty="0"/>
              <a:t>2025</a:t>
            </a:r>
            <a:r>
              <a:rPr lang="ja-JP" altLang="en-US" sz="1350" b="1" dirty="0"/>
              <a:t>年度新規採択分より、</a:t>
            </a:r>
            <a:r>
              <a:rPr lang="zh-TW" altLang="en-US" sz="1350" b="1" dirty="0"/>
              <a:t>競争的研究費制度</a:t>
            </a:r>
            <a:r>
              <a:rPr lang="ja-JP" altLang="en-US" sz="1350" b="1" dirty="0"/>
              <a:t>の助成を受けた研究成果論文（査読付ジャーナルに掲載されたもの）とその根拠データの即時オープンアクセス化を義務化</a:t>
            </a:r>
            <a:endParaRPr lang="en-US" altLang="ja-JP" sz="1200" dirty="0"/>
          </a:p>
          <a:p>
            <a:pPr marL="53579" indent="0">
              <a:buNone/>
            </a:pPr>
            <a:endParaRPr lang="en-US" altLang="ja-JP" sz="1650" dirty="0"/>
          </a:p>
          <a:p>
            <a:pPr marL="333367" lvl="1" indent="-142871">
              <a:buFont typeface="游ゴシック" panose="020B0400000000000000" pitchFamily="50" charset="-128"/>
              <a:buChar char="-"/>
            </a:pPr>
            <a:endParaRPr lang="en-US" altLang="ja-JP" sz="600" dirty="0"/>
          </a:p>
          <a:p>
            <a:pPr marL="190496" lvl="1" indent="0">
              <a:buNone/>
            </a:pPr>
            <a:endParaRPr lang="en-US" altLang="ja-JP" sz="1200" dirty="0"/>
          </a:p>
          <a:p>
            <a:pPr marL="53578" indent="0">
              <a:buNone/>
            </a:pPr>
            <a:endParaRPr lang="en-US" altLang="ja-JP" sz="1500" dirty="0"/>
          </a:p>
          <a:p>
            <a:endParaRPr lang="en-US" altLang="ja-JP" sz="1500" dirty="0"/>
          </a:p>
          <a:p>
            <a:endParaRPr lang="en-US" altLang="ja-JP" sz="1500" dirty="0"/>
          </a:p>
          <a:p>
            <a:endParaRPr kumimoji="1" lang="en-US" altLang="ja-JP" dirty="0"/>
          </a:p>
        </p:txBody>
      </p:sp>
    </p:spTree>
    <p:extLst>
      <p:ext uri="{BB962C8B-B14F-4D97-AF65-F5344CB8AC3E}">
        <p14:creationId xmlns:p14="http://schemas.microsoft.com/office/powerpoint/2010/main" val="3413742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700" dirty="0"/>
              <a:t>政策レベルでのオープンアクセスの動向②</a:t>
            </a:r>
          </a:p>
        </p:txBody>
      </p:sp>
      <p:sp>
        <p:nvSpPr>
          <p:cNvPr id="4" name="スライド番号プレースホルダー 3"/>
          <p:cNvSpPr>
            <a:spLocks noGrp="1"/>
          </p:cNvSpPr>
          <p:nvPr>
            <p:ph type="sldNum" sz="quarter" idx="12"/>
          </p:nvPr>
        </p:nvSpPr>
        <p:spPr/>
        <p:txBody>
          <a:bodyPr/>
          <a:lstStyle/>
          <a:p>
            <a:r>
              <a:rPr lang="en-US" altLang="ja-JP" dirty="0"/>
              <a:t>5</a:t>
            </a:r>
            <a:endParaRPr lang="ja-JP" altLang="en-US" dirty="0"/>
          </a:p>
        </p:txBody>
      </p:sp>
      <p:sp>
        <p:nvSpPr>
          <p:cNvPr id="3" name="コンテンツ プレースホルダー 2"/>
          <p:cNvSpPr>
            <a:spLocks noGrp="1"/>
          </p:cNvSpPr>
          <p:nvPr>
            <p:ph idx="1"/>
          </p:nvPr>
        </p:nvSpPr>
        <p:spPr/>
        <p:txBody>
          <a:bodyPr/>
          <a:lstStyle/>
          <a:p>
            <a:r>
              <a:rPr lang="ja-JP" altLang="en-US" dirty="0"/>
              <a:t>日本の施策</a:t>
            </a:r>
            <a:endParaRPr lang="en-US" altLang="ja-JP" dirty="0"/>
          </a:p>
          <a:p>
            <a:pPr marL="188996" indent="-134538">
              <a:spcBef>
                <a:spcPts val="360"/>
              </a:spcBef>
              <a:buFont typeface="Arial" panose="020B0604020202020204" pitchFamily="34" charset="0"/>
              <a:buChar char="•"/>
            </a:pPr>
            <a:r>
              <a:rPr lang="ja-JP" altLang="en-US" sz="1500" dirty="0"/>
              <a:t>国の政策文書等</a:t>
            </a:r>
            <a:endParaRPr lang="en-US" altLang="ja-JP" sz="1500" dirty="0"/>
          </a:p>
          <a:p>
            <a:pPr marL="334800" lvl="1" indent="-144000">
              <a:spcBef>
                <a:spcPts val="324"/>
              </a:spcBef>
              <a:buFont typeface="游ゴシック" panose="020B0400000000000000" pitchFamily="50" charset="-128"/>
              <a:buChar char="-"/>
            </a:pPr>
            <a:r>
              <a:rPr lang="ja-JP" altLang="en-US" sz="1350" dirty="0"/>
              <a:t>「第</a:t>
            </a:r>
            <a:r>
              <a:rPr lang="en-US" altLang="ja-JP" sz="1350" dirty="0"/>
              <a:t>4</a:t>
            </a:r>
            <a:r>
              <a:rPr lang="ja-JP" altLang="en-US" sz="1350" dirty="0"/>
              <a:t>期科学技術基本計画」</a:t>
            </a:r>
            <a:r>
              <a:rPr lang="en-US" altLang="ja-JP" sz="1350" dirty="0"/>
              <a:t>(2011</a:t>
            </a:r>
            <a:r>
              <a:rPr lang="ja-JP" altLang="en-US" sz="1350" dirty="0"/>
              <a:t>年</a:t>
            </a:r>
            <a:r>
              <a:rPr lang="en-US" altLang="ja-JP" sz="1350" dirty="0"/>
              <a:t>8</a:t>
            </a:r>
            <a:r>
              <a:rPr lang="ja-JP" altLang="en-US" sz="1350" dirty="0"/>
              <a:t>月</a:t>
            </a:r>
            <a:r>
              <a:rPr lang="en-US" altLang="ja-JP" sz="1350" dirty="0"/>
              <a:t>) </a:t>
            </a:r>
            <a:r>
              <a:rPr lang="ja-JP" altLang="en-US" sz="1350" dirty="0"/>
              <a:t>→ 「第</a:t>
            </a:r>
            <a:r>
              <a:rPr lang="en-US" altLang="ja-JP" sz="1350" dirty="0"/>
              <a:t>5</a:t>
            </a:r>
            <a:r>
              <a:rPr lang="ja-JP" altLang="en-US" sz="1350" dirty="0"/>
              <a:t>期科学技術基本計画」</a:t>
            </a:r>
            <a:r>
              <a:rPr lang="en-US" altLang="ja-JP" sz="1350" dirty="0"/>
              <a:t>(2016</a:t>
            </a:r>
            <a:r>
              <a:rPr lang="ja-JP" altLang="en-US" sz="1350" dirty="0"/>
              <a:t>年</a:t>
            </a:r>
            <a:r>
              <a:rPr lang="en-US" altLang="ja-JP" sz="1350" dirty="0"/>
              <a:t>1</a:t>
            </a:r>
            <a:r>
              <a:rPr lang="ja-JP" altLang="en-US" sz="1350" dirty="0"/>
              <a:t>月</a:t>
            </a:r>
            <a:r>
              <a:rPr lang="en-US" altLang="ja-JP" sz="1350" dirty="0"/>
              <a:t>)</a:t>
            </a:r>
            <a:r>
              <a:rPr lang="ja-JP" altLang="en-US" sz="1350" dirty="0"/>
              <a:t> →「第</a:t>
            </a:r>
            <a:r>
              <a:rPr lang="en-US" altLang="ja-JP" sz="1350" dirty="0"/>
              <a:t>6</a:t>
            </a:r>
            <a:r>
              <a:rPr lang="ja-JP" altLang="en-US" sz="1350" dirty="0"/>
              <a:t>期科学技術・イノベーション基本計画」</a:t>
            </a:r>
            <a:r>
              <a:rPr lang="en-US" altLang="ja-JP" sz="1350" dirty="0"/>
              <a:t>(2021</a:t>
            </a:r>
            <a:r>
              <a:rPr lang="ja-JP" altLang="en-US" sz="1350" dirty="0"/>
              <a:t>年</a:t>
            </a:r>
            <a:r>
              <a:rPr lang="en-US" altLang="ja-JP" sz="1350" dirty="0"/>
              <a:t>3</a:t>
            </a:r>
            <a:r>
              <a:rPr lang="ja-JP" altLang="en-US" sz="1350" dirty="0"/>
              <a:t>月</a:t>
            </a:r>
            <a:r>
              <a:rPr lang="en-US" altLang="ja-JP" sz="1350" dirty="0"/>
              <a:t>)</a:t>
            </a:r>
          </a:p>
          <a:p>
            <a:pPr marL="334800" lvl="1" indent="-144000">
              <a:spcBef>
                <a:spcPts val="324"/>
              </a:spcBef>
              <a:buFont typeface="游ゴシック" panose="020B0400000000000000" pitchFamily="50" charset="-128"/>
              <a:buChar char="-"/>
            </a:pPr>
            <a:r>
              <a:rPr lang="ja-JP" altLang="en-US" sz="1350" dirty="0"/>
              <a:t>「統合イノベーション戦略</a:t>
            </a:r>
            <a:r>
              <a:rPr lang="en-US" altLang="ja-JP" sz="1350" dirty="0"/>
              <a:t>2023</a:t>
            </a:r>
            <a:r>
              <a:rPr lang="ja-JP" altLang="en-US" sz="1350" dirty="0"/>
              <a:t>」（</a:t>
            </a:r>
            <a:r>
              <a:rPr lang="en-US" altLang="ja-JP" sz="1350" dirty="0"/>
              <a:t>2023</a:t>
            </a:r>
            <a:r>
              <a:rPr lang="ja-JP" altLang="en-US" sz="1350" dirty="0"/>
              <a:t>年</a:t>
            </a:r>
            <a:r>
              <a:rPr lang="en-US" altLang="ja-JP" sz="1350" dirty="0"/>
              <a:t>6</a:t>
            </a:r>
            <a:r>
              <a:rPr lang="ja-JP" altLang="en-US" sz="1350" dirty="0"/>
              <a:t>月）</a:t>
            </a:r>
            <a:endParaRPr lang="en-US" altLang="ja-JP" sz="1350" dirty="0"/>
          </a:p>
          <a:p>
            <a:pPr marL="188996" indent="-134538">
              <a:spcBef>
                <a:spcPts val="675"/>
              </a:spcBef>
              <a:buFont typeface="Arial" panose="020B0604020202020204" pitchFamily="34" charset="0"/>
              <a:buChar char="•"/>
            </a:pPr>
            <a:r>
              <a:rPr lang="ja-JP" altLang="en-US" sz="1500" dirty="0"/>
              <a:t>プラットフォームの整備</a:t>
            </a:r>
            <a:endParaRPr lang="en-US" altLang="ja-JP" sz="1500" dirty="0"/>
          </a:p>
          <a:p>
            <a:pPr marL="334800" lvl="1" indent="-144000">
              <a:spcBef>
                <a:spcPts val="324"/>
              </a:spcBef>
              <a:buFont typeface="游ゴシック" panose="020B0400000000000000" pitchFamily="50" charset="-128"/>
              <a:buChar char="-"/>
            </a:pPr>
            <a:r>
              <a:rPr lang="ja-JP" altLang="en-US" sz="1350" dirty="0"/>
              <a:t>「</a:t>
            </a:r>
            <a:r>
              <a:rPr lang="en-US" altLang="ja-JP" sz="1350" dirty="0"/>
              <a:t>J-Stage</a:t>
            </a:r>
            <a:r>
              <a:rPr lang="ja-JP" altLang="en-US" sz="1350" dirty="0"/>
              <a:t>」のサービス開始 </a:t>
            </a:r>
            <a:r>
              <a:rPr lang="en-US" altLang="ja-JP" sz="1350" dirty="0"/>
              <a:t>(1998</a:t>
            </a:r>
            <a:r>
              <a:rPr lang="ja-JP" altLang="en-US" sz="1350" dirty="0"/>
              <a:t>年～</a:t>
            </a:r>
            <a:r>
              <a:rPr lang="en-US" altLang="ja-JP" sz="1350" dirty="0"/>
              <a:t>)</a:t>
            </a:r>
          </a:p>
          <a:p>
            <a:pPr marL="334800" lvl="1" indent="-144000">
              <a:spcBef>
                <a:spcPts val="324"/>
              </a:spcBef>
              <a:buFont typeface="游ゴシック" panose="020B0400000000000000" pitchFamily="50" charset="-128"/>
              <a:buChar char="-"/>
            </a:pPr>
            <a:r>
              <a:rPr lang="en-US" altLang="ja-JP" sz="1350" dirty="0"/>
              <a:t>NII</a:t>
            </a:r>
            <a:r>
              <a:rPr lang="ja-JP" altLang="en-US" sz="1350" dirty="0"/>
              <a:t>による各大学の機関リポジトリ構築支援 </a:t>
            </a:r>
            <a:r>
              <a:rPr lang="en-US" altLang="ja-JP" sz="1350" dirty="0"/>
              <a:t>(2005</a:t>
            </a:r>
            <a:r>
              <a:rPr lang="ja-JP" altLang="en-US" sz="1350" dirty="0"/>
              <a:t>年～</a:t>
            </a:r>
            <a:r>
              <a:rPr lang="en-US" altLang="ja-JP" sz="1350" dirty="0"/>
              <a:t>)</a:t>
            </a:r>
          </a:p>
          <a:p>
            <a:pPr marL="188996" indent="-134538">
              <a:spcBef>
                <a:spcPts val="675"/>
              </a:spcBef>
              <a:buFont typeface="Arial" panose="020B0604020202020204" pitchFamily="34" charset="0"/>
              <a:buChar char="•"/>
            </a:pPr>
            <a:r>
              <a:rPr lang="ja-JP" altLang="en-US" sz="1500" dirty="0"/>
              <a:t>義務化への動き</a:t>
            </a:r>
            <a:endParaRPr lang="en-US" altLang="ja-JP" sz="1500" dirty="0"/>
          </a:p>
          <a:p>
            <a:pPr marL="334800" lvl="1" indent="-144000">
              <a:spcBef>
                <a:spcPts val="324"/>
              </a:spcBef>
              <a:buFont typeface="游ゴシック" panose="020B0400000000000000" pitchFamily="50" charset="-128"/>
              <a:buChar char="-"/>
            </a:pPr>
            <a:r>
              <a:rPr lang="ja-JP" altLang="en-US" sz="1350" dirty="0"/>
              <a:t>学位規則の改正による博士論文のインターネット公開義務化 </a:t>
            </a:r>
            <a:r>
              <a:rPr lang="en-US" altLang="ja-JP" sz="1350" dirty="0"/>
              <a:t>(2013</a:t>
            </a:r>
            <a:r>
              <a:rPr lang="ja-JP" altLang="en-US" sz="1350" dirty="0"/>
              <a:t>年</a:t>
            </a:r>
            <a:r>
              <a:rPr lang="en-US" altLang="ja-JP" sz="1350" dirty="0"/>
              <a:t>4</a:t>
            </a:r>
            <a:r>
              <a:rPr lang="ja-JP" altLang="en-US" sz="1350" dirty="0"/>
              <a:t>月～</a:t>
            </a:r>
            <a:r>
              <a:rPr lang="en-US" altLang="ja-JP" sz="1350" dirty="0"/>
              <a:t>)</a:t>
            </a:r>
          </a:p>
          <a:p>
            <a:pPr marL="334800" lvl="1" indent="-144000">
              <a:spcBef>
                <a:spcPts val="324"/>
              </a:spcBef>
              <a:buFont typeface="游ゴシック" panose="020B0400000000000000" pitchFamily="50" charset="-128"/>
              <a:buChar char="-"/>
            </a:pPr>
            <a:r>
              <a:rPr lang="en-US" altLang="ja-JP" sz="1350" dirty="0"/>
              <a:t>JSPS</a:t>
            </a:r>
            <a:r>
              <a:rPr lang="ja-JP" altLang="en-US" sz="1350" dirty="0"/>
              <a:t>「日本学術振興会の事業における論文のオープンアクセス化に関する実施方針」</a:t>
            </a:r>
            <a:r>
              <a:rPr lang="en-US" altLang="ja-JP" sz="1350" dirty="0"/>
              <a:t>(2017</a:t>
            </a:r>
            <a:r>
              <a:rPr lang="ja-JP" altLang="en-US" sz="1350" dirty="0"/>
              <a:t>年</a:t>
            </a:r>
            <a:r>
              <a:rPr lang="en-US" altLang="ja-JP" sz="1350" dirty="0"/>
              <a:t>3</a:t>
            </a:r>
            <a:r>
              <a:rPr lang="ja-JP" altLang="en-US" sz="1350" dirty="0"/>
              <a:t>月</a:t>
            </a:r>
            <a:r>
              <a:rPr lang="en-US" altLang="ja-JP" sz="1350" dirty="0"/>
              <a:t>)</a:t>
            </a:r>
          </a:p>
          <a:p>
            <a:pPr marL="334800" lvl="1" indent="-144000">
              <a:spcBef>
                <a:spcPts val="324"/>
              </a:spcBef>
              <a:buFont typeface="游ゴシック" panose="020B0400000000000000" pitchFamily="50" charset="-128"/>
              <a:buChar char="-"/>
            </a:pPr>
            <a:r>
              <a:rPr lang="en-US" altLang="ja-JP" sz="1350" dirty="0"/>
              <a:t>JST</a:t>
            </a:r>
            <a:r>
              <a:rPr lang="ja-JP" altLang="en-US" sz="1350" dirty="0"/>
              <a:t>「オープンサイエンス促進に向けた研究成果の取扱いに関する</a:t>
            </a:r>
            <a:r>
              <a:rPr lang="en-US" altLang="ja-JP" sz="1350" dirty="0"/>
              <a:t>JST</a:t>
            </a:r>
            <a:r>
              <a:rPr lang="ja-JP" altLang="en-US" sz="1350" dirty="0"/>
              <a:t>の基本方針」</a:t>
            </a:r>
            <a:r>
              <a:rPr lang="en-US" altLang="ja-JP" sz="1350" dirty="0"/>
              <a:t>(2017</a:t>
            </a:r>
            <a:r>
              <a:rPr lang="ja-JP" altLang="en-US" sz="1350" dirty="0"/>
              <a:t>年</a:t>
            </a:r>
            <a:r>
              <a:rPr lang="en-US" altLang="ja-JP" sz="1350" dirty="0"/>
              <a:t>4</a:t>
            </a:r>
            <a:r>
              <a:rPr lang="ja-JP" altLang="en-US" sz="1350" dirty="0"/>
              <a:t>月</a:t>
            </a:r>
            <a:r>
              <a:rPr lang="en-US" altLang="ja-JP" sz="1350" dirty="0"/>
              <a:t>)</a:t>
            </a:r>
          </a:p>
          <a:p>
            <a:pPr marL="334800" lvl="1" indent="-144000">
              <a:spcBef>
                <a:spcPts val="324"/>
              </a:spcBef>
              <a:buFont typeface="游ゴシック" panose="020B0400000000000000" pitchFamily="50" charset="-128"/>
              <a:buChar char="-"/>
            </a:pPr>
            <a:r>
              <a:rPr lang="ja-JP" altLang="en-US" sz="1350" b="1" dirty="0"/>
              <a:t>内閣府「</a:t>
            </a:r>
            <a:r>
              <a:rPr lang="ja-JP" altLang="en-US" sz="1400" b="1" dirty="0"/>
              <a:t>学術論文等の即時オープンアクセスの実現に向けた基本方針</a:t>
            </a:r>
            <a:r>
              <a:rPr lang="ja-JP" altLang="en-US" sz="1350" b="1" dirty="0"/>
              <a:t>」（</a:t>
            </a:r>
            <a:r>
              <a:rPr lang="en-US" altLang="ja-JP" sz="1350" b="1" dirty="0"/>
              <a:t>2024</a:t>
            </a:r>
            <a:r>
              <a:rPr lang="ja-JP" altLang="en-US" sz="1350" b="1" dirty="0"/>
              <a:t>年</a:t>
            </a:r>
            <a:r>
              <a:rPr lang="en-US" altLang="ja-JP" sz="1350" b="1" dirty="0"/>
              <a:t>2</a:t>
            </a:r>
            <a:r>
              <a:rPr lang="ja-JP" altLang="en-US" sz="1350" b="1" dirty="0"/>
              <a:t>月）</a:t>
            </a:r>
            <a:endParaRPr lang="en-US" altLang="ja-JP" sz="900" b="1" dirty="0"/>
          </a:p>
          <a:p>
            <a:pPr marL="0" indent="0">
              <a:buNone/>
            </a:pPr>
            <a:endParaRPr lang="en-US" altLang="ja-JP" sz="900" dirty="0"/>
          </a:p>
          <a:p>
            <a:endParaRPr lang="en-US" altLang="ja-JP" sz="1500" dirty="0"/>
          </a:p>
          <a:p>
            <a:endParaRPr kumimoji="1" lang="en-US" altLang="ja-JP" dirty="0"/>
          </a:p>
        </p:txBody>
      </p:sp>
    </p:spTree>
    <p:extLst>
      <p:ext uri="{BB962C8B-B14F-4D97-AF65-F5344CB8AC3E}">
        <p14:creationId xmlns:p14="http://schemas.microsoft.com/office/powerpoint/2010/main" val="3583133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0149E5-C889-E650-D5D2-9638207254D1}"/>
            </a:ext>
          </a:extLst>
        </p:cNvPr>
        <p:cNvGrpSpPr/>
        <p:nvPr/>
      </p:nvGrpSpPr>
      <p:grpSpPr>
        <a:xfrm>
          <a:off x="0" y="0"/>
          <a:ext cx="0" cy="0"/>
          <a:chOff x="0" y="0"/>
          <a:chExt cx="0" cy="0"/>
        </a:xfrm>
      </p:grpSpPr>
      <p:grpSp>
        <p:nvGrpSpPr>
          <p:cNvPr id="39" name="グループ化 38">
            <a:extLst>
              <a:ext uri="{FF2B5EF4-FFF2-40B4-BE49-F238E27FC236}">
                <a16:creationId xmlns:a16="http://schemas.microsoft.com/office/drawing/2014/main" id="{BC3B0510-1A55-D24C-5078-3C360AA83E00}"/>
              </a:ext>
            </a:extLst>
          </p:cNvPr>
          <p:cNvGrpSpPr/>
          <p:nvPr/>
        </p:nvGrpSpPr>
        <p:grpSpPr>
          <a:xfrm>
            <a:off x="4716016" y="1923678"/>
            <a:ext cx="2823784" cy="2665239"/>
            <a:chOff x="4593289" y="2125363"/>
            <a:chExt cx="2517620" cy="2376265"/>
          </a:xfrm>
        </p:grpSpPr>
        <p:sp>
          <p:nvSpPr>
            <p:cNvPr id="32" name="フリーフォーム: 図形 31">
              <a:extLst>
                <a:ext uri="{FF2B5EF4-FFF2-40B4-BE49-F238E27FC236}">
                  <a16:creationId xmlns:a16="http://schemas.microsoft.com/office/drawing/2014/main" id="{C99F3A87-30E0-624B-9D81-E085C27ABD1F}"/>
                </a:ext>
              </a:extLst>
            </p:cNvPr>
            <p:cNvSpPr/>
            <p:nvPr/>
          </p:nvSpPr>
          <p:spPr>
            <a:xfrm>
              <a:off x="5153665" y="3039312"/>
              <a:ext cx="698435" cy="526240"/>
            </a:xfrm>
            <a:custGeom>
              <a:avLst/>
              <a:gdLst>
                <a:gd name="connsiteX0" fmla="*/ 182881 w 747913"/>
                <a:gd name="connsiteY0" fmla="*/ 0 h 563520"/>
                <a:gd name="connsiteX1" fmla="*/ 736513 w 747913"/>
                <a:gd name="connsiteY1" fmla="*/ 229322 h 563520"/>
                <a:gd name="connsiteX2" fmla="*/ 747913 w 747913"/>
                <a:gd name="connsiteY2" fmla="*/ 243139 h 563520"/>
                <a:gd name="connsiteX3" fmla="*/ 663707 w 747913"/>
                <a:gd name="connsiteY3" fmla="*/ 345197 h 563520"/>
                <a:gd name="connsiteX4" fmla="*/ 591519 w 747913"/>
                <a:gd name="connsiteY4" fmla="*/ 478193 h 563520"/>
                <a:gd name="connsiteX5" fmla="*/ 565032 w 747913"/>
                <a:gd name="connsiteY5" fmla="*/ 563520 h 563520"/>
                <a:gd name="connsiteX6" fmla="*/ 443152 w 747913"/>
                <a:gd name="connsiteY6" fmla="*/ 525687 h 563520"/>
                <a:gd name="connsiteX7" fmla="*/ 26487 w 747913"/>
                <a:gd name="connsiteY7" fmla="*/ 109022 h 563520"/>
                <a:gd name="connsiteX8" fmla="*/ 0 w 747913"/>
                <a:gd name="connsiteY8" fmla="*/ 23695 h 563520"/>
                <a:gd name="connsiteX9" fmla="*/ 25088 w 747913"/>
                <a:gd name="connsiteY9" fmla="*/ 15907 h 563520"/>
                <a:gd name="connsiteX10" fmla="*/ 182881 w 747913"/>
                <a:gd name="connsiteY10" fmla="*/ 0 h 56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7913" h="563520">
                  <a:moveTo>
                    <a:pt x="182881" y="0"/>
                  </a:moveTo>
                  <a:cubicBezTo>
                    <a:pt x="399088" y="0"/>
                    <a:pt x="594827" y="87635"/>
                    <a:pt x="736513" y="229322"/>
                  </a:cubicBezTo>
                  <a:lnTo>
                    <a:pt x="747913" y="243139"/>
                  </a:lnTo>
                  <a:lnTo>
                    <a:pt x="663707" y="345197"/>
                  </a:lnTo>
                  <a:cubicBezTo>
                    <a:pt x="635567" y="386850"/>
                    <a:pt x="611329" y="431357"/>
                    <a:pt x="591519" y="478193"/>
                  </a:cubicBezTo>
                  <a:lnTo>
                    <a:pt x="565032" y="563520"/>
                  </a:lnTo>
                  <a:lnTo>
                    <a:pt x="443152" y="525687"/>
                  </a:lnTo>
                  <a:cubicBezTo>
                    <a:pt x="255809" y="446448"/>
                    <a:pt x="105727" y="296365"/>
                    <a:pt x="26487" y="109022"/>
                  </a:cubicBezTo>
                  <a:lnTo>
                    <a:pt x="0" y="23695"/>
                  </a:lnTo>
                  <a:lnTo>
                    <a:pt x="25088" y="15907"/>
                  </a:lnTo>
                  <a:cubicBezTo>
                    <a:pt x="76057" y="5477"/>
                    <a:pt x="128829" y="0"/>
                    <a:pt x="182881" y="0"/>
                  </a:cubicBezTo>
                  <a:close/>
                </a:path>
              </a:pathLst>
            </a:custGeom>
            <a:solidFill>
              <a:schemeClr val="accent3">
                <a:lumMod val="20000"/>
                <a:lumOff val="80000"/>
                <a:alpha val="50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208787" tIns="274034" rIns="208788" bIns="587216" numCol="1" spcCol="1270" anchor="ctr" anchorCtr="0">
              <a:noAutofit/>
            </a:bodyPr>
            <a:lstStyle/>
            <a:p>
              <a:pPr marL="0" lvl="0" indent="0" algn="ctr" defTabSz="444500">
                <a:lnSpc>
                  <a:spcPct val="90000"/>
                </a:lnSpc>
                <a:spcBef>
                  <a:spcPct val="0"/>
                </a:spcBef>
                <a:spcAft>
                  <a:spcPct val="35000"/>
                </a:spcAft>
                <a:buNone/>
              </a:pPr>
              <a:endParaRPr kumimoji="1" lang="ja-JP" altLang="en-US" sz="1000" kern="1200" dirty="0"/>
            </a:p>
          </p:txBody>
        </p:sp>
        <p:grpSp>
          <p:nvGrpSpPr>
            <p:cNvPr id="33" name="グループ化 32">
              <a:extLst>
                <a:ext uri="{FF2B5EF4-FFF2-40B4-BE49-F238E27FC236}">
                  <a16:creationId xmlns:a16="http://schemas.microsoft.com/office/drawing/2014/main" id="{527255FE-0CDF-EA47-BF74-474EE0EAA6CE}"/>
                </a:ext>
              </a:extLst>
            </p:cNvPr>
            <p:cNvGrpSpPr/>
            <p:nvPr/>
          </p:nvGrpSpPr>
          <p:grpSpPr>
            <a:xfrm>
              <a:off x="4593289" y="2125363"/>
              <a:ext cx="2517620" cy="2376265"/>
              <a:chOff x="428872" y="1524251"/>
              <a:chExt cx="2695973" cy="2544600"/>
            </a:xfrm>
          </p:grpSpPr>
          <p:sp>
            <p:nvSpPr>
              <p:cNvPr id="31" name="フリーフォーム: 図形 30">
                <a:extLst>
                  <a:ext uri="{FF2B5EF4-FFF2-40B4-BE49-F238E27FC236}">
                    <a16:creationId xmlns:a16="http://schemas.microsoft.com/office/drawing/2014/main" id="{7FB37431-2F0D-EBD3-9DCE-8FE6F770CC20}"/>
                  </a:ext>
                </a:extLst>
              </p:cNvPr>
              <p:cNvSpPr/>
              <p:nvPr/>
            </p:nvSpPr>
            <p:spPr>
              <a:xfrm>
                <a:off x="1776860" y="2502944"/>
                <a:ext cx="747913" cy="563519"/>
              </a:xfrm>
              <a:custGeom>
                <a:avLst/>
                <a:gdLst>
                  <a:gd name="connsiteX0" fmla="*/ 565032 w 747913"/>
                  <a:gd name="connsiteY0" fmla="*/ 0 h 563520"/>
                  <a:gd name="connsiteX1" fmla="*/ 722825 w 747913"/>
                  <a:gd name="connsiteY1" fmla="*/ 15907 h 563520"/>
                  <a:gd name="connsiteX2" fmla="*/ 747913 w 747913"/>
                  <a:gd name="connsiteY2" fmla="*/ 23695 h 563520"/>
                  <a:gd name="connsiteX3" fmla="*/ 721426 w 747913"/>
                  <a:gd name="connsiteY3" fmla="*/ 109022 h 563520"/>
                  <a:gd name="connsiteX4" fmla="*/ 304761 w 747913"/>
                  <a:gd name="connsiteY4" fmla="*/ 525687 h 563520"/>
                  <a:gd name="connsiteX5" fmla="*/ 182881 w 747913"/>
                  <a:gd name="connsiteY5" fmla="*/ 563520 h 563520"/>
                  <a:gd name="connsiteX6" fmla="*/ 156394 w 747913"/>
                  <a:gd name="connsiteY6" fmla="*/ 478193 h 563520"/>
                  <a:gd name="connsiteX7" fmla="*/ 84206 w 747913"/>
                  <a:gd name="connsiteY7" fmla="*/ 345197 h 563520"/>
                  <a:gd name="connsiteX8" fmla="*/ 0 w 747913"/>
                  <a:gd name="connsiteY8" fmla="*/ 243139 h 563520"/>
                  <a:gd name="connsiteX9" fmla="*/ 11400 w 747913"/>
                  <a:gd name="connsiteY9" fmla="*/ 229322 h 563520"/>
                  <a:gd name="connsiteX10" fmla="*/ 565032 w 747913"/>
                  <a:gd name="connsiteY10" fmla="*/ 0 h 56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7913" h="563520">
                    <a:moveTo>
                      <a:pt x="565032" y="0"/>
                    </a:moveTo>
                    <a:cubicBezTo>
                      <a:pt x="619084" y="0"/>
                      <a:pt x="671856" y="5477"/>
                      <a:pt x="722825" y="15907"/>
                    </a:cubicBezTo>
                    <a:lnTo>
                      <a:pt x="747913" y="23695"/>
                    </a:lnTo>
                    <a:lnTo>
                      <a:pt x="721426" y="109022"/>
                    </a:lnTo>
                    <a:cubicBezTo>
                      <a:pt x="642187" y="296365"/>
                      <a:pt x="492104" y="446448"/>
                      <a:pt x="304761" y="525687"/>
                    </a:cubicBezTo>
                    <a:lnTo>
                      <a:pt x="182881" y="563520"/>
                    </a:lnTo>
                    <a:lnTo>
                      <a:pt x="156394" y="478193"/>
                    </a:lnTo>
                    <a:cubicBezTo>
                      <a:pt x="136584" y="431357"/>
                      <a:pt x="112346" y="386850"/>
                      <a:pt x="84206" y="345197"/>
                    </a:cubicBezTo>
                    <a:lnTo>
                      <a:pt x="0" y="243139"/>
                    </a:lnTo>
                    <a:lnTo>
                      <a:pt x="11400" y="229322"/>
                    </a:lnTo>
                    <a:cubicBezTo>
                      <a:pt x="153087" y="87635"/>
                      <a:pt x="348825" y="0"/>
                      <a:pt x="565032" y="0"/>
                    </a:cubicBezTo>
                    <a:close/>
                  </a:path>
                </a:pathLst>
              </a:custGeom>
              <a:solidFill>
                <a:schemeClr val="tx2">
                  <a:lumMod val="20000"/>
                  <a:lumOff val="80000"/>
                  <a:alpha val="50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208787" tIns="274034" rIns="208788" bIns="587216" numCol="1" spcCol="1270" anchor="ctr" anchorCtr="0">
                <a:noAutofit/>
              </a:bodyPr>
              <a:lstStyle/>
              <a:p>
                <a:pPr marL="0" lvl="0" indent="0" algn="ctr" defTabSz="444500">
                  <a:lnSpc>
                    <a:spcPct val="90000"/>
                  </a:lnSpc>
                  <a:spcBef>
                    <a:spcPct val="0"/>
                  </a:spcBef>
                  <a:spcAft>
                    <a:spcPct val="35000"/>
                  </a:spcAft>
                  <a:buNone/>
                </a:pPr>
                <a:endParaRPr kumimoji="1" lang="ja-JP" altLang="en-US" sz="1000" kern="1200" dirty="0"/>
              </a:p>
            </p:txBody>
          </p:sp>
          <p:sp>
            <p:nvSpPr>
              <p:cNvPr id="30" name="フリーフォーム: 図形 29">
                <a:extLst>
                  <a:ext uri="{FF2B5EF4-FFF2-40B4-BE49-F238E27FC236}">
                    <a16:creationId xmlns:a16="http://schemas.microsoft.com/office/drawing/2014/main" id="{BFE8A52B-C78C-BD9C-1102-B4B42CB95341}"/>
                  </a:ext>
                </a:extLst>
              </p:cNvPr>
              <p:cNvSpPr/>
              <p:nvPr/>
            </p:nvSpPr>
            <p:spPr>
              <a:xfrm>
                <a:off x="1558937" y="3066464"/>
                <a:ext cx="435844" cy="759248"/>
              </a:xfrm>
              <a:custGeom>
                <a:avLst/>
                <a:gdLst>
                  <a:gd name="connsiteX0" fmla="*/ 35041 w 435844"/>
                  <a:gd name="connsiteY0" fmla="*/ 0 h 759249"/>
                  <a:gd name="connsiteX1" fmla="*/ 60129 w 435844"/>
                  <a:gd name="connsiteY1" fmla="*/ 7788 h 759249"/>
                  <a:gd name="connsiteX2" fmla="*/ 217922 w 435844"/>
                  <a:gd name="connsiteY2" fmla="*/ 23695 h 759249"/>
                  <a:gd name="connsiteX3" fmla="*/ 375715 w 435844"/>
                  <a:gd name="connsiteY3" fmla="*/ 7788 h 759249"/>
                  <a:gd name="connsiteX4" fmla="*/ 400803 w 435844"/>
                  <a:gd name="connsiteY4" fmla="*/ 0 h 759249"/>
                  <a:gd name="connsiteX5" fmla="*/ 419937 w 435844"/>
                  <a:gd name="connsiteY5" fmla="*/ 61641 h 759249"/>
                  <a:gd name="connsiteX6" fmla="*/ 435844 w 435844"/>
                  <a:gd name="connsiteY6" fmla="*/ 219434 h 759249"/>
                  <a:gd name="connsiteX7" fmla="*/ 302128 w 435844"/>
                  <a:gd name="connsiteY7" fmla="*/ 657191 h 759249"/>
                  <a:gd name="connsiteX8" fmla="*/ 217922 w 435844"/>
                  <a:gd name="connsiteY8" fmla="*/ 759249 h 759249"/>
                  <a:gd name="connsiteX9" fmla="*/ 133716 w 435844"/>
                  <a:gd name="connsiteY9" fmla="*/ 657191 h 759249"/>
                  <a:gd name="connsiteX10" fmla="*/ 0 w 435844"/>
                  <a:gd name="connsiteY10" fmla="*/ 219434 h 759249"/>
                  <a:gd name="connsiteX11" fmla="*/ 15907 w 435844"/>
                  <a:gd name="connsiteY11" fmla="*/ 61641 h 759249"/>
                  <a:gd name="connsiteX12" fmla="*/ 35041 w 435844"/>
                  <a:gd name="connsiteY12" fmla="*/ 0 h 75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5844" h="759249">
                    <a:moveTo>
                      <a:pt x="35041" y="0"/>
                    </a:moveTo>
                    <a:lnTo>
                      <a:pt x="60129" y="7788"/>
                    </a:lnTo>
                    <a:cubicBezTo>
                      <a:pt x="111098" y="18218"/>
                      <a:pt x="163870" y="23695"/>
                      <a:pt x="217922" y="23695"/>
                    </a:cubicBezTo>
                    <a:cubicBezTo>
                      <a:pt x="271974" y="23695"/>
                      <a:pt x="324746" y="18218"/>
                      <a:pt x="375715" y="7788"/>
                    </a:cubicBezTo>
                    <a:lnTo>
                      <a:pt x="400803" y="0"/>
                    </a:lnTo>
                    <a:lnTo>
                      <a:pt x="419937" y="61641"/>
                    </a:lnTo>
                    <a:cubicBezTo>
                      <a:pt x="430367" y="112610"/>
                      <a:pt x="435844" y="165382"/>
                      <a:pt x="435844" y="219434"/>
                    </a:cubicBezTo>
                    <a:cubicBezTo>
                      <a:pt x="435844" y="381589"/>
                      <a:pt x="386549" y="532231"/>
                      <a:pt x="302128" y="657191"/>
                    </a:cubicBezTo>
                    <a:lnTo>
                      <a:pt x="217922" y="759249"/>
                    </a:lnTo>
                    <a:lnTo>
                      <a:pt x="133716" y="657191"/>
                    </a:lnTo>
                    <a:cubicBezTo>
                      <a:pt x="49295" y="532231"/>
                      <a:pt x="0" y="381589"/>
                      <a:pt x="0" y="219434"/>
                    </a:cubicBezTo>
                    <a:cubicBezTo>
                      <a:pt x="0" y="165382"/>
                      <a:pt x="5477" y="112610"/>
                      <a:pt x="15907" y="61641"/>
                    </a:cubicBezTo>
                    <a:lnTo>
                      <a:pt x="35041" y="0"/>
                    </a:lnTo>
                    <a:close/>
                  </a:path>
                </a:pathLst>
              </a:custGeom>
              <a:solidFill>
                <a:schemeClr val="accent6">
                  <a:lumMod val="40000"/>
                  <a:lumOff val="60000"/>
                  <a:alpha val="50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208787" tIns="274034" rIns="208788" bIns="587216" numCol="1" spcCol="1270" anchor="ctr" anchorCtr="0">
                <a:noAutofit/>
              </a:bodyPr>
              <a:lstStyle/>
              <a:p>
                <a:pPr marL="0" lvl="0" indent="0" algn="ctr" defTabSz="444500">
                  <a:lnSpc>
                    <a:spcPct val="90000"/>
                  </a:lnSpc>
                  <a:spcBef>
                    <a:spcPct val="0"/>
                  </a:spcBef>
                  <a:spcAft>
                    <a:spcPct val="35000"/>
                  </a:spcAft>
                  <a:buNone/>
                </a:pPr>
                <a:endParaRPr kumimoji="1" lang="ja-JP" altLang="en-US" sz="1000" kern="1200" dirty="0"/>
              </a:p>
            </p:txBody>
          </p:sp>
          <p:sp>
            <p:nvSpPr>
              <p:cNvPr id="29" name="フリーフォーム: 図形 28">
                <a:extLst>
                  <a:ext uri="{FF2B5EF4-FFF2-40B4-BE49-F238E27FC236}">
                    <a16:creationId xmlns:a16="http://schemas.microsoft.com/office/drawing/2014/main" id="{3C830197-0B55-F48F-7D4F-0E904874DB4F}"/>
                  </a:ext>
                </a:extLst>
              </p:cNvPr>
              <p:cNvSpPr/>
              <p:nvPr/>
            </p:nvSpPr>
            <p:spPr>
              <a:xfrm>
                <a:off x="993904" y="1524251"/>
                <a:ext cx="1565908" cy="1221831"/>
              </a:xfrm>
              <a:custGeom>
                <a:avLst/>
                <a:gdLst>
                  <a:gd name="connsiteX0" fmla="*/ 782954 w 1565908"/>
                  <a:gd name="connsiteY0" fmla="*/ 0 h 1221832"/>
                  <a:gd name="connsiteX1" fmla="*/ 1565908 w 1565908"/>
                  <a:gd name="connsiteY1" fmla="*/ 782954 h 1221832"/>
                  <a:gd name="connsiteX2" fmla="*/ 1550001 w 1565908"/>
                  <a:gd name="connsiteY2" fmla="*/ 940747 h 1221832"/>
                  <a:gd name="connsiteX3" fmla="*/ 1530867 w 1565908"/>
                  <a:gd name="connsiteY3" fmla="*/ 1002388 h 1221832"/>
                  <a:gd name="connsiteX4" fmla="*/ 1505779 w 1565908"/>
                  <a:gd name="connsiteY4" fmla="*/ 994600 h 1221832"/>
                  <a:gd name="connsiteX5" fmla="*/ 1347986 w 1565908"/>
                  <a:gd name="connsiteY5" fmla="*/ 978693 h 1221832"/>
                  <a:gd name="connsiteX6" fmla="*/ 794354 w 1565908"/>
                  <a:gd name="connsiteY6" fmla="*/ 1208015 h 1221832"/>
                  <a:gd name="connsiteX7" fmla="*/ 782954 w 1565908"/>
                  <a:gd name="connsiteY7" fmla="*/ 1221832 h 1221832"/>
                  <a:gd name="connsiteX8" fmla="*/ 771554 w 1565908"/>
                  <a:gd name="connsiteY8" fmla="*/ 1208015 h 1221832"/>
                  <a:gd name="connsiteX9" fmla="*/ 217922 w 1565908"/>
                  <a:gd name="connsiteY9" fmla="*/ 978693 h 1221832"/>
                  <a:gd name="connsiteX10" fmla="*/ 60129 w 1565908"/>
                  <a:gd name="connsiteY10" fmla="*/ 994600 h 1221832"/>
                  <a:gd name="connsiteX11" fmla="*/ 35041 w 1565908"/>
                  <a:gd name="connsiteY11" fmla="*/ 1002388 h 1221832"/>
                  <a:gd name="connsiteX12" fmla="*/ 15907 w 1565908"/>
                  <a:gd name="connsiteY12" fmla="*/ 940747 h 1221832"/>
                  <a:gd name="connsiteX13" fmla="*/ 0 w 1565908"/>
                  <a:gd name="connsiteY13" fmla="*/ 782954 h 1221832"/>
                  <a:gd name="connsiteX14" fmla="*/ 782954 w 1565908"/>
                  <a:gd name="connsiteY14" fmla="*/ 0 h 122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5908" h="1221832">
                    <a:moveTo>
                      <a:pt x="782954" y="0"/>
                    </a:moveTo>
                    <a:cubicBezTo>
                      <a:pt x="1215368" y="0"/>
                      <a:pt x="1565908" y="350540"/>
                      <a:pt x="1565908" y="782954"/>
                    </a:cubicBezTo>
                    <a:cubicBezTo>
                      <a:pt x="1565908" y="837006"/>
                      <a:pt x="1560431" y="889778"/>
                      <a:pt x="1550001" y="940747"/>
                    </a:cubicBezTo>
                    <a:lnTo>
                      <a:pt x="1530867" y="1002388"/>
                    </a:lnTo>
                    <a:lnTo>
                      <a:pt x="1505779" y="994600"/>
                    </a:lnTo>
                    <a:cubicBezTo>
                      <a:pt x="1454810" y="984170"/>
                      <a:pt x="1402038" y="978693"/>
                      <a:pt x="1347986" y="978693"/>
                    </a:cubicBezTo>
                    <a:cubicBezTo>
                      <a:pt x="1131779" y="978693"/>
                      <a:pt x="936041" y="1066328"/>
                      <a:pt x="794354" y="1208015"/>
                    </a:cubicBezTo>
                    <a:lnTo>
                      <a:pt x="782954" y="1221832"/>
                    </a:lnTo>
                    <a:lnTo>
                      <a:pt x="771554" y="1208015"/>
                    </a:lnTo>
                    <a:cubicBezTo>
                      <a:pt x="629868" y="1066328"/>
                      <a:pt x="434129" y="978693"/>
                      <a:pt x="217922" y="978693"/>
                    </a:cubicBezTo>
                    <a:cubicBezTo>
                      <a:pt x="163870" y="978693"/>
                      <a:pt x="111098" y="984170"/>
                      <a:pt x="60129" y="994600"/>
                    </a:cubicBezTo>
                    <a:lnTo>
                      <a:pt x="35041" y="1002388"/>
                    </a:lnTo>
                    <a:lnTo>
                      <a:pt x="15907" y="940747"/>
                    </a:lnTo>
                    <a:cubicBezTo>
                      <a:pt x="5477" y="889778"/>
                      <a:pt x="0" y="837006"/>
                      <a:pt x="0" y="782954"/>
                    </a:cubicBezTo>
                    <a:cubicBezTo>
                      <a:pt x="0" y="350540"/>
                      <a:pt x="350540" y="0"/>
                      <a:pt x="782954" y="0"/>
                    </a:cubicBezTo>
                    <a:close/>
                  </a:path>
                </a:pathLst>
              </a:custGeom>
              <a:solidFill>
                <a:schemeClr val="accent5">
                  <a:lumMod val="40000"/>
                  <a:lumOff val="60000"/>
                  <a:alpha val="50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208787" tIns="274034" rIns="208788" bIns="587216" numCol="1" spcCol="1270" anchor="ctr" anchorCtr="0">
                <a:noAutofit/>
              </a:bodyPr>
              <a:lstStyle/>
              <a:p>
                <a:pPr marL="0" lvl="0" indent="0" algn="ctr" defTabSz="444500">
                  <a:lnSpc>
                    <a:spcPct val="90000"/>
                  </a:lnSpc>
                  <a:spcBef>
                    <a:spcPct val="0"/>
                  </a:spcBef>
                  <a:spcAft>
                    <a:spcPct val="35000"/>
                  </a:spcAft>
                  <a:buNone/>
                </a:pPr>
                <a:endParaRPr kumimoji="1" lang="en-US" altLang="ja-JP" sz="1000" kern="1200" dirty="0"/>
              </a:p>
              <a:p>
                <a:pPr marL="0" lvl="0" indent="0" algn="ctr" defTabSz="444500">
                  <a:lnSpc>
                    <a:spcPct val="90000"/>
                  </a:lnSpc>
                  <a:spcBef>
                    <a:spcPct val="0"/>
                  </a:spcBef>
                  <a:spcAft>
                    <a:spcPct val="35000"/>
                  </a:spcAft>
                  <a:buNone/>
                </a:pPr>
                <a:endParaRPr lang="en-US" altLang="ja-JP" sz="1000" dirty="0"/>
              </a:p>
              <a:p>
                <a:pPr marL="0" lvl="0" indent="0" algn="ctr" defTabSz="444500">
                  <a:lnSpc>
                    <a:spcPct val="90000"/>
                  </a:lnSpc>
                  <a:spcBef>
                    <a:spcPct val="0"/>
                  </a:spcBef>
                  <a:spcAft>
                    <a:spcPct val="35000"/>
                  </a:spcAft>
                  <a:buNone/>
                </a:pPr>
                <a:r>
                  <a:rPr kumimoji="1" lang="ja-JP" altLang="en-US" sz="1000" kern="1200" dirty="0"/>
                  <a:t>対象の研究費</a:t>
                </a:r>
                <a:r>
                  <a:rPr lang="ja-JP" altLang="en-US" sz="1000" dirty="0"/>
                  <a:t>に採択</a:t>
                </a:r>
                <a:endParaRPr lang="en-US" altLang="ja-JP" sz="1000" dirty="0"/>
              </a:p>
              <a:p>
                <a:pPr marL="0" lvl="0" indent="0" algn="ctr" defTabSz="444500">
                  <a:lnSpc>
                    <a:spcPct val="90000"/>
                  </a:lnSpc>
                  <a:spcBef>
                    <a:spcPct val="0"/>
                  </a:spcBef>
                  <a:spcAft>
                    <a:spcPct val="35000"/>
                  </a:spcAft>
                  <a:buNone/>
                </a:pPr>
                <a:r>
                  <a:rPr kumimoji="1" lang="ja-JP" altLang="en-US" sz="1000" kern="1200" dirty="0"/>
                  <a:t>（</a:t>
                </a:r>
                <a:r>
                  <a:rPr kumimoji="1" lang="en-US" altLang="ja-JP" sz="1000" kern="1200" dirty="0"/>
                  <a:t>2025</a:t>
                </a:r>
                <a:r>
                  <a:rPr kumimoji="1" lang="ja-JP" altLang="en-US" sz="1000" kern="1200" dirty="0"/>
                  <a:t>以降新規）</a:t>
                </a:r>
              </a:p>
            </p:txBody>
          </p:sp>
          <p:sp>
            <p:nvSpPr>
              <p:cNvPr id="28" name="フリーフォーム: 図形 27">
                <a:extLst>
                  <a:ext uri="{FF2B5EF4-FFF2-40B4-BE49-F238E27FC236}">
                    <a16:creationId xmlns:a16="http://schemas.microsoft.com/office/drawing/2014/main" id="{646C21B7-BEE2-D0F1-6DA6-933EEC8DB677}"/>
                  </a:ext>
                </a:extLst>
              </p:cNvPr>
              <p:cNvSpPr/>
              <p:nvPr/>
            </p:nvSpPr>
            <p:spPr>
              <a:xfrm>
                <a:off x="428872" y="2526639"/>
                <a:ext cx="1347986" cy="1542211"/>
              </a:xfrm>
              <a:custGeom>
                <a:avLst/>
                <a:gdLst>
                  <a:gd name="connsiteX0" fmla="*/ 600073 w 1347986"/>
                  <a:gd name="connsiteY0" fmla="*/ 0 h 1542213"/>
                  <a:gd name="connsiteX1" fmla="*/ 626560 w 1347986"/>
                  <a:gd name="connsiteY1" fmla="*/ 85327 h 1542213"/>
                  <a:gd name="connsiteX2" fmla="*/ 1043225 w 1347986"/>
                  <a:gd name="connsiteY2" fmla="*/ 501992 h 1542213"/>
                  <a:gd name="connsiteX3" fmla="*/ 1165105 w 1347986"/>
                  <a:gd name="connsiteY3" fmla="*/ 539825 h 1542213"/>
                  <a:gd name="connsiteX4" fmla="*/ 1145971 w 1347986"/>
                  <a:gd name="connsiteY4" fmla="*/ 601466 h 1542213"/>
                  <a:gd name="connsiteX5" fmla="*/ 1130064 w 1347986"/>
                  <a:gd name="connsiteY5" fmla="*/ 759259 h 1542213"/>
                  <a:gd name="connsiteX6" fmla="*/ 1263780 w 1347986"/>
                  <a:gd name="connsiteY6" fmla="*/ 1197016 h 1542213"/>
                  <a:gd name="connsiteX7" fmla="*/ 1347986 w 1347986"/>
                  <a:gd name="connsiteY7" fmla="*/ 1299074 h 1542213"/>
                  <a:gd name="connsiteX8" fmla="*/ 1336586 w 1347986"/>
                  <a:gd name="connsiteY8" fmla="*/ 1312891 h 1542213"/>
                  <a:gd name="connsiteX9" fmla="*/ 782954 w 1347986"/>
                  <a:gd name="connsiteY9" fmla="*/ 1542213 h 1542213"/>
                  <a:gd name="connsiteX10" fmla="*/ 0 w 1347986"/>
                  <a:gd name="connsiteY10" fmla="*/ 759259 h 1542213"/>
                  <a:gd name="connsiteX11" fmla="*/ 478193 w 1347986"/>
                  <a:gd name="connsiteY11" fmla="*/ 37833 h 1542213"/>
                  <a:gd name="connsiteX12" fmla="*/ 600073 w 1347986"/>
                  <a:gd name="connsiteY12" fmla="*/ 0 h 1542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7986" h="1542213">
                    <a:moveTo>
                      <a:pt x="600073" y="0"/>
                    </a:moveTo>
                    <a:lnTo>
                      <a:pt x="626560" y="85327"/>
                    </a:lnTo>
                    <a:cubicBezTo>
                      <a:pt x="705800" y="272670"/>
                      <a:pt x="855882" y="422753"/>
                      <a:pt x="1043225" y="501992"/>
                    </a:cubicBezTo>
                    <a:lnTo>
                      <a:pt x="1165105" y="539825"/>
                    </a:lnTo>
                    <a:lnTo>
                      <a:pt x="1145971" y="601466"/>
                    </a:lnTo>
                    <a:cubicBezTo>
                      <a:pt x="1135541" y="652435"/>
                      <a:pt x="1130064" y="705207"/>
                      <a:pt x="1130064" y="759259"/>
                    </a:cubicBezTo>
                    <a:cubicBezTo>
                      <a:pt x="1130064" y="921414"/>
                      <a:pt x="1179359" y="1072056"/>
                      <a:pt x="1263780" y="1197016"/>
                    </a:cubicBezTo>
                    <a:lnTo>
                      <a:pt x="1347986" y="1299074"/>
                    </a:lnTo>
                    <a:lnTo>
                      <a:pt x="1336586" y="1312891"/>
                    </a:lnTo>
                    <a:cubicBezTo>
                      <a:pt x="1194900" y="1454578"/>
                      <a:pt x="999161" y="1542213"/>
                      <a:pt x="782954" y="1542213"/>
                    </a:cubicBezTo>
                    <a:cubicBezTo>
                      <a:pt x="350540" y="1542213"/>
                      <a:pt x="0" y="1191673"/>
                      <a:pt x="0" y="759259"/>
                    </a:cubicBezTo>
                    <a:cubicBezTo>
                      <a:pt x="0" y="434949"/>
                      <a:pt x="197179" y="156692"/>
                      <a:pt x="478193" y="37833"/>
                    </a:cubicBezTo>
                    <a:lnTo>
                      <a:pt x="600073" y="0"/>
                    </a:lnTo>
                    <a:close/>
                  </a:path>
                </a:pathLst>
              </a:custGeom>
              <a:solidFill>
                <a:schemeClr val="accent2">
                  <a:lumMod val="40000"/>
                  <a:lumOff val="60000"/>
                  <a:alpha val="50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208787" tIns="274034" rIns="208788" bIns="587216" numCol="1" spcCol="1270" anchor="ctr" anchorCtr="0">
                <a:noAutofit/>
              </a:bodyPr>
              <a:lstStyle/>
              <a:p>
                <a:pPr marL="0" lvl="0" indent="0" algn="ctr" defTabSz="444500">
                  <a:lnSpc>
                    <a:spcPct val="90000"/>
                  </a:lnSpc>
                  <a:spcBef>
                    <a:spcPct val="0"/>
                  </a:spcBef>
                  <a:spcAft>
                    <a:spcPct val="35000"/>
                  </a:spcAft>
                  <a:buNone/>
                </a:pPr>
                <a:endParaRPr lang="en-US" altLang="ja-JP" sz="1000" dirty="0"/>
              </a:p>
              <a:p>
                <a:pPr marL="0" lvl="0" indent="0" algn="ctr" defTabSz="444500">
                  <a:lnSpc>
                    <a:spcPct val="90000"/>
                  </a:lnSpc>
                  <a:spcBef>
                    <a:spcPct val="0"/>
                  </a:spcBef>
                  <a:spcAft>
                    <a:spcPct val="35000"/>
                  </a:spcAft>
                  <a:buNone/>
                </a:pPr>
                <a:endParaRPr lang="en-US" altLang="ja-JP" sz="1000" dirty="0"/>
              </a:p>
              <a:p>
                <a:pPr marL="0" lvl="0" indent="0" algn="ctr" defTabSz="444500">
                  <a:lnSpc>
                    <a:spcPct val="90000"/>
                  </a:lnSpc>
                  <a:spcBef>
                    <a:spcPct val="0"/>
                  </a:spcBef>
                  <a:spcAft>
                    <a:spcPct val="35000"/>
                  </a:spcAft>
                  <a:buNone/>
                </a:pPr>
                <a:r>
                  <a:rPr lang="ja-JP" altLang="en-US" sz="1000" dirty="0"/>
                  <a:t>査読つき</a:t>
                </a:r>
                <a:endParaRPr kumimoji="1" lang="ja-JP" altLang="en-US" sz="1000" kern="1200" dirty="0"/>
              </a:p>
            </p:txBody>
          </p:sp>
          <p:sp>
            <p:nvSpPr>
              <p:cNvPr id="27" name="フリーフォーム: 図形 26">
                <a:extLst>
                  <a:ext uri="{FF2B5EF4-FFF2-40B4-BE49-F238E27FC236}">
                    <a16:creationId xmlns:a16="http://schemas.microsoft.com/office/drawing/2014/main" id="{B004A541-A0E3-B46E-AC0B-39FE9E440201}"/>
                  </a:ext>
                </a:extLst>
              </p:cNvPr>
              <p:cNvSpPr/>
              <p:nvPr/>
            </p:nvSpPr>
            <p:spPr>
              <a:xfrm>
                <a:off x="1776859" y="2526640"/>
                <a:ext cx="1347986" cy="1542211"/>
              </a:xfrm>
              <a:custGeom>
                <a:avLst/>
                <a:gdLst>
                  <a:gd name="connsiteX0" fmla="*/ 747913 w 1347986"/>
                  <a:gd name="connsiteY0" fmla="*/ 0 h 1542213"/>
                  <a:gd name="connsiteX1" fmla="*/ 869793 w 1347986"/>
                  <a:gd name="connsiteY1" fmla="*/ 37833 h 1542213"/>
                  <a:gd name="connsiteX2" fmla="*/ 1347986 w 1347986"/>
                  <a:gd name="connsiteY2" fmla="*/ 759259 h 1542213"/>
                  <a:gd name="connsiteX3" fmla="*/ 565032 w 1347986"/>
                  <a:gd name="connsiteY3" fmla="*/ 1542213 h 1542213"/>
                  <a:gd name="connsiteX4" fmla="*/ 11400 w 1347986"/>
                  <a:gd name="connsiteY4" fmla="*/ 1312891 h 1542213"/>
                  <a:gd name="connsiteX5" fmla="*/ 0 w 1347986"/>
                  <a:gd name="connsiteY5" fmla="*/ 1299074 h 1542213"/>
                  <a:gd name="connsiteX6" fmla="*/ 84206 w 1347986"/>
                  <a:gd name="connsiteY6" fmla="*/ 1197016 h 1542213"/>
                  <a:gd name="connsiteX7" fmla="*/ 217922 w 1347986"/>
                  <a:gd name="connsiteY7" fmla="*/ 759259 h 1542213"/>
                  <a:gd name="connsiteX8" fmla="*/ 202015 w 1347986"/>
                  <a:gd name="connsiteY8" fmla="*/ 601466 h 1542213"/>
                  <a:gd name="connsiteX9" fmla="*/ 182881 w 1347986"/>
                  <a:gd name="connsiteY9" fmla="*/ 539825 h 1542213"/>
                  <a:gd name="connsiteX10" fmla="*/ 304761 w 1347986"/>
                  <a:gd name="connsiteY10" fmla="*/ 501992 h 1542213"/>
                  <a:gd name="connsiteX11" fmla="*/ 721426 w 1347986"/>
                  <a:gd name="connsiteY11" fmla="*/ 85327 h 1542213"/>
                  <a:gd name="connsiteX12" fmla="*/ 747913 w 1347986"/>
                  <a:gd name="connsiteY12" fmla="*/ 0 h 1542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7986" h="1542213">
                    <a:moveTo>
                      <a:pt x="747913" y="0"/>
                    </a:moveTo>
                    <a:lnTo>
                      <a:pt x="869793" y="37833"/>
                    </a:lnTo>
                    <a:cubicBezTo>
                      <a:pt x="1150807" y="156692"/>
                      <a:pt x="1347986" y="434949"/>
                      <a:pt x="1347986" y="759259"/>
                    </a:cubicBezTo>
                    <a:cubicBezTo>
                      <a:pt x="1347986" y="1191673"/>
                      <a:pt x="997446" y="1542213"/>
                      <a:pt x="565032" y="1542213"/>
                    </a:cubicBezTo>
                    <a:cubicBezTo>
                      <a:pt x="348825" y="1542213"/>
                      <a:pt x="153087" y="1454578"/>
                      <a:pt x="11400" y="1312891"/>
                    </a:cubicBezTo>
                    <a:lnTo>
                      <a:pt x="0" y="1299074"/>
                    </a:lnTo>
                    <a:lnTo>
                      <a:pt x="84206" y="1197016"/>
                    </a:lnTo>
                    <a:cubicBezTo>
                      <a:pt x="168627" y="1072056"/>
                      <a:pt x="217922" y="921414"/>
                      <a:pt x="217922" y="759259"/>
                    </a:cubicBezTo>
                    <a:cubicBezTo>
                      <a:pt x="217922" y="705207"/>
                      <a:pt x="212445" y="652435"/>
                      <a:pt x="202015" y="601466"/>
                    </a:cubicBezTo>
                    <a:lnTo>
                      <a:pt x="182881" y="539825"/>
                    </a:lnTo>
                    <a:lnTo>
                      <a:pt x="304761" y="501992"/>
                    </a:lnTo>
                    <a:cubicBezTo>
                      <a:pt x="492104" y="422753"/>
                      <a:pt x="642187" y="272670"/>
                      <a:pt x="721426" y="85327"/>
                    </a:cubicBezTo>
                    <a:lnTo>
                      <a:pt x="747913" y="0"/>
                    </a:lnTo>
                    <a:close/>
                  </a:path>
                </a:pathLst>
              </a:custGeom>
              <a:solidFill>
                <a:schemeClr val="accent6">
                  <a:lumMod val="20000"/>
                  <a:lumOff val="80000"/>
                  <a:alpha val="50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208787" tIns="274034" rIns="208788" bIns="587216" numCol="1" spcCol="1270" anchor="ctr" anchorCtr="0">
                <a:noAutofit/>
              </a:bodyPr>
              <a:lstStyle/>
              <a:p>
                <a:pPr marL="0" lvl="0" indent="0" algn="ctr" defTabSz="444500">
                  <a:lnSpc>
                    <a:spcPct val="90000"/>
                  </a:lnSpc>
                  <a:spcBef>
                    <a:spcPct val="0"/>
                  </a:spcBef>
                  <a:spcAft>
                    <a:spcPct val="35000"/>
                  </a:spcAft>
                  <a:buNone/>
                </a:pPr>
                <a:endParaRPr lang="en-US" altLang="ja-JP" sz="1000" dirty="0"/>
              </a:p>
              <a:p>
                <a:pPr marL="0" lvl="0" indent="0" algn="ctr" defTabSz="444500">
                  <a:lnSpc>
                    <a:spcPct val="90000"/>
                  </a:lnSpc>
                  <a:spcBef>
                    <a:spcPct val="0"/>
                  </a:spcBef>
                  <a:spcAft>
                    <a:spcPct val="35000"/>
                  </a:spcAft>
                  <a:buNone/>
                </a:pPr>
                <a:endParaRPr lang="en-US" altLang="ja-JP" sz="1000" dirty="0"/>
              </a:p>
              <a:p>
                <a:pPr marL="0" lvl="0" indent="0" algn="ctr" defTabSz="444500">
                  <a:lnSpc>
                    <a:spcPct val="90000"/>
                  </a:lnSpc>
                  <a:spcBef>
                    <a:spcPct val="0"/>
                  </a:spcBef>
                  <a:spcAft>
                    <a:spcPct val="35000"/>
                  </a:spcAft>
                  <a:buNone/>
                </a:pPr>
                <a:r>
                  <a:rPr lang="ja-JP" altLang="en-US" sz="1000" dirty="0"/>
                  <a:t>　電子ジャーナルに掲載</a:t>
                </a:r>
                <a:endParaRPr kumimoji="1" lang="ja-JP" altLang="en-US" sz="1000" kern="1200" dirty="0"/>
              </a:p>
            </p:txBody>
          </p:sp>
          <p:sp>
            <p:nvSpPr>
              <p:cNvPr id="26" name="フリーフォーム: 図形 25">
                <a:extLst>
                  <a:ext uri="{FF2B5EF4-FFF2-40B4-BE49-F238E27FC236}">
                    <a16:creationId xmlns:a16="http://schemas.microsoft.com/office/drawing/2014/main" id="{36F6B695-6F2D-9758-205A-2CF11B954E98}"/>
                  </a:ext>
                </a:extLst>
              </p:cNvPr>
              <p:cNvSpPr/>
              <p:nvPr/>
            </p:nvSpPr>
            <p:spPr>
              <a:xfrm>
                <a:off x="1593976" y="2746085"/>
                <a:ext cx="365762" cy="344076"/>
              </a:xfrm>
              <a:custGeom>
                <a:avLst/>
                <a:gdLst>
                  <a:gd name="connsiteX0" fmla="*/ 182881 w 365762"/>
                  <a:gd name="connsiteY0" fmla="*/ 0 h 344076"/>
                  <a:gd name="connsiteX1" fmla="*/ 267087 w 365762"/>
                  <a:gd name="connsiteY1" fmla="*/ 102058 h 344076"/>
                  <a:gd name="connsiteX2" fmla="*/ 339275 w 365762"/>
                  <a:gd name="connsiteY2" fmla="*/ 235054 h 344076"/>
                  <a:gd name="connsiteX3" fmla="*/ 365762 w 365762"/>
                  <a:gd name="connsiteY3" fmla="*/ 320381 h 344076"/>
                  <a:gd name="connsiteX4" fmla="*/ 340674 w 365762"/>
                  <a:gd name="connsiteY4" fmla="*/ 328169 h 344076"/>
                  <a:gd name="connsiteX5" fmla="*/ 182881 w 365762"/>
                  <a:gd name="connsiteY5" fmla="*/ 344076 h 344076"/>
                  <a:gd name="connsiteX6" fmla="*/ 25088 w 365762"/>
                  <a:gd name="connsiteY6" fmla="*/ 328169 h 344076"/>
                  <a:gd name="connsiteX7" fmla="*/ 0 w 365762"/>
                  <a:gd name="connsiteY7" fmla="*/ 320381 h 344076"/>
                  <a:gd name="connsiteX8" fmla="*/ 26487 w 365762"/>
                  <a:gd name="connsiteY8" fmla="*/ 235054 h 344076"/>
                  <a:gd name="connsiteX9" fmla="*/ 98675 w 365762"/>
                  <a:gd name="connsiteY9" fmla="*/ 102058 h 344076"/>
                  <a:gd name="connsiteX10" fmla="*/ 182881 w 365762"/>
                  <a:gd name="connsiteY10" fmla="*/ 0 h 34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5762" h="344076">
                    <a:moveTo>
                      <a:pt x="182881" y="0"/>
                    </a:moveTo>
                    <a:lnTo>
                      <a:pt x="267087" y="102058"/>
                    </a:lnTo>
                    <a:cubicBezTo>
                      <a:pt x="295227" y="143711"/>
                      <a:pt x="319465" y="188218"/>
                      <a:pt x="339275" y="235054"/>
                    </a:cubicBezTo>
                    <a:lnTo>
                      <a:pt x="365762" y="320381"/>
                    </a:lnTo>
                    <a:lnTo>
                      <a:pt x="340674" y="328169"/>
                    </a:lnTo>
                    <a:cubicBezTo>
                      <a:pt x="289705" y="338599"/>
                      <a:pt x="236933" y="344076"/>
                      <a:pt x="182881" y="344076"/>
                    </a:cubicBezTo>
                    <a:cubicBezTo>
                      <a:pt x="128829" y="344076"/>
                      <a:pt x="76057" y="338599"/>
                      <a:pt x="25088" y="328169"/>
                    </a:cubicBezTo>
                    <a:lnTo>
                      <a:pt x="0" y="320381"/>
                    </a:lnTo>
                    <a:lnTo>
                      <a:pt x="26487" y="235054"/>
                    </a:lnTo>
                    <a:cubicBezTo>
                      <a:pt x="46297" y="188218"/>
                      <a:pt x="70535" y="143711"/>
                      <a:pt x="98675" y="102058"/>
                    </a:cubicBezTo>
                    <a:lnTo>
                      <a:pt x="182881" y="0"/>
                    </a:lnTo>
                    <a:close/>
                  </a:path>
                </a:pathLst>
              </a:custGeom>
              <a:solidFill>
                <a:srgbClr val="FF0000">
                  <a:alpha val="50000"/>
                </a:srgb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208787" tIns="274034" rIns="208788" bIns="587216" numCol="1" spcCol="1270" anchor="ctr" anchorCtr="0">
                <a:noAutofit/>
              </a:bodyPr>
              <a:lstStyle/>
              <a:p>
                <a:pPr marL="0" lvl="0" indent="0" algn="ctr" defTabSz="444500">
                  <a:lnSpc>
                    <a:spcPct val="90000"/>
                  </a:lnSpc>
                  <a:spcBef>
                    <a:spcPct val="0"/>
                  </a:spcBef>
                  <a:spcAft>
                    <a:spcPct val="35000"/>
                  </a:spcAft>
                  <a:buNone/>
                </a:pPr>
                <a:endParaRPr kumimoji="1" lang="ja-JP" altLang="en-US" sz="1000" kern="1200" dirty="0"/>
              </a:p>
            </p:txBody>
          </p:sp>
        </p:grpSp>
      </p:grpSp>
      <p:sp>
        <p:nvSpPr>
          <p:cNvPr id="35" name="テキスト ボックス 34">
            <a:extLst>
              <a:ext uri="{FF2B5EF4-FFF2-40B4-BE49-F238E27FC236}">
                <a16:creationId xmlns:a16="http://schemas.microsoft.com/office/drawing/2014/main" id="{F1F08950-BE07-F06E-9FC4-B9842C030404}"/>
              </a:ext>
            </a:extLst>
          </p:cNvPr>
          <p:cNvSpPr txBox="1"/>
          <p:nvPr/>
        </p:nvSpPr>
        <p:spPr>
          <a:xfrm>
            <a:off x="280406" y="1088457"/>
            <a:ext cx="8567516" cy="3770263"/>
          </a:xfrm>
          <a:prstGeom prst="rect">
            <a:avLst/>
          </a:prstGeom>
          <a:noFill/>
          <a:ln w="12700">
            <a:noFill/>
          </a:ln>
        </p:spPr>
        <p:txBody>
          <a:bodyPr wrap="square" rtlCol="0">
            <a:spAutoFit/>
          </a:bodyPr>
          <a:lstStyle/>
          <a:p>
            <a:pPr>
              <a:lnSpc>
                <a:spcPct val="150000"/>
              </a:lnSpc>
            </a:pPr>
            <a:r>
              <a:rPr kumimoji="1" lang="ja-JP" altLang="en-US" dirty="0"/>
              <a:t>■</a:t>
            </a:r>
            <a:r>
              <a:rPr kumimoji="1" lang="ja-JP" altLang="en-US" dirty="0">
                <a:latin typeface="游ゴシック" panose="020B0400000000000000" pitchFamily="50" charset="-128"/>
                <a:ea typeface="游ゴシック" panose="020B0400000000000000" pitchFamily="50" charset="-128"/>
              </a:rPr>
              <a:t>義務化対象</a:t>
            </a:r>
            <a:endParaRPr kumimoji="1" lang="en-US" altLang="ja-JP" dirty="0">
              <a:latin typeface="游ゴシック" panose="020B0400000000000000" pitchFamily="50" charset="-128"/>
              <a:ea typeface="游ゴシック" panose="020B0400000000000000" pitchFamily="50" charset="-128"/>
            </a:endParaRPr>
          </a:p>
          <a:p>
            <a:pPr>
              <a:lnSpc>
                <a:spcPct val="150000"/>
              </a:lnSpc>
            </a:pPr>
            <a:r>
              <a:rPr kumimoji="1" lang="ja-JP" altLang="en-US" dirty="0">
                <a:latin typeface="游ゴシック" panose="020B0400000000000000" pitchFamily="50" charset="-128"/>
                <a:ea typeface="游ゴシック" panose="020B0400000000000000" pitchFamily="50" charset="-128"/>
              </a:rPr>
              <a:t>・対象の競争的研究費＊に</a:t>
            </a:r>
            <a:r>
              <a:rPr kumimoji="1" lang="en-US" altLang="ja-JP" u="sng" dirty="0">
                <a:latin typeface="游ゴシック" panose="020B0400000000000000" pitchFamily="50" charset="-128"/>
                <a:ea typeface="游ゴシック" panose="020B0400000000000000" pitchFamily="50" charset="-128"/>
              </a:rPr>
              <a:t>2025</a:t>
            </a:r>
            <a:r>
              <a:rPr kumimoji="1" lang="ja-JP" altLang="en-US" u="sng" dirty="0">
                <a:latin typeface="游ゴシック" panose="020B0400000000000000" pitchFamily="50" charset="-128"/>
                <a:ea typeface="游ゴシック" panose="020B0400000000000000" pitchFamily="50" charset="-128"/>
              </a:rPr>
              <a:t>年度以降に新規採択</a:t>
            </a:r>
            <a:r>
              <a:rPr kumimoji="1" lang="ja-JP" altLang="en-US" dirty="0">
                <a:latin typeface="游ゴシック" panose="020B0400000000000000" pitchFamily="50" charset="-128"/>
                <a:ea typeface="游ゴシック" panose="020B0400000000000000" pitchFamily="50" charset="-128"/>
              </a:rPr>
              <a:t>された研究の成果</a:t>
            </a:r>
            <a:endParaRPr kumimoji="1" lang="en-US" altLang="ja-JP" dirty="0">
              <a:latin typeface="游ゴシック" panose="020B0400000000000000" pitchFamily="50" charset="-128"/>
              <a:ea typeface="游ゴシック" panose="020B0400000000000000" pitchFamily="50" charset="-128"/>
            </a:endParaRPr>
          </a:p>
          <a:p>
            <a:pPr>
              <a:lnSpc>
                <a:spcPct val="150000"/>
              </a:lnSpc>
            </a:pPr>
            <a:r>
              <a:rPr kumimoji="1" lang="ja-JP" altLang="en-US" dirty="0">
                <a:latin typeface="游ゴシック" panose="020B0400000000000000" pitchFamily="50" charset="-128"/>
                <a:ea typeface="游ゴシック" panose="020B0400000000000000" pitchFamily="50" charset="-128"/>
              </a:rPr>
              <a:t>・</a:t>
            </a:r>
            <a:r>
              <a:rPr kumimoji="1" lang="ja-JP" altLang="en-US" u="sng" dirty="0">
                <a:latin typeface="游ゴシック" panose="020B0400000000000000" pitchFamily="50" charset="-128"/>
                <a:ea typeface="游ゴシック" panose="020B0400000000000000" pitchFamily="50" charset="-128"/>
              </a:rPr>
              <a:t>査読付きの電子ジャーナル</a:t>
            </a:r>
            <a:r>
              <a:rPr kumimoji="1" lang="ja-JP" altLang="en-US" dirty="0">
                <a:latin typeface="游ゴシック" panose="020B0400000000000000" pitchFamily="50" charset="-128"/>
                <a:ea typeface="游ゴシック" panose="020B0400000000000000" pitchFamily="50" charset="-128"/>
              </a:rPr>
              <a:t>に掲載</a:t>
            </a:r>
          </a:p>
          <a:p>
            <a:pPr>
              <a:lnSpc>
                <a:spcPct val="150000"/>
              </a:lnSpc>
            </a:pPr>
            <a:r>
              <a:rPr kumimoji="1" lang="ja-JP" altLang="en-US" dirty="0">
                <a:latin typeface="游ゴシック" panose="020B0400000000000000" pitchFamily="50" charset="-128"/>
                <a:ea typeface="游ゴシック" panose="020B0400000000000000" pitchFamily="50" charset="-128"/>
              </a:rPr>
              <a:t>・</a:t>
            </a:r>
            <a:r>
              <a:rPr kumimoji="1" lang="ja-JP" altLang="en-US" u="sng" dirty="0">
                <a:latin typeface="游ゴシック" panose="020B0400000000000000" pitchFamily="50" charset="-128"/>
                <a:ea typeface="游ゴシック" panose="020B0400000000000000" pitchFamily="50" charset="-128"/>
              </a:rPr>
              <a:t>論文</a:t>
            </a:r>
            <a:r>
              <a:rPr kumimoji="1" lang="ja-JP" altLang="en-US" dirty="0">
                <a:latin typeface="游ゴシック" panose="020B0400000000000000" pitchFamily="50" charset="-128"/>
                <a:ea typeface="游ゴシック" panose="020B0400000000000000" pitchFamily="50" charset="-128"/>
              </a:rPr>
              <a:t>と</a:t>
            </a:r>
            <a:r>
              <a:rPr kumimoji="1" lang="ja-JP" altLang="en-US" u="sng" dirty="0">
                <a:latin typeface="游ゴシック" panose="020B0400000000000000" pitchFamily="50" charset="-128"/>
                <a:ea typeface="游ゴシック" panose="020B0400000000000000" pitchFamily="50" charset="-128"/>
              </a:rPr>
              <a:t>論文根拠データ</a:t>
            </a:r>
            <a:endParaRPr lang="en-US" altLang="ja-JP" u="sng" dirty="0">
              <a:latin typeface="游ゴシック" panose="020B0400000000000000" pitchFamily="50" charset="-128"/>
              <a:ea typeface="游ゴシック" panose="020B0400000000000000" pitchFamily="50" charset="-128"/>
            </a:endParaRPr>
          </a:p>
          <a:p>
            <a:endParaRPr lang="en-US" altLang="ja-JP" sz="1600" dirty="0">
              <a:latin typeface="游ゴシック" panose="020B0400000000000000" pitchFamily="50" charset="-128"/>
              <a:ea typeface="游ゴシック" panose="020B0400000000000000" pitchFamily="50" charset="-128"/>
            </a:endParaRPr>
          </a:p>
          <a:p>
            <a:r>
              <a:rPr kumimoji="1" lang="ja-JP" altLang="en-US" sz="1400" dirty="0">
                <a:latin typeface="游ゴシック" panose="020B0400000000000000" pitchFamily="50" charset="-128"/>
                <a:ea typeface="游ゴシック" panose="020B0400000000000000" pitchFamily="50" charset="-128"/>
              </a:rPr>
              <a:t>＊対象の研究費</a:t>
            </a:r>
            <a:endParaRPr kumimoji="1" lang="en-US" altLang="ja-JP" sz="1400" dirty="0">
              <a:latin typeface="游ゴシック" panose="020B0400000000000000" pitchFamily="50" charset="-128"/>
              <a:ea typeface="游ゴシック" panose="020B0400000000000000" pitchFamily="50" charset="-128"/>
            </a:endParaRPr>
          </a:p>
          <a:p>
            <a:r>
              <a:rPr kumimoji="1" lang="ja-JP" altLang="en-US" sz="1400" dirty="0">
                <a:latin typeface="游ゴシック" panose="020B0400000000000000" pitchFamily="50" charset="-128"/>
                <a:ea typeface="游ゴシック" panose="020B0400000000000000" pitchFamily="50" charset="-128"/>
              </a:rPr>
              <a:t>・</a:t>
            </a:r>
            <a:r>
              <a:rPr kumimoji="1" lang="en-US" altLang="ja-JP" sz="1400" dirty="0">
                <a:latin typeface="游ゴシック" panose="020B0400000000000000" pitchFamily="50" charset="-128"/>
                <a:ea typeface="游ゴシック" panose="020B0400000000000000" pitchFamily="50" charset="-128"/>
              </a:rPr>
              <a:t>JSPS </a:t>
            </a:r>
            <a:r>
              <a:rPr kumimoji="1" lang="ja-JP" altLang="en-US" sz="1400" dirty="0">
                <a:latin typeface="游ゴシック" panose="020B0400000000000000" pitchFamily="50" charset="-128"/>
                <a:ea typeface="游ゴシック" panose="020B0400000000000000" pitchFamily="50" charset="-128"/>
              </a:rPr>
              <a:t>科学研究費助成事業</a:t>
            </a:r>
          </a:p>
          <a:p>
            <a:r>
              <a:rPr kumimoji="1" lang="ja-JP" altLang="en-US" sz="1400" dirty="0">
                <a:latin typeface="游ゴシック" panose="020B0400000000000000" pitchFamily="50" charset="-128"/>
                <a:ea typeface="游ゴシック" panose="020B0400000000000000" pitchFamily="50" charset="-128"/>
              </a:rPr>
              <a:t>・</a:t>
            </a:r>
            <a:r>
              <a:rPr kumimoji="1" lang="en-US" altLang="ja-JP" sz="1400" dirty="0">
                <a:latin typeface="游ゴシック" panose="020B0400000000000000" pitchFamily="50" charset="-128"/>
                <a:ea typeface="游ゴシック" panose="020B0400000000000000" pitchFamily="50" charset="-128"/>
              </a:rPr>
              <a:t>JST </a:t>
            </a:r>
            <a:r>
              <a:rPr kumimoji="1" lang="ja-JP" altLang="en-US" sz="1400" dirty="0">
                <a:latin typeface="游ゴシック" panose="020B0400000000000000" pitchFamily="50" charset="-128"/>
                <a:ea typeface="游ゴシック" panose="020B0400000000000000" pitchFamily="50" charset="-128"/>
              </a:rPr>
              <a:t>戦略的創造研究推進事業</a:t>
            </a:r>
          </a:p>
          <a:p>
            <a:r>
              <a:rPr kumimoji="1" lang="ja-JP" altLang="en-US" sz="1400" dirty="0">
                <a:latin typeface="游ゴシック" panose="020B0400000000000000" pitchFamily="50" charset="-128"/>
                <a:ea typeface="游ゴシック" panose="020B0400000000000000" pitchFamily="50" charset="-128"/>
              </a:rPr>
              <a:t>・</a:t>
            </a:r>
            <a:r>
              <a:rPr kumimoji="1" lang="en-US" altLang="ja-JP" sz="1400" dirty="0">
                <a:latin typeface="游ゴシック" panose="020B0400000000000000" pitchFamily="50" charset="-128"/>
                <a:ea typeface="游ゴシック" panose="020B0400000000000000" pitchFamily="50" charset="-128"/>
              </a:rPr>
              <a:t>AMED </a:t>
            </a:r>
            <a:r>
              <a:rPr kumimoji="1" lang="ja-JP" altLang="en-US" sz="1400" dirty="0">
                <a:latin typeface="游ゴシック" panose="020B0400000000000000" pitchFamily="50" charset="-128"/>
                <a:ea typeface="游ゴシック" panose="020B0400000000000000" pitchFamily="50" charset="-128"/>
              </a:rPr>
              <a:t>戦略的創造研究推進事業</a:t>
            </a:r>
          </a:p>
          <a:p>
            <a:r>
              <a:rPr kumimoji="1" lang="ja-JP" altLang="en-US" sz="1400" dirty="0">
                <a:latin typeface="游ゴシック" panose="020B0400000000000000" pitchFamily="50" charset="-128"/>
                <a:ea typeface="游ゴシック" panose="020B0400000000000000" pitchFamily="50" charset="-128"/>
              </a:rPr>
              <a:t>・</a:t>
            </a:r>
            <a:r>
              <a:rPr kumimoji="1" lang="en-US" altLang="ja-JP" sz="1400" dirty="0">
                <a:latin typeface="游ゴシック" panose="020B0400000000000000" pitchFamily="50" charset="-128"/>
                <a:ea typeface="游ゴシック" panose="020B0400000000000000" pitchFamily="50" charset="-128"/>
              </a:rPr>
              <a:t>JST </a:t>
            </a:r>
            <a:r>
              <a:rPr kumimoji="1" lang="ja-JP" altLang="en-US" sz="1400" dirty="0">
                <a:latin typeface="游ゴシック" panose="020B0400000000000000" pitchFamily="50" charset="-128"/>
                <a:ea typeface="游ゴシック" panose="020B0400000000000000" pitchFamily="50" charset="-128"/>
              </a:rPr>
              <a:t>創発的研究支援事業</a:t>
            </a:r>
            <a:endParaRPr kumimoji="1" lang="en-US" altLang="ja-JP" sz="1400" dirty="0">
              <a:latin typeface="游ゴシック" panose="020B0400000000000000" pitchFamily="50" charset="-128"/>
              <a:ea typeface="游ゴシック" panose="020B0400000000000000" pitchFamily="50" charset="-128"/>
            </a:endParaRPr>
          </a:p>
          <a:p>
            <a:endParaRPr lang="en-US" altLang="ja-JP" sz="1050" dirty="0">
              <a:latin typeface="游ゴシック" panose="020B0400000000000000" pitchFamily="50" charset="-128"/>
              <a:ea typeface="游ゴシック" panose="020B0400000000000000" pitchFamily="50" charset="-128"/>
            </a:endParaRPr>
          </a:p>
          <a:p>
            <a:endParaRPr kumimoji="1" lang="en-US" altLang="ja-JP" sz="1050" dirty="0">
              <a:latin typeface="游ゴシック" panose="020B0400000000000000" pitchFamily="50" charset="-128"/>
              <a:ea typeface="游ゴシック" panose="020B0400000000000000" pitchFamily="50" charset="-128"/>
            </a:endParaRPr>
          </a:p>
          <a:p>
            <a:r>
              <a:rPr kumimoji="1" lang="ja-JP" altLang="en-US" sz="1200" dirty="0">
                <a:latin typeface="游ゴシック" panose="020B0400000000000000" pitchFamily="50" charset="-128"/>
                <a:ea typeface="游ゴシック" panose="020B0400000000000000" pitchFamily="50" charset="-128"/>
              </a:rPr>
              <a:t>詳細：大阪大学オープンサイエンス推進室</a:t>
            </a:r>
            <a:r>
              <a:rPr lang="ja-JP" altLang="en-US" sz="1200" dirty="0">
                <a:latin typeface="游ゴシック" panose="020B0400000000000000" pitchFamily="50" charset="-128"/>
                <a:ea typeface="游ゴシック" panose="020B0400000000000000" pitchFamily="50" charset="-128"/>
              </a:rPr>
              <a:t>　研究データ管理・オープンアクセス支援サイト</a:t>
            </a:r>
            <a:endParaRPr lang="en-US" altLang="ja-JP" sz="1200" dirty="0">
              <a:latin typeface="游ゴシック" panose="020B0400000000000000" pitchFamily="50" charset="-128"/>
              <a:ea typeface="游ゴシック" panose="020B0400000000000000" pitchFamily="50" charset="-128"/>
            </a:endParaRPr>
          </a:p>
          <a:p>
            <a:r>
              <a:rPr lang="ja-JP" altLang="en-US" sz="1200" dirty="0">
                <a:latin typeface="游ゴシック" panose="020B0400000000000000" pitchFamily="50" charset="-128"/>
                <a:ea typeface="游ゴシック" panose="020B0400000000000000" pitchFamily="50" charset="-128"/>
              </a:rPr>
              <a:t>「国のオープンアクセス基本方針への対応方法」　</a:t>
            </a:r>
            <a:r>
              <a:rPr lang="en-US" altLang="ja-JP" sz="1200" dirty="0">
                <a:solidFill>
                  <a:srgbClr val="FF0000"/>
                </a:solidFill>
                <a:latin typeface="游ゴシック" panose="020B0400000000000000" pitchFamily="50" charset="-128"/>
                <a:ea typeface="游ゴシック" panose="020B0400000000000000" pitchFamily="50" charset="-128"/>
              </a:rPr>
              <a:t>https://osoa-portal.osaka-u.ac.jp/research-disclosure/oa-policy/</a:t>
            </a:r>
          </a:p>
        </p:txBody>
      </p:sp>
      <p:sp>
        <p:nvSpPr>
          <p:cNvPr id="2" name="タイトル 1">
            <a:extLst>
              <a:ext uri="{FF2B5EF4-FFF2-40B4-BE49-F238E27FC236}">
                <a16:creationId xmlns:a16="http://schemas.microsoft.com/office/drawing/2014/main" id="{353378C6-2F29-CD19-7649-78389E289839}"/>
              </a:ext>
            </a:extLst>
          </p:cNvPr>
          <p:cNvSpPr>
            <a:spLocks noGrp="1"/>
          </p:cNvSpPr>
          <p:nvPr>
            <p:ph type="title"/>
          </p:nvPr>
        </p:nvSpPr>
        <p:spPr/>
        <p:txBody>
          <a:bodyPr/>
          <a:lstStyle/>
          <a:p>
            <a:r>
              <a:rPr lang="ja-JP" altLang="en-US" sz="2000" b="1" dirty="0">
                <a:effectLst/>
              </a:rPr>
              <a:t>学術論文等の即時オープンアクセスの実現に向けた基本方針</a:t>
            </a:r>
            <a:endParaRPr lang="ja-JP" altLang="en-US" sz="2000" dirty="0"/>
          </a:p>
        </p:txBody>
      </p:sp>
      <p:sp>
        <p:nvSpPr>
          <p:cNvPr id="4" name="スライド番号プレースホルダー 3">
            <a:extLst>
              <a:ext uri="{FF2B5EF4-FFF2-40B4-BE49-F238E27FC236}">
                <a16:creationId xmlns:a16="http://schemas.microsoft.com/office/drawing/2014/main" id="{8D046F75-CBD5-0D9D-C97A-7F3253287AEB}"/>
              </a:ext>
            </a:extLst>
          </p:cNvPr>
          <p:cNvSpPr>
            <a:spLocks noGrp="1"/>
          </p:cNvSpPr>
          <p:nvPr>
            <p:ph type="sldNum" sz="quarter" idx="12"/>
          </p:nvPr>
        </p:nvSpPr>
        <p:spPr/>
        <p:txBody>
          <a:bodyPr/>
          <a:lstStyle/>
          <a:p>
            <a:r>
              <a:rPr lang="en-US" altLang="ja-JP" dirty="0"/>
              <a:t>6</a:t>
            </a:r>
            <a:endParaRPr lang="ja-JP" altLang="en-US" dirty="0"/>
          </a:p>
        </p:txBody>
      </p:sp>
      <p:sp>
        <p:nvSpPr>
          <p:cNvPr id="36" name="吹き出し: 線 35">
            <a:extLst>
              <a:ext uri="{FF2B5EF4-FFF2-40B4-BE49-F238E27FC236}">
                <a16:creationId xmlns:a16="http://schemas.microsoft.com/office/drawing/2014/main" id="{E1941E7C-AB0E-A20B-2B41-0F146047004E}"/>
              </a:ext>
            </a:extLst>
          </p:cNvPr>
          <p:cNvSpPr/>
          <p:nvPr/>
        </p:nvSpPr>
        <p:spPr>
          <a:xfrm>
            <a:off x="7259510" y="2565670"/>
            <a:ext cx="1604084" cy="590235"/>
          </a:xfrm>
          <a:prstGeom prst="borderCallout1">
            <a:avLst>
              <a:gd name="adj1" fmla="val 32259"/>
              <a:gd name="adj2" fmla="val -971"/>
              <a:gd name="adj3" fmla="val 153665"/>
              <a:gd name="adj4" fmla="val -70390"/>
            </a:avLst>
          </a:prstGeom>
          <a:solidFill>
            <a:srgbClr val="FF7C80"/>
          </a:solidFill>
          <a:ln w="12700">
            <a:solidFill>
              <a:srgbClr val="FF7C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即時</a:t>
            </a:r>
            <a:r>
              <a:rPr kumimoji="1" lang="en-US" altLang="ja-JP" sz="1100" dirty="0">
                <a:solidFill>
                  <a:schemeClr val="tx1"/>
                </a:solidFill>
              </a:rPr>
              <a:t>OA</a:t>
            </a:r>
            <a:r>
              <a:rPr kumimoji="1" lang="ja-JP" altLang="en-US" sz="1100" dirty="0">
                <a:solidFill>
                  <a:schemeClr val="tx1"/>
                </a:solidFill>
              </a:rPr>
              <a:t>義務の対象</a:t>
            </a:r>
            <a:endParaRPr kumimoji="1" lang="en-US" altLang="ja-JP" sz="1100" dirty="0">
              <a:solidFill>
                <a:schemeClr val="tx1"/>
              </a:solidFill>
            </a:endParaRPr>
          </a:p>
          <a:p>
            <a:pPr algn="ctr"/>
            <a:r>
              <a:rPr lang="ja-JP" altLang="en-US" sz="1100" dirty="0">
                <a:solidFill>
                  <a:schemeClr val="tx1"/>
                </a:solidFill>
              </a:rPr>
              <a:t>（論文＆根拠データ）</a:t>
            </a:r>
            <a:endParaRPr kumimoji="1" lang="ja-JP" altLang="en-US" sz="1100" dirty="0">
              <a:solidFill>
                <a:schemeClr val="tx1"/>
              </a:solidFill>
            </a:endParaRPr>
          </a:p>
        </p:txBody>
      </p:sp>
    </p:spTree>
    <p:extLst>
      <p:ext uri="{BB962C8B-B14F-4D97-AF65-F5344CB8AC3E}">
        <p14:creationId xmlns:p14="http://schemas.microsoft.com/office/powerpoint/2010/main" val="1341636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524" y="1491630"/>
            <a:ext cx="5180952" cy="3453968"/>
          </a:xfrm>
          <a:prstGeom prst="rect">
            <a:avLst/>
          </a:prstGeom>
        </p:spPr>
      </p:pic>
      <p:sp>
        <p:nvSpPr>
          <p:cNvPr id="2" name="タイトル 1"/>
          <p:cNvSpPr>
            <a:spLocks noGrp="1"/>
          </p:cNvSpPr>
          <p:nvPr>
            <p:ph type="title"/>
          </p:nvPr>
        </p:nvSpPr>
        <p:spPr/>
        <p:txBody>
          <a:bodyPr/>
          <a:lstStyle/>
          <a:p>
            <a:r>
              <a:rPr lang="ja-JP" altLang="en-US" sz="2700" dirty="0"/>
              <a:t>研究機関におけるオープンアクセス方針</a:t>
            </a:r>
          </a:p>
        </p:txBody>
      </p:sp>
      <p:sp>
        <p:nvSpPr>
          <p:cNvPr id="8" name="テキスト ボックス 7"/>
          <p:cNvSpPr txBox="1"/>
          <p:nvPr/>
        </p:nvSpPr>
        <p:spPr>
          <a:xfrm>
            <a:off x="5190452" y="3003805"/>
            <a:ext cx="2221717" cy="646331"/>
          </a:xfrm>
          <a:prstGeom prst="rect">
            <a:avLst/>
          </a:prstGeom>
          <a:solidFill>
            <a:schemeClr val="bg1"/>
          </a:solidFill>
          <a:ln>
            <a:solidFill>
              <a:schemeClr val="bg1">
                <a:lumMod val="50000"/>
              </a:schemeClr>
            </a:solidFill>
          </a:ln>
        </p:spPr>
        <p:txBody>
          <a:bodyPr wrap="square" rtlCol="0">
            <a:spAutoFit/>
          </a:bodyPr>
          <a:lstStyle/>
          <a:p>
            <a:r>
              <a:rPr lang="ja-JP" altLang="en-US" sz="1200" dirty="0">
                <a:latin typeface="游ゴシック" panose="020B0400000000000000" pitchFamily="50" charset="-128"/>
                <a:ea typeface="游ゴシック" panose="020B0400000000000000" pitchFamily="50" charset="-128"/>
              </a:rPr>
              <a:t>日本の大学等では、京都大学 （</a:t>
            </a:r>
            <a:r>
              <a:rPr lang="en-US" altLang="ja-JP" sz="1200" dirty="0">
                <a:latin typeface="游ゴシック" panose="020B0400000000000000" pitchFamily="50" charset="-128"/>
                <a:ea typeface="游ゴシック" panose="020B0400000000000000" pitchFamily="50" charset="-128"/>
              </a:rPr>
              <a:t>2015</a:t>
            </a:r>
            <a:r>
              <a:rPr lang="ja-JP" altLang="en-US" sz="1200" dirty="0">
                <a:latin typeface="游ゴシック" panose="020B0400000000000000" pitchFamily="50" charset="-128"/>
                <a:ea typeface="游ゴシック" panose="020B0400000000000000" pitchFamily="50" charset="-128"/>
              </a:rPr>
              <a:t>年</a:t>
            </a:r>
            <a:r>
              <a:rPr lang="en-US" altLang="ja-JP" sz="1200" dirty="0">
                <a:latin typeface="游ゴシック" panose="020B0400000000000000" pitchFamily="50" charset="-128"/>
                <a:ea typeface="游ゴシック" panose="020B0400000000000000" pitchFamily="50" charset="-128"/>
              </a:rPr>
              <a:t>4</a:t>
            </a:r>
            <a:r>
              <a:rPr lang="ja-JP" altLang="en-US" sz="1200" dirty="0">
                <a:latin typeface="游ゴシック" panose="020B0400000000000000" pitchFamily="50" charset="-128"/>
                <a:ea typeface="游ゴシック" panose="020B0400000000000000" pitchFamily="50" charset="-128"/>
              </a:rPr>
              <a:t>月）を皮切りに</a:t>
            </a:r>
            <a:r>
              <a:rPr lang="en-US" altLang="ja-JP" sz="1200" dirty="0">
                <a:latin typeface="游ゴシック" panose="020B0400000000000000" pitchFamily="50" charset="-128"/>
                <a:ea typeface="游ゴシック" panose="020B0400000000000000" pitchFamily="50" charset="-128"/>
              </a:rPr>
              <a:t>60</a:t>
            </a:r>
            <a:r>
              <a:rPr lang="ja-JP" altLang="en-US" sz="1200" dirty="0">
                <a:latin typeface="游ゴシック" panose="020B0400000000000000" pitchFamily="50" charset="-128"/>
                <a:ea typeface="游ゴシック" panose="020B0400000000000000" pitchFamily="50" charset="-128"/>
              </a:rPr>
              <a:t>機関以上が制定</a:t>
            </a:r>
          </a:p>
        </p:txBody>
      </p:sp>
      <p:sp>
        <p:nvSpPr>
          <p:cNvPr id="9" name="角丸四角形吹き出し 8"/>
          <p:cNvSpPr/>
          <p:nvPr/>
        </p:nvSpPr>
        <p:spPr>
          <a:xfrm>
            <a:off x="6513517" y="1761664"/>
            <a:ext cx="594066" cy="324036"/>
          </a:xfrm>
          <a:prstGeom prst="wedgeRoundRectCallout">
            <a:avLst>
              <a:gd name="adj1" fmla="val 38838"/>
              <a:gd name="adj2" fmla="val 72715"/>
              <a:gd name="adj3" fmla="val 16667"/>
            </a:avLst>
          </a:prstGeom>
          <a:solidFill>
            <a:schemeClr val="bg1"/>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1200" dirty="0">
                <a:solidFill>
                  <a:schemeClr val="tx1"/>
                </a:solidFill>
                <a:latin typeface="游ゴシック" panose="020B0400000000000000" pitchFamily="50" charset="-128"/>
                <a:ea typeface="游ゴシック" panose="020B0400000000000000" pitchFamily="50" charset="-128"/>
              </a:rPr>
              <a:t>1,110</a:t>
            </a:r>
            <a:endParaRPr lang="ja-JP" altLang="en-US" sz="1200" dirty="0">
              <a:solidFill>
                <a:schemeClr val="tx1"/>
              </a:solidFill>
              <a:latin typeface="游ゴシック" panose="020B0400000000000000" pitchFamily="50" charset="-128"/>
              <a:ea typeface="游ゴシック" panose="020B0400000000000000" pitchFamily="50" charset="-128"/>
            </a:endParaRPr>
          </a:p>
        </p:txBody>
      </p:sp>
      <p:sp>
        <p:nvSpPr>
          <p:cNvPr id="11" name="テキスト ボックス 10">
            <a:extLst>
              <a:ext uri="{FF2B5EF4-FFF2-40B4-BE49-F238E27FC236}">
                <a16:creationId xmlns:a16="http://schemas.microsoft.com/office/drawing/2014/main" id="{DD588EFD-85FF-4C57-888F-994F874E176B}"/>
              </a:ext>
            </a:extLst>
          </p:cNvPr>
          <p:cNvSpPr txBox="1"/>
          <p:nvPr/>
        </p:nvSpPr>
        <p:spPr>
          <a:xfrm>
            <a:off x="1547670" y="4788771"/>
            <a:ext cx="5864500" cy="230832"/>
          </a:xfrm>
          <a:prstGeom prst="rect">
            <a:avLst/>
          </a:prstGeom>
          <a:solidFill>
            <a:schemeClr val="bg1"/>
          </a:solidFill>
        </p:spPr>
        <p:txBody>
          <a:bodyPr wrap="square" lIns="0" rIns="0" rtlCol="0" anchor="ctr" anchorCtr="0">
            <a:spAutoFit/>
          </a:bodyPr>
          <a:lstStyle/>
          <a:p>
            <a:pPr algn="ctr"/>
            <a:r>
              <a:rPr lang="ja-JP" altLang="en-US" sz="900" dirty="0">
                <a:latin typeface="游ゴシック" panose="020B0400000000000000" pitchFamily="50" charset="-128"/>
                <a:ea typeface="游ゴシック" panose="020B0400000000000000" pitchFamily="50" charset="-128"/>
              </a:rPr>
              <a:t>出典</a:t>
            </a:r>
            <a:r>
              <a:rPr lang="en-US" altLang="ja-JP" sz="900" dirty="0">
                <a:latin typeface="游ゴシック" panose="020B0400000000000000" pitchFamily="50" charset="-128"/>
                <a:ea typeface="游ゴシック" panose="020B0400000000000000" pitchFamily="50" charset="-128"/>
              </a:rPr>
              <a:t>: ROARMAP (Registry of Open Access Repository Mandates and Policies).</a:t>
            </a:r>
            <a:r>
              <a:rPr lang="ja-JP" altLang="en-US" sz="900" dirty="0">
                <a:latin typeface="游ゴシック" panose="020B0400000000000000" pitchFamily="50" charset="-128"/>
                <a:ea typeface="游ゴシック" panose="020B0400000000000000" pitchFamily="50" charset="-128"/>
              </a:rPr>
              <a:t> </a:t>
            </a:r>
            <a:r>
              <a:rPr lang="en-US" altLang="ja-JP" sz="900" dirty="0">
                <a:latin typeface="游ゴシック" panose="020B0400000000000000" pitchFamily="50" charset="-128"/>
                <a:ea typeface="游ゴシック" panose="020B0400000000000000" pitchFamily="50" charset="-128"/>
                <a:hlinkClick r:id="rId4"/>
              </a:rPr>
              <a:t>http://roarmap.eprints.org/</a:t>
            </a:r>
            <a:r>
              <a:rPr lang="en-US" altLang="ja-JP" sz="900" dirty="0">
                <a:latin typeface="游ゴシック" panose="020B0400000000000000" pitchFamily="50" charset="-128"/>
                <a:ea typeface="游ゴシック" panose="020B0400000000000000" pitchFamily="50" charset="-128"/>
              </a:rPr>
              <a:t>.</a:t>
            </a:r>
          </a:p>
        </p:txBody>
      </p:sp>
      <p:sp>
        <p:nvSpPr>
          <p:cNvPr id="14" name="コンテンツ プレースホルダー 2"/>
          <p:cNvSpPr txBox="1">
            <a:spLocks/>
          </p:cNvSpPr>
          <p:nvPr/>
        </p:nvSpPr>
        <p:spPr bwMode="auto">
          <a:xfrm>
            <a:off x="457200" y="1200155"/>
            <a:ext cx="6203032"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98830" indent="-198830" algn="l" rtl="0" eaLnBrk="1" fontAlgn="base" hangingPunct="0">
              <a:spcBef>
                <a:spcPct val="20000"/>
              </a:spcBef>
              <a:spcAft>
                <a:spcPct val="0"/>
              </a:spcAft>
              <a:buFont typeface="Wingdings" panose="05000000000000000000" pitchFamily="2" charset="2"/>
              <a:buChar char="n"/>
              <a:defRPr kumimoji="1" sz="1800" kern="1200">
                <a:solidFill>
                  <a:schemeClr val="tx1"/>
                </a:solidFill>
                <a:latin typeface="游ゴシック" panose="020B0400000000000000" pitchFamily="50" charset="-128"/>
                <a:ea typeface="游ゴシック" panose="020B0400000000000000" pitchFamily="50" charset="-128"/>
                <a:cs typeface="メイリオ" pitchFamily="50" charset="-128"/>
              </a:defRPr>
            </a:lvl1pPr>
            <a:lvl2pPr marL="335747" indent="-130966" algn="l" rtl="0" eaLnBrk="1" fontAlgn="base" hangingPunct="0">
              <a:spcBef>
                <a:spcPct val="20000"/>
              </a:spcBef>
              <a:spcAft>
                <a:spcPct val="0"/>
              </a:spcAft>
              <a:buFont typeface="Wingdings" panose="05000000000000000000" pitchFamily="2" charset="2"/>
              <a:buChar char=""/>
              <a:tabLst/>
              <a:defRPr kumimoji="1" sz="1500" kern="1200">
                <a:solidFill>
                  <a:schemeClr val="tx1"/>
                </a:solidFill>
                <a:latin typeface="游ゴシック" panose="020B0400000000000000" pitchFamily="50" charset="-128"/>
                <a:ea typeface="游ゴシック" panose="020B0400000000000000" pitchFamily="50" charset="-128"/>
                <a:cs typeface="メイリオ" pitchFamily="50" charset="-128"/>
              </a:defRPr>
            </a:lvl2pPr>
            <a:lvl3pPr marL="540530" indent="-138110" algn="l" rtl="0" eaLnBrk="1" fontAlgn="base" hangingPunct="0">
              <a:spcBef>
                <a:spcPct val="20000"/>
              </a:spcBef>
              <a:spcAft>
                <a:spcPct val="0"/>
              </a:spcAft>
              <a:buFont typeface="游ゴシック" panose="020B0400000000000000" pitchFamily="50" charset="-128"/>
              <a:buChar char="-"/>
              <a:defRPr kumimoji="1" sz="1350" kern="1200">
                <a:solidFill>
                  <a:schemeClr val="tx1"/>
                </a:solidFill>
                <a:latin typeface="游ゴシック" panose="020B0400000000000000" pitchFamily="50" charset="-128"/>
                <a:ea typeface="游ゴシック" panose="020B0400000000000000" pitchFamily="50" charset="-128"/>
                <a:cs typeface="メイリオ" pitchFamily="50" charset="-128"/>
              </a:defRPr>
            </a:lvl3pPr>
            <a:lvl4pPr marL="741740" indent="0" algn="l" rtl="0" eaLnBrk="0" fontAlgn="base" hangingPunct="0">
              <a:spcBef>
                <a:spcPct val="20000"/>
              </a:spcBef>
              <a:spcAft>
                <a:spcPct val="0"/>
              </a:spcAft>
              <a:buFont typeface="Arial" panose="020B0604020202020204" pitchFamily="34" charset="0"/>
              <a:buNone/>
              <a:defRPr kumimoji="1" sz="1200" kern="1200">
                <a:solidFill>
                  <a:schemeClr val="tx1"/>
                </a:solidFill>
                <a:latin typeface="游ゴシック" panose="020B0400000000000000" pitchFamily="50" charset="-128"/>
                <a:ea typeface="游ゴシック" panose="020B0400000000000000" pitchFamily="50" charset="-128"/>
                <a:cs typeface="メイリオ" pitchFamily="50" charset="-128"/>
              </a:defRPr>
            </a:lvl4pPr>
            <a:lvl5pPr marL="672687" indent="-132157" algn="l" rtl="0" eaLnBrk="1" fontAlgn="base" hangingPunct="0">
              <a:spcBef>
                <a:spcPct val="20000"/>
              </a:spcBef>
              <a:spcAft>
                <a:spcPct val="0"/>
              </a:spcAft>
              <a:buFont typeface="Arial" panose="020B0604020202020204" pitchFamily="34" charset="0"/>
              <a:buChar char="»"/>
              <a:defRPr kumimoji="1" sz="1200" kern="1200">
                <a:solidFill>
                  <a:schemeClr val="tx1"/>
                </a:solidFill>
                <a:latin typeface="游ゴシック" panose="020B0400000000000000" pitchFamily="50" charset="-128"/>
                <a:ea typeface="游ゴシック" panose="020B0400000000000000" pitchFamily="50" charset="-128"/>
                <a:cs typeface="メイリオ" pitchFamily="50" charset="-128"/>
              </a:defRPr>
            </a:lvl5pPr>
            <a:lvl6pPr marL="1885903" indent="-171446" algn="l" defTabSz="685783" rtl="0" eaLnBrk="1" latinLnBrk="0" hangingPunct="1">
              <a:spcBef>
                <a:spcPct val="20000"/>
              </a:spcBef>
              <a:buFont typeface="Arial" pitchFamily="34" charset="0"/>
              <a:buChar char="•"/>
              <a:defRPr kumimoji="1"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kumimoji="1"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kumimoji="1"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kumimoji="1" sz="1500" kern="1200">
                <a:solidFill>
                  <a:schemeClr val="tx1"/>
                </a:solidFill>
                <a:latin typeface="+mn-lt"/>
                <a:ea typeface="+mn-ea"/>
                <a:cs typeface="+mn-cs"/>
              </a:defRPr>
            </a:lvl9pPr>
          </a:lstStyle>
          <a:p>
            <a:r>
              <a:rPr lang="ja-JP" altLang="en-US" dirty="0"/>
              <a:t>オープンアクセス方針を策定する機関の増加</a:t>
            </a:r>
            <a:endParaRPr lang="en-US" altLang="ja-JP" dirty="0"/>
          </a:p>
          <a:p>
            <a:pPr marL="188996" indent="-134538">
              <a:spcBef>
                <a:spcPts val="675"/>
              </a:spcBef>
              <a:buFont typeface="Arial" panose="020B0604020202020204" pitchFamily="34" charset="0"/>
              <a:buChar char="•"/>
            </a:pPr>
            <a:endParaRPr lang="en-US" altLang="ja-JP" sz="1350" dirty="0"/>
          </a:p>
          <a:p>
            <a:pPr marL="0" indent="0">
              <a:buFont typeface="Wingdings" panose="05000000000000000000" pitchFamily="2" charset="2"/>
              <a:buNone/>
            </a:pPr>
            <a:endParaRPr lang="en-US" altLang="ja-JP" sz="1500" dirty="0"/>
          </a:p>
          <a:p>
            <a:endParaRPr lang="en-US" altLang="ja-JP" sz="1500" dirty="0"/>
          </a:p>
          <a:p>
            <a:endParaRPr lang="en-US" altLang="ja-JP" dirty="0"/>
          </a:p>
        </p:txBody>
      </p:sp>
      <p:sp>
        <p:nvSpPr>
          <p:cNvPr id="15" name="スライド番号プレースホルダー 1"/>
          <p:cNvSpPr txBox="1">
            <a:spLocks/>
          </p:cNvSpPr>
          <p:nvPr/>
        </p:nvSpPr>
        <p:spPr>
          <a:xfrm>
            <a:off x="6553200" y="4767270"/>
            <a:ext cx="2133600" cy="273844"/>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fontAlgn="base">
              <a:spcBef>
                <a:spcPct val="0"/>
              </a:spcBef>
              <a:spcAft>
                <a:spcPct val="0"/>
              </a:spcAft>
              <a:defRPr kumimoji="1" sz="900" kern="1200">
                <a:solidFill>
                  <a:srgbClr val="898989"/>
                </a:solidFill>
                <a:latin typeface="游ゴシック" panose="020B0400000000000000" pitchFamily="50" charset="-128"/>
                <a:ea typeface="游ゴシック" panose="020B0400000000000000" pitchFamily="50" charset="-128"/>
                <a:cs typeface="+mn-cs"/>
              </a:defRPr>
            </a:lvl1pPr>
            <a:lvl2pPr marL="342900" algn="l" rtl="0" fontAlgn="base">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685800" algn="l" rtl="0" fontAlgn="base">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028700" algn="l" rtl="0" fontAlgn="base">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371600" algn="l" rtl="0" fontAlgn="base">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1714500" algn="l" defTabSz="6858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057400" algn="l" defTabSz="6858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2400300" algn="l" defTabSz="6858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2743200" algn="l" defTabSz="6858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r>
              <a:rPr lang="en-US" altLang="ja-JP" dirty="0"/>
              <a:t>7</a:t>
            </a:r>
            <a:endParaRPr lang="ja-JP" altLang="en-US" dirty="0"/>
          </a:p>
        </p:txBody>
      </p:sp>
    </p:spTree>
    <p:extLst>
      <p:ext uri="{BB962C8B-B14F-4D97-AF65-F5344CB8AC3E}">
        <p14:creationId xmlns:p14="http://schemas.microsoft.com/office/powerpoint/2010/main" val="1781220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2700" dirty="0"/>
              <a:t>「オープンアクセスからオープンサイエンスへ」</a:t>
            </a:r>
          </a:p>
        </p:txBody>
      </p:sp>
      <p:sp>
        <p:nvSpPr>
          <p:cNvPr id="3" name="スライド番号プレースホルダー 2"/>
          <p:cNvSpPr>
            <a:spLocks noGrp="1"/>
          </p:cNvSpPr>
          <p:nvPr>
            <p:ph type="sldNum" sz="quarter" idx="12"/>
          </p:nvPr>
        </p:nvSpPr>
        <p:spPr/>
        <p:txBody>
          <a:bodyPr/>
          <a:lstStyle/>
          <a:p>
            <a:r>
              <a:rPr lang="en-US" altLang="ja-JP" dirty="0"/>
              <a:t>8</a:t>
            </a:r>
            <a:endParaRPr lang="ja-JP" altLang="en-US" dirty="0"/>
          </a:p>
        </p:txBody>
      </p:sp>
      <p:sp>
        <p:nvSpPr>
          <p:cNvPr id="4" name="コンテンツ プレースホルダー 3"/>
          <p:cNvSpPr>
            <a:spLocks noGrp="1"/>
          </p:cNvSpPr>
          <p:nvPr>
            <p:ph idx="1"/>
          </p:nvPr>
        </p:nvSpPr>
        <p:spPr/>
        <p:txBody>
          <a:bodyPr/>
          <a:lstStyle/>
          <a:p>
            <a:r>
              <a:rPr lang="ja-JP" altLang="en-US" dirty="0"/>
              <a:t>データのオープン化を促す流れ</a:t>
            </a:r>
            <a:endParaRPr lang="en-US" altLang="ja-JP" dirty="0"/>
          </a:p>
          <a:p>
            <a:pPr lvl="1"/>
            <a:r>
              <a:rPr lang="ja-JP" altLang="en-US" dirty="0"/>
              <a:t>データサイエンスの発展</a:t>
            </a:r>
            <a:endParaRPr lang="en-US" altLang="ja-JP" dirty="0"/>
          </a:p>
          <a:p>
            <a:pPr lvl="1"/>
            <a:r>
              <a:rPr lang="ja-JP" altLang="en-US" dirty="0"/>
              <a:t>研究データ共有・公開による学術研究の発展・イノベーションの促進</a:t>
            </a:r>
            <a:endParaRPr lang="en-US" altLang="ja-JP" dirty="0"/>
          </a:p>
          <a:p>
            <a:pPr lvl="1"/>
            <a:r>
              <a:rPr lang="ja-JP" altLang="en-US" dirty="0"/>
              <a:t>シチズンサイエンス</a:t>
            </a:r>
            <a:endParaRPr lang="en-US" altLang="ja-JP" dirty="0"/>
          </a:p>
          <a:p>
            <a:pPr lvl="1"/>
            <a:r>
              <a:rPr lang="ja-JP" altLang="en-US" dirty="0"/>
              <a:t>研究公正 </a:t>
            </a:r>
            <a:r>
              <a:rPr lang="en-US" altLang="ja-JP" dirty="0"/>
              <a:t>etc.</a:t>
            </a:r>
          </a:p>
          <a:p>
            <a:pPr marL="204781" lvl="1" indent="0">
              <a:buNone/>
            </a:pPr>
            <a:endParaRPr lang="en-US" altLang="ja-JP" sz="1050" dirty="0"/>
          </a:p>
          <a:p>
            <a:r>
              <a:rPr kumimoji="1" lang="ja-JP" altLang="en-US" dirty="0"/>
              <a:t>オープンサイエンス</a:t>
            </a:r>
            <a:endParaRPr kumimoji="1" lang="en-US" altLang="ja-JP" dirty="0"/>
          </a:p>
          <a:p>
            <a:pPr marL="204781" lvl="1" indent="0">
              <a:buNone/>
            </a:pPr>
            <a:r>
              <a:rPr lang="ja-JP" altLang="en-US" sz="1600" dirty="0"/>
              <a:t>研究データのオープン化の理念  ＋（従来の論文の）オープンアクセス化の理念を包含する概念</a:t>
            </a:r>
            <a:endParaRPr lang="en-US" altLang="ja-JP" sz="1600" dirty="0"/>
          </a:p>
          <a:p>
            <a:pPr marL="204781" lvl="1" indent="0">
              <a:buNone/>
            </a:pPr>
            <a:endParaRPr lang="en-US" altLang="ja-JP" sz="1600" dirty="0"/>
          </a:p>
          <a:p>
            <a:pPr marL="88900" indent="-22225">
              <a:buNone/>
            </a:pPr>
            <a:r>
              <a:rPr lang="ja-JP" altLang="en-US" sz="1500" dirty="0"/>
              <a:t>オープンアクセスは学術情報の流通の変化はもとより、オープンサイエンスという概念のもと、イノベーションや社会の変革といった、より大きな文脈のなかに位置づけられるようになってきている。</a:t>
            </a:r>
            <a:endParaRPr lang="en-US" altLang="ja-JP" sz="1500" dirty="0"/>
          </a:p>
        </p:txBody>
      </p:sp>
    </p:spTree>
    <p:extLst>
      <p:ext uri="{BB962C8B-B14F-4D97-AF65-F5344CB8AC3E}">
        <p14:creationId xmlns:p14="http://schemas.microsoft.com/office/powerpoint/2010/main" val="2080931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a:extLst>
              <a:ext uri="{FF2B5EF4-FFF2-40B4-BE49-F238E27FC236}">
                <a16:creationId xmlns:a16="http://schemas.microsoft.com/office/drawing/2014/main" id="{7B5EEDFB-4476-8CB1-9571-68FBE20F3EC7}"/>
              </a:ext>
            </a:extLst>
          </p:cNvPr>
          <p:cNvSpPr txBox="1">
            <a:spLocks/>
          </p:cNvSpPr>
          <p:nvPr/>
        </p:nvSpPr>
        <p:spPr>
          <a:xfrm>
            <a:off x="1524000" y="2079964"/>
            <a:ext cx="6120680" cy="1738931"/>
          </a:xfrm>
          <a:prstGeom prst="rect">
            <a:avLst/>
          </a:prstGeom>
        </p:spPr>
        <p:txBody>
          <a:bodyPr/>
          <a:lstStyle>
            <a:lvl1pPr algn="ctr" rtl="0" eaLnBrk="0" fontAlgn="base" hangingPunct="0">
              <a:spcBef>
                <a:spcPct val="0"/>
              </a:spcBef>
              <a:spcAft>
                <a:spcPct val="0"/>
              </a:spcAft>
              <a:defRPr kumimoji="1" sz="2700" b="1" kern="1200">
                <a:solidFill>
                  <a:schemeClr val="tx1"/>
                </a:solidFill>
                <a:latin typeface="メイリオ" pitchFamily="50" charset="-128"/>
                <a:ea typeface="メイリオ" pitchFamily="50" charset="-128"/>
                <a:cs typeface="メイリオ" pitchFamily="50" charset="-128"/>
              </a:defRPr>
            </a:lvl1pPr>
            <a:lvl2pPr algn="ctr" rtl="0" eaLnBrk="0" fontAlgn="base" hangingPunct="0">
              <a:spcBef>
                <a:spcPct val="0"/>
              </a:spcBef>
              <a:spcAft>
                <a:spcPct val="0"/>
              </a:spcAft>
              <a:defRPr kumimoji="1" sz="2700" b="1">
                <a:solidFill>
                  <a:schemeClr val="tx1"/>
                </a:solidFill>
                <a:latin typeface="メイリオ" pitchFamily="50" charset="-128"/>
                <a:ea typeface="メイリオ" pitchFamily="50" charset="-128"/>
                <a:cs typeface="メイリオ" pitchFamily="50" charset="-128"/>
              </a:defRPr>
            </a:lvl2pPr>
            <a:lvl3pPr algn="ctr" rtl="0" eaLnBrk="0" fontAlgn="base" hangingPunct="0">
              <a:spcBef>
                <a:spcPct val="0"/>
              </a:spcBef>
              <a:spcAft>
                <a:spcPct val="0"/>
              </a:spcAft>
              <a:defRPr kumimoji="1" sz="2700" b="1">
                <a:solidFill>
                  <a:schemeClr val="tx1"/>
                </a:solidFill>
                <a:latin typeface="メイリオ" pitchFamily="50" charset="-128"/>
                <a:ea typeface="メイリオ" pitchFamily="50" charset="-128"/>
                <a:cs typeface="メイリオ" pitchFamily="50" charset="-128"/>
              </a:defRPr>
            </a:lvl3pPr>
            <a:lvl4pPr algn="ctr" rtl="0" eaLnBrk="0" fontAlgn="base" hangingPunct="0">
              <a:spcBef>
                <a:spcPct val="0"/>
              </a:spcBef>
              <a:spcAft>
                <a:spcPct val="0"/>
              </a:spcAft>
              <a:defRPr kumimoji="1" sz="2700" b="1">
                <a:solidFill>
                  <a:schemeClr val="tx1"/>
                </a:solidFill>
                <a:latin typeface="メイリオ" pitchFamily="50" charset="-128"/>
                <a:ea typeface="メイリオ" pitchFamily="50" charset="-128"/>
                <a:cs typeface="メイリオ" pitchFamily="50" charset="-128"/>
              </a:defRPr>
            </a:lvl4pPr>
            <a:lvl5pPr algn="ctr" rtl="0" eaLnBrk="0" fontAlgn="base" hangingPunct="0">
              <a:spcBef>
                <a:spcPct val="0"/>
              </a:spcBef>
              <a:spcAft>
                <a:spcPct val="0"/>
              </a:spcAft>
              <a:defRPr kumimoji="1" sz="2700" b="1">
                <a:solidFill>
                  <a:schemeClr val="tx1"/>
                </a:solidFill>
                <a:latin typeface="メイリオ" pitchFamily="50" charset="-128"/>
                <a:ea typeface="メイリオ" pitchFamily="50" charset="-128"/>
                <a:cs typeface="メイリオ" pitchFamily="50" charset="-128"/>
              </a:defRPr>
            </a:lvl5pPr>
            <a:lvl6pPr marL="342892" algn="ctr" rtl="0" fontAlgn="base">
              <a:spcBef>
                <a:spcPct val="0"/>
              </a:spcBef>
              <a:spcAft>
                <a:spcPct val="0"/>
              </a:spcAft>
              <a:defRPr kumimoji="1" sz="3300">
                <a:solidFill>
                  <a:schemeClr val="tx1"/>
                </a:solidFill>
                <a:latin typeface="Calibri" pitchFamily="34" charset="0"/>
                <a:ea typeface="ＭＳ Ｐゴシック" charset="-128"/>
              </a:defRPr>
            </a:lvl6pPr>
            <a:lvl7pPr marL="685783" algn="ctr" rtl="0" fontAlgn="base">
              <a:spcBef>
                <a:spcPct val="0"/>
              </a:spcBef>
              <a:spcAft>
                <a:spcPct val="0"/>
              </a:spcAft>
              <a:defRPr kumimoji="1" sz="3300">
                <a:solidFill>
                  <a:schemeClr val="tx1"/>
                </a:solidFill>
                <a:latin typeface="Calibri" pitchFamily="34" charset="0"/>
                <a:ea typeface="ＭＳ Ｐゴシック" charset="-128"/>
              </a:defRPr>
            </a:lvl7pPr>
            <a:lvl8pPr marL="1028675" algn="ctr" rtl="0" fontAlgn="base">
              <a:spcBef>
                <a:spcPct val="0"/>
              </a:spcBef>
              <a:spcAft>
                <a:spcPct val="0"/>
              </a:spcAft>
              <a:defRPr kumimoji="1" sz="3300">
                <a:solidFill>
                  <a:schemeClr val="tx1"/>
                </a:solidFill>
                <a:latin typeface="Calibri" pitchFamily="34" charset="0"/>
                <a:ea typeface="ＭＳ Ｐゴシック" charset="-128"/>
              </a:defRPr>
            </a:lvl8pPr>
            <a:lvl9pPr marL="1371566" algn="ctr" rtl="0" fontAlgn="base">
              <a:spcBef>
                <a:spcPct val="0"/>
              </a:spcBef>
              <a:spcAft>
                <a:spcPct val="0"/>
              </a:spcAft>
              <a:defRPr kumimoji="1" sz="3300">
                <a:solidFill>
                  <a:schemeClr val="tx1"/>
                </a:solidFill>
                <a:latin typeface="Calibri" pitchFamily="34" charset="0"/>
                <a:ea typeface="ＭＳ Ｐゴシック" charset="-128"/>
              </a:defRPr>
            </a:lvl9pPr>
          </a:lstStyle>
          <a:p>
            <a:pPr algn="l"/>
            <a:r>
              <a:rPr kumimoji="1" lang="ja-JP" altLang="en-US" sz="2800" dirty="0"/>
              <a:t>オープンアクセスの方法</a:t>
            </a:r>
            <a:endParaRPr lang="ja-JP" altLang="en-US" sz="2800" dirty="0"/>
          </a:p>
        </p:txBody>
      </p:sp>
      <p:sp>
        <p:nvSpPr>
          <p:cNvPr id="8" name="タイトル 1">
            <a:extLst>
              <a:ext uri="{FF2B5EF4-FFF2-40B4-BE49-F238E27FC236}">
                <a16:creationId xmlns:a16="http://schemas.microsoft.com/office/drawing/2014/main" id="{41A973F0-E802-72BB-2439-53701C7D5876}"/>
              </a:ext>
            </a:extLst>
          </p:cNvPr>
          <p:cNvSpPr txBox="1">
            <a:spLocks/>
          </p:cNvSpPr>
          <p:nvPr/>
        </p:nvSpPr>
        <p:spPr>
          <a:xfrm>
            <a:off x="1524000" y="1131590"/>
            <a:ext cx="6120680" cy="1738931"/>
          </a:xfrm>
          <a:prstGeom prst="rect">
            <a:avLst/>
          </a:prstGeom>
        </p:spPr>
        <p:txBody>
          <a:bodyPr/>
          <a:lstStyle>
            <a:lvl1pPr algn="ctr" rtl="0" eaLnBrk="0" fontAlgn="base" hangingPunct="0">
              <a:spcBef>
                <a:spcPct val="0"/>
              </a:spcBef>
              <a:spcAft>
                <a:spcPct val="0"/>
              </a:spcAft>
              <a:defRPr kumimoji="1" sz="2700" b="1" kern="1200">
                <a:solidFill>
                  <a:schemeClr val="tx1"/>
                </a:solidFill>
                <a:latin typeface="メイリオ" pitchFamily="50" charset="-128"/>
                <a:ea typeface="メイリオ" pitchFamily="50" charset="-128"/>
                <a:cs typeface="メイリオ" pitchFamily="50" charset="-128"/>
              </a:defRPr>
            </a:lvl1pPr>
            <a:lvl2pPr algn="ctr" rtl="0" eaLnBrk="0" fontAlgn="base" hangingPunct="0">
              <a:spcBef>
                <a:spcPct val="0"/>
              </a:spcBef>
              <a:spcAft>
                <a:spcPct val="0"/>
              </a:spcAft>
              <a:defRPr kumimoji="1" sz="2700" b="1">
                <a:solidFill>
                  <a:schemeClr val="tx1"/>
                </a:solidFill>
                <a:latin typeface="メイリオ" pitchFamily="50" charset="-128"/>
                <a:ea typeface="メイリオ" pitchFamily="50" charset="-128"/>
                <a:cs typeface="メイリオ" pitchFamily="50" charset="-128"/>
              </a:defRPr>
            </a:lvl2pPr>
            <a:lvl3pPr algn="ctr" rtl="0" eaLnBrk="0" fontAlgn="base" hangingPunct="0">
              <a:spcBef>
                <a:spcPct val="0"/>
              </a:spcBef>
              <a:spcAft>
                <a:spcPct val="0"/>
              </a:spcAft>
              <a:defRPr kumimoji="1" sz="2700" b="1">
                <a:solidFill>
                  <a:schemeClr val="tx1"/>
                </a:solidFill>
                <a:latin typeface="メイリオ" pitchFamily="50" charset="-128"/>
                <a:ea typeface="メイリオ" pitchFamily="50" charset="-128"/>
                <a:cs typeface="メイリオ" pitchFamily="50" charset="-128"/>
              </a:defRPr>
            </a:lvl3pPr>
            <a:lvl4pPr algn="ctr" rtl="0" eaLnBrk="0" fontAlgn="base" hangingPunct="0">
              <a:spcBef>
                <a:spcPct val="0"/>
              </a:spcBef>
              <a:spcAft>
                <a:spcPct val="0"/>
              </a:spcAft>
              <a:defRPr kumimoji="1" sz="2700" b="1">
                <a:solidFill>
                  <a:schemeClr val="tx1"/>
                </a:solidFill>
                <a:latin typeface="メイリオ" pitchFamily="50" charset="-128"/>
                <a:ea typeface="メイリオ" pitchFamily="50" charset="-128"/>
                <a:cs typeface="メイリオ" pitchFamily="50" charset="-128"/>
              </a:defRPr>
            </a:lvl4pPr>
            <a:lvl5pPr algn="ctr" rtl="0" eaLnBrk="0" fontAlgn="base" hangingPunct="0">
              <a:spcBef>
                <a:spcPct val="0"/>
              </a:spcBef>
              <a:spcAft>
                <a:spcPct val="0"/>
              </a:spcAft>
              <a:defRPr kumimoji="1" sz="2700" b="1">
                <a:solidFill>
                  <a:schemeClr val="tx1"/>
                </a:solidFill>
                <a:latin typeface="メイリオ" pitchFamily="50" charset="-128"/>
                <a:ea typeface="メイリオ" pitchFamily="50" charset="-128"/>
                <a:cs typeface="メイリオ" pitchFamily="50" charset="-128"/>
              </a:defRPr>
            </a:lvl5pPr>
            <a:lvl6pPr marL="342892" algn="ctr" rtl="0" fontAlgn="base">
              <a:spcBef>
                <a:spcPct val="0"/>
              </a:spcBef>
              <a:spcAft>
                <a:spcPct val="0"/>
              </a:spcAft>
              <a:defRPr kumimoji="1" sz="3300">
                <a:solidFill>
                  <a:schemeClr val="tx1"/>
                </a:solidFill>
                <a:latin typeface="Calibri" pitchFamily="34" charset="0"/>
                <a:ea typeface="ＭＳ Ｐゴシック" charset="-128"/>
              </a:defRPr>
            </a:lvl6pPr>
            <a:lvl7pPr marL="685783" algn="ctr" rtl="0" fontAlgn="base">
              <a:spcBef>
                <a:spcPct val="0"/>
              </a:spcBef>
              <a:spcAft>
                <a:spcPct val="0"/>
              </a:spcAft>
              <a:defRPr kumimoji="1" sz="3300">
                <a:solidFill>
                  <a:schemeClr val="tx1"/>
                </a:solidFill>
                <a:latin typeface="Calibri" pitchFamily="34" charset="0"/>
                <a:ea typeface="ＭＳ Ｐゴシック" charset="-128"/>
              </a:defRPr>
            </a:lvl7pPr>
            <a:lvl8pPr marL="1028675" algn="ctr" rtl="0" fontAlgn="base">
              <a:spcBef>
                <a:spcPct val="0"/>
              </a:spcBef>
              <a:spcAft>
                <a:spcPct val="0"/>
              </a:spcAft>
              <a:defRPr kumimoji="1" sz="3300">
                <a:solidFill>
                  <a:schemeClr val="tx1"/>
                </a:solidFill>
                <a:latin typeface="Calibri" pitchFamily="34" charset="0"/>
                <a:ea typeface="ＭＳ Ｐゴシック" charset="-128"/>
              </a:defRPr>
            </a:lvl8pPr>
            <a:lvl9pPr marL="1371566" algn="ctr" rtl="0" fontAlgn="base">
              <a:spcBef>
                <a:spcPct val="0"/>
              </a:spcBef>
              <a:spcAft>
                <a:spcPct val="0"/>
              </a:spcAft>
              <a:defRPr kumimoji="1" sz="3300">
                <a:solidFill>
                  <a:schemeClr val="tx1"/>
                </a:solidFill>
                <a:latin typeface="Calibri" pitchFamily="34" charset="0"/>
                <a:ea typeface="ＭＳ Ｐゴシック" charset="-128"/>
              </a:defRPr>
            </a:lvl9pPr>
          </a:lstStyle>
          <a:p>
            <a:pPr algn="l"/>
            <a:r>
              <a:rPr lang="ja-JP" altLang="en-US" sz="2800" dirty="0"/>
              <a:t>次の動画</a:t>
            </a:r>
          </a:p>
        </p:txBody>
      </p:sp>
      <p:pic>
        <p:nvPicPr>
          <p:cNvPr id="3" name="図 2" descr="挿絵 が含まれている画像&#10;&#10;自動的に生成された説明">
            <a:extLst>
              <a:ext uri="{FF2B5EF4-FFF2-40B4-BE49-F238E27FC236}">
                <a16:creationId xmlns:a16="http://schemas.microsoft.com/office/drawing/2014/main" id="{1B08512B-D1D1-816E-325F-C47C78A7FA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2288097"/>
            <a:ext cx="1315295" cy="1322664"/>
          </a:xfrm>
          <a:prstGeom prst="rect">
            <a:avLst/>
          </a:prstGeom>
        </p:spPr>
      </p:pic>
    </p:spTree>
    <p:extLst>
      <p:ext uri="{BB962C8B-B14F-4D97-AF65-F5344CB8AC3E}">
        <p14:creationId xmlns:p14="http://schemas.microsoft.com/office/powerpoint/2010/main" val="2132154822"/>
      </p:ext>
    </p:extLst>
  </p:cSld>
  <p:clrMapOvr>
    <a:masterClrMapping/>
  </p:clrMapOvr>
</p:sld>
</file>

<file path=ppt/theme/theme1.xml><?xml version="1.0" encoding="utf-8"?>
<a:theme xmlns:a="http://schemas.openxmlformats.org/drawingml/2006/main" name="Office ​​テーマ">
  <a:themeElements>
    <a:clrScheme name="大阪大学">
      <a:dk1>
        <a:sysClr val="windowText" lastClr="000000"/>
      </a:dk1>
      <a:lt1>
        <a:sysClr val="window" lastClr="FFFFFF"/>
      </a:lt1>
      <a:dk2>
        <a:srgbClr val="1F497D"/>
      </a:dk2>
      <a:lt2>
        <a:srgbClr val="EEECE1"/>
      </a:lt2>
      <a:accent1>
        <a:srgbClr val="2D287F"/>
      </a:accent1>
      <a:accent2>
        <a:srgbClr val="FDD000"/>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2B18FD76-606D-4082-ADD8-315EF67AEEF3}">
  <we:reference id="a1005b6c-1a90-4275-9d35-1886f4b663bc" version="1.0.0.0" store="\\DESKTOP-12O67RI\Users\甲斐尚人\Desktop\manifest" storeType="Filesystem"/>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892553d-4aae-409c-8b64-1be5b3672330">
      <Terms xmlns="http://schemas.microsoft.com/office/infopath/2007/PartnerControls"/>
    </lcf76f155ced4ddcb4097134ff3c332f>
    <TaxCatchAll xmlns="18de5dac-322e-4cb1-b631-4e3e941b127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BD42FFEF9AB5F54D8F13C0E1D16E912A" ma:contentTypeVersion="15" ma:contentTypeDescription="新しいドキュメントを作成します。" ma:contentTypeScope="" ma:versionID="ce99e83499c46db427a2b1ea29426881">
  <xsd:schema xmlns:xsd="http://www.w3.org/2001/XMLSchema" xmlns:xs="http://www.w3.org/2001/XMLSchema" xmlns:p="http://schemas.microsoft.com/office/2006/metadata/properties" xmlns:ns2="4892553d-4aae-409c-8b64-1be5b3672330" xmlns:ns3="18de5dac-322e-4cb1-b631-4e3e941b1276" targetNamespace="http://schemas.microsoft.com/office/2006/metadata/properties" ma:root="true" ma:fieldsID="77e563fbdef4fff2fb24a775826c9a05" ns2:_="" ns3:_="">
    <xsd:import namespace="4892553d-4aae-409c-8b64-1be5b3672330"/>
    <xsd:import namespace="18de5dac-322e-4cb1-b631-4e3e941b127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92553d-4aae-409c-8b64-1be5b36723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画像タグ" ma:readOnly="false" ma:fieldId="{5cf76f15-5ced-4ddc-b409-7134ff3c332f}" ma:taxonomyMulti="true" ma:sspId="39f9f978-9d4d-4624-9aa1-cca461804d0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8de5dac-322e-4cb1-b631-4e3e941b1276" elementFormDefault="qualified">
    <xsd:import namespace="http://schemas.microsoft.com/office/2006/documentManagement/types"/>
    <xsd:import namespace="http://schemas.microsoft.com/office/infopath/2007/PartnerControls"/>
    <xsd:element name="SharedWithUsers" ma:index="1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共有相手の詳細情報" ma:internalName="SharedWithDetails" ma:readOnly="true">
      <xsd:simpleType>
        <xsd:restriction base="dms:Note">
          <xsd:maxLength value="255"/>
        </xsd:restriction>
      </xsd:simpleType>
    </xsd:element>
    <xsd:element name="TaxCatchAll" ma:index="20" nillable="true" ma:displayName="Taxonomy Catch All Column" ma:hidden="true" ma:list="{c3338cd5-8a7d-4327-ae4d-32f673348cba}" ma:internalName="TaxCatchAll" ma:showField="CatchAllData" ma:web="18de5dac-322e-4cb1-b631-4e3e941b127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510DA6C-3B01-4539-A1DA-62704FBD1F2C}">
  <ds:schemaRefs>
    <ds:schemaRef ds:uri="http://purl.org/dc/terms/"/>
    <ds:schemaRef ds:uri="http://purl.org/dc/dcmitype/"/>
    <ds:schemaRef ds:uri="http://schemas.microsoft.com/office/2006/documentManagement/types"/>
    <ds:schemaRef ds:uri="http://www.w3.org/XML/1998/namespace"/>
    <ds:schemaRef ds:uri="http://schemas.microsoft.com/office/infopath/2007/PartnerControls"/>
    <ds:schemaRef ds:uri="18de5dac-322e-4cb1-b631-4e3e941b1276"/>
    <ds:schemaRef ds:uri="http://schemas.openxmlformats.org/package/2006/metadata/core-properties"/>
    <ds:schemaRef ds:uri="4892553d-4aae-409c-8b64-1be5b3672330"/>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701C930D-E96C-40D1-90E3-8120F54470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92553d-4aae-409c-8b64-1be5b3672330"/>
    <ds:schemaRef ds:uri="18de5dac-322e-4cb1-b631-4e3e941b12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7B65BCC-D91C-4629-8310-10AD16946D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87</TotalTime>
  <Words>3915</Words>
  <Application>Microsoft Office PowerPoint</Application>
  <PresentationFormat>画面に合わせる (16:9)</PresentationFormat>
  <Paragraphs>318</Paragraphs>
  <Slides>10</Slides>
  <Notes>10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10</vt:i4>
      </vt:variant>
    </vt:vector>
  </HeadingPairs>
  <TitlesOfParts>
    <vt:vector size="18" baseType="lpstr">
      <vt:lpstr>BIZ UDゴシック</vt:lpstr>
      <vt:lpstr>メイリオ</vt:lpstr>
      <vt:lpstr>游ゴシック</vt:lpstr>
      <vt:lpstr>游明朝</vt:lpstr>
      <vt:lpstr>Arial</vt:lpstr>
      <vt:lpstr>Calibri</vt:lpstr>
      <vt:lpstr>Wingdings</vt:lpstr>
      <vt:lpstr>Office ​​テーマ</vt:lpstr>
      <vt:lpstr>オープンアクセスの背景と経緯2： オープンアクセス運動の流れ</vt:lpstr>
      <vt:lpstr>オープンアクセス運動：出版社への対抗①</vt:lpstr>
      <vt:lpstr>オープンアクセス運動：出版社への対抗②</vt:lpstr>
      <vt:lpstr>政策レベルでのオープンアクセスの動向①</vt:lpstr>
      <vt:lpstr>政策レベルでのオープンアクセスの動向②</vt:lpstr>
      <vt:lpstr>学術論文等の即時オープンアクセスの実現に向けた基本方針</vt:lpstr>
      <vt:lpstr>研究機関におけるオープンアクセス方針</vt:lpstr>
      <vt:lpstr>「オープンアクセスからオープンサイエンスへ」</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オープンアクセスを巡る状況と大阪大学におけるオープンアクセス支援②</dc:title>
  <dc:creator/>
  <cp:lastModifiedBy>山本　侑子</cp:lastModifiedBy>
  <cp:revision>12</cp:revision>
  <dcterms:created xsi:type="dcterms:W3CDTF">2023-05-19T09:49:08Z</dcterms:created>
  <dcterms:modified xsi:type="dcterms:W3CDTF">2025-09-25T07:00:53Z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0x010100BD42FFEF9AB5F54D8F13C0E1D16E912A</vt:lpwstr>
  </property>
  <property fmtid="{D5CDD505-2E9C-101B-9397-08002B2CF9AE}" pid="3" name="MediaServiceImageTags">
    <vt:lpwstr/>
  </property>
</Properties>
</file>