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handoutMasterIdLst>
    <p:handoutMasterId r:id="rId13"/>
  </p:handoutMasterIdLst>
  <p:sldIdLst>
    <p:sldId id="376" r:id="rId5"/>
    <p:sldId id="299" r:id="rId6"/>
    <p:sldId id="379" r:id="rId7"/>
    <p:sldId id="300" r:id="rId8"/>
    <p:sldId id="298" r:id="rId9"/>
    <p:sldId id="377" r:id="rId10"/>
    <p:sldId id="381" r:id="rId11"/>
  </p:sldIdLst>
  <p:sldSz cx="9144000" cy="5143500" type="screen16x9"/>
  <p:notesSz cx="6807200" cy="9939338"/>
  <p:defaultTex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3429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685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0287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17145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0574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24003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27432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82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D6D"/>
    <a:srgbClr val="1E1A5C"/>
    <a:srgbClr val="ECECEC"/>
    <a:srgbClr val="C0E395"/>
    <a:srgbClr val="2A25C4"/>
    <a:srgbClr val="F4CCE1"/>
    <a:srgbClr val="D0EAB0"/>
    <a:srgbClr val="E99BC4"/>
    <a:srgbClr val="C5C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A4A7A6-64A7-4254-B521-7F9AB6AE8778}" v="19" dt="2023-05-19T08:28:11.31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89873" autoAdjust="0"/>
  </p:normalViewPr>
  <p:slideViewPr>
    <p:cSldViewPr>
      <p:cViewPr varScale="1">
        <p:scale>
          <a:sx n="135" d="100"/>
          <a:sy n="135" d="100"/>
        </p:scale>
        <p:origin x="762" y="114"/>
      </p:cViewPr>
      <p:guideLst>
        <p:guide orient="horz" pos="1824"/>
        <p:guide pos="2880"/>
      </p:guideLst>
    </p:cSldViewPr>
  </p:slideViewPr>
  <p:notesTextViewPr>
    <p:cViewPr>
      <p:scale>
        <a:sx n="1" d="1"/>
        <a:sy n="1" d="1"/>
      </p:scale>
      <p:origin x="0" y="0"/>
    </p:cViewPr>
  </p:notesTextViewPr>
  <p:sorterViewPr>
    <p:cViewPr>
      <p:scale>
        <a:sx n="100" d="100"/>
        <a:sy n="100" d="100"/>
      </p:scale>
      <p:origin x="0" y="-5136"/>
    </p:cViewPr>
  </p:sorterViewPr>
  <p:notesViewPr>
    <p:cSldViewPr>
      <p:cViewPr varScale="1">
        <p:scale>
          <a:sx n="76" d="100"/>
          <a:sy n="76" d="100"/>
        </p:scale>
        <p:origin x="3144"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55839" y="0"/>
            <a:ext cx="2949786" cy="496967"/>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C20B825-B720-4BF0-A15F-52D74A174339}" type="datetimeFigureOut">
              <a:rPr lang="ja-JP" altLang="en-US"/>
              <a:pPr>
                <a:defRPr/>
              </a:pPr>
              <a:t>2025/9/25</a:t>
            </a:fld>
            <a:endParaRPr lang="ja-JP" altLang="en-US"/>
          </a:p>
        </p:txBody>
      </p:sp>
      <p:sp>
        <p:nvSpPr>
          <p:cNvPr id="4" name="フッター プレースホルダー 3"/>
          <p:cNvSpPr>
            <a:spLocks noGrp="1"/>
          </p:cNvSpPr>
          <p:nvPr>
            <p:ph type="ftr" sz="quarter" idx="2"/>
          </p:nvPr>
        </p:nvSpPr>
        <p:spPr>
          <a:xfrm>
            <a:off x="0" y="9440648"/>
            <a:ext cx="2949786"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55839" y="9440648"/>
            <a:ext cx="2949786" cy="49696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A768926-56A5-4F37-9541-C38A3F037578}"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6"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440" tIns="45720" rIns="91440" bIns="45720" rtlCol="0"/>
          <a:lstStyle>
            <a:lvl1pPr algn="r">
              <a:defRPr sz="1200"/>
            </a:lvl1pPr>
          </a:lstStyle>
          <a:p>
            <a:fld id="{BDEAE825-0681-4D3B-96D6-38B93469C90A}" type="datetimeFigureOut">
              <a:rPr kumimoji="1" lang="ja-JP" altLang="en-US" smtClean="0"/>
              <a:t>2025/9/25</a:t>
            </a:fld>
            <a:endParaRPr kumimoji="1" lang="ja-JP" altLang="en-US"/>
          </a:p>
        </p:txBody>
      </p:sp>
      <p:sp>
        <p:nvSpPr>
          <p:cNvPr id="4" name="スライド イメージ プレースホルダー 3"/>
          <p:cNvSpPr>
            <a:spLocks noGrp="1" noRot="1" noChangeAspect="1"/>
          </p:cNvSpPr>
          <p:nvPr>
            <p:ph type="sldImg" idx="2"/>
          </p:nvPr>
        </p:nvSpPr>
        <p:spPr>
          <a:xfrm>
            <a:off x="423863" y="504825"/>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033564"/>
            <a:ext cx="5445760" cy="590577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9"/>
            <a:ext cx="2949786"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6" cy="498691"/>
          </a:xfrm>
          <a:prstGeom prst="rect">
            <a:avLst/>
          </a:prstGeom>
        </p:spPr>
        <p:txBody>
          <a:bodyPr vert="horz" lIns="91440" tIns="45720" rIns="91440" bIns="45720" rtlCol="0" anchor="b"/>
          <a:lstStyle>
            <a:lvl1pPr algn="r">
              <a:defRPr sz="1200"/>
            </a:lvl1pPr>
          </a:lstStyle>
          <a:p>
            <a:fld id="{A9C2C880-4691-40F3-8CCE-18AAE8C1923B}" type="slidenum">
              <a:rPr kumimoji="1" lang="ja-JP" altLang="en-US" smtClean="0"/>
              <a:t>‹#›</a:t>
            </a:fld>
            <a:endParaRPr kumimoji="1" lang="ja-JP" altLang="en-US"/>
          </a:p>
        </p:txBody>
      </p:sp>
    </p:spTree>
    <p:extLst>
      <p:ext uri="{BB962C8B-B14F-4D97-AF65-F5344CB8AC3E}">
        <p14:creationId xmlns:p14="http://schemas.microsoft.com/office/powerpoint/2010/main" val="3530548525"/>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「大阪大学オープンアクセス方針」</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ここからは、本学での</a:t>
            </a:r>
            <a:r>
              <a:rPr kumimoji="1" lang="ja-JP" altLang="en-US" dirty="0"/>
              <a:t>オープンアクセス</a:t>
            </a:r>
            <a:r>
              <a:rPr lang="ja-JP" altLang="en-US" dirty="0"/>
              <a:t>支援について説明します。まずは、</a:t>
            </a:r>
            <a:r>
              <a:rPr kumimoji="1" lang="ja-JP" altLang="en-US" dirty="0"/>
              <a:t>「大阪大学オープンアクセス方針」を紹介します。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ここからは、本学での</a:t>
            </a:r>
            <a:r>
              <a:rPr kumimoji="1" lang="ja-JP" altLang="en-US" dirty="0"/>
              <a:t>オープンアクセス</a:t>
            </a:r>
            <a:r>
              <a:rPr lang="ja-JP" altLang="en-US" dirty="0"/>
              <a:t>支援について説明します。まずは、</a:t>
            </a:r>
            <a:r>
              <a:rPr kumimoji="1" lang="ja-JP" altLang="en-US" dirty="0"/>
              <a:t>「大阪大学オープンアクセス方針」を紹介します。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1</a:t>
            </a:fld>
            <a:endParaRPr kumimoji="1" lang="ja-JP" altLang="en-US"/>
          </a:p>
        </p:txBody>
      </p:sp>
    </p:spTree>
    <p:extLst>
      <p:ext uri="{BB962C8B-B14F-4D97-AF65-F5344CB8AC3E}">
        <p14:creationId xmlns:p14="http://schemas.microsoft.com/office/powerpoint/2010/main" val="213517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大阪大学オープンアクセス方針</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2020</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年、大阪大学は学術研究の発展と社会への貢献のため、オープンアクセスを促進することを目的として、「大阪大学オープンアクセス方針」を策定しました。</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全文は図書館</a:t>
            </a: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Web</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サイトに掲載していますので、時間のある時にご参照ください。</a:t>
            </a:r>
            <a:r>
              <a:rPr lang="ja-JP" altLang="en-US" dirty="0"/>
              <a:t> </a:t>
            </a:r>
            <a:endParaRPr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lang="en-US" altLang="ja-JP" sz="900" dirty="0"/>
              <a:t>2020</a:t>
            </a:r>
            <a:r>
              <a:rPr lang="ja-JP" altLang="en-US" sz="900" dirty="0"/>
              <a:t>年、大阪大学は</a:t>
            </a:r>
            <a:r>
              <a:rPr kumimoji="1" lang="ja-JP" altLang="en-US" dirty="0"/>
              <a:t>学術研究の発展と社会への貢献のため、オープンアクセスを促進することを目的として、「大阪大学オープンアクセス方針」を策定しました。</a:t>
            </a:r>
            <a:endParaRPr kumimoji="1" lang="en-US" altLang="ja-JP" dirty="0"/>
          </a:p>
          <a:p>
            <a:r>
              <a:rPr kumimoji="1" lang="ja-JP" altLang="en-US" dirty="0"/>
              <a:t>全文は図書館</a:t>
            </a:r>
            <a:r>
              <a:rPr kumimoji="1" lang="en-US" altLang="ja-JP" dirty="0"/>
              <a:t>Web</a:t>
            </a:r>
            <a:r>
              <a:rPr kumimoji="1" lang="ja-JP" altLang="en-US" dirty="0"/>
              <a:t>サイトに掲載しています（お時間のある時にご覧ください）。</a:t>
            </a:r>
            <a:endParaRPr kumimoji="1" lang="en-US" altLang="ja-JP" dirty="0"/>
          </a:p>
          <a:p>
            <a:r>
              <a:rPr kumimoji="1" lang="ja-JP" altLang="en-US" dirty="0"/>
              <a:t>要点は</a:t>
            </a:r>
            <a:r>
              <a:rPr kumimoji="1" lang="en-US" altLang="ja-JP" dirty="0"/>
              <a:t>2</a:t>
            </a:r>
            <a:r>
              <a:rPr kumimoji="1" lang="ja-JP" altLang="en-US" dirty="0"/>
              <a:t>つ目の黒丸です。つまり、</a:t>
            </a:r>
            <a:r>
              <a:rPr lang="ja-JP" altLang="en-US" sz="900" dirty="0"/>
              <a:t>学術雑誌に掲載された</a:t>
            </a:r>
            <a:r>
              <a:rPr lang="ja-JP" altLang="en-US" sz="900" b="0" dirty="0"/>
              <a:t>大阪大学の教職員の研究成果を、学術機関リポジトリ　大阪大学学術情報庫：</a:t>
            </a:r>
            <a:r>
              <a:rPr lang="en-US" altLang="ja-JP" sz="900" b="0" dirty="0"/>
              <a:t>OUKA</a:t>
            </a:r>
            <a:r>
              <a:rPr lang="ja-JP" altLang="en-US" sz="900" b="0" dirty="0"/>
              <a:t>、または著者が選択するその他の方法によって、可能な限り公開することを定めています。</a:t>
            </a:r>
            <a:endParaRPr kumimoji="1" lang="en-US" altLang="ja-JP" b="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2</a:t>
            </a:fld>
            <a:endParaRPr kumimoji="1" lang="ja-JP" altLang="en-US"/>
          </a:p>
        </p:txBody>
      </p:sp>
    </p:spTree>
    <p:extLst>
      <p:ext uri="{BB962C8B-B14F-4D97-AF65-F5344CB8AC3E}">
        <p14:creationId xmlns:p14="http://schemas.microsoft.com/office/powerpoint/2010/main" val="113090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大阪大学オープンアクセス方針</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dirty="0"/>
              <a:t>要点は</a:t>
            </a:r>
            <a:r>
              <a:rPr kumimoji="1" lang="en-US" altLang="ja-JP" dirty="0"/>
              <a:t>2</a:t>
            </a:r>
            <a:r>
              <a:rPr kumimoji="1" lang="ja-JP" altLang="en-US" dirty="0"/>
              <a:t>つ目の黒丸です。</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[break:"0.05s"]</a:t>
            </a:r>
            <a:endParaRPr kumimoji="1" lang="en-US" altLang="ja-JP" sz="900" dirty="0"/>
          </a:p>
          <a:p>
            <a:r>
              <a:rPr lang="ja-JP" altLang="en-US" sz="900" dirty="0"/>
              <a:t>学術雑誌に掲載された</a:t>
            </a:r>
            <a:r>
              <a:rPr lang="ja-JP" altLang="en-US" sz="900" b="0" dirty="0"/>
              <a:t>大阪大学の教職員の研究成果を、学術機関リポジトリ　大阪大学学術情報庫：オウカ、または、著者が選択するその他の方法によって、可能な限り公開することを定めています。</a:t>
            </a:r>
            <a:endParaRPr kumimoji="1" lang="en-US" altLang="ja-JP" b="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lang="en-US" altLang="ja-JP" sz="900" dirty="0"/>
              <a:t>2020</a:t>
            </a:r>
            <a:r>
              <a:rPr lang="ja-JP" altLang="en-US" sz="900" dirty="0"/>
              <a:t>年、大阪大学は</a:t>
            </a:r>
            <a:r>
              <a:rPr kumimoji="1" lang="ja-JP" altLang="en-US" dirty="0"/>
              <a:t>学術研究の発展と社会への貢献のため、オープンアクセスを促進することを目的として、「大阪大学オープンアクセス方針」を策定しました。</a:t>
            </a:r>
            <a:endParaRPr kumimoji="1" lang="en-US" altLang="ja-JP" dirty="0"/>
          </a:p>
          <a:p>
            <a:r>
              <a:rPr kumimoji="1" lang="ja-JP" altLang="en-US" dirty="0"/>
              <a:t>全文は図書館</a:t>
            </a:r>
            <a:r>
              <a:rPr kumimoji="1" lang="en-US" altLang="ja-JP" dirty="0"/>
              <a:t>Web</a:t>
            </a:r>
            <a:r>
              <a:rPr kumimoji="1" lang="ja-JP" altLang="en-US" dirty="0"/>
              <a:t>サイトに掲載しています（お時間のある時にご覧ください）。</a:t>
            </a:r>
            <a:endParaRPr kumimoji="1" lang="en-US" altLang="ja-JP" dirty="0"/>
          </a:p>
          <a:p>
            <a:r>
              <a:rPr kumimoji="1" lang="ja-JP" altLang="en-US" dirty="0"/>
              <a:t>要点は</a:t>
            </a:r>
            <a:r>
              <a:rPr kumimoji="1" lang="en-US" altLang="ja-JP" dirty="0"/>
              <a:t>2</a:t>
            </a:r>
            <a:r>
              <a:rPr kumimoji="1" lang="ja-JP" altLang="en-US" dirty="0"/>
              <a:t>つ目の黒丸です。つまり、</a:t>
            </a:r>
            <a:r>
              <a:rPr lang="ja-JP" altLang="en-US" sz="900" dirty="0"/>
              <a:t>学術雑誌に掲載された</a:t>
            </a:r>
            <a:r>
              <a:rPr lang="ja-JP" altLang="en-US" sz="900" b="0" dirty="0"/>
              <a:t>大阪大学の教職員の研究成果を、学術機関リポジトリ　大阪大学学術情報庫：</a:t>
            </a:r>
            <a:r>
              <a:rPr lang="en-US" altLang="ja-JP" sz="900" b="0" dirty="0"/>
              <a:t>OUKA</a:t>
            </a:r>
            <a:r>
              <a:rPr lang="ja-JP" altLang="en-US" sz="900" b="0" dirty="0"/>
              <a:t>、または著者が選択するその他の方法によって、可能な限り公開することを定めています。</a:t>
            </a:r>
            <a:endParaRPr kumimoji="1" lang="en-US" altLang="ja-JP" b="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3</a:t>
            </a:fld>
            <a:endParaRPr kumimoji="1" lang="ja-JP" altLang="en-US"/>
          </a:p>
        </p:txBody>
      </p:sp>
    </p:spTree>
    <p:extLst>
      <p:ext uri="{BB962C8B-B14F-4D97-AF65-F5344CB8AC3E}">
        <p14:creationId xmlns:p14="http://schemas.microsoft.com/office/powerpoint/2010/main" val="1033451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kumimoji="1" lang="ja-JP" altLang="en-US" dirty="0"/>
              <a:t>オ</a:t>
            </a:r>
            <a:r>
              <a:rPr lang="ja-JP" altLang="en-US" sz="900" dirty="0"/>
              <a:t>ープンアクセス方針の要点</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r>
              <a:rPr kumimoji="1" lang="ja-JP" altLang="en-US" sz="900" dirty="0"/>
              <a:t>要点を詳しく見ていきます。</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t>まず、対象となる方は、</a:t>
            </a:r>
            <a:r>
              <a:rPr lang="ja-JP" altLang="en-US" sz="900" dirty="0">
                <a:latin typeface="游ゴシック" panose="020B0400000000000000" pitchFamily="50" charset="-128"/>
                <a:ea typeface="游ゴシック" panose="020B0400000000000000" pitchFamily="50" charset="-128"/>
              </a:rPr>
              <a:t>役員および「国立大学法人大阪大学組織規程」に定める教職員</a:t>
            </a:r>
            <a:r>
              <a:rPr kumimoji="1" lang="ja-JP" altLang="en-US" sz="900" dirty="0"/>
              <a:t>が想定されています。</a:t>
            </a:r>
            <a:endParaRPr kumimoji="1" lang="en-US" altLang="ja-JP" sz="900" dirty="0"/>
          </a:p>
          <a:p>
            <a:r>
              <a:rPr lang="ja-JP" altLang="en-US" sz="900" dirty="0"/>
              <a:t>次に、対象となる研究成果は、学術雑誌論文、会議発表論文、紀要論文で、この方針が策定された後に出版されたもの、です。</a:t>
            </a:r>
            <a:endParaRPr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dirty="0"/>
              <a:t>学外の研究者との共同研究成果、責任著者や第一著者でない場合も、対象となります。</a:t>
            </a:r>
            <a:r>
              <a:rPr lang="en-US" altLang="ja-JP" sz="900" dirty="0"/>
              <a:t> </a:t>
            </a:r>
            <a:r>
              <a:rPr lang="ja-JP" altLang="en-US" sz="900" dirty="0"/>
              <a:t>また、これらの対象にならない方や、対象</a:t>
            </a:r>
            <a:r>
              <a:rPr lang="en-US" altLang="ja-JP" sz="900" dirty="0"/>
              <a:t>(</a:t>
            </a:r>
            <a:r>
              <a:rPr lang="ja-JP" altLang="en-US" sz="900" dirty="0"/>
              <a:t>とはならない</a:t>
            </a:r>
            <a:r>
              <a:rPr lang="en-US" altLang="ja-JP" sz="900" dirty="0"/>
              <a:t>)[kana:"</a:t>
            </a:r>
            <a:r>
              <a:rPr lang="ja-JP" altLang="en-US" sz="900" dirty="0"/>
              <a:t>ト</a:t>
            </a:r>
            <a:r>
              <a:rPr lang="en-US" altLang="ja-JP" sz="900" dirty="0"/>
              <a:t>'</a:t>
            </a:r>
            <a:r>
              <a:rPr lang="ja-JP" altLang="en-US" sz="900" dirty="0"/>
              <a:t>ワナラナイ</a:t>
            </a:r>
            <a:r>
              <a:rPr lang="en-US" altLang="ja-JP" sz="900" dirty="0"/>
              <a:t>"]</a:t>
            </a:r>
            <a:r>
              <a:rPr lang="ja-JP" altLang="en-US" sz="900" dirty="0"/>
              <a:t>研究成果も、</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lang="ja-JP" altLang="en-US" sz="900" dirty="0"/>
              <a:t>化が推奨されます。</a:t>
            </a: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t>そして、</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lang="ja-JP" altLang="en-US" sz="900" dirty="0"/>
              <a:t>にする方法としては、大阪大学の、</a:t>
            </a:r>
            <a:r>
              <a:rPr lang="en-US" altLang="ja-JP" sz="900" dirty="0"/>
              <a:t>(</a:t>
            </a:r>
            <a:r>
              <a:rPr lang="ja-JP" altLang="en-US" sz="900" dirty="0"/>
              <a:t>機関リポジトリ</a:t>
            </a:r>
            <a:r>
              <a:rPr lang="en-US" altLang="ja-JP" sz="900" dirty="0"/>
              <a:t>)[kana:"</a:t>
            </a:r>
            <a:r>
              <a:rPr lang="ja-JP" altLang="en-US" sz="900" dirty="0"/>
              <a:t>キカンリポジトリ</a:t>
            </a:r>
            <a:r>
              <a:rPr lang="en-US" altLang="ja-JP" sz="900" dirty="0"/>
              <a:t>"]</a:t>
            </a:r>
            <a:r>
              <a:rPr lang="ja-JP" altLang="en-US" sz="900" dirty="0"/>
              <a:t>、オウカ、もしくはその他の著者が選択する方法、例えば、外部リポジトリへの登録や、ゴールド</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lang="ja-JP" altLang="en-US" sz="900" dirty="0"/>
              <a:t>にすることが求められています。</a:t>
            </a:r>
            <a:endParaRPr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t>要点を詳しく見ていきます。まず、対象となる方は、</a:t>
            </a:r>
            <a:r>
              <a:rPr lang="ja-JP" altLang="en-US" sz="900" dirty="0">
                <a:latin typeface="游ゴシック" panose="020B0400000000000000" pitchFamily="50" charset="-128"/>
                <a:ea typeface="游ゴシック" panose="020B0400000000000000" pitchFamily="50" charset="-128"/>
              </a:rPr>
              <a:t>役員および「国立大学法人大阪大学組織規程」に定める教職員</a:t>
            </a:r>
            <a:r>
              <a:rPr kumimoji="1" lang="ja-JP" altLang="en-US" sz="900" dirty="0"/>
              <a:t>が想定されています。</a:t>
            </a:r>
            <a:r>
              <a:rPr lang="ja-JP" altLang="en-US" sz="900" dirty="0"/>
              <a:t>次に、対象となる研究成果は、学術雑誌論文、会議発表論文、紀要論文でこの方針が策定された後に出版されたものです。学外の研究者との共同研究成果、責任著者や第一著者でない場合も対象となります。</a:t>
            </a:r>
            <a:r>
              <a:rPr lang="en-US" altLang="ja-JP" sz="900" dirty="0"/>
              <a:t> </a:t>
            </a:r>
            <a:r>
              <a:rPr lang="ja-JP" altLang="en-US" sz="900" dirty="0"/>
              <a:t>また、これらの対象にならない方、対象にならない研究成果も、</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lang="ja-JP" altLang="en-US" sz="900" dirty="0"/>
              <a:t>化が推奨されます。</a:t>
            </a: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t>そして、</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lang="ja-JP" altLang="en-US" sz="900" dirty="0"/>
              <a:t>にする方法としては、大阪大学の機関リポジトリ</a:t>
            </a:r>
            <a:r>
              <a:rPr lang="en-US" altLang="ja-JP" sz="900" dirty="0"/>
              <a:t>OUKA</a:t>
            </a:r>
            <a:r>
              <a:rPr lang="ja-JP" altLang="en-US" sz="900" dirty="0"/>
              <a:t>、もしくはその他の著者が選択する方法、例えば、外部リポジトリへの登録ですとか、ゴールド</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lang="ja-JP" altLang="en-US" sz="900" dirty="0"/>
              <a:t>にすることが求められています。</a:t>
            </a:r>
            <a:endParaRPr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dirty="0"/>
          </a:p>
          <a:p>
            <a:endParaRPr kumimoji="1" lang="en-US" altLang="ja-JP" sz="900" dirty="0"/>
          </a:p>
          <a:p>
            <a:endParaRPr kumimoji="1" lang="en-US" altLang="ja-JP" sz="9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4</a:t>
            </a:fld>
            <a:endParaRPr kumimoji="1" lang="ja-JP" altLang="en-US"/>
          </a:p>
        </p:txBody>
      </p:sp>
    </p:spTree>
    <p:extLst>
      <p:ext uri="{BB962C8B-B14F-4D97-AF65-F5344CB8AC3E}">
        <p14:creationId xmlns:p14="http://schemas.microsoft.com/office/powerpoint/2010/main" val="393439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教員の方々にお願いしたいこと</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lang="ja-JP" altLang="en-US" sz="900" dirty="0"/>
              <a:t>教員の方々には、これから論文を発表する場合は、オープンアクセス化をご検討するよう、お願いいたします。</a:t>
            </a:r>
            <a:endParaRPr lang="en-US" altLang="ja-JP" sz="900" dirty="0"/>
          </a:p>
          <a:p>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kumimoji="1" lang="ja-JP" altLang="en-US" sz="900" kern="1200" dirty="0">
                <a:solidFill>
                  <a:srgbClr val="000000"/>
                </a:solidFill>
                <a:effectLst/>
                <a:latin typeface="游ゴシック" panose="020B0400000000000000" pitchFamily="50" charset="-128"/>
                <a:ea typeface="游ゴシック" panose="020B0400000000000000" pitchFamily="50" charset="-128"/>
                <a:cs typeface="+mn-cs"/>
              </a:rPr>
              <a:t>方針</a:t>
            </a:r>
            <a:r>
              <a:rPr lang="ja-JP" altLang="en-US" sz="900" dirty="0"/>
              <a:t>が策定された、</a:t>
            </a:r>
            <a:r>
              <a:rPr lang="en-US" altLang="ja-JP" sz="900" dirty="0"/>
              <a:t>2020</a:t>
            </a:r>
            <a:r>
              <a:rPr lang="ja-JP" altLang="en-US" sz="900" dirty="0"/>
              <a:t>年</a:t>
            </a:r>
            <a:r>
              <a:rPr lang="en-US" altLang="ja-JP" sz="900" dirty="0"/>
              <a:t>4</a:t>
            </a:r>
            <a:r>
              <a:rPr lang="ja-JP" altLang="en-US" sz="900" dirty="0"/>
              <a:t>月</a:t>
            </a:r>
            <a:r>
              <a:rPr lang="en-US" altLang="ja-JP" sz="900" dirty="0"/>
              <a:t>17</a:t>
            </a:r>
            <a:r>
              <a:rPr lang="ja-JP" altLang="en-US" sz="900" dirty="0"/>
              <a:t>日、以降に出版された論文、については、</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lang="ja-JP" altLang="en-US" sz="900" dirty="0"/>
              <a:t>になっているかご確認ください。</a:t>
            </a:r>
            <a:endParaRPr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dirty="0"/>
              <a:t>なっていない場合は、ぜひ</a:t>
            </a:r>
            <a:r>
              <a:rPr lang="en-US" altLang="ja-JP" sz="900" dirty="0"/>
              <a:t>OUKA</a:t>
            </a:r>
            <a:r>
              <a:rPr lang="ja-JP" altLang="en-US" sz="900" dirty="0"/>
              <a:t>への登録をお願いいたします。</a:t>
            </a:r>
            <a:br>
              <a:rPr lang="en-US" altLang="ja-JP" sz="900" dirty="0"/>
            </a:b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endParaRPr lang="en-US" altLang="ja-JP" sz="900" dirty="0"/>
          </a:p>
          <a:p>
            <a:r>
              <a:rPr lang="ja-JP" altLang="en-US" sz="900" dirty="0"/>
              <a:t>念のため申し上げますが、</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lang="ja-JP" altLang="en-US" sz="900" dirty="0"/>
              <a:t>化できる雑誌に、論文を投稿しなくてはならない、というように、</a:t>
            </a:r>
            <a:r>
              <a:rPr lang="ja-JP" altLang="en-US" sz="900" b="0" u="none" dirty="0"/>
              <a:t>投稿先を縛るものではありません。</a:t>
            </a:r>
            <a:r>
              <a:rPr lang="ja-JP" altLang="en-US" sz="900" dirty="0"/>
              <a:t>また、</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lang="ja-JP" altLang="en-US" sz="900" dirty="0"/>
              <a:t>にできない事情もあるかと思います。その場合は、適用例外の申請が可能です。</a:t>
            </a:r>
            <a:endParaRPr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lang="ja-JP" altLang="en-US" sz="900" dirty="0"/>
              <a:t>教員の方々には、これから論文を発表する場合は、オープンアクセス化をご検討するよう、お願いいたします。</a:t>
            </a:r>
            <a:endParaRPr lang="en-US" altLang="ja-JP" sz="900" dirty="0"/>
          </a:p>
          <a:p>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kumimoji="1" lang="ja-JP" altLang="en-US" sz="900" kern="1200" dirty="0">
                <a:solidFill>
                  <a:srgbClr val="000000"/>
                </a:solidFill>
                <a:effectLst/>
                <a:latin typeface="游ゴシック" panose="020B0400000000000000" pitchFamily="50" charset="-128"/>
                <a:ea typeface="游ゴシック" panose="020B0400000000000000" pitchFamily="50" charset="-128"/>
                <a:cs typeface="+mn-cs"/>
              </a:rPr>
              <a:t>方針</a:t>
            </a:r>
            <a:r>
              <a:rPr lang="ja-JP" altLang="en-US" sz="900" dirty="0"/>
              <a:t>が策定された、</a:t>
            </a:r>
            <a:r>
              <a:rPr lang="en-US" altLang="ja-JP" sz="900" dirty="0"/>
              <a:t>2020</a:t>
            </a:r>
            <a:r>
              <a:rPr lang="ja-JP" altLang="en-US" sz="900" dirty="0"/>
              <a:t>年</a:t>
            </a:r>
            <a:r>
              <a:rPr lang="en-US" altLang="ja-JP" sz="900" dirty="0"/>
              <a:t>4</a:t>
            </a:r>
            <a:r>
              <a:rPr lang="ja-JP" altLang="en-US" sz="900" dirty="0"/>
              <a:t>月</a:t>
            </a:r>
            <a:r>
              <a:rPr lang="en-US" altLang="ja-JP" sz="900" dirty="0"/>
              <a:t>17</a:t>
            </a:r>
            <a:r>
              <a:rPr lang="ja-JP" altLang="en-US" sz="900" dirty="0"/>
              <a:t>日以降に出版された論文、については、</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lang="ja-JP" altLang="en-US" sz="900" dirty="0"/>
              <a:t>になっているかご確認ください。</a:t>
            </a:r>
            <a:endParaRPr lang="en-US" altLang="ja-JP" sz="900" dirty="0"/>
          </a:p>
          <a:p>
            <a:r>
              <a:rPr lang="ja-JP" altLang="en-US" sz="900" dirty="0"/>
              <a:t>なっていない場合は、ぜひ</a:t>
            </a:r>
            <a:r>
              <a:rPr lang="en-US" altLang="ja-JP" sz="900" dirty="0"/>
              <a:t>OUKA</a:t>
            </a:r>
            <a:r>
              <a:rPr lang="ja-JP" altLang="en-US" sz="900" dirty="0"/>
              <a:t>への登録をお願いいたします。</a:t>
            </a:r>
            <a:endParaRPr lang="en-US" altLang="ja-JP" sz="900" dirty="0"/>
          </a:p>
          <a:p>
            <a:r>
              <a:rPr lang="ja-JP" altLang="en-US" sz="900" dirty="0"/>
              <a:t>念のため申し上げますが、</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lang="ja-JP" altLang="en-US" sz="900" dirty="0"/>
              <a:t>化できる雑誌に論文を投稿しなくてはならない、というように、</a:t>
            </a:r>
            <a:r>
              <a:rPr lang="ja-JP" altLang="en-US" sz="900" b="0" u="none" dirty="0"/>
              <a:t>投稿先を縛るものではありません。</a:t>
            </a:r>
            <a:r>
              <a:rPr lang="ja-JP" altLang="en-US" sz="900" dirty="0"/>
              <a:t>また、</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lang="ja-JP" altLang="en-US" sz="900" dirty="0"/>
              <a:t>にできない事情もあるかと思います。その場合は、適用例外の申請が可能です。</a:t>
            </a:r>
            <a:endParaRPr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dirty="0"/>
          </a:p>
          <a:p>
            <a:endParaRPr lang="ja-JP" altLang="en-US" sz="9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5</a:t>
            </a:fld>
            <a:endParaRPr kumimoji="1" lang="ja-JP" altLang="en-US"/>
          </a:p>
        </p:txBody>
      </p:sp>
    </p:spTree>
    <p:extLst>
      <p:ext uri="{BB962C8B-B14F-4D97-AF65-F5344CB8AC3E}">
        <p14:creationId xmlns:p14="http://schemas.microsoft.com/office/powerpoint/2010/main" val="1337429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教員の方々にお願いしたいこと</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dirty="0"/>
              <a:t>次の動画からは、オープンアクセスを促進するための、大阪大学の取り組みについて、お話しします。</a:t>
            </a:r>
            <a:endParaRPr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lang="en-US" altLang="ja-JP" sz="900" dirty="0"/>
          </a:p>
          <a:p>
            <a:r>
              <a:rPr lang="ja-JP" altLang="en-US" sz="900" dirty="0"/>
              <a:t>次の動画からは、オープンアクセスを促進するための、大阪大学の取り組みについてお話しします。</a:t>
            </a:r>
            <a:endParaRPr lang="en-US" altLang="ja-JP" sz="900" dirty="0"/>
          </a:p>
          <a:p>
            <a:r>
              <a:rPr lang="ja-JP" altLang="en-US" dirty="0"/>
              <a:t>動画視聴後は、この動画の内容についてのクイズに挑戦してみてください。</a:t>
            </a:r>
            <a:endParaRPr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6</a:t>
            </a:fld>
            <a:endParaRPr kumimoji="1" lang="ja-JP" altLang="en-US"/>
          </a:p>
        </p:txBody>
      </p:sp>
    </p:spTree>
    <p:extLst>
      <p:ext uri="{BB962C8B-B14F-4D97-AF65-F5344CB8AC3E}">
        <p14:creationId xmlns:p14="http://schemas.microsoft.com/office/powerpoint/2010/main" val="1260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034FC-F020-0B47-A2FD-EC911F83D2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1E7D32D-AF6A-7965-C5C6-C77D45F3790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7227276-DE2A-9448-88B4-A24E42395B58}"/>
              </a:ext>
            </a:extLst>
          </p:cNvPr>
          <p:cNvSpPr>
            <a:spLocks noGrp="1"/>
          </p:cNvSpPr>
          <p:nvPr>
            <p:ph type="body" idx="1"/>
          </p:nvPr>
        </p:nvSpPr>
        <p:spPr/>
        <p:txBody>
          <a:bodyPr/>
          <a:lstStyle/>
          <a:p>
            <a:r>
              <a:rPr kumimoji="1" lang="en-US" altLang="ja-JP" dirty="0"/>
              <a:t>Topic:</a:t>
            </a:r>
            <a:r>
              <a:rPr lang="ja-JP" altLang="en-US" sz="900" dirty="0"/>
              <a:t>教員の方々にお願いしたいこと</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[break:"2.5s"]</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CBA11FDA-4B26-9148-0E71-F7EE58EB7115}"/>
              </a:ext>
            </a:extLst>
          </p:cNvPr>
          <p:cNvSpPr>
            <a:spLocks noGrp="1"/>
          </p:cNvSpPr>
          <p:nvPr>
            <p:ph type="sldNum" sz="quarter" idx="5"/>
          </p:nvPr>
        </p:nvSpPr>
        <p:spPr/>
        <p:txBody>
          <a:bodyPr/>
          <a:lstStyle/>
          <a:p>
            <a:fld id="{A9C2C880-4691-40F3-8CCE-18AAE8C1923B}" type="slidenum">
              <a:rPr kumimoji="1" lang="ja-JP" altLang="en-US" smtClean="0"/>
              <a:t>7</a:t>
            </a:fld>
            <a:endParaRPr kumimoji="1" lang="ja-JP" altLang="en-US"/>
          </a:p>
        </p:txBody>
      </p:sp>
    </p:spTree>
    <p:extLst>
      <p:ext uri="{BB962C8B-B14F-4D97-AF65-F5344CB8AC3E}">
        <p14:creationId xmlns:p14="http://schemas.microsoft.com/office/powerpoint/2010/main" val="2248961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55776" y="1707654"/>
            <a:ext cx="6120680" cy="1782198"/>
          </a:xfrm>
        </p:spPr>
        <p:txBody>
          <a:bodyPr>
            <a:noAutofit/>
          </a:bodyPr>
          <a:lstStyle>
            <a:lvl1pPr algn="l">
              <a:defRPr sz="3600">
                <a:effectLst/>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1371600" y="3813888"/>
            <a:ext cx="6400800" cy="469218"/>
          </a:xfr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ja-JP" altLang="en-US" dirty="0"/>
              <a:t>マスター サブタイトルの書式設定</a:t>
            </a:r>
          </a:p>
        </p:txBody>
      </p:sp>
      <p:sp>
        <p:nvSpPr>
          <p:cNvPr id="5" name="日付プレースホルダー 3"/>
          <p:cNvSpPr>
            <a:spLocks noGrp="1"/>
          </p:cNvSpPr>
          <p:nvPr>
            <p:ph type="dt" sz="half" idx="10"/>
          </p:nvPr>
        </p:nvSpPr>
        <p:spPr>
          <a:xfrm>
            <a:off x="457200" y="4767270"/>
            <a:ext cx="2135188" cy="273844"/>
          </a:xfrm>
        </p:spPr>
        <p:txBody>
          <a:bodyPr/>
          <a:lstStyle>
            <a:lvl1pPr>
              <a:defRPr/>
            </a:lvl1pPr>
          </a:lstStyle>
          <a:p>
            <a:pPr>
              <a:defRPr/>
            </a:pPr>
            <a:fld id="{0FF6ABE1-3945-41D7-8A59-8A56047AB966}" type="datetime1">
              <a:rPr lang="ja-JP" altLang="en-US" smtClean="0"/>
              <a:t>2025/9/25</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C2D26373-EBF4-44F8-8BA2-5EC836F94246}" type="slidenum">
              <a:rPr lang="ja-JP" altLang="en-US"/>
              <a:pPr/>
              <a:t>‹#›</a:t>
            </a:fld>
            <a:endParaRPr lang="ja-JP" altLang="en-US"/>
          </a:p>
        </p:txBody>
      </p:sp>
      <p:pic>
        <p:nvPicPr>
          <p:cNvPr id="8" name="図 7" descr="座る, テーブル, 閉じる, 持つ が含まれている画像&#10;&#10;AI によって生成されたコンテンツは間違っている可能性があります。">
            <a:extLst>
              <a:ext uri="{FF2B5EF4-FFF2-40B4-BE49-F238E27FC236}">
                <a16:creationId xmlns:a16="http://schemas.microsoft.com/office/drawing/2014/main" id="{48387994-FF74-3A46-8D5F-AD6180B77D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9" y="0"/>
            <a:ext cx="9144000" cy="1854278"/>
          </a:xfrm>
          <a:prstGeom prst="rect">
            <a:avLst/>
          </a:prstGeom>
        </p:spPr>
      </p:pic>
      <p:pic>
        <p:nvPicPr>
          <p:cNvPr id="11" name="図 10" descr="建物, ウィンドウ が含まれている画像&#10;&#10;AI によって生成されたコンテンツは間違っている可能性があります。">
            <a:extLst>
              <a:ext uri="{FF2B5EF4-FFF2-40B4-BE49-F238E27FC236}">
                <a16:creationId xmlns:a16="http://schemas.microsoft.com/office/drawing/2014/main" id="{F13384E2-701C-0C09-F5D8-B342601A65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63178"/>
            <a:ext cx="9144000" cy="1480322"/>
          </a:xfrm>
          <a:prstGeom prst="rect">
            <a:avLst/>
          </a:prstGeom>
        </p:spPr>
      </p:pic>
    </p:spTree>
    <p:extLst>
      <p:ext uri="{BB962C8B-B14F-4D97-AF65-F5344CB8AC3E}">
        <p14:creationId xmlns:p14="http://schemas.microsoft.com/office/powerpoint/2010/main" val="21820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5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20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2036254"/>
            <a:ext cx="7772400" cy="1021556"/>
          </a:xfrm>
        </p:spPr>
        <p:txBody>
          <a:bodyPr anchor="t"/>
          <a:lstStyle>
            <a:lvl1pPr algn="l">
              <a:defRPr sz="3000" b="1" cap="a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722313" y="911113"/>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ja-JP" altLang="en-US" dirty="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F5CA35C3-E04C-4A75-A69D-A59FB37B048B}"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3AB019E1-824D-41D5-A056-ABC73F622BDE}" type="slidenum">
              <a:rPr lang="ja-JP" altLang="en-US"/>
              <a:pPr/>
              <a:t>‹#›</a:t>
            </a:fld>
            <a:endParaRPr lang="ja-JP" altLang="en-US"/>
          </a:p>
        </p:txBody>
      </p:sp>
    </p:spTree>
    <p:extLst>
      <p:ext uri="{BB962C8B-B14F-4D97-AF65-F5344CB8AC3E}">
        <p14:creationId xmlns:p14="http://schemas.microsoft.com/office/powerpoint/2010/main" val="375366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sz="half" idx="1"/>
          </p:nvPr>
        </p:nvSpPr>
        <p:spPr>
          <a:xfrm>
            <a:off x="457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258918A-DCD4-40FD-92B6-095E08C60439}"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CB0E52F-C81B-4530-8D6B-99CE9C34B24A}" type="slidenum">
              <a:rPr lang="ja-JP" altLang="en-US"/>
              <a:pPr/>
              <a:t>‹#›</a:t>
            </a:fld>
            <a:endParaRPr lang="ja-JP" altLang="en-US"/>
          </a:p>
        </p:txBody>
      </p:sp>
    </p:spTree>
    <p:extLst>
      <p:ext uri="{BB962C8B-B14F-4D97-AF65-F5344CB8AC3E}">
        <p14:creationId xmlns:p14="http://schemas.microsoft.com/office/powerpoint/2010/main" val="2081151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57200" y="1151338"/>
            <a:ext cx="4040188"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33" y="1151338"/>
            <a:ext cx="4041775"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33" y="1631156"/>
            <a:ext cx="4041775"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B7ACCF7-FBFC-4030-9911-9A0A2C63B5EA}" type="datetime1">
              <a:rPr lang="ja-JP" altLang="en-US" smtClean="0"/>
              <a:t>2025/9/25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1E13215B-0CA1-4363-87A8-C4A2C73CD5D1}" type="slidenum">
              <a:rPr lang="ja-JP" altLang="en-US"/>
              <a:pPr/>
              <a:t>‹#›</a:t>
            </a:fld>
            <a:endParaRPr lang="ja-JP" altLang="en-US"/>
          </a:p>
        </p:txBody>
      </p:sp>
    </p:spTree>
    <p:extLst>
      <p:ext uri="{BB962C8B-B14F-4D97-AF65-F5344CB8AC3E}">
        <p14:creationId xmlns:p14="http://schemas.microsoft.com/office/powerpoint/2010/main" val="305496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CE3A8D79-8B42-4975-9BF9-7BF4E5E4E291}" type="datetime1">
              <a:rPr lang="ja-JP" altLang="en-US" smtClean="0"/>
              <a:t>2025/9/25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A30436A8-BC6B-4D9E-8297-54AC3D835833}" type="slidenum">
              <a:rPr lang="ja-JP" altLang="en-US"/>
              <a:pPr/>
              <a:t>‹#›</a:t>
            </a:fld>
            <a:endParaRPr lang="ja-JP" altLang="en-US"/>
          </a:p>
        </p:txBody>
      </p:sp>
    </p:spTree>
    <p:extLst>
      <p:ext uri="{BB962C8B-B14F-4D97-AF65-F5344CB8AC3E}">
        <p14:creationId xmlns:p14="http://schemas.microsoft.com/office/powerpoint/2010/main" val="113625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04790"/>
            <a:ext cx="3008313" cy="871538"/>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3575050" y="204795"/>
            <a:ext cx="5111750" cy="4389835"/>
          </a:xfrm>
        </p:spPr>
        <p:txBody>
          <a:bodyPr/>
          <a:lstStyle>
            <a:lvl1pPr>
              <a:defRPr sz="2400">
                <a:latin typeface="游ゴシック" panose="020B0400000000000000" pitchFamily="50" charset="-128"/>
                <a:ea typeface="游ゴシック" panose="020B0400000000000000" pitchFamily="50" charset="-128"/>
              </a:defRPr>
            </a:lvl1pPr>
            <a:lvl2pPr>
              <a:defRPr sz="21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500">
                <a:latin typeface="游ゴシック" panose="020B0400000000000000" pitchFamily="50" charset="-128"/>
                <a:ea typeface="游ゴシック" panose="020B0400000000000000" pitchFamily="50" charset="-128"/>
              </a:defRPr>
            </a:lvl4pPr>
            <a:lvl5pPr>
              <a:defRPr sz="1500">
                <a:latin typeface="游ゴシック" panose="020B0400000000000000" pitchFamily="50" charset="-128"/>
                <a:ea typeface="游ゴシック" panose="020B0400000000000000" pitchFamily="50" charset="-128"/>
              </a:defRPr>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076328"/>
            <a:ext cx="3008313" cy="351829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CC7B82A-E832-42C9-BFBE-F24CB8C840DC}"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D214BE7-06E5-4E7F-97B3-4A0FFB2FA5D4}" type="slidenum">
              <a:rPr lang="ja-JP" altLang="en-US"/>
              <a:pPr/>
              <a:t>‹#›</a:t>
            </a:fld>
            <a:endParaRPr lang="ja-JP" altLang="en-US"/>
          </a:p>
        </p:txBody>
      </p:sp>
    </p:spTree>
    <p:extLst>
      <p:ext uri="{BB962C8B-B14F-4D97-AF65-F5344CB8AC3E}">
        <p14:creationId xmlns:p14="http://schemas.microsoft.com/office/powerpoint/2010/main" val="3969556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4"/>
            <a:ext cx="5486400" cy="425054"/>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図プレースホルダー 2"/>
          <p:cNvSpPr>
            <a:spLocks noGrp="1"/>
          </p:cNvSpPr>
          <p:nvPr>
            <p:ph type="pic" idx="1"/>
          </p:nvPr>
        </p:nvSpPr>
        <p:spPr>
          <a:xfrm>
            <a:off x="1792288" y="459581"/>
            <a:ext cx="5486400" cy="3086100"/>
          </a:xfrm>
        </p:spPr>
        <p:txBody>
          <a:bodyPr rtlCol="0">
            <a:normAutofit/>
          </a:bodyPr>
          <a:lstStyle>
            <a:lvl1pPr marL="0" indent="0">
              <a:buNone/>
              <a:defRPr sz="2400">
                <a:latin typeface="游ゴシック" panose="020B0400000000000000" pitchFamily="50" charset="-128"/>
                <a:ea typeface="游ゴシック" panose="020B0400000000000000" pitchFamily="50" charset="-128"/>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792288" y="4025507"/>
            <a:ext cx="5486400" cy="60364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15B1265-3F56-437A-990F-EF48DD47A35F}"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EB5AAB3C-9B3B-4AFB-BB04-571B0210F0FD}" type="slidenum">
              <a:rPr lang="ja-JP" altLang="en-US"/>
              <a:pPr/>
              <a:t>‹#›</a:t>
            </a:fld>
            <a:endParaRPr lang="ja-JP" altLang="en-US"/>
          </a:p>
        </p:txBody>
      </p:sp>
    </p:spTree>
    <p:extLst>
      <p:ext uri="{BB962C8B-B14F-4D97-AF65-F5344CB8AC3E}">
        <p14:creationId xmlns:p14="http://schemas.microsoft.com/office/powerpoint/2010/main" val="194742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8F8EEF4-E354-426C-B7D2-A2C65D543D67}"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FDA7B2D4-BFD3-48C1-B768-F0E69D83AB14}" type="slidenum">
              <a:rPr lang="ja-JP" altLang="en-US"/>
              <a:pPr/>
              <a:t>‹#›</a:t>
            </a:fld>
            <a:endParaRPr lang="ja-JP" altLang="en-US"/>
          </a:p>
        </p:txBody>
      </p:sp>
    </p:spTree>
    <p:extLst>
      <p:ext uri="{BB962C8B-B14F-4D97-AF65-F5344CB8AC3E}">
        <p14:creationId xmlns:p14="http://schemas.microsoft.com/office/powerpoint/2010/main" val="301384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6"/>
            <a:ext cx="2057400" cy="4388644"/>
          </a:xfrm>
        </p:spPr>
        <p:txBody>
          <a:bodyPr vert="eaVert"/>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05986"/>
            <a:ext cx="6019800" cy="4388644"/>
          </a:xfrm>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E64231F-5388-449E-B01E-29E10175B539}"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A804ED79-E7AF-4631-9488-EA844F9D5948}" type="slidenum">
              <a:rPr lang="ja-JP" altLang="en-US"/>
              <a:pPr/>
              <a:t>‹#›</a:t>
            </a:fld>
            <a:endParaRPr lang="ja-JP" altLang="en-US"/>
          </a:p>
        </p:txBody>
      </p:sp>
    </p:spTree>
    <p:extLst>
      <p:ext uri="{BB962C8B-B14F-4D97-AF65-F5344CB8AC3E}">
        <p14:creationId xmlns:p14="http://schemas.microsoft.com/office/powerpoint/2010/main" val="224059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457200" y="3057811"/>
            <a:ext cx="8229600" cy="108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2085696"/>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3319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31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0E57B61B-E668-461A-807E-80F1CC721B07}" type="slidenum">
              <a:rPr lang="ja-JP" altLang="en-US" smtClean="0"/>
              <a:pPr/>
              <a:t>‹#›</a:t>
            </a:fld>
            <a:endParaRPr lang="ja-JP" altLang="en-US"/>
          </a:p>
        </p:txBody>
      </p:sp>
      <p:sp>
        <p:nvSpPr>
          <p:cNvPr id="8" name="コンテンツ プレースホルダー 2"/>
          <p:cNvSpPr>
            <a:spLocks noGrp="1"/>
          </p:cNvSpPr>
          <p:nvPr>
            <p:ph idx="1"/>
          </p:nvPr>
        </p:nvSpPr>
        <p:spPr>
          <a:xfrm>
            <a:off x="457200" y="1200155"/>
            <a:ext cx="8229600" cy="3394472"/>
          </a:xfrm>
        </p:spPr>
        <p:txBody>
          <a:bodyPr/>
          <a:lstStyle>
            <a:lvl1pPr marL="198830" indent="-198830" eaLnBrk="1">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eaLnBrk="1">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eaLnBrk="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eaLnBrk="1">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Tree>
    <p:extLst>
      <p:ext uri="{BB962C8B-B14F-4D97-AF65-F5344CB8AC3E}">
        <p14:creationId xmlns:p14="http://schemas.microsoft.com/office/powerpoint/2010/main" val="326480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06296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F8409C4-B7E9-49E1-91FC-40BE6F76C989}" type="datetime1">
              <a:rPr lang="ja-JP" altLang="en-US" smtClean="0"/>
              <a:t>2025/9/25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18EF0BC0-D36F-43B2-9B09-259185B53A37}" type="slidenum">
              <a:rPr lang="ja-JP" altLang="en-US"/>
              <a:pPr/>
              <a:t>‹#›</a:t>
            </a:fld>
            <a:endParaRPr lang="ja-JP" altLang="en-US"/>
          </a:p>
        </p:txBody>
      </p:sp>
      <p:pic>
        <p:nvPicPr>
          <p:cNvPr id="6" name="図 5" descr="建物, ウィンドウ が含まれている画像&#10;&#10;AI によって生成されたコンテンツは間違っている可能性があります。">
            <a:extLst>
              <a:ext uri="{FF2B5EF4-FFF2-40B4-BE49-F238E27FC236}">
                <a16:creationId xmlns:a16="http://schemas.microsoft.com/office/drawing/2014/main" id="{A37374EB-34B8-60C2-CCB1-7FB9940E5B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63178"/>
            <a:ext cx="9144000" cy="1480322"/>
          </a:xfrm>
          <a:prstGeom prst="rect">
            <a:avLst/>
          </a:prstGeom>
        </p:spPr>
      </p:pic>
    </p:spTree>
    <p:extLst>
      <p:ext uri="{BB962C8B-B14F-4D97-AF65-F5344CB8AC3E}">
        <p14:creationId xmlns:p14="http://schemas.microsoft.com/office/powerpoint/2010/main" val="143000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タイトルとコンテンツ">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145779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2870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4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263839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750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orage\home\nakajima\jobs\wdupt\OWL_contentsDIR\PWPテンプレート\Ring\jpg_temp_files\header_temp.jpg"/>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a:stretch/>
        </p:blipFill>
        <p:spPr bwMode="auto">
          <a:xfrm>
            <a:off x="55359" y="4262140"/>
            <a:ext cx="6447064" cy="84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ー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8" name="テキスト プレースホルダー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1547813" y="4767270"/>
            <a:ext cx="14859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fld id="{CF414D56-3934-4FD8-A819-D80C6456DA65}" type="datetime1">
              <a:rPr lang="ja-JP" altLang="en-US" smtClean="0"/>
              <a:t>2025/9/25</a:t>
            </a:fld>
            <a:endParaRPr lang="ja-JP" altLang="en-US"/>
          </a:p>
        </p:txBody>
      </p:sp>
      <p:sp>
        <p:nvSpPr>
          <p:cNvPr id="5" name="フッター プレースホルダー 4"/>
          <p:cNvSpPr>
            <a:spLocks noGrp="1"/>
          </p:cNvSpPr>
          <p:nvPr>
            <p:ph type="ftr" sz="quarter" idx="3"/>
          </p:nvPr>
        </p:nvSpPr>
        <p:spPr>
          <a:xfrm>
            <a:off x="3124200" y="4767270"/>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4767270"/>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メイリオ" panose="020B0604030504040204" pitchFamily="50" charset="-128"/>
                <a:ea typeface="メイリオ" panose="020B0604030504040204" pitchFamily="50" charset="-128"/>
              </a:defRPr>
            </a:lvl1pPr>
          </a:lstStyle>
          <a:p>
            <a:fld id="{DC1E574C-E4C5-4E3C-8886-723CE0591055}"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731" r:id="rId1"/>
    <p:sldLayoutId id="2147483737" r:id="rId2"/>
    <p:sldLayoutId id="2147483734" r:id="rId3"/>
    <p:sldLayoutId id="2147483721" r:id="rId4"/>
    <p:sldLayoutId id="2147483726" r:id="rId5"/>
    <p:sldLayoutId id="2147483738" r:id="rId6"/>
    <p:sldLayoutId id="2147483732" r:id="rId7"/>
    <p:sldLayoutId id="2147483735" r:id="rId8"/>
    <p:sldLayoutId id="2147483733" r:id="rId9"/>
    <p:sldLayoutId id="2147483736" r:id="rId10"/>
    <p:sldLayoutId id="2147483722" r:id="rId11"/>
    <p:sldLayoutId id="2147483723" r:id="rId12"/>
    <p:sldLayoutId id="2147483724" r:id="rId13"/>
    <p:sldLayoutId id="2147483725" r:id="rId14"/>
    <p:sldLayoutId id="2147483727" r:id="rId15"/>
    <p:sldLayoutId id="2147483728" r:id="rId16"/>
    <p:sldLayoutId id="2147483729" r:id="rId17"/>
    <p:sldLayoutId id="2147483730" r:id="rId18"/>
  </p:sldLayoutIdLst>
  <p:hf hdr="0" ftr="0" dt="0"/>
  <p:txStyles>
    <p:title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p:titleStyle>
    <p:bodyStyle>
      <a:lvl1pPr marL="257168" indent="-257168"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メイリオ" pitchFamily="50" charset="-128"/>
          <a:ea typeface="メイリオ" pitchFamily="50" charset="-128"/>
          <a:cs typeface="メイリオ" pitchFamily="50" charset="-128"/>
        </a:defRPr>
      </a:lvl1pPr>
      <a:lvl2pPr marL="557199" indent="-214308"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メイリオ" pitchFamily="50" charset="-128"/>
          <a:ea typeface="メイリオ" pitchFamily="50" charset="-128"/>
          <a:cs typeface="メイリオ" pitchFamily="50" charset="-128"/>
        </a:defRPr>
      </a:lvl2pPr>
      <a:lvl3pPr marL="857228" indent="-171446"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メイリオ" pitchFamily="50" charset="-128"/>
          <a:ea typeface="メイリオ" pitchFamily="50" charset="-128"/>
          <a:cs typeface="メイリオ" pitchFamily="50" charset="-128"/>
        </a:defRPr>
      </a:lvl3pPr>
      <a:lvl4pPr marL="1200120"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4pPr>
      <a:lvl5pPr marL="1543012"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5pPr>
      <a:lvl6pPr marL="1885903"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library.osaka-u.ac.jp/openaccesspolic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library.osaka-u.ac.jp/openaccesspolic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3D985-0E6A-125C-4660-C3E27D9C06F0}"/>
              </a:ext>
            </a:extLst>
          </p:cNvPr>
          <p:cNvSpPr>
            <a:spLocks noGrp="1"/>
          </p:cNvSpPr>
          <p:nvPr>
            <p:ph type="ctrTitle"/>
          </p:nvPr>
        </p:nvSpPr>
        <p:spPr>
          <a:xfrm>
            <a:off x="1619672" y="1920463"/>
            <a:ext cx="6120680" cy="1738931"/>
          </a:xfrm>
        </p:spPr>
        <p:txBody>
          <a:bodyPr/>
          <a:lstStyle/>
          <a:p>
            <a:pPr marL="0" indent="0">
              <a:buNone/>
            </a:pPr>
            <a:r>
              <a:rPr lang="ja-JP" altLang="en-US" sz="2800" dirty="0"/>
              <a:t>「大阪大学オープンアクセス方針」</a:t>
            </a:r>
            <a:endParaRPr kumimoji="1" lang="ja-JP" altLang="en-US" sz="2800" dirty="0"/>
          </a:p>
        </p:txBody>
      </p:sp>
      <p:sp>
        <p:nvSpPr>
          <p:cNvPr id="3" name="字幕 2">
            <a:extLst>
              <a:ext uri="{FF2B5EF4-FFF2-40B4-BE49-F238E27FC236}">
                <a16:creationId xmlns:a16="http://schemas.microsoft.com/office/drawing/2014/main" id="{6EED7974-A4B6-8CED-FEB7-46C88C58CC39}"/>
              </a:ext>
            </a:extLst>
          </p:cNvPr>
          <p:cNvSpPr>
            <a:spLocks noGrp="1"/>
          </p:cNvSpPr>
          <p:nvPr>
            <p:ph type="subTitle" idx="1"/>
          </p:nvPr>
        </p:nvSpPr>
        <p:spPr>
          <a:xfrm>
            <a:off x="179512" y="195486"/>
            <a:ext cx="6944816" cy="1206134"/>
          </a:xfrm>
        </p:spPr>
        <p:txBody>
          <a:bodyPr/>
          <a:lstStyle/>
          <a:p>
            <a:pPr algn="l"/>
            <a:r>
              <a:rPr lang="ja-JP" altLang="en-US" sz="1400" b="1" dirty="0">
                <a:solidFill>
                  <a:schemeClr val="bg1"/>
                </a:solidFill>
              </a:rPr>
              <a:t>新任教員研修プログラム</a:t>
            </a:r>
            <a:br>
              <a:rPr lang="en-US" altLang="ja-JP" sz="1400" b="1" dirty="0">
                <a:solidFill>
                  <a:schemeClr val="bg1"/>
                </a:solidFill>
              </a:rPr>
            </a:br>
            <a:br>
              <a:rPr lang="en-US" altLang="ja-JP" sz="1400" b="1" dirty="0">
                <a:solidFill>
                  <a:schemeClr val="bg1"/>
                </a:solidFill>
              </a:rPr>
            </a:br>
            <a:r>
              <a:rPr lang="ja-JP" altLang="en-US" sz="1400" b="1" dirty="0">
                <a:solidFill>
                  <a:schemeClr val="bg1"/>
                </a:solidFill>
              </a:rPr>
              <a:t>オープンアクセスを巡る状況と</a:t>
            </a:r>
            <a:br>
              <a:rPr lang="en-US" altLang="ja-JP" sz="1400" b="1" dirty="0">
                <a:solidFill>
                  <a:schemeClr val="bg1"/>
                </a:solidFill>
              </a:rPr>
            </a:br>
            <a:r>
              <a:rPr lang="ja-JP" altLang="en-US" sz="1400" b="1" dirty="0">
                <a:solidFill>
                  <a:schemeClr val="bg1"/>
                </a:solidFill>
              </a:rPr>
              <a:t>大阪大学におけるオープンアクセス支援⑥</a:t>
            </a:r>
            <a:endParaRPr kumimoji="1" lang="ja-JP" altLang="en-US" sz="1400" b="1" dirty="0">
              <a:solidFill>
                <a:schemeClr val="bg1"/>
              </a:solidFill>
            </a:endParaRPr>
          </a:p>
        </p:txBody>
      </p:sp>
    </p:spTree>
    <p:extLst>
      <p:ext uri="{BB962C8B-B14F-4D97-AF65-F5344CB8AC3E}">
        <p14:creationId xmlns:p14="http://schemas.microsoft.com/office/powerpoint/2010/main" val="170519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lang="ja-JP" altLang="en-US" sz="2700" dirty="0"/>
              <a:t>大阪大学オープンアクセス方針</a:t>
            </a:r>
          </a:p>
        </p:txBody>
      </p:sp>
      <p:sp>
        <p:nvSpPr>
          <p:cNvPr id="4" name="スライド番号プレースホルダー 3"/>
          <p:cNvSpPr>
            <a:spLocks noGrp="1"/>
          </p:cNvSpPr>
          <p:nvPr>
            <p:ph type="sldNum" sz="quarter" idx="12"/>
          </p:nvPr>
        </p:nvSpPr>
        <p:spPr/>
        <p:txBody>
          <a:bodyPr/>
          <a:lstStyle/>
          <a:p>
            <a:r>
              <a:rPr lang="en-US" altLang="ja-JP" dirty="0"/>
              <a:t>2</a:t>
            </a:r>
            <a:endParaRPr lang="ja-JP" altLang="en-US" dirty="0"/>
          </a:p>
        </p:txBody>
      </p:sp>
      <p:sp>
        <p:nvSpPr>
          <p:cNvPr id="6" name="コンテンツ プレースホルダー 2">
            <a:extLst>
              <a:ext uri="{FF2B5EF4-FFF2-40B4-BE49-F238E27FC236}">
                <a16:creationId xmlns:a16="http://schemas.microsoft.com/office/drawing/2014/main" id="{3B28DF6A-95E7-4814-920D-A3C506A1743F}"/>
              </a:ext>
            </a:extLst>
          </p:cNvPr>
          <p:cNvSpPr txBox="1">
            <a:spLocks/>
          </p:cNvSpPr>
          <p:nvPr/>
        </p:nvSpPr>
        <p:spPr bwMode="auto">
          <a:xfrm>
            <a:off x="451372" y="1343800"/>
            <a:ext cx="8235428" cy="32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65113" indent="-265113" algn="l" rtl="0" eaLnBrk="0" fontAlgn="base" hangingPunct="0">
              <a:spcBef>
                <a:spcPct val="20000"/>
              </a:spcBef>
              <a:spcAft>
                <a:spcPct val="0"/>
              </a:spcAft>
              <a:buFont typeface="Wingdings" panose="05000000000000000000" pitchFamily="2" charset="2"/>
              <a:buChar char="n"/>
              <a:defRPr kumimoji="1" sz="2600" kern="1200">
                <a:solidFill>
                  <a:schemeClr val="tx1"/>
                </a:solidFill>
                <a:latin typeface="游ゴシック" panose="020B0400000000000000" pitchFamily="50" charset="-128"/>
                <a:ea typeface="游ゴシック" panose="020B0400000000000000" pitchFamily="50" charset="-128"/>
                <a:cs typeface="メイリオ" pitchFamily="50" charset="-128"/>
              </a:defRPr>
            </a:lvl1pPr>
            <a:lvl2pPr marL="627063" indent="-265113" algn="l" rtl="0" eaLnBrk="0" fontAlgn="base" hangingPunct="0">
              <a:spcBef>
                <a:spcPct val="20000"/>
              </a:spcBef>
              <a:spcAft>
                <a:spcPct val="0"/>
              </a:spcAft>
              <a:buFont typeface="Arial" panose="020B0604020202020204" pitchFamily="34" charset="0"/>
              <a:buChar char="–"/>
              <a:tabLst/>
              <a:defRPr kumimoji="1" sz="2200" kern="1200">
                <a:solidFill>
                  <a:schemeClr val="tx1"/>
                </a:solidFill>
                <a:latin typeface="游ゴシック" panose="020B0400000000000000" pitchFamily="50" charset="-128"/>
                <a:ea typeface="游ゴシック" panose="020B0400000000000000" pitchFamily="50" charset="-128"/>
                <a:cs typeface="メイリオ" pitchFamily="50" charset="-128"/>
              </a:defRPr>
            </a:lvl2pPr>
            <a:lvl3pPr marL="893763" indent="-180975"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メイリオ" pitchFamily="50" charset="-128"/>
              </a:defRPr>
            </a:lvl3pPr>
            <a:lvl4pPr marL="989012" indent="0" algn="l" rtl="0" eaLnBrk="0" fontAlgn="base" hangingPunct="0">
              <a:spcBef>
                <a:spcPct val="20000"/>
              </a:spcBef>
              <a:spcAft>
                <a:spcPct val="0"/>
              </a:spcAft>
              <a:buFont typeface="Arial" panose="020B0604020202020204" pitchFamily="34" charset="0"/>
              <a:buNone/>
              <a:defRPr kumimoji="1" sz="1600" kern="1200">
                <a:solidFill>
                  <a:schemeClr val="tx1"/>
                </a:solidFill>
                <a:latin typeface="游ゴシック" panose="020B0400000000000000" pitchFamily="50" charset="-128"/>
                <a:ea typeface="游ゴシック" panose="020B0400000000000000" pitchFamily="50" charset="-128"/>
                <a:cs typeface="メイリオ" pitchFamily="50" charset="-128"/>
              </a:defRPr>
            </a:lvl4pPr>
            <a:lvl5pPr marL="1169988" indent="-180975"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游ゴシック" panose="020B0400000000000000" pitchFamily="50" charset="-128"/>
                <a:ea typeface="游ゴシック" panose="020B0400000000000000"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endParaRPr lang="en-US" altLang="ja-JP" sz="1500" dirty="0"/>
          </a:p>
          <a:p>
            <a:pPr>
              <a:buFont typeface="Wingdings" panose="05000000000000000000" pitchFamily="2" charset="2"/>
              <a:buChar char="l"/>
            </a:pPr>
            <a:r>
              <a:rPr lang="ja-JP" altLang="en-US" sz="1800" dirty="0"/>
              <a:t>大阪大学は</a:t>
            </a:r>
            <a:r>
              <a:rPr lang="en-US" altLang="ja-JP" sz="1800" dirty="0"/>
              <a:t>2020</a:t>
            </a:r>
            <a:r>
              <a:rPr lang="ja-JP" altLang="en-US" sz="1800" dirty="0"/>
              <a:t>年</a:t>
            </a:r>
            <a:r>
              <a:rPr lang="en-US" altLang="ja-JP" sz="1800" dirty="0"/>
              <a:t>4</a:t>
            </a:r>
            <a:r>
              <a:rPr lang="ja-JP" altLang="en-US" sz="1800" dirty="0"/>
              <a:t>月</a:t>
            </a:r>
            <a:r>
              <a:rPr lang="en-US" altLang="ja-JP" sz="1800" dirty="0"/>
              <a:t>17</a:t>
            </a:r>
            <a:r>
              <a:rPr lang="ja-JP" altLang="en-US" sz="1800" dirty="0"/>
              <a:t>日に</a:t>
            </a:r>
            <a:r>
              <a:rPr lang="ja-JP" altLang="en-US" sz="1800" b="1" dirty="0"/>
              <a:t>「大阪大学オープンアクセス方針」</a:t>
            </a:r>
            <a:r>
              <a:rPr lang="ja-JP" altLang="en-US" sz="1800" dirty="0"/>
              <a:t>を策定</a:t>
            </a:r>
            <a:endParaRPr lang="en-US" altLang="ja-JP" sz="1950" dirty="0"/>
          </a:p>
          <a:p>
            <a:pPr>
              <a:buFont typeface="Wingdings" panose="05000000000000000000" pitchFamily="2" charset="2"/>
              <a:buChar char="l"/>
            </a:pPr>
            <a:r>
              <a:rPr lang="ja-JP" altLang="en-US" sz="1800" dirty="0"/>
              <a:t>学術雑誌に掲載された</a:t>
            </a:r>
            <a:r>
              <a:rPr lang="ja-JP" altLang="en-US" sz="1800" b="1" dirty="0"/>
              <a:t>大阪大学の教職員</a:t>
            </a:r>
            <a:r>
              <a:rPr lang="ja-JP" altLang="en-US" sz="1800" dirty="0"/>
              <a:t>の</a:t>
            </a:r>
            <a:r>
              <a:rPr lang="ja-JP" altLang="en-US" sz="1800" b="1" dirty="0"/>
              <a:t>研究成果</a:t>
            </a:r>
            <a:r>
              <a:rPr lang="ja-JP" altLang="en-US" sz="1800" dirty="0"/>
              <a:t>を、学術機関リポジトリ「大阪大学学術情報庫（</a:t>
            </a:r>
            <a:r>
              <a:rPr lang="en-US" altLang="ja-JP" sz="1800" dirty="0"/>
              <a:t>OUKA</a:t>
            </a:r>
            <a:r>
              <a:rPr lang="ja-JP" altLang="en-US" sz="1800" dirty="0"/>
              <a:t>）」又は著者が選択するその他の方法によって</a:t>
            </a:r>
            <a:r>
              <a:rPr lang="ja-JP" altLang="en-US" sz="1800" b="1" dirty="0"/>
              <a:t>可能な限り公開</a:t>
            </a:r>
            <a:r>
              <a:rPr lang="ja-JP" altLang="en-US" sz="1800" dirty="0"/>
              <a:t>することを定める</a:t>
            </a:r>
            <a:endParaRPr lang="en-US" altLang="ja-JP" sz="1800" dirty="0"/>
          </a:p>
          <a:p>
            <a:pPr marL="0" indent="0">
              <a:buNone/>
            </a:pPr>
            <a:endParaRPr lang="en-US" altLang="ja-JP" sz="1050" dirty="0"/>
          </a:p>
          <a:p>
            <a:pPr marL="201211" indent="-64292">
              <a:buNone/>
            </a:pPr>
            <a:r>
              <a:rPr lang="ja-JP" altLang="en-US" sz="1350" dirty="0"/>
              <a:t>（趣旨）</a:t>
            </a:r>
            <a:br>
              <a:rPr lang="ja-JP" altLang="en-US" sz="1350" dirty="0"/>
            </a:br>
            <a:r>
              <a:rPr lang="en-US" altLang="ja-JP" sz="1350" dirty="0"/>
              <a:t>1. </a:t>
            </a:r>
            <a:r>
              <a:rPr lang="ja-JP" altLang="en-US" sz="1350" dirty="0"/>
              <a:t>大阪大学（以下「本学」という。）は、世界最高水準の基礎的、基盤的研究や学際融合研究が生み出す多様な知の創出と深化を通じて、心豊かな人類社会の発展に寄与し、世界的課題解決に貢献することのできる世界屈指の研究型総合大学を目指している。それを遂行していくにあたり、本学の研究成果を国内外に広く還元するとともに、大学の知的資源を広く社会に発信することを目的として、オープンアクセスに関する方針を採択する。 </a:t>
            </a:r>
            <a:endParaRPr lang="en-US" altLang="ja-JP" sz="1350" dirty="0"/>
          </a:p>
          <a:p>
            <a:pPr marL="0" indent="0">
              <a:buNone/>
            </a:pPr>
            <a:endParaRPr lang="en-US" altLang="ja-JP" sz="1800" dirty="0"/>
          </a:p>
        </p:txBody>
      </p:sp>
      <p:sp>
        <p:nvSpPr>
          <p:cNvPr id="9" name="テキスト ボックス 8">
            <a:extLst>
              <a:ext uri="{FF2B5EF4-FFF2-40B4-BE49-F238E27FC236}">
                <a16:creationId xmlns:a16="http://schemas.microsoft.com/office/drawing/2014/main" id="{DB035DAF-7CF5-444F-8224-DC6ADAB64B1D}"/>
              </a:ext>
            </a:extLst>
          </p:cNvPr>
          <p:cNvSpPr txBox="1"/>
          <p:nvPr/>
        </p:nvSpPr>
        <p:spPr>
          <a:xfrm>
            <a:off x="0" y="1059585"/>
            <a:ext cx="9144000" cy="284216"/>
          </a:xfrm>
          <a:prstGeom prst="rect">
            <a:avLst/>
          </a:prstGeom>
          <a:solidFill>
            <a:schemeClr val="bg1">
              <a:lumMod val="95000"/>
            </a:schemeClr>
          </a:solidFill>
        </p:spPr>
        <p:txBody>
          <a:bodyPr wrap="square" lIns="108000" rtlCol="0" anchor="ctr" anchorCtr="0">
            <a:noAutofit/>
          </a:bodyPr>
          <a:lstStyle/>
          <a:p>
            <a:pPr algn="ctr"/>
            <a:r>
              <a:rPr lang="en-US" altLang="ja-JP" sz="1200" dirty="0">
                <a:latin typeface="游ゴシック" panose="020B0400000000000000" pitchFamily="50" charset="-128"/>
                <a:ea typeface="游ゴシック" panose="020B0400000000000000" pitchFamily="50" charset="-128"/>
                <a:hlinkClick r:id="rId3"/>
              </a:rPr>
              <a:t>https://www.library.osaka-u.ac.jp/openaccesspolicy/</a:t>
            </a:r>
            <a:endParaRPr lang="en-US" altLang="ja-JP"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1960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lang="ja-JP" altLang="en-US" sz="2700" dirty="0"/>
              <a:t>大阪大学オープンアクセス方針</a:t>
            </a:r>
          </a:p>
        </p:txBody>
      </p:sp>
      <p:sp>
        <p:nvSpPr>
          <p:cNvPr id="4" name="スライド番号プレースホルダー 3"/>
          <p:cNvSpPr>
            <a:spLocks noGrp="1"/>
          </p:cNvSpPr>
          <p:nvPr>
            <p:ph type="sldNum" sz="quarter" idx="12"/>
          </p:nvPr>
        </p:nvSpPr>
        <p:spPr/>
        <p:txBody>
          <a:bodyPr/>
          <a:lstStyle/>
          <a:p>
            <a:r>
              <a:rPr lang="en-US" altLang="ja-JP" dirty="0"/>
              <a:t>3</a:t>
            </a:r>
            <a:endParaRPr lang="ja-JP" altLang="en-US" dirty="0"/>
          </a:p>
        </p:txBody>
      </p:sp>
      <p:sp>
        <p:nvSpPr>
          <p:cNvPr id="6" name="コンテンツ プレースホルダー 2">
            <a:extLst>
              <a:ext uri="{FF2B5EF4-FFF2-40B4-BE49-F238E27FC236}">
                <a16:creationId xmlns:a16="http://schemas.microsoft.com/office/drawing/2014/main" id="{3B28DF6A-95E7-4814-920D-A3C506A1743F}"/>
              </a:ext>
            </a:extLst>
          </p:cNvPr>
          <p:cNvSpPr txBox="1">
            <a:spLocks/>
          </p:cNvSpPr>
          <p:nvPr/>
        </p:nvSpPr>
        <p:spPr bwMode="auto">
          <a:xfrm>
            <a:off x="451372" y="1343800"/>
            <a:ext cx="8235428" cy="32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65113" indent="-265113" algn="l" rtl="0" eaLnBrk="0" fontAlgn="base" hangingPunct="0">
              <a:spcBef>
                <a:spcPct val="20000"/>
              </a:spcBef>
              <a:spcAft>
                <a:spcPct val="0"/>
              </a:spcAft>
              <a:buFont typeface="Wingdings" panose="05000000000000000000" pitchFamily="2" charset="2"/>
              <a:buChar char="n"/>
              <a:defRPr kumimoji="1" sz="2600" kern="1200">
                <a:solidFill>
                  <a:schemeClr val="tx1"/>
                </a:solidFill>
                <a:latin typeface="游ゴシック" panose="020B0400000000000000" pitchFamily="50" charset="-128"/>
                <a:ea typeface="游ゴシック" panose="020B0400000000000000" pitchFamily="50" charset="-128"/>
                <a:cs typeface="メイリオ" pitchFamily="50" charset="-128"/>
              </a:defRPr>
            </a:lvl1pPr>
            <a:lvl2pPr marL="627063" indent="-265113" algn="l" rtl="0" eaLnBrk="0" fontAlgn="base" hangingPunct="0">
              <a:spcBef>
                <a:spcPct val="20000"/>
              </a:spcBef>
              <a:spcAft>
                <a:spcPct val="0"/>
              </a:spcAft>
              <a:buFont typeface="Arial" panose="020B0604020202020204" pitchFamily="34" charset="0"/>
              <a:buChar char="–"/>
              <a:tabLst/>
              <a:defRPr kumimoji="1" sz="2200" kern="1200">
                <a:solidFill>
                  <a:schemeClr val="tx1"/>
                </a:solidFill>
                <a:latin typeface="游ゴシック" panose="020B0400000000000000" pitchFamily="50" charset="-128"/>
                <a:ea typeface="游ゴシック" panose="020B0400000000000000" pitchFamily="50" charset="-128"/>
                <a:cs typeface="メイリオ" pitchFamily="50" charset="-128"/>
              </a:defRPr>
            </a:lvl2pPr>
            <a:lvl3pPr marL="893763" indent="-180975"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メイリオ" pitchFamily="50" charset="-128"/>
              </a:defRPr>
            </a:lvl3pPr>
            <a:lvl4pPr marL="989012" indent="0" algn="l" rtl="0" eaLnBrk="0" fontAlgn="base" hangingPunct="0">
              <a:spcBef>
                <a:spcPct val="20000"/>
              </a:spcBef>
              <a:spcAft>
                <a:spcPct val="0"/>
              </a:spcAft>
              <a:buFont typeface="Arial" panose="020B0604020202020204" pitchFamily="34" charset="0"/>
              <a:buNone/>
              <a:defRPr kumimoji="1" sz="1600" kern="1200">
                <a:solidFill>
                  <a:schemeClr val="tx1"/>
                </a:solidFill>
                <a:latin typeface="游ゴシック" panose="020B0400000000000000" pitchFamily="50" charset="-128"/>
                <a:ea typeface="游ゴシック" panose="020B0400000000000000" pitchFamily="50" charset="-128"/>
                <a:cs typeface="メイリオ" pitchFamily="50" charset="-128"/>
              </a:defRPr>
            </a:lvl4pPr>
            <a:lvl5pPr marL="1169988" indent="-180975"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游ゴシック" panose="020B0400000000000000" pitchFamily="50" charset="-128"/>
                <a:ea typeface="游ゴシック" panose="020B0400000000000000"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endParaRPr lang="en-US" altLang="ja-JP" sz="1500" dirty="0"/>
          </a:p>
          <a:p>
            <a:pPr>
              <a:buFont typeface="Wingdings" panose="05000000000000000000" pitchFamily="2" charset="2"/>
              <a:buChar char="l"/>
            </a:pPr>
            <a:r>
              <a:rPr lang="ja-JP" altLang="en-US" sz="1800" dirty="0"/>
              <a:t>大阪大学は</a:t>
            </a:r>
            <a:r>
              <a:rPr lang="en-US" altLang="ja-JP" sz="1800" dirty="0"/>
              <a:t>2020</a:t>
            </a:r>
            <a:r>
              <a:rPr lang="ja-JP" altLang="en-US" sz="1800" dirty="0"/>
              <a:t>年</a:t>
            </a:r>
            <a:r>
              <a:rPr lang="en-US" altLang="ja-JP" sz="1800" dirty="0"/>
              <a:t>4</a:t>
            </a:r>
            <a:r>
              <a:rPr lang="ja-JP" altLang="en-US" sz="1800" dirty="0"/>
              <a:t>月</a:t>
            </a:r>
            <a:r>
              <a:rPr lang="en-US" altLang="ja-JP" sz="1800" dirty="0"/>
              <a:t>17</a:t>
            </a:r>
            <a:r>
              <a:rPr lang="ja-JP" altLang="en-US" sz="1800" dirty="0"/>
              <a:t>日に</a:t>
            </a:r>
            <a:r>
              <a:rPr lang="ja-JP" altLang="en-US" sz="1800" b="1" dirty="0"/>
              <a:t>「大阪大学オープンアクセス方針」</a:t>
            </a:r>
            <a:r>
              <a:rPr lang="ja-JP" altLang="en-US" sz="1800" dirty="0"/>
              <a:t>を策定</a:t>
            </a:r>
            <a:endParaRPr lang="en-US" altLang="ja-JP" sz="1950" dirty="0"/>
          </a:p>
          <a:p>
            <a:pPr>
              <a:buFont typeface="Wingdings" panose="05000000000000000000" pitchFamily="2" charset="2"/>
              <a:buChar char="l"/>
            </a:pPr>
            <a:r>
              <a:rPr lang="ja-JP" altLang="en-US" sz="2000" dirty="0"/>
              <a:t>学術雑誌に掲載された</a:t>
            </a:r>
            <a:r>
              <a:rPr lang="ja-JP" altLang="en-US" sz="2000" b="1" dirty="0"/>
              <a:t>大阪大学の教職員</a:t>
            </a:r>
            <a:r>
              <a:rPr lang="ja-JP" altLang="en-US" sz="2000" dirty="0"/>
              <a:t>の</a:t>
            </a:r>
            <a:r>
              <a:rPr lang="ja-JP" altLang="en-US" sz="2000" b="1" dirty="0"/>
              <a:t>研究成果</a:t>
            </a:r>
            <a:r>
              <a:rPr lang="ja-JP" altLang="en-US" sz="2000" dirty="0"/>
              <a:t>を、学術機関リポジトリ「大阪大学学術情報庫（</a:t>
            </a:r>
            <a:r>
              <a:rPr lang="en-US" altLang="ja-JP" sz="2000" dirty="0"/>
              <a:t>OUKA</a:t>
            </a:r>
            <a:r>
              <a:rPr lang="ja-JP" altLang="en-US" sz="2000" dirty="0"/>
              <a:t>）」又は著者が選択するその他の方法によって</a:t>
            </a:r>
            <a:r>
              <a:rPr lang="ja-JP" altLang="en-US" sz="2000" b="1" dirty="0"/>
              <a:t>可能な限り公開</a:t>
            </a:r>
            <a:r>
              <a:rPr lang="ja-JP" altLang="en-US" sz="2000" dirty="0"/>
              <a:t>することを定める</a:t>
            </a:r>
            <a:endParaRPr lang="en-US" altLang="ja-JP" sz="2000" dirty="0"/>
          </a:p>
          <a:p>
            <a:pPr marL="0" indent="0">
              <a:buNone/>
            </a:pPr>
            <a:endParaRPr lang="en-US" altLang="ja-JP" sz="1050" dirty="0"/>
          </a:p>
          <a:p>
            <a:pPr marL="201211" indent="-64292">
              <a:buNone/>
            </a:pPr>
            <a:r>
              <a:rPr lang="ja-JP" altLang="en-US" sz="1350" dirty="0"/>
              <a:t>（趣旨）</a:t>
            </a:r>
            <a:br>
              <a:rPr lang="ja-JP" altLang="en-US" sz="1350" dirty="0"/>
            </a:br>
            <a:r>
              <a:rPr lang="en-US" altLang="ja-JP" sz="1350" dirty="0"/>
              <a:t>1. </a:t>
            </a:r>
            <a:r>
              <a:rPr lang="ja-JP" altLang="en-US" sz="1350" dirty="0"/>
              <a:t>大阪大学（以下「本学」という。）は、世界最高水準の基礎的、基盤的研究や学際融合研究が生み出す多様な知の創出と深化を通じて、心豊かな人類社会の発展に寄与し、世界的課題解決に貢献することのできる世界屈指の研究型総合大学を目指している。それを遂行していくにあたり、本学の研究成果を国内外に広く還元するとともに、大学の知的資源を広く社会に発信することを目的として、オープンアクセスに関する方針を採択する。 </a:t>
            </a:r>
            <a:endParaRPr lang="en-US" altLang="ja-JP" sz="1350" dirty="0"/>
          </a:p>
          <a:p>
            <a:pPr marL="0" indent="0">
              <a:buNone/>
            </a:pPr>
            <a:endParaRPr lang="en-US" altLang="ja-JP" sz="1800" dirty="0"/>
          </a:p>
        </p:txBody>
      </p:sp>
      <p:sp>
        <p:nvSpPr>
          <p:cNvPr id="9" name="テキスト ボックス 8">
            <a:extLst>
              <a:ext uri="{FF2B5EF4-FFF2-40B4-BE49-F238E27FC236}">
                <a16:creationId xmlns:a16="http://schemas.microsoft.com/office/drawing/2014/main" id="{DB035DAF-7CF5-444F-8224-DC6ADAB64B1D}"/>
              </a:ext>
            </a:extLst>
          </p:cNvPr>
          <p:cNvSpPr txBox="1"/>
          <p:nvPr/>
        </p:nvSpPr>
        <p:spPr>
          <a:xfrm>
            <a:off x="0" y="1059585"/>
            <a:ext cx="9144000" cy="284216"/>
          </a:xfrm>
          <a:prstGeom prst="rect">
            <a:avLst/>
          </a:prstGeom>
          <a:solidFill>
            <a:schemeClr val="bg1">
              <a:lumMod val="95000"/>
            </a:schemeClr>
          </a:solidFill>
        </p:spPr>
        <p:txBody>
          <a:bodyPr wrap="square" lIns="108000" rtlCol="0" anchor="ctr" anchorCtr="0">
            <a:noAutofit/>
          </a:bodyPr>
          <a:lstStyle/>
          <a:p>
            <a:pPr algn="ctr"/>
            <a:r>
              <a:rPr lang="en-US" altLang="ja-JP" sz="1200" dirty="0">
                <a:latin typeface="游ゴシック" panose="020B0400000000000000" pitchFamily="50" charset="-128"/>
                <a:ea typeface="游ゴシック" panose="020B0400000000000000" pitchFamily="50" charset="-128"/>
                <a:hlinkClick r:id="rId3"/>
              </a:rPr>
              <a:t>https://www.library.osaka-u.ac.jp/openaccesspolicy/</a:t>
            </a:r>
            <a:endParaRPr lang="en-US" altLang="ja-JP" sz="1200" dirty="0">
              <a:latin typeface="游ゴシック" panose="020B0400000000000000" pitchFamily="50" charset="-128"/>
              <a:ea typeface="游ゴシック" panose="020B0400000000000000" pitchFamily="50" charset="-128"/>
            </a:endParaRPr>
          </a:p>
        </p:txBody>
      </p:sp>
      <p:sp>
        <p:nvSpPr>
          <p:cNvPr id="2" name="四角形: 角を丸くする 1">
            <a:extLst>
              <a:ext uri="{FF2B5EF4-FFF2-40B4-BE49-F238E27FC236}">
                <a16:creationId xmlns:a16="http://schemas.microsoft.com/office/drawing/2014/main" id="{57A3D8C2-5E2C-0D65-B0C1-9322B49BCCDA}"/>
              </a:ext>
            </a:extLst>
          </p:cNvPr>
          <p:cNvSpPr/>
          <p:nvPr/>
        </p:nvSpPr>
        <p:spPr>
          <a:xfrm>
            <a:off x="479466" y="1923678"/>
            <a:ext cx="8223663" cy="1008111"/>
          </a:xfrm>
          <a:prstGeom prst="roundRect">
            <a:avLst>
              <a:gd name="adj" fmla="val 5481"/>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3605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p:txBody>
          <a:bodyPr/>
          <a:lstStyle/>
          <a:p>
            <a:r>
              <a:rPr lang="ja-JP" altLang="en-US" sz="2700" dirty="0"/>
              <a:t>オープンアクセス方針の要点</a:t>
            </a:r>
          </a:p>
        </p:txBody>
      </p:sp>
      <p:sp>
        <p:nvSpPr>
          <p:cNvPr id="4" name="スライド番号プレースホルダー 3"/>
          <p:cNvSpPr>
            <a:spLocks noGrp="1"/>
          </p:cNvSpPr>
          <p:nvPr>
            <p:ph type="sldNum" sz="quarter" idx="12"/>
          </p:nvPr>
        </p:nvSpPr>
        <p:spPr/>
        <p:txBody>
          <a:bodyPr/>
          <a:lstStyle/>
          <a:p>
            <a:r>
              <a:rPr lang="en-US" altLang="ja-JP" dirty="0"/>
              <a:t>4</a:t>
            </a:r>
            <a:endParaRPr lang="ja-JP" altLang="en-US" dirty="0"/>
          </a:p>
        </p:txBody>
      </p:sp>
      <p:sp>
        <p:nvSpPr>
          <p:cNvPr id="5" name="コンテンツ プレースホルダー 12"/>
          <p:cNvSpPr>
            <a:spLocks noGrp="1"/>
          </p:cNvSpPr>
          <p:nvPr>
            <p:ph idx="1"/>
          </p:nvPr>
        </p:nvSpPr>
        <p:spPr/>
        <p:txBody>
          <a:bodyPr/>
          <a:lstStyle/>
          <a:p>
            <a:pPr marL="0" indent="0">
              <a:buNone/>
            </a:pPr>
            <a:r>
              <a:rPr lang="ja-JP" altLang="en-US" sz="1800" dirty="0">
                <a:latin typeface="游ゴシック" panose="020B0400000000000000" pitchFamily="50" charset="-128"/>
                <a:ea typeface="游ゴシック" panose="020B0400000000000000" pitchFamily="50" charset="-128"/>
              </a:rPr>
              <a:t>本学</a:t>
            </a:r>
            <a:r>
              <a:rPr lang="ja-JP" altLang="en-US" sz="1800" b="1" dirty="0">
                <a:latin typeface="游ゴシック" panose="020B0400000000000000" pitchFamily="50" charset="-128"/>
                <a:ea typeface="游ゴシック" panose="020B0400000000000000" pitchFamily="50" charset="-128"/>
              </a:rPr>
              <a:t>教職員</a:t>
            </a:r>
            <a:r>
              <a:rPr lang="ja-JP" altLang="en-US" sz="1800" dirty="0">
                <a:latin typeface="游ゴシック" panose="020B0400000000000000" pitchFamily="50" charset="-128"/>
                <a:ea typeface="游ゴシック" panose="020B0400000000000000" pitchFamily="50" charset="-128"/>
              </a:rPr>
              <a:t>の</a:t>
            </a:r>
            <a:endParaRPr lang="en-US" altLang="ja-JP" sz="1800" dirty="0">
              <a:latin typeface="游ゴシック" panose="020B0400000000000000" pitchFamily="50" charset="-128"/>
              <a:ea typeface="游ゴシック" panose="020B0400000000000000" pitchFamily="50" charset="-128"/>
            </a:endParaRPr>
          </a:p>
          <a:p>
            <a:pPr marL="188996" indent="-134538"/>
            <a:r>
              <a:rPr lang="ja-JP" altLang="en-US" sz="1350" dirty="0">
                <a:latin typeface="游ゴシック" panose="020B0400000000000000" pitchFamily="50" charset="-128"/>
                <a:ea typeface="游ゴシック" panose="020B0400000000000000" pitchFamily="50" charset="-128"/>
              </a:rPr>
              <a:t>役員および「国立大学法人大阪大学組織規程」に定める教職員</a:t>
            </a:r>
            <a:endParaRPr lang="en-US" altLang="ja-JP" sz="1350" dirty="0">
              <a:latin typeface="游ゴシック" panose="020B0400000000000000" pitchFamily="50" charset="-128"/>
              <a:ea typeface="游ゴシック" panose="020B0400000000000000" pitchFamily="50" charset="-128"/>
            </a:endParaRPr>
          </a:p>
          <a:p>
            <a:pPr marL="54458" indent="0">
              <a:buNone/>
            </a:pPr>
            <a:endParaRPr lang="en-US" altLang="ja-JP" sz="1200" dirty="0">
              <a:latin typeface="游ゴシック" panose="020B0400000000000000" pitchFamily="50" charset="-128"/>
              <a:ea typeface="游ゴシック" panose="020B0400000000000000" pitchFamily="50" charset="-128"/>
            </a:endParaRPr>
          </a:p>
          <a:p>
            <a:pPr marL="0" indent="0">
              <a:buNone/>
            </a:pPr>
            <a:r>
              <a:rPr lang="ja-JP" altLang="en-US" sz="1800" dirty="0">
                <a:latin typeface="游ゴシック" panose="020B0400000000000000" pitchFamily="50" charset="-128"/>
                <a:ea typeface="游ゴシック" panose="020B0400000000000000" pitchFamily="50" charset="-128"/>
              </a:rPr>
              <a:t>学術雑誌に掲載された</a:t>
            </a:r>
            <a:r>
              <a:rPr lang="ja-JP" altLang="en-US" sz="1800" b="1" dirty="0">
                <a:latin typeface="游ゴシック" panose="020B0400000000000000" pitchFamily="50" charset="-128"/>
                <a:ea typeface="游ゴシック" panose="020B0400000000000000" pitchFamily="50" charset="-128"/>
              </a:rPr>
              <a:t>研究成果</a:t>
            </a:r>
            <a:r>
              <a:rPr lang="ja-JP" altLang="en-US" sz="1800" dirty="0">
                <a:latin typeface="游ゴシック" panose="020B0400000000000000" pitchFamily="50" charset="-128"/>
                <a:ea typeface="游ゴシック" panose="020B0400000000000000" pitchFamily="50" charset="-128"/>
              </a:rPr>
              <a:t>を</a:t>
            </a:r>
            <a:endParaRPr lang="en-US" altLang="ja-JP" sz="1800" dirty="0">
              <a:latin typeface="游ゴシック" panose="020B0400000000000000" pitchFamily="50" charset="-128"/>
              <a:ea typeface="游ゴシック" panose="020B0400000000000000" pitchFamily="50" charset="-128"/>
            </a:endParaRPr>
          </a:p>
          <a:p>
            <a:pPr marL="188996" indent="-134538"/>
            <a:r>
              <a:rPr lang="ja-JP" altLang="en-US" sz="1350" dirty="0">
                <a:latin typeface="游ゴシック" panose="020B0400000000000000" pitchFamily="50" charset="-128"/>
                <a:ea typeface="游ゴシック" panose="020B0400000000000000" pitchFamily="50" charset="-128"/>
              </a:rPr>
              <a:t>学術雑誌論文、会議発表論文、紀要論文</a:t>
            </a:r>
            <a:endParaRPr lang="en-US" altLang="ja-JP" sz="1350" dirty="0">
              <a:latin typeface="游ゴシック" panose="020B0400000000000000" pitchFamily="50" charset="-128"/>
              <a:ea typeface="游ゴシック" panose="020B0400000000000000" pitchFamily="50" charset="-128"/>
            </a:endParaRPr>
          </a:p>
          <a:p>
            <a:pPr marL="188996" indent="-134538"/>
            <a:r>
              <a:rPr lang="en-US" altLang="ja-JP" sz="1350" dirty="0">
                <a:latin typeface="游ゴシック" panose="020B0400000000000000" pitchFamily="50" charset="-128"/>
                <a:ea typeface="游ゴシック" panose="020B0400000000000000" pitchFamily="50" charset="-128"/>
              </a:rPr>
              <a:t>2020</a:t>
            </a:r>
            <a:r>
              <a:rPr lang="ja-JP" altLang="en-US" sz="1350" dirty="0">
                <a:latin typeface="游ゴシック" panose="020B0400000000000000" pitchFamily="50" charset="-128"/>
                <a:ea typeface="游ゴシック" panose="020B0400000000000000" pitchFamily="50" charset="-128"/>
              </a:rPr>
              <a:t>年</a:t>
            </a:r>
            <a:r>
              <a:rPr lang="en-US" altLang="ja-JP" sz="1350" dirty="0">
                <a:latin typeface="游ゴシック" panose="020B0400000000000000" pitchFamily="50" charset="-128"/>
                <a:ea typeface="游ゴシック" panose="020B0400000000000000" pitchFamily="50" charset="-128"/>
              </a:rPr>
              <a:t>4</a:t>
            </a:r>
            <a:r>
              <a:rPr lang="ja-JP" altLang="en-US" sz="1350" dirty="0">
                <a:latin typeface="游ゴシック" panose="020B0400000000000000" pitchFamily="50" charset="-128"/>
                <a:ea typeface="游ゴシック" panose="020B0400000000000000" pitchFamily="50" charset="-128"/>
              </a:rPr>
              <a:t>月</a:t>
            </a:r>
            <a:r>
              <a:rPr lang="en-US" altLang="ja-JP" sz="1350" dirty="0">
                <a:latin typeface="游ゴシック" panose="020B0400000000000000" pitchFamily="50" charset="-128"/>
                <a:ea typeface="游ゴシック" panose="020B0400000000000000" pitchFamily="50" charset="-128"/>
              </a:rPr>
              <a:t>17</a:t>
            </a:r>
            <a:r>
              <a:rPr lang="ja-JP" altLang="en-US" sz="1350" dirty="0">
                <a:latin typeface="游ゴシック" panose="020B0400000000000000" pitchFamily="50" charset="-128"/>
                <a:ea typeface="游ゴシック" panose="020B0400000000000000" pitchFamily="50" charset="-128"/>
              </a:rPr>
              <a:t>日以降に出版されたもの</a:t>
            </a:r>
            <a:endParaRPr lang="en-US" altLang="ja-JP" sz="1350" dirty="0">
              <a:latin typeface="游ゴシック" panose="020B0400000000000000" pitchFamily="50" charset="-128"/>
              <a:ea typeface="游ゴシック" panose="020B0400000000000000" pitchFamily="50" charset="-128"/>
            </a:endParaRPr>
          </a:p>
          <a:p>
            <a:pPr marL="187325" indent="-101600">
              <a:buFont typeface="游ゴシック" panose="020B0400000000000000" pitchFamily="50" charset="-128"/>
              <a:buChar char="※"/>
            </a:pPr>
            <a:r>
              <a:rPr lang="ja-JP" altLang="en-US" sz="1200" dirty="0">
                <a:latin typeface="游ゴシック" panose="020B0400000000000000" pitchFamily="50" charset="-128"/>
                <a:ea typeface="游ゴシック" panose="020B0400000000000000" pitchFamily="50" charset="-128"/>
              </a:rPr>
              <a:t>学外の研究者との共同研究成果、責任著者や第一著者でない場合も対象となります。</a:t>
            </a:r>
            <a:endParaRPr lang="en-US" altLang="ja-JP" sz="1200" dirty="0">
              <a:latin typeface="游ゴシック" panose="020B0400000000000000" pitchFamily="50" charset="-128"/>
              <a:ea typeface="游ゴシック" panose="020B0400000000000000" pitchFamily="50" charset="-128"/>
            </a:endParaRPr>
          </a:p>
          <a:p>
            <a:pPr marL="0" indent="0">
              <a:buNone/>
            </a:pPr>
            <a:endParaRPr lang="en-US" altLang="ja-JP" sz="1200" dirty="0">
              <a:latin typeface="游ゴシック" panose="020B0400000000000000" pitchFamily="50" charset="-128"/>
              <a:ea typeface="游ゴシック" panose="020B0400000000000000" pitchFamily="50" charset="-128"/>
            </a:endParaRPr>
          </a:p>
          <a:p>
            <a:pPr marL="0" indent="0">
              <a:buNone/>
            </a:pPr>
            <a:r>
              <a:rPr lang="ja-JP" altLang="en-US" sz="1800" dirty="0">
                <a:latin typeface="游ゴシック" panose="020B0400000000000000" pitchFamily="50" charset="-128"/>
                <a:ea typeface="游ゴシック" panose="020B0400000000000000" pitchFamily="50" charset="-128"/>
              </a:rPr>
              <a:t>著者が選択した方法で</a:t>
            </a:r>
            <a:r>
              <a:rPr lang="ja-JP" altLang="en-US" sz="1800" b="1" dirty="0">
                <a:latin typeface="游ゴシック" panose="020B0400000000000000" pitchFamily="50" charset="-128"/>
                <a:ea typeface="游ゴシック" panose="020B0400000000000000" pitchFamily="50" charset="-128"/>
              </a:rPr>
              <a:t>公開</a:t>
            </a:r>
            <a:r>
              <a:rPr lang="ja-JP" altLang="en-US" sz="1800" dirty="0">
                <a:latin typeface="游ゴシック" panose="020B0400000000000000" pitchFamily="50" charset="-128"/>
                <a:ea typeface="游ゴシック" panose="020B0400000000000000" pitchFamily="50" charset="-128"/>
              </a:rPr>
              <a:t>する</a:t>
            </a:r>
            <a:endParaRPr lang="en-US" altLang="ja-JP" sz="1800" dirty="0">
              <a:latin typeface="游ゴシック" panose="020B0400000000000000" pitchFamily="50" charset="-128"/>
              <a:ea typeface="游ゴシック" panose="020B0400000000000000" pitchFamily="50" charset="-128"/>
            </a:endParaRPr>
          </a:p>
          <a:p>
            <a:pPr marL="188996" indent="-134997"/>
            <a:r>
              <a:rPr lang="ja-JP" altLang="en-US" sz="1350" dirty="0">
                <a:latin typeface="游ゴシック" panose="020B0400000000000000" pitchFamily="50" charset="-128"/>
                <a:ea typeface="游ゴシック" panose="020B0400000000000000" pitchFamily="50" charset="-128"/>
              </a:rPr>
              <a:t>大阪大学の機関リポジトリ</a:t>
            </a:r>
            <a:r>
              <a:rPr lang="en-US" altLang="ja-JP" sz="1350" dirty="0">
                <a:latin typeface="游ゴシック" panose="020B0400000000000000" pitchFamily="50" charset="-128"/>
                <a:ea typeface="游ゴシック" panose="020B0400000000000000" pitchFamily="50" charset="-128"/>
              </a:rPr>
              <a:t>(OUKA)</a:t>
            </a:r>
            <a:r>
              <a:rPr lang="ja-JP" altLang="en-US" sz="1350" dirty="0">
                <a:latin typeface="游ゴシック" panose="020B0400000000000000" pitchFamily="50" charset="-128"/>
                <a:ea typeface="游ゴシック" panose="020B0400000000000000" pitchFamily="50" charset="-128"/>
              </a:rPr>
              <a:t>で</a:t>
            </a:r>
            <a:endParaRPr lang="en-US" altLang="ja-JP" sz="1350" dirty="0">
              <a:latin typeface="游ゴシック" panose="020B0400000000000000" pitchFamily="50" charset="-128"/>
              <a:ea typeface="游ゴシック" panose="020B0400000000000000" pitchFamily="50" charset="-128"/>
            </a:endParaRPr>
          </a:p>
          <a:p>
            <a:pPr marL="188996" indent="-134997"/>
            <a:r>
              <a:rPr lang="ja-JP" altLang="en-US" sz="1350" dirty="0">
                <a:latin typeface="游ゴシック" panose="020B0400000000000000" pitchFamily="50" charset="-128"/>
                <a:ea typeface="游ゴシック" panose="020B0400000000000000" pitchFamily="50" charset="-128"/>
              </a:rPr>
              <a:t>その他の方法で</a:t>
            </a:r>
            <a:endParaRPr lang="en-US" altLang="ja-JP" sz="1350" dirty="0">
              <a:latin typeface="游ゴシック" panose="020B0400000000000000" pitchFamily="50" charset="-128"/>
              <a:ea typeface="游ゴシック" panose="020B0400000000000000" pitchFamily="50" charset="-128"/>
            </a:endParaRPr>
          </a:p>
          <a:p>
            <a:pPr marL="338129" indent="-136919">
              <a:buFont typeface="游ゴシック" panose="020B0400000000000000" pitchFamily="50" charset="-128"/>
              <a:buChar char="-"/>
            </a:pPr>
            <a:r>
              <a:rPr lang="ja-JP" altLang="en-US" sz="1350" dirty="0">
                <a:latin typeface="游ゴシック" panose="020B0400000000000000" pitchFamily="50" charset="-128"/>
                <a:ea typeface="游ゴシック" panose="020B0400000000000000" pitchFamily="50" charset="-128"/>
              </a:rPr>
              <a:t>外部リポジトリへの登録</a:t>
            </a:r>
            <a:endParaRPr lang="en-US" altLang="ja-JP" sz="1350" dirty="0">
              <a:latin typeface="游ゴシック" panose="020B0400000000000000" pitchFamily="50" charset="-128"/>
              <a:ea typeface="游ゴシック" panose="020B0400000000000000" pitchFamily="50" charset="-128"/>
            </a:endParaRPr>
          </a:p>
          <a:p>
            <a:pPr marL="338129" indent="-136919">
              <a:buFont typeface="游ゴシック" panose="020B0400000000000000" pitchFamily="50" charset="-128"/>
              <a:buChar char="-"/>
            </a:pPr>
            <a:r>
              <a:rPr lang="ja-JP" altLang="en-US" sz="1350" dirty="0">
                <a:latin typeface="游ゴシック" panose="020B0400000000000000" pitchFamily="50" charset="-128"/>
                <a:ea typeface="游ゴシック" panose="020B0400000000000000" pitchFamily="50" charset="-128"/>
              </a:rPr>
              <a:t>出版社に</a:t>
            </a:r>
            <a:r>
              <a:rPr lang="en-US" altLang="ja-JP" sz="1350" dirty="0">
                <a:latin typeface="游ゴシック" panose="020B0400000000000000" pitchFamily="50" charset="-128"/>
                <a:ea typeface="游ゴシック" panose="020B0400000000000000" pitchFamily="50" charset="-128"/>
              </a:rPr>
              <a:t>APC</a:t>
            </a:r>
            <a:r>
              <a:rPr lang="ja-JP" altLang="en-US" sz="1350" dirty="0">
                <a:latin typeface="游ゴシック" panose="020B0400000000000000" pitchFamily="50" charset="-128"/>
                <a:ea typeface="游ゴシック" panose="020B0400000000000000" pitchFamily="50" charset="-128"/>
              </a:rPr>
              <a:t>を支払いオープンアクセス化</a:t>
            </a:r>
            <a:r>
              <a:rPr lang="en-US" altLang="ja-JP" sz="1350" dirty="0">
                <a:latin typeface="游ゴシック" panose="020B0400000000000000" pitchFamily="50" charset="-128"/>
                <a:ea typeface="游ゴシック" panose="020B0400000000000000" pitchFamily="50" charset="-128"/>
              </a:rPr>
              <a:t> </a:t>
            </a:r>
            <a:r>
              <a:rPr lang="ja-JP" altLang="en-US" sz="1350" dirty="0">
                <a:latin typeface="游ゴシック" panose="020B0400000000000000" pitchFamily="50" charset="-128"/>
                <a:ea typeface="游ゴシック" panose="020B0400000000000000" pitchFamily="50" charset="-128"/>
              </a:rPr>
              <a:t>等</a:t>
            </a:r>
            <a:endParaRPr lang="en-US" altLang="ja-JP" sz="1350" dirty="0">
              <a:latin typeface="游ゴシック" panose="020B0400000000000000" pitchFamily="50" charset="-128"/>
              <a:ea typeface="游ゴシック" panose="020B0400000000000000" pitchFamily="50" charset="-128"/>
            </a:endParaRPr>
          </a:p>
        </p:txBody>
      </p:sp>
      <p:cxnSp>
        <p:nvCxnSpPr>
          <p:cNvPr id="23" name="直線コネクタ 22"/>
          <p:cNvCxnSpPr/>
          <p:nvPr/>
        </p:nvCxnSpPr>
        <p:spPr>
          <a:xfrm>
            <a:off x="467544" y="1221600"/>
            <a:ext cx="0" cy="2700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67544" y="2214000"/>
            <a:ext cx="0" cy="2700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67544" y="3507854"/>
            <a:ext cx="0" cy="27003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5004049" y="3507854"/>
            <a:ext cx="3600397" cy="981532"/>
            <a:chOff x="5518472" y="2695120"/>
            <a:chExt cx="3168328" cy="2030024"/>
          </a:xfrm>
          <a:solidFill>
            <a:schemeClr val="accent5">
              <a:lumMod val="60000"/>
              <a:lumOff val="40000"/>
            </a:schemeClr>
          </a:solidFill>
        </p:grpSpPr>
        <p:sp>
          <p:nvSpPr>
            <p:cNvPr id="29" name="正方形/長方形 28"/>
            <p:cNvSpPr/>
            <p:nvPr/>
          </p:nvSpPr>
          <p:spPr>
            <a:xfrm>
              <a:off x="5518472" y="2695120"/>
              <a:ext cx="3168328" cy="2030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553668" y="2832317"/>
              <a:ext cx="2886595" cy="1892827"/>
            </a:xfrm>
            <a:prstGeom prst="rect">
              <a:avLst/>
            </a:prstGeom>
            <a:grpFill/>
          </p:spPr>
          <p:txBody>
            <a:bodyPr wrap="square" lIns="54000" rIns="0" rtlCol="0">
              <a:noAutofit/>
            </a:bodyPr>
            <a:lstStyle/>
            <a:p>
              <a:pPr marL="161996" indent="-134997">
                <a:spcAft>
                  <a:spcPts val="450"/>
                </a:spcAft>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方針の対象ではない教職員の方の研究成果も公開できます。</a:t>
              </a:r>
              <a:endParaRPr lang="en-US" altLang="ja-JP" sz="1200" dirty="0">
                <a:latin typeface="游ゴシック" panose="020B0400000000000000" pitchFamily="50" charset="-128"/>
                <a:ea typeface="游ゴシック" panose="020B0400000000000000" pitchFamily="50" charset="-128"/>
              </a:endParaRPr>
            </a:p>
            <a:p>
              <a:pPr marL="161996" indent="-134997">
                <a:spcAft>
                  <a:spcPts val="450"/>
                </a:spcAft>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方針の対象ではない研究成果についても公開を推奨します。</a:t>
              </a:r>
            </a:p>
          </p:txBody>
        </p:sp>
      </p:grpSp>
    </p:spTree>
    <p:extLst>
      <p:ext uri="{BB962C8B-B14F-4D97-AF65-F5344CB8AC3E}">
        <p14:creationId xmlns:p14="http://schemas.microsoft.com/office/powerpoint/2010/main" val="106904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教員の方々にお願いしたいこと</a:t>
            </a:r>
          </a:p>
        </p:txBody>
      </p:sp>
      <p:sp>
        <p:nvSpPr>
          <p:cNvPr id="4" name="スライド番号プレースホルダー 3"/>
          <p:cNvSpPr>
            <a:spLocks noGrp="1"/>
          </p:cNvSpPr>
          <p:nvPr>
            <p:ph type="sldNum" sz="quarter" idx="12"/>
          </p:nvPr>
        </p:nvSpPr>
        <p:spPr/>
        <p:txBody>
          <a:bodyPr/>
          <a:lstStyle/>
          <a:p>
            <a:r>
              <a:rPr lang="en-US" altLang="ja-JP" dirty="0"/>
              <a:t>5</a:t>
            </a:r>
            <a:endParaRPr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l"/>
            </a:pPr>
            <a:r>
              <a:rPr lang="ja-JP" altLang="en-US" sz="1500" dirty="0"/>
              <a:t>これから論文を発表する場合は、オープンアクセス化をご考慮ください。</a:t>
            </a:r>
            <a:endParaRPr lang="en-US" altLang="ja-JP" sz="1500" dirty="0"/>
          </a:p>
          <a:p>
            <a:pPr>
              <a:spcBef>
                <a:spcPts val="450"/>
              </a:spcBef>
              <a:buFont typeface="Wingdings" panose="05000000000000000000" pitchFamily="2" charset="2"/>
              <a:buChar char="l"/>
            </a:pPr>
            <a:r>
              <a:rPr lang="en-US" altLang="ja-JP" sz="1500" dirty="0"/>
              <a:t>2020</a:t>
            </a:r>
            <a:r>
              <a:rPr lang="ja-JP" altLang="en-US" sz="1500" dirty="0"/>
              <a:t>年</a:t>
            </a:r>
            <a:r>
              <a:rPr lang="en-US" altLang="ja-JP" sz="1500" dirty="0"/>
              <a:t>4</a:t>
            </a:r>
            <a:r>
              <a:rPr lang="ja-JP" altLang="en-US" sz="1500" dirty="0"/>
              <a:t>月</a:t>
            </a:r>
            <a:r>
              <a:rPr lang="en-US" altLang="ja-JP" sz="1500" dirty="0"/>
              <a:t>17</a:t>
            </a:r>
            <a:r>
              <a:rPr lang="ja-JP" altLang="en-US" sz="1500" dirty="0"/>
              <a:t>日以降に出版された論文がオープンアクセスになっているかご確認ください。</a:t>
            </a:r>
            <a:endParaRPr lang="en-US" altLang="ja-JP" sz="1500" dirty="0"/>
          </a:p>
          <a:p>
            <a:endParaRPr lang="en-US" altLang="ja-JP" sz="1350" dirty="0"/>
          </a:p>
          <a:p>
            <a:endParaRPr lang="en-US" altLang="ja-JP" sz="1350" dirty="0"/>
          </a:p>
          <a:p>
            <a:endParaRPr lang="en-US" altLang="ja-JP" sz="1350" dirty="0"/>
          </a:p>
          <a:p>
            <a:endParaRPr lang="en-US" altLang="ja-JP" sz="1350" dirty="0"/>
          </a:p>
          <a:p>
            <a:pPr marL="0" indent="0">
              <a:buNone/>
            </a:pPr>
            <a:endParaRPr lang="en-US" altLang="ja-JP" sz="1350" dirty="0"/>
          </a:p>
          <a:p>
            <a:endParaRPr lang="en-US" altLang="ja-JP" sz="750" dirty="0"/>
          </a:p>
          <a:p>
            <a:pPr marL="201210" indent="0">
              <a:buNone/>
            </a:pPr>
            <a:r>
              <a:rPr lang="ja-JP" altLang="en-US" sz="1500" dirty="0"/>
              <a:t>オープンアクセスではない場合、</a:t>
            </a:r>
            <a:r>
              <a:rPr lang="en-US" altLang="ja-JP" sz="1500" dirty="0"/>
              <a:t>OUKA</a:t>
            </a:r>
            <a:r>
              <a:rPr lang="ja-JP" altLang="en-US" sz="1500" dirty="0" err="1"/>
              <a:t>への</a:t>
            </a:r>
            <a:r>
              <a:rPr lang="ja-JP" altLang="en-US" sz="1500" dirty="0"/>
              <a:t>登録をお願いいたします（図書館から登録依頼メールをお送りすることがあります）。</a:t>
            </a:r>
            <a:endParaRPr lang="en-US" altLang="ja-JP" sz="1500" dirty="0"/>
          </a:p>
          <a:p>
            <a:pPr>
              <a:spcBef>
                <a:spcPts val="450"/>
              </a:spcBef>
              <a:buFont typeface="Wingdings" panose="05000000000000000000" pitchFamily="2" charset="2"/>
              <a:buChar char="l"/>
            </a:pPr>
            <a:r>
              <a:rPr lang="ja-JP" altLang="en-US" sz="1500" dirty="0"/>
              <a:t>やむを得ない理由によりオープンアクセスにできない研究成果については、図書館に対し適用例外の申請を行うことができます。</a:t>
            </a:r>
            <a:endParaRPr lang="en-US" altLang="ja-JP" sz="1500" dirty="0"/>
          </a:p>
          <a:p>
            <a:pPr marL="0" indent="0">
              <a:buNone/>
            </a:pPr>
            <a:endParaRPr lang="en-US" altLang="ja-JP" sz="600" dirty="0"/>
          </a:p>
        </p:txBody>
      </p:sp>
      <p:grpSp>
        <p:nvGrpSpPr>
          <p:cNvPr id="6" name="グループ化 5"/>
          <p:cNvGrpSpPr/>
          <p:nvPr/>
        </p:nvGrpSpPr>
        <p:grpSpPr>
          <a:xfrm>
            <a:off x="755576" y="1851670"/>
            <a:ext cx="5894412" cy="1241953"/>
            <a:chOff x="827584" y="2420888"/>
            <a:chExt cx="7859216" cy="1655936"/>
          </a:xfrm>
          <a:solidFill>
            <a:schemeClr val="accent5">
              <a:lumMod val="60000"/>
              <a:lumOff val="40000"/>
            </a:schemeClr>
          </a:solidFill>
        </p:grpSpPr>
        <p:sp>
          <p:nvSpPr>
            <p:cNvPr id="16" name="正方形/長方形 15"/>
            <p:cNvSpPr/>
            <p:nvPr/>
          </p:nvSpPr>
          <p:spPr>
            <a:xfrm>
              <a:off x="827584" y="2420888"/>
              <a:ext cx="7859216" cy="16559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187624" y="2592583"/>
              <a:ext cx="7416824" cy="1364475"/>
            </a:xfrm>
            <a:prstGeom prst="rect">
              <a:avLst/>
            </a:prstGeom>
            <a:grpFill/>
          </p:spPr>
          <p:txBody>
            <a:bodyPr wrap="square" rtlCol="0">
              <a:spAutoFit/>
            </a:bodyPr>
            <a:lstStyle/>
            <a:p>
              <a:pPr>
                <a:spcAft>
                  <a:spcPts val="450"/>
                </a:spcAft>
              </a:pPr>
              <a:r>
                <a:rPr lang="ja-JP" altLang="en-US" sz="1200" dirty="0">
                  <a:latin typeface="游ゴシック" panose="020B0400000000000000" pitchFamily="50" charset="-128"/>
                  <a:ea typeface="游ゴシック" panose="020B0400000000000000" pitchFamily="50" charset="-128"/>
                </a:rPr>
                <a:t>以下のようなケースでは、既にオープンアクセスになっています。</a:t>
              </a:r>
              <a:endParaRPr lang="en-US" altLang="ja-JP" sz="1200" dirty="0">
                <a:latin typeface="游ゴシック" panose="020B0400000000000000" pitchFamily="50" charset="-128"/>
                <a:ea typeface="游ゴシック" panose="020B0400000000000000" pitchFamily="50" charset="-128"/>
              </a:endParaRPr>
            </a:p>
            <a:p>
              <a:pPr marL="188996" indent="-134997">
                <a:spcAft>
                  <a:spcPts val="450"/>
                </a:spcAft>
                <a:buFont typeface="Arial" panose="020B0604020202020204" pitchFamily="34" charset="0"/>
                <a:buChar char="•"/>
              </a:pPr>
              <a:r>
                <a:rPr lang="en-US" altLang="ja-JP" sz="1200" dirty="0">
                  <a:latin typeface="游ゴシック" panose="020B0400000000000000" pitchFamily="50" charset="-128"/>
                  <a:ea typeface="游ゴシック" panose="020B0400000000000000" pitchFamily="50" charset="-128"/>
                </a:rPr>
                <a:t>OUKA</a:t>
              </a:r>
              <a:r>
                <a:rPr lang="ja-JP" altLang="en-US" sz="1200" dirty="0">
                  <a:latin typeface="游ゴシック" panose="020B0400000000000000" pitchFamily="50" charset="-128"/>
                  <a:ea typeface="游ゴシック" panose="020B0400000000000000" pitchFamily="50" charset="-128"/>
                </a:rPr>
                <a:t>に継続的に登録・公開されている学術雑誌（紀要等）に掲載された</a:t>
              </a:r>
              <a:endParaRPr lang="en-US" altLang="ja-JP" sz="1200" dirty="0">
                <a:latin typeface="游ゴシック" panose="020B0400000000000000" pitchFamily="50" charset="-128"/>
                <a:ea typeface="游ゴシック" panose="020B0400000000000000" pitchFamily="50" charset="-128"/>
              </a:endParaRPr>
            </a:p>
            <a:p>
              <a:pPr marL="188996" indent="-134997">
                <a:spcAft>
                  <a:spcPts val="450"/>
                </a:spcAft>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オープンアクセス誌に掲載された、</a:t>
              </a:r>
              <a:r>
                <a:rPr lang="en-US" altLang="ja-JP" sz="1200" dirty="0">
                  <a:latin typeface="游ゴシック" panose="020B0400000000000000" pitchFamily="50" charset="-128"/>
                  <a:ea typeface="游ゴシック" panose="020B0400000000000000" pitchFamily="50" charset="-128"/>
                </a:rPr>
                <a:t>APC</a:t>
              </a:r>
              <a:r>
                <a:rPr lang="ja-JP" altLang="en-US" sz="1200" dirty="0">
                  <a:latin typeface="游ゴシック" panose="020B0400000000000000" pitchFamily="50" charset="-128"/>
                  <a:ea typeface="游ゴシック" panose="020B0400000000000000" pitchFamily="50" charset="-128"/>
                </a:rPr>
                <a:t>を支払いオープンアクセスにした</a:t>
              </a:r>
              <a:endParaRPr lang="en-US" altLang="ja-JP" sz="1200" dirty="0">
                <a:latin typeface="游ゴシック" panose="020B0400000000000000" pitchFamily="50" charset="-128"/>
                <a:ea typeface="游ゴシック" panose="020B0400000000000000" pitchFamily="50" charset="-128"/>
              </a:endParaRPr>
            </a:p>
            <a:p>
              <a:pPr marL="188996" indent="-134997">
                <a:spcAft>
                  <a:spcPts val="450"/>
                </a:spcAft>
                <a:buFont typeface="Arial" panose="020B0604020202020204" pitchFamily="34" charset="0"/>
                <a:buChar char="•"/>
              </a:pPr>
              <a:r>
                <a:rPr lang="en-US" altLang="ja-JP" sz="1200" dirty="0">
                  <a:latin typeface="游ゴシック" panose="020B0400000000000000" pitchFamily="50" charset="-128"/>
                  <a:ea typeface="游ゴシック" panose="020B0400000000000000" pitchFamily="50" charset="-128"/>
                </a:rPr>
                <a:t>J-STAGE</a:t>
              </a: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PMC</a:t>
              </a:r>
              <a:r>
                <a:rPr lang="ja-JP" altLang="en-US" sz="1200" dirty="0">
                  <a:latin typeface="游ゴシック" panose="020B0400000000000000" pitchFamily="50" charset="-128"/>
                  <a:ea typeface="游ゴシック" panose="020B0400000000000000" pitchFamily="50" charset="-128"/>
                </a:rPr>
                <a:t>などのサイトでオープンアクセスになっている</a:t>
              </a:r>
            </a:p>
          </p:txBody>
        </p:sp>
        <p:sp>
          <p:nvSpPr>
            <p:cNvPr id="24" name="テキスト ボックス 23"/>
            <p:cNvSpPr txBox="1"/>
            <p:nvPr/>
          </p:nvSpPr>
          <p:spPr>
            <a:xfrm>
              <a:off x="849631" y="2546677"/>
              <a:ext cx="415877" cy="615553"/>
            </a:xfrm>
            <a:prstGeom prst="rect">
              <a:avLst/>
            </a:prstGeom>
            <a:grpFill/>
          </p:spPr>
          <p:txBody>
            <a:bodyPr wrap="square" lIns="0" rIns="0" rtlCol="0">
              <a:spAutoFit/>
            </a:bodyPr>
            <a:lstStyle/>
            <a:p>
              <a:r>
                <a:rPr lang="ja-JP" altLang="en-US" sz="2400" b="1" dirty="0">
                  <a:solidFill>
                    <a:schemeClr val="bg1"/>
                  </a:solidFill>
                  <a:latin typeface="メイリオ" panose="020B0604030504040204" pitchFamily="50" charset="-128"/>
                  <a:ea typeface="メイリオ" panose="020B0604030504040204" pitchFamily="50" charset="-128"/>
                </a:rPr>
                <a:t>！</a:t>
              </a:r>
            </a:p>
          </p:txBody>
        </p:sp>
      </p:grpSp>
    </p:spTree>
    <p:extLst>
      <p:ext uri="{BB962C8B-B14F-4D97-AF65-F5344CB8AC3E}">
        <p14:creationId xmlns:p14="http://schemas.microsoft.com/office/powerpoint/2010/main" val="195080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D407B8-7C75-D46B-8E5F-4CBCA757C8E3}"/>
              </a:ext>
            </a:extLst>
          </p:cNvPr>
          <p:cNvSpPr>
            <a:spLocks noGrp="1"/>
          </p:cNvSpPr>
          <p:nvPr>
            <p:ph type="sldNum" sz="quarter" idx="12"/>
          </p:nvPr>
        </p:nvSpPr>
        <p:spPr/>
        <p:txBody>
          <a:bodyPr/>
          <a:lstStyle/>
          <a:p>
            <a:fld id="{18EF0BC0-D36F-43B2-9B09-259185B53A37}" type="slidenum">
              <a:rPr lang="ja-JP" altLang="en-US" smtClean="0"/>
              <a:pPr/>
              <a:t>6</a:t>
            </a:fld>
            <a:endParaRPr lang="ja-JP" altLang="en-US"/>
          </a:p>
        </p:txBody>
      </p:sp>
      <p:sp>
        <p:nvSpPr>
          <p:cNvPr id="7" name="タイトル 1">
            <a:extLst>
              <a:ext uri="{FF2B5EF4-FFF2-40B4-BE49-F238E27FC236}">
                <a16:creationId xmlns:a16="http://schemas.microsoft.com/office/drawing/2014/main" id="{7B5EEDFB-4476-8CB1-9571-68FBE20F3EC7}"/>
              </a:ext>
            </a:extLst>
          </p:cNvPr>
          <p:cNvSpPr txBox="1">
            <a:spLocks/>
          </p:cNvSpPr>
          <p:nvPr/>
        </p:nvSpPr>
        <p:spPr>
          <a:xfrm>
            <a:off x="1524000" y="1813757"/>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大阪大学のオープンアクセス支援①</a:t>
            </a:r>
            <a:r>
              <a:rPr lang="en-US" altLang="ja-JP" sz="2800" dirty="0"/>
              <a:t>APC</a:t>
            </a:r>
            <a:r>
              <a:rPr lang="ja-JP" altLang="en-US" sz="2800" dirty="0"/>
              <a:t>支援</a:t>
            </a:r>
          </a:p>
        </p:txBody>
      </p:sp>
      <p:sp>
        <p:nvSpPr>
          <p:cNvPr id="8" name="タイトル 1">
            <a:extLst>
              <a:ext uri="{FF2B5EF4-FFF2-40B4-BE49-F238E27FC236}">
                <a16:creationId xmlns:a16="http://schemas.microsoft.com/office/drawing/2014/main" id="{41A973F0-E802-72BB-2439-53701C7D5876}"/>
              </a:ext>
            </a:extLst>
          </p:cNvPr>
          <p:cNvSpPr txBox="1">
            <a:spLocks/>
          </p:cNvSpPr>
          <p:nvPr/>
        </p:nvSpPr>
        <p:spPr>
          <a:xfrm>
            <a:off x="1524000" y="1131590"/>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次の動画</a:t>
            </a:r>
          </a:p>
        </p:txBody>
      </p:sp>
      <p:pic>
        <p:nvPicPr>
          <p:cNvPr id="3" name="図 2" descr="挿絵 が含まれている画像&#10;&#10;自動的に生成された説明">
            <a:extLst>
              <a:ext uri="{FF2B5EF4-FFF2-40B4-BE49-F238E27FC236}">
                <a16:creationId xmlns:a16="http://schemas.microsoft.com/office/drawing/2014/main" id="{D82C91C1-7936-F4A9-242D-35572C375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286369"/>
            <a:ext cx="1315295" cy="1322664"/>
          </a:xfrm>
          <a:prstGeom prst="rect">
            <a:avLst/>
          </a:prstGeom>
        </p:spPr>
      </p:pic>
    </p:spTree>
    <p:extLst>
      <p:ext uri="{BB962C8B-B14F-4D97-AF65-F5344CB8AC3E}">
        <p14:creationId xmlns:p14="http://schemas.microsoft.com/office/powerpoint/2010/main" val="213215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97F6B-BB7F-36C5-D56A-B860E81955C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87DD33C-D065-19EA-C151-161BD126441E}"/>
              </a:ext>
            </a:extLst>
          </p:cNvPr>
          <p:cNvSpPr>
            <a:spLocks noGrp="1"/>
          </p:cNvSpPr>
          <p:nvPr>
            <p:ph type="sldNum" sz="quarter" idx="12"/>
          </p:nvPr>
        </p:nvSpPr>
        <p:spPr/>
        <p:txBody>
          <a:bodyPr/>
          <a:lstStyle/>
          <a:p>
            <a:fld id="{18EF0BC0-D36F-43B2-9B09-259185B53A37}" type="slidenum">
              <a:rPr lang="ja-JP" altLang="en-US" smtClean="0"/>
              <a:pPr/>
              <a:t>7</a:t>
            </a:fld>
            <a:endParaRPr lang="ja-JP" altLang="en-US"/>
          </a:p>
        </p:txBody>
      </p:sp>
      <p:sp>
        <p:nvSpPr>
          <p:cNvPr id="7" name="タイトル 1">
            <a:extLst>
              <a:ext uri="{FF2B5EF4-FFF2-40B4-BE49-F238E27FC236}">
                <a16:creationId xmlns:a16="http://schemas.microsoft.com/office/drawing/2014/main" id="{29FBCD1D-A3E9-8D39-3691-087F2944F27A}"/>
              </a:ext>
            </a:extLst>
          </p:cNvPr>
          <p:cNvSpPr txBox="1">
            <a:spLocks/>
          </p:cNvSpPr>
          <p:nvPr/>
        </p:nvSpPr>
        <p:spPr>
          <a:xfrm>
            <a:off x="1524000" y="1813757"/>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大阪大学のオープンアクセス支援①</a:t>
            </a:r>
            <a:r>
              <a:rPr lang="en-US" altLang="ja-JP" sz="2800" dirty="0"/>
              <a:t>APC</a:t>
            </a:r>
            <a:r>
              <a:rPr lang="ja-JP" altLang="en-US" sz="2800" dirty="0"/>
              <a:t>支援</a:t>
            </a:r>
          </a:p>
        </p:txBody>
      </p:sp>
      <p:sp>
        <p:nvSpPr>
          <p:cNvPr id="8" name="タイトル 1">
            <a:extLst>
              <a:ext uri="{FF2B5EF4-FFF2-40B4-BE49-F238E27FC236}">
                <a16:creationId xmlns:a16="http://schemas.microsoft.com/office/drawing/2014/main" id="{A5672347-82EE-D50F-3EE6-67AD7A680868}"/>
              </a:ext>
            </a:extLst>
          </p:cNvPr>
          <p:cNvSpPr txBox="1">
            <a:spLocks/>
          </p:cNvSpPr>
          <p:nvPr/>
        </p:nvSpPr>
        <p:spPr>
          <a:xfrm>
            <a:off x="1524000" y="1131590"/>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次の動画</a:t>
            </a:r>
          </a:p>
        </p:txBody>
      </p:sp>
      <p:grpSp>
        <p:nvGrpSpPr>
          <p:cNvPr id="4" name="グループ化 3">
            <a:extLst>
              <a:ext uri="{FF2B5EF4-FFF2-40B4-BE49-F238E27FC236}">
                <a16:creationId xmlns:a16="http://schemas.microsoft.com/office/drawing/2014/main" id="{36CCF166-CBC6-03E8-6502-41A94253957D}"/>
              </a:ext>
            </a:extLst>
          </p:cNvPr>
          <p:cNvGrpSpPr>
            <a:grpSpLocks noChangeAspect="1"/>
          </p:cNvGrpSpPr>
          <p:nvPr/>
        </p:nvGrpSpPr>
        <p:grpSpPr>
          <a:xfrm>
            <a:off x="4932040" y="1275606"/>
            <a:ext cx="3436685" cy="2332443"/>
            <a:chOff x="6823005" y="3216050"/>
            <a:chExt cx="2069387" cy="1404464"/>
          </a:xfrm>
        </p:grpSpPr>
        <p:pic>
          <p:nvPicPr>
            <p:cNvPr id="5" name="図 4" descr="挿絵 が含まれている画像&#10;&#10;自動的に生成された説明">
              <a:extLst>
                <a:ext uri="{FF2B5EF4-FFF2-40B4-BE49-F238E27FC236}">
                  <a16:creationId xmlns:a16="http://schemas.microsoft.com/office/drawing/2014/main" id="{1A753D5C-DF76-3CE4-498A-59779820FD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824081"/>
              <a:ext cx="792000" cy="796433"/>
            </a:xfrm>
            <a:prstGeom prst="rect">
              <a:avLst/>
            </a:prstGeom>
          </p:spPr>
        </p:pic>
        <p:sp>
          <p:nvSpPr>
            <p:cNvPr id="6" name="吹き出し: 円形 16">
              <a:extLst>
                <a:ext uri="{FF2B5EF4-FFF2-40B4-BE49-F238E27FC236}">
                  <a16:creationId xmlns:a16="http://schemas.microsoft.com/office/drawing/2014/main" id="{7342DDE3-D9B0-A7AD-50F6-EA1E41B2D0D1}"/>
                </a:ext>
              </a:extLst>
            </p:cNvPr>
            <p:cNvSpPr/>
            <p:nvPr/>
          </p:nvSpPr>
          <p:spPr>
            <a:xfrm>
              <a:off x="6823005" y="3216050"/>
              <a:ext cx="1298754" cy="707601"/>
            </a:xfrm>
            <a:custGeom>
              <a:avLst/>
              <a:gdLst>
                <a:gd name="connsiteX0" fmla="*/ 1376673 w 1368000"/>
                <a:gd name="connsiteY0" fmla="*/ 647568 h 720000"/>
                <a:gd name="connsiteX1" fmla="*/ 1130340 w 1368000"/>
                <a:gd name="connsiteY1" fmla="*/ 632790 h 720000"/>
                <a:gd name="connsiteX2" fmla="*/ 504200 w 1368000"/>
                <a:gd name="connsiteY2" fmla="*/ 707339 h 720000"/>
                <a:gd name="connsiteX3" fmla="*/ 154681 w 1368000"/>
                <a:gd name="connsiteY3" fmla="*/ 131990 h 720000"/>
                <a:gd name="connsiteX4" fmla="*/ 807583 w 1368000"/>
                <a:gd name="connsiteY4" fmla="*/ 5924 h 720000"/>
                <a:gd name="connsiteX5" fmla="*/ 1291998 w 1368000"/>
                <a:gd name="connsiteY5" fmla="*/ 524925 h 720000"/>
                <a:gd name="connsiteX6" fmla="*/ 1376673 w 1368000"/>
                <a:gd name="connsiteY6" fmla="*/ 647568 h 720000"/>
                <a:gd name="connsiteX0" fmla="*/ 1377110 w 1377110"/>
                <a:gd name="connsiteY0" fmla="*/ 647577 h 720013"/>
                <a:gd name="connsiteX1" fmla="*/ 1130777 w 1377110"/>
                <a:gd name="connsiteY1" fmla="*/ 632799 h 720013"/>
                <a:gd name="connsiteX2" fmla="*/ 504637 w 1377110"/>
                <a:gd name="connsiteY2" fmla="*/ 707348 h 720013"/>
                <a:gd name="connsiteX3" fmla="*/ 155118 w 1377110"/>
                <a:gd name="connsiteY3" fmla="*/ 131999 h 720013"/>
                <a:gd name="connsiteX4" fmla="*/ 808020 w 1377110"/>
                <a:gd name="connsiteY4" fmla="*/ 5933 h 720013"/>
                <a:gd name="connsiteX5" fmla="*/ 1235830 w 1377110"/>
                <a:gd name="connsiteY5" fmla="*/ 524934 h 720013"/>
                <a:gd name="connsiteX6" fmla="*/ 1377110 w 1377110"/>
                <a:gd name="connsiteY6" fmla="*/ 647577 h 720013"/>
                <a:gd name="connsiteX0" fmla="*/ 1323593 w 1323593"/>
                <a:gd name="connsiteY0" fmla="*/ 647577 h 733552"/>
                <a:gd name="connsiteX1" fmla="*/ 1092500 w 1323593"/>
                <a:gd name="connsiteY1" fmla="*/ 595787 h 733552"/>
                <a:gd name="connsiteX2" fmla="*/ 451120 w 1323593"/>
                <a:gd name="connsiteY2" fmla="*/ 707348 h 733552"/>
                <a:gd name="connsiteX3" fmla="*/ 101601 w 1323593"/>
                <a:gd name="connsiteY3" fmla="*/ 131999 h 733552"/>
                <a:gd name="connsiteX4" fmla="*/ 754503 w 1323593"/>
                <a:gd name="connsiteY4" fmla="*/ 5933 h 733552"/>
                <a:gd name="connsiteX5" fmla="*/ 1182313 w 1323593"/>
                <a:gd name="connsiteY5" fmla="*/ 524934 h 733552"/>
                <a:gd name="connsiteX6" fmla="*/ 1323593 w 1323593"/>
                <a:gd name="connsiteY6" fmla="*/ 647577 h 733552"/>
                <a:gd name="connsiteX0" fmla="*/ 1280050 w 1280050"/>
                <a:gd name="connsiteY0" fmla="*/ 627983 h 733552"/>
                <a:gd name="connsiteX1" fmla="*/ 1092500 w 1280050"/>
                <a:gd name="connsiteY1" fmla="*/ 595787 h 733552"/>
                <a:gd name="connsiteX2" fmla="*/ 451120 w 1280050"/>
                <a:gd name="connsiteY2" fmla="*/ 707348 h 733552"/>
                <a:gd name="connsiteX3" fmla="*/ 101601 w 1280050"/>
                <a:gd name="connsiteY3" fmla="*/ 131999 h 733552"/>
                <a:gd name="connsiteX4" fmla="*/ 754503 w 1280050"/>
                <a:gd name="connsiteY4" fmla="*/ 5933 h 733552"/>
                <a:gd name="connsiteX5" fmla="*/ 1182313 w 1280050"/>
                <a:gd name="connsiteY5" fmla="*/ 524934 h 733552"/>
                <a:gd name="connsiteX6" fmla="*/ 1280050 w 1280050"/>
                <a:gd name="connsiteY6" fmla="*/ 627983 h 733552"/>
                <a:gd name="connsiteX0" fmla="*/ 1196930 w 1196930"/>
                <a:gd name="connsiteY0" fmla="*/ 629293 h 736729"/>
                <a:gd name="connsiteX1" fmla="*/ 1009380 w 1196930"/>
                <a:gd name="connsiteY1" fmla="*/ 597097 h 736729"/>
                <a:gd name="connsiteX2" fmla="*/ 252611 w 1196930"/>
                <a:gd name="connsiteY2" fmla="*/ 710835 h 736729"/>
                <a:gd name="connsiteX3" fmla="*/ 18481 w 1196930"/>
                <a:gd name="connsiteY3" fmla="*/ 133309 h 736729"/>
                <a:gd name="connsiteX4" fmla="*/ 671383 w 1196930"/>
                <a:gd name="connsiteY4" fmla="*/ 7243 h 736729"/>
                <a:gd name="connsiteX5" fmla="*/ 1099193 w 1196930"/>
                <a:gd name="connsiteY5" fmla="*/ 526244 h 736729"/>
                <a:gd name="connsiteX6" fmla="*/ 1196930 w 1196930"/>
                <a:gd name="connsiteY6" fmla="*/ 629293 h 736729"/>
                <a:gd name="connsiteX0" fmla="*/ 1201347 w 1201347"/>
                <a:gd name="connsiteY0" fmla="*/ 629293 h 715994"/>
                <a:gd name="connsiteX1" fmla="*/ 1013797 w 1201347"/>
                <a:gd name="connsiteY1" fmla="*/ 597097 h 715994"/>
                <a:gd name="connsiteX2" fmla="*/ 257028 w 1201347"/>
                <a:gd name="connsiteY2" fmla="*/ 710835 h 715994"/>
                <a:gd name="connsiteX3" fmla="*/ 22898 w 1201347"/>
                <a:gd name="connsiteY3" fmla="*/ 133309 h 715994"/>
                <a:gd name="connsiteX4" fmla="*/ 675800 w 1201347"/>
                <a:gd name="connsiteY4" fmla="*/ 7243 h 715994"/>
                <a:gd name="connsiteX5" fmla="*/ 1103610 w 1201347"/>
                <a:gd name="connsiteY5" fmla="*/ 526244 h 715994"/>
                <a:gd name="connsiteX6" fmla="*/ 1201347 w 1201347"/>
                <a:gd name="connsiteY6" fmla="*/ 629293 h 715994"/>
                <a:gd name="connsiteX0" fmla="*/ 1200455 w 1200455"/>
                <a:gd name="connsiteY0" fmla="*/ 629293 h 729819"/>
                <a:gd name="connsiteX1" fmla="*/ 1012905 w 1200455"/>
                <a:gd name="connsiteY1" fmla="*/ 597097 h 729819"/>
                <a:gd name="connsiteX2" fmla="*/ 256136 w 1200455"/>
                <a:gd name="connsiteY2" fmla="*/ 710835 h 729819"/>
                <a:gd name="connsiteX3" fmla="*/ 22006 w 1200455"/>
                <a:gd name="connsiteY3" fmla="*/ 133309 h 729819"/>
                <a:gd name="connsiteX4" fmla="*/ 674908 w 1200455"/>
                <a:gd name="connsiteY4" fmla="*/ 7243 h 729819"/>
                <a:gd name="connsiteX5" fmla="*/ 1102718 w 1200455"/>
                <a:gd name="connsiteY5" fmla="*/ 526244 h 729819"/>
                <a:gd name="connsiteX6" fmla="*/ 1200455 w 1200455"/>
                <a:gd name="connsiteY6" fmla="*/ 629293 h 729819"/>
                <a:gd name="connsiteX0" fmla="*/ 1199895 w 1199895"/>
                <a:gd name="connsiteY0" fmla="*/ 629293 h 737827"/>
                <a:gd name="connsiteX1" fmla="*/ 1012345 w 1199895"/>
                <a:gd name="connsiteY1" fmla="*/ 597097 h 737827"/>
                <a:gd name="connsiteX2" fmla="*/ 255576 w 1199895"/>
                <a:gd name="connsiteY2" fmla="*/ 710835 h 737827"/>
                <a:gd name="connsiteX3" fmla="*/ 21446 w 1199895"/>
                <a:gd name="connsiteY3" fmla="*/ 133309 h 737827"/>
                <a:gd name="connsiteX4" fmla="*/ 674348 w 1199895"/>
                <a:gd name="connsiteY4" fmla="*/ 7243 h 737827"/>
                <a:gd name="connsiteX5" fmla="*/ 1102158 w 1199895"/>
                <a:gd name="connsiteY5" fmla="*/ 526244 h 737827"/>
                <a:gd name="connsiteX6" fmla="*/ 1199895 w 1199895"/>
                <a:gd name="connsiteY6" fmla="*/ 629293 h 737827"/>
                <a:gd name="connsiteX0" fmla="*/ 1213143 w 1213143"/>
                <a:gd name="connsiteY0" fmla="*/ 625553 h 728378"/>
                <a:gd name="connsiteX1" fmla="*/ 1025593 w 1213143"/>
                <a:gd name="connsiteY1" fmla="*/ 593357 h 728378"/>
                <a:gd name="connsiteX2" fmla="*/ 268824 w 1213143"/>
                <a:gd name="connsiteY2" fmla="*/ 707095 h 728378"/>
                <a:gd name="connsiteX3" fmla="*/ 17277 w 1213143"/>
                <a:gd name="connsiteY3" fmla="*/ 197060 h 728378"/>
                <a:gd name="connsiteX4" fmla="*/ 687596 w 1213143"/>
                <a:gd name="connsiteY4" fmla="*/ 3503 h 728378"/>
                <a:gd name="connsiteX5" fmla="*/ 1115406 w 1213143"/>
                <a:gd name="connsiteY5" fmla="*/ 522504 h 728378"/>
                <a:gd name="connsiteX6" fmla="*/ 1213143 w 1213143"/>
                <a:gd name="connsiteY6" fmla="*/ 625553 h 728378"/>
                <a:gd name="connsiteX0" fmla="*/ 1200966 w 1200966"/>
                <a:gd name="connsiteY0" fmla="*/ 627112 h 729937"/>
                <a:gd name="connsiteX1" fmla="*/ 1013416 w 1200966"/>
                <a:gd name="connsiteY1" fmla="*/ 594916 h 729937"/>
                <a:gd name="connsiteX2" fmla="*/ 256647 w 1200966"/>
                <a:gd name="connsiteY2" fmla="*/ 708654 h 729937"/>
                <a:gd name="connsiteX3" fmla="*/ 5100 w 1200966"/>
                <a:gd name="connsiteY3" fmla="*/ 198619 h 729937"/>
                <a:gd name="connsiteX4" fmla="*/ 675419 w 1200966"/>
                <a:gd name="connsiteY4" fmla="*/ 5062 h 729937"/>
                <a:gd name="connsiteX5" fmla="*/ 1103229 w 1200966"/>
                <a:gd name="connsiteY5" fmla="*/ 524063 h 729937"/>
                <a:gd name="connsiteX6" fmla="*/ 1200966 w 1200966"/>
                <a:gd name="connsiteY6" fmla="*/ 627112 h 729937"/>
                <a:gd name="connsiteX0" fmla="*/ 1201776 w 1201776"/>
                <a:gd name="connsiteY0" fmla="*/ 627112 h 710771"/>
                <a:gd name="connsiteX1" fmla="*/ 1014226 w 1201776"/>
                <a:gd name="connsiteY1" fmla="*/ 594916 h 710771"/>
                <a:gd name="connsiteX2" fmla="*/ 257457 w 1201776"/>
                <a:gd name="connsiteY2" fmla="*/ 708654 h 710771"/>
                <a:gd name="connsiteX3" fmla="*/ 5910 w 1201776"/>
                <a:gd name="connsiteY3" fmla="*/ 198619 h 710771"/>
                <a:gd name="connsiteX4" fmla="*/ 676229 w 1201776"/>
                <a:gd name="connsiteY4" fmla="*/ 5062 h 710771"/>
                <a:gd name="connsiteX5" fmla="*/ 1104039 w 1201776"/>
                <a:gd name="connsiteY5" fmla="*/ 524063 h 710771"/>
                <a:gd name="connsiteX6" fmla="*/ 1201776 w 1201776"/>
                <a:gd name="connsiteY6" fmla="*/ 627112 h 710771"/>
                <a:gd name="connsiteX0" fmla="*/ 1213247 w 1213247"/>
                <a:gd name="connsiteY0" fmla="*/ 625430 h 682337"/>
                <a:gd name="connsiteX1" fmla="*/ 1025697 w 1213247"/>
                <a:gd name="connsiteY1" fmla="*/ 593234 h 682337"/>
                <a:gd name="connsiteX2" fmla="*/ 279813 w 1213247"/>
                <a:gd name="connsiteY2" fmla="*/ 678669 h 682337"/>
                <a:gd name="connsiteX3" fmla="*/ 17381 w 1213247"/>
                <a:gd name="connsiteY3" fmla="*/ 196937 h 682337"/>
                <a:gd name="connsiteX4" fmla="*/ 687700 w 1213247"/>
                <a:gd name="connsiteY4" fmla="*/ 3380 h 682337"/>
                <a:gd name="connsiteX5" fmla="*/ 1115510 w 1213247"/>
                <a:gd name="connsiteY5" fmla="*/ 522381 h 682337"/>
                <a:gd name="connsiteX6" fmla="*/ 1213247 w 1213247"/>
                <a:gd name="connsiteY6" fmla="*/ 625430 h 682337"/>
                <a:gd name="connsiteX0" fmla="*/ 1212982 w 1212982"/>
                <a:gd name="connsiteY0" fmla="*/ 625430 h 692842"/>
                <a:gd name="connsiteX1" fmla="*/ 1025432 w 1212982"/>
                <a:gd name="connsiteY1" fmla="*/ 593234 h 692842"/>
                <a:gd name="connsiteX2" fmla="*/ 279548 w 1212982"/>
                <a:gd name="connsiteY2" fmla="*/ 678669 h 692842"/>
                <a:gd name="connsiteX3" fmla="*/ 17116 w 1212982"/>
                <a:gd name="connsiteY3" fmla="*/ 196937 h 692842"/>
                <a:gd name="connsiteX4" fmla="*/ 687435 w 1212982"/>
                <a:gd name="connsiteY4" fmla="*/ 3380 h 692842"/>
                <a:gd name="connsiteX5" fmla="*/ 1115245 w 1212982"/>
                <a:gd name="connsiteY5" fmla="*/ 522381 h 692842"/>
                <a:gd name="connsiteX6" fmla="*/ 1212982 w 1212982"/>
                <a:gd name="connsiteY6" fmla="*/ 625430 h 692842"/>
                <a:gd name="connsiteX0" fmla="*/ 1212537 w 1212537"/>
                <a:gd name="connsiteY0" fmla="*/ 625430 h 703075"/>
                <a:gd name="connsiteX1" fmla="*/ 1024987 w 1212537"/>
                <a:gd name="connsiteY1" fmla="*/ 593234 h 703075"/>
                <a:gd name="connsiteX2" fmla="*/ 279103 w 1212537"/>
                <a:gd name="connsiteY2" fmla="*/ 678669 h 703075"/>
                <a:gd name="connsiteX3" fmla="*/ 16671 w 1212537"/>
                <a:gd name="connsiteY3" fmla="*/ 196937 h 703075"/>
                <a:gd name="connsiteX4" fmla="*/ 686990 w 1212537"/>
                <a:gd name="connsiteY4" fmla="*/ 3380 h 703075"/>
                <a:gd name="connsiteX5" fmla="*/ 1114800 w 1212537"/>
                <a:gd name="connsiteY5" fmla="*/ 522381 h 703075"/>
                <a:gd name="connsiteX6" fmla="*/ 1212537 w 1212537"/>
                <a:gd name="connsiteY6" fmla="*/ 625430 h 703075"/>
                <a:gd name="connsiteX0" fmla="*/ 1212682 w 1212682"/>
                <a:gd name="connsiteY0" fmla="*/ 625430 h 700260"/>
                <a:gd name="connsiteX1" fmla="*/ 1025132 w 1212682"/>
                <a:gd name="connsiteY1" fmla="*/ 593234 h 700260"/>
                <a:gd name="connsiteX2" fmla="*/ 279248 w 1212682"/>
                <a:gd name="connsiteY2" fmla="*/ 678669 h 700260"/>
                <a:gd name="connsiteX3" fmla="*/ 16816 w 1212682"/>
                <a:gd name="connsiteY3" fmla="*/ 196937 h 700260"/>
                <a:gd name="connsiteX4" fmla="*/ 687135 w 1212682"/>
                <a:gd name="connsiteY4" fmla="*/ 3380 h 700260"/>
                <a:gd name="connsiteX5" fmla="*/ 1114945 w 1212682"/>
                <a:gd name="connsiteY5" fmla="*/ 522381 h 700260"/>
                <a:gd name="connsiteX6" fmla="*/ 1212682 w 1212682"/>
                <a:gd name="connsiteY6" fmla="*/ 625430 h 700260"/>
                <a:gd name="connsiteX0" fmla="*/ 1173155 w 1173155"/>
                <a:gd name="connsiteY0" fmla="*/ 624898 h 702064"/>
                <a:gd name="connsiteX1" fmla="*/ 985605 w 1173155"/>
                <a:gd name="connsiteY1" fmla="*/ 592702 h 702064"/>
                <a:gd name="connsiteX2" fmla="*/ 239721 w 1173155"/>
                <a:gd name="connsiteY2" fmla="*/ 678137 h 702064"/>
                <a:gd name="connsiteX3" fmla="*/ 18654 w 1173155"/>
                <a:gd name="connsiteY3" fmla="*/ 220354 h 702064"/>
                <a:gd name="connsiteX4" fmla="*/ 647608 w 1173155"/>
                <a:gd name="connsiteY4" fmla="*/ 2848 h 702064"/>
                <a:gd name="connsiteX5" fmla="*/ 1075418 w 1173155"/>
                <a:gd name="connsiteY5" fmla="*/ 521849 h 702064"/>
                <a:gd name="connsiteX6" fmla="*/ 1173155 w 1173155"/>
                <a:gd name="connsiteY6" fmla="*/ 624898 h 702064"/>
                <a:gd name="connsiteX0" fmla="*/ 1180632 w 1180632"/>
                <a:gd name="connsiteY0" fmla="*/ 625188 h 702354"/>
                <a:gd name="connsiteX1" fmla="*/ 993082 w 1180632"/>
                <a:gd name="connsiteY1" fmla="*/ 592992 h 702354"/>
                <a:gd name="connsiteX2" fmla="*/ 247198 w 1180632"/>
                <a:gd name="connsiteY2" fmla="*/ 678427 h 702354"/>
                <a:gd name="connsiteX3" fmla="*/ 26131 w 1180632"/>
                <a:gd name="connsiteY3" fmla="*/ 220644 h 702354"/>
                <a:gd name="connsiteX4" fmla="*/ 655085 w 1180632"/>
                <a:gd name="connsiteY4" fmla="*/ 3138 h 702354"/>
                <a:gd name="connsiteX5" fmla="*/ 1082895 w 1180632"/>
                <a:gd name="connsiteY5" fmla="*/ 522139 h 702354"/>
                <a:gd name="connsiteX6" fmla="*/ 1180632 w 1180632"/>
                <a:gd name="connsiteY6" fmla="*/ 625188 h 702354"/>
                <a:gd name="connsiteX0" fmla="*/ 1205040 w 1205040"/>
                <a:gd name="connsiteY0" fmla="*/ 627102 h 704268"/>
                <a:gd name="connsiteX1" fmla="*/ 1017490 w 1205040"/>
                <a:gd name="connsiteY1" fmla="*/ 594906 h 704268"/>
                <a:gd name="connsiteX2" fmla="*/ 271606 w 1205040"/>
                <a:gd name="connsiteY2" fmla="*/ 680341 h 704268"/>
                <a:gd name="connsiteX3" fmla="*/ 50539 w 1205040"/>
                <a:gd name="connsiteY3" fmla="*/ 222558 h 704268"/>
                <a:gd name="connsiteX4" fmla="*/ 679493 w 1205040"/>
                <a:gd name="connsiteY4" fmla="*/ 5052 h 704268"/>
                <a:gd name="connsiteX5" fmla="*/ 1107303 w 1205040"/>
                <a:gd name="connsiteY5" fmla="*/ 524053 h 704268"/>
                <a:gd name="connsiteX6" fmla="*/ 1205040 w 1205040"/>
                <a:gd name="connsiteY6" fmla="*/ 627102 h 704268"/>
                <a:gd name="connsiteX0" fmla="*/ 1180336 w 1180336"/>
                <a:gd name="connsiteY0" fmla="*/ 627709 h 704875"/>
                <a:gd name="connsiteX1" fmla="*/ 992786 w 1180336"/>
                <a:gd name="connsiteY1" fmla="*/ 595513 h 704875"/>
                <a:gd name="connsiteX2" fmla="*/ 246902 w 1180336"/>
                <a:gd name="connsiteY2" fmla="*/ 680948 h 704875"/>
                <a:gd name="connsiteX3" fmla="*/ 25835 w 1180336"/>
                <a:gd name="connsiteY3" fmla="*/ 223165 h 704875"/>
                <a:gd name="connsiteX4" fmla="*/ 654789 w 1180336"/>
                <a:gd name="connsiteY4" fmla="*/ 5659 h 704875"/>
                <a:gd name="connsiteX5" fmla="*/ 1082599 w 1180336"/>
                <a:gd name="connsiteY5" fmla="*/ 524660 h 704875"/>
                <a:gd name="connsiteX6" fmla="*/ 1180336 w 1180336"/>
                <a:gd name="connsiteY6" fmla="*/ 627709 h 704875"/>
                <a:gd name="connsiteX0" fmla="*/ 1194231 w 1194231"/>
                <a:gd name="connsiteY0" fmla="*/ 628324 h 706117"/>
                <a:gd name="connsiteX1" fmla="*/ 1006681 w 1194231"/>
                <a:gd name="connsiteY1" fmla="*/ 596128 h 706117"/>
                <a:gd name="connsiteX2" fmla="*/ 260797 w 1194231"/>
                <a:gd name="connsiteY2" fmla="*/ 681563 h 706117"/>
                <a:gd name="connsiteX3" fmla="*/ 24490 w 1194231"/>
                <a:gd name="connsiteY3" fmla="*/ 215072 h 706117"/>
                <a:gd name="connsiteX4" fmla="*/ 668684 w 1194231"/>
                <a:gd name="connsiteY4" fmla="*/ 6274 h 706117"/>
                <a:gd name="connsiteX5" fmla="*/ 1096494 w 1194231"/>
                <a:gd name="connsiteY5" fmla="*/ 525275 h 706117"/>
                <a:gd name="connsiteX6" fmla="*/ 1194231 w 1194231"/>
                <a:gd name="connsiteY6" fmla="*/ 628324 h 706117"/>
                <a:gd name="connsiteX0" fmla="*/ 1187265 w 1187265"/>
                <a:gd name="connsiteY0" fmla="*/ 625072 h 702865"/>
                <a:gd name="connsiteX1" fmla="*/ 999715 w 1187265"/>
                <a:gd name="connsiteY1" fmla="*/ 592876 h 702865"/>
                <a:gd name="connsiteX2" fmla="*/ 253831 w 1187265"/>
                <a:gd name="connsiteY2" fmla="*/ 678311 h 702865"/>
                <a:gd name="connsiteX3" fmla="*/ 17524 w 1187265"/>
                <a:gd name="connsiteY3" fmla="*/ 211820 h 702865"/>
                <a:gd name="connsiteX4" fmla="*/ 661718 w 1187265"/>
                <a:gd name="connsiteY4" fmla="*/ 3022 h 702865"/>
                <a:gd name="connsiteX5" fmla="*/ 1089528 w 1187265"/>
                <a:gd name="connsiteY5" fmla="*/ 522023 h 702865"/>
                <a:gd name="connsiteX6" fmla="*/ 1187265 w 1187265"/>
                <a:gd name="connsiteY6" fmla="*/ 625072 h 702865"/>
                <a:gd name="connsiteX0" fmla="*/ 1187287 w 1187287"/>
                <a:gd name="connsiteY0" fmla="*/ 625072 h 735262"/>
                <a:gd name="connsiteX1" fmla="*/ 999737 w 1187287"/>
                <a:gd name="connsiteY1" fmla="*/ 592876 h 735262"/>
                <a:gd name="connsiteX2" fmla="*/ 253853 w 1187287"/>
                <a:gd name="connsiteY2" fmla="*/ 678311 h 735262"/>
                <a:gd name="connsiteX3" fmla="*/ 17546 w 1187287"/>
                <a:gd name="connsiteY3" fmla="*/ 211820 h 735262"/>
                <a:gd name="connsiteX4" fmla="*/ 661740 w 1187287"/>
                <a:gd name="connsiteY4" fmla="*/ 3022 h 735262"/>
                <a:gd name="connsiteX5" fmla="*/ 1089550 w 1187287"/>
                <a:gd name="connsiteY5" fmla="*/ 522023 h 735262"/>
                <a:gd name="connsiteX6" fmla="*/ 1187287 w 1187287"/>
                <a:gd name="connsiteY6" fmla="*/ 625072 h 735262"/>
                <a:gd name="connsiteX0" fmla="*/ 1203973 w 1203973"/>
                <a:gd name="connsiteY0" fmla="*/ 625072 h 702084"/>
                <a:gd name="connsiteX1" fmla="*/ 1016423 w 1203973"/>
                <a:gd name="connsiteY1" fmla="*/ 592876 h 702084"/>
                <a:gd name="connsiteX2" fmla="*/ 270539 w 1203973"/>
                <a:gd name="connsiteY2" fmla="*/ 678311 h 702084"/>
                <a:gd name="connsiteX3" fmla="*/ 34232 w 1203973"/>
                <a:gd name="connsiteY3" fmla="*/ 211820 h 702084"/>
                <a:gd name="connsiteX4" fmla="*/ 678426 w 1203973"/>
                <a:gd name="connsiteY4" fmla="*/ 3022 h 702084"/>
                <a:gd name="connsiteX5" fmla="*/ 1106236 w 1203973"/>
                <a:gd name="connsiteY5" fmla="*/ 522023 h 702084"/>
                <a:gd name="connsiteX6" fmla="*/ 1203973 w 1203973"/>
                <a:gd name="connsiteY6" fmla="*/ 625072 h 702084"/>
                <a:gd name="connsiteX0" fmla="*/ 1201407 w 1201407"/>
                <a:gd name="connsiteY0" fmla="*/ 622934 h 699946"/>
                <a:gd name="connsiteX1" fmla="*/ 1013857 w 1201407"/>
                <a:gd name="connsiteY1" fmla="*/ 590738 h 699946"/>
                <a:gd name="connsiteX2" fmla="*/ 267973 w 1201407"/>
                <a:gd name="connsiteY2" fmla="*/ 676173 h 699946"/>
                <a:gd name="connsiteX3" fmla="*/ 31666 w 1201407"/>
                <a:gd name="connsiteY3" fmla="*/ 209682 h 699946"/>
                <a:gd name="connsiteX4" fmla="*/ 641025 w 1201407"/>
                <a:gd name="connsiteY4" fmla="*/ 3061 h 699946"/>
                <a:gd name="connsiteX5" fmla="*/ 1103670 w 1201407"/>
                <a:gd name="connsiteY5" fmla="*/ 519885 h 699946"/>
                <a:gd name="connsiteX6" fmla="*/ 1201407 w 1201407"/>
                <a:gd name="connsiteY6" fmla="*/ 622934 h 699946"/>
                <a:gd name="connsiteX0" fmla="*/ 1198897 w 1198897"/>
                <a:gd name="connsiteY0" fmla="*/ 622956 h 705379"/>
                <a:gd name="connsiteX1" fmla="*/ 1011347 w 1198897"/>
                <a:gd name="connsiteY1" fmla="*/ 590760 h 705379"/>
                <a:gd name="connsiteX2" fmla="*/ 274171 w 1198897"/>
                <a:gd name="connsiteY2" fmla="*/ 682727 h 705379"/>
                <a:gd name="connsiteX3" fmla="*/ 29156 w 1198897"/>
                <a:gd name="connsiteY3" fmla="*/ 209704 h 705379"/>
                <a:gd name="connsiteX4" fmla="*/ 638515 w 1198897"/>
                <a:gd name="connsiteY4" fmla="*/ 3083 h 705379"/>
                <a:gd name="connsiteX5" fmla="*/ 1101160 w 1198897"/>
                <a:gd name="connsiteY5" fmla="*/ 519907 h 705379"/>
                <a:gd name="connsiteX6" fmla="*/ 1198897 w 1198897"/>
                <a:gd name="connsiteY6" fmla="*/ 622956 h 705379"/>
                <a:gd name="connsiteX0" fmla="*/ 1198848 w 1198848"/>
                <a:gd name="connsiteY0" fmla="*/ 622956 h 706307"/>
                <a:gd name="connsiteX1" fmla="*/ 1011298 w 1198848"/>
                <a:gd name="connsiteY1" fmla="*/ 590760 h 706307"/>
                <a:gd name="connsiteX2" fmla="*/ 274122 w 1198848"/>
                <a:gd name="connsiteY2" fmla="*/ 682727 h 706307"/>
                <a:gd name="connsiteX3" fmla="*/ 29107 w 1198848"/>
                <a:gd name="connsiteY3" fmla="*/ 209704 h 706307"/>
                <a:gd name="connsiteX4" fmla="*/ 638466 w 1198848"/>
                <a:gd name="connsiteY4" fmla="*/ 3083 h 706307"/>
                <a:gd name="connsiteX5" fmla="*/ 1101111 w 1198848"/>
                <a:gd name="connsiteY5" fmla="*/ 519907 h 706307"/>
                <a:gd name="connsiteX6" fmla="*/ 1198848 w 1198848"/>
                <a:gd name="connsiteY6" fmla="*/ 622956 h 706307"/>
                <a:gd name="connsiteX0" fmla="*/ 1204999 w 1204999"/>
                <a:gd name="connsiteY0" fmla="*/ 623372 h 706723"/>
                <a:gd name="connsiteX1" fmla="*/ 1017449 w 1204999"/>
                <a:gd name="connsiteY1" fmla="*/ 591176 h 706723"/>
                <a:gd name="connsiteX2" fmla="*/ 280273 w 1204999"/>
                <a:gd name="connsiteY2" fmla="*/ 683143 h 706723"/>
                <a:gd name="connsiteX3" fmla="*/ 35258 w 1204999"/>
                <a:gd name="connsiteY3" fmla="*/ 210120 h 706723"/>
                <a:gd name="connsiteX4" fmla="*/ 644617 w 1204999"/>
                <a:gd name="connsiteY4" fmla="*/ 3499 h 706723"/>
                <a:gd name="connsiteX5" fmla="*/ 1107262 w 1204999"/>
                <a:gd name="connsiteY5" fmla="*/ 520323 h 706723"/>
                <a:gd name="connsiteX6" fmla="*/ 1204999 w 1204999"/>
                <a:gd name="connsiteY6" fmla="*/ 623372 h 706723"/>
                <a:gd name="connsiteX0" fmla="*/ 1202127 w 1202127"/>
                <a:gd name="connsiteY0" fmla="*/ 623762 h 707113"/>
                <a:gd name="connsiteX1" fmla="*/ 1014577 w 1202127"/>
                <a:gd name="connsiteY1" fmla="*/ 591566 h 707113"/>
                <a:gd name="connsiteX2" fmla="*/ 277401 w 1202127"/>
                <a:gd name="connsiteY2" fmla="*/ 683533 h 707113"/>
                <a:gd name="connsiteX3" fmla="*/ 32386 w 1202127"/>
                <a:gd name="connsiteY3" fmla="*/ 210510 h 707113"/>
                <a:gd name="connsiteX4" fmla="*/ 641745 w 1202127"/>
                <a:gd name="connsiteY4" fmla="*/ 3889 h 707113"/>
                <a:gd name="connsiteX5" fmla="*/ 1104390 w 1202127"/>
                <a:gd name="connsiteY5" fmla="*/ 520713 h 707113"/>
                <a:gd name="connsiteX6" fmla="*/ 1202127 w 1202127"/>
                <a:gd name="connsiteY6" fmla="*/ 623762 h 707113"/>
                <a:gd name="connsiteX0" fmla="*/ 970064 w 1184385"/>
                <a:gd name="connsiteY0" fmla="*/ 859289 h 859289"/>
                <a:gd name="connsiteX1" fmla="*/ 1014577 w 1184385"/>
                <a:gd name="connsiteY1" fmla="*/ 591566 h 859289"/>
                <a:gd name="connsiteX2" fmla="*/ 277401 w 1184385"/>
                <a:gd name="connsiteY2" fmla="*/ 683533 h 859289"/>
                <a:gd name="connsiteX3" fmla="*/ 32386 w 1184385"/>
                <a:gd name="connsiteY3" fmla="*/ 210510 h 859289"/>
                <a:gd name="connsiteX4" fmla="*/ 641745 w 1184385"/>
                <a:gd name="connsiteY4" fmla="*/ 3889 h 859289"/>
                <a:gd name="connsiteX5" fmla="*/ 1104390 w 1184385"/>
                <a:gd name="connsiteY5" fmla="*/ 520713 h 859289"/>
                <a:gd name="connsiteX6" fmla="*/ 970064 w 1184385"/>
                <a:gd name="connsiteY6" fmla="*/ 859289 h 859289"/>
                <a:gd name="connsiteX0" fmla="*/ 953297 w 1167618"/>
                <a:gd name="connsiteY0" fmla="*/ 859289 h 859289"/>
                <a:gd name="connsiteX1" fmla="*/ 883510 w 1167618"/>
                <a:gd name="connsiteY1" fmla="*/ 653911 h 859289"/>
                <a:gd name="connsiteX2" fmla="*/ 260634 w 1167618"/>
                <a:gd name="connsiteY2" fmla="*/ 683533 h 859289"/>
                <a:gd name="connsiteX3" fmla="*/ 15619 w 1167618"/>
                <a:gd name="connsiteY3" fmla="*/ 210510 h 859289"/>
                <a:gd name="connsiteX4" fmla="*/ 624978 w 1167618"/>
                <a:gd name="connsiteY4" fmla="*/ 3889 h 859289"/>
                <a:gd name="connsiteX5" fmla="*/ 1087623 w 1167618"/>
                <a:gd name="connsiteY5" fmla="*/ 520713 h 859289"/>
                <a:gd name="connsiteX6" fmla="*/ 953297 w 1167618"/>
                <a:gd name="connsiteY6" fmla="*/ 859289 h 859289"/>
                <a:gd name="connsiteX0" fmla="*/ 953297 w 1069082"/>
                <a:gd name="connsiteY0" fmla="*/ 859289 h 859289"/>
                <a:gd name="connsiteX1" fmla="*/ 883510 w 1069082"/>
                <a:gd name="connsiteY1" fmla="*/ 653911 h 859289"/>
                <a:gd name="connsiteX2" fmla="*/ 260634 w 1069082"/>
                <a:gd name="connsiteY2" fmla="*/ 683533 h 859289"/>
                <a:gd name="connsiteX3" fmla="*/ 15619 w 1069082"/>
                <a:gd name="connsiteY3" fmla="*/ 210510 h 859289"/>
                <a:gd name="connsiteX4" fmla="*/ 624978 w 1069082"/>
                <a:gd name="connsiteY4" fmla="*/ 3889 h 859289"/>
                <a:gd name="connsiteX5" fmla="*/ 962932 w 1069082"/>
                <a:gd name="connsiteY5" fmla="*/ 610768 h 859289"/>
                <a:gd name="connsiteX6" fmla="*/ 953297 w 1069082"/>
                <a:gd name="connsiteY6" fmla="*/ 859289 h 859289"/>
                <a:gd name="connsiteX0" fmla="*/ 1019106 w 1069082"/>
                <a:gd name="connsiteY0" fmla="*/ 807335 h 807335"/>
                <a:gd name="connsiteX1" fmla="*/ 883510 w 1069082"/>
                <a:gd name="connsiteY1" fmla="*/ 653911 h 807335"/>
                <a:gd name="connsiteX2" fmla="*/ 260634 w 1069082"/>
                <a:gd name="connsiteY2" fmla="*/ 683533 h 807335"/>
                <a:gd name="connsiteX3" fmla="*/ 15619 w 1069082"/>
                <a:gd name="connsiteY3" fmla="*/ 210510 h 807335"/>
                <a:gd name="connsiteX4" fmla="*/ 624978 w 1069082"/>
                <a:gd name="connsiteY4" fmla="*/ 3889 h 807335"/>
                <a:gd name="connsiteX5" fmla="*/ 962932 w 1069082"/>
                <a:gd name="connsiteY5" fmla="*/ 610768 h 807335"/>
                <a:gd name="connsiteX6" fmla="*/ 1019106 w 1069082"/>
                <a:gd name="connsiteY6" fmla="*/ 807335 h 807335"/>
                <a:gd name="connsiteX0" fmla="*/ 984470 w 1069082"/>
                <a:gd name="connsiteY0" fmla="*/ 724208 h 727544"/>
                <a:gd name="connsiteX1" fmla="*/ 883510 w 1069082"/>
                <a:gd name="connsiteY1" fmla="*/ 653911 h 727544"/>
                <a:gd name="connsiteX2" fmla="*/ 260634 w 1069082"/>
                <a:gd name="connsiteY2" fmla="*/ 683533 h 727544"/>
                <a:gd name="connsiteX3" fmla="*/ 15619 w 1069082"/>
                <a:gd name="connsiteY3" fmla="*/ 210510 h 727544"/>
                <a:gd name="connsiteX4" fmla="*/ 624978 w 1069082"/>
                <a:gd name="connsiteY4" fmla="*/ 3889 h 727544"/>
                <a:gd name="connsiteX5" fmla="*/ 962932 w 1069082"/>
                <a:gd name="connsiteY5" fmla="*/ 610768 h 727544"/>
                <a:gd name="connsiteX6" fmla="*/ 984470 w 1069082"/>
                <a:gd name="connsiteY6" fmla="*/ 724208 h 727544"/>
                <a:gd name="connsiteX0" fmla="*/ 1029497 w 1069082"/>
                <a:gd name="connsiteY0" fmla="*/ 744990 h 744990"/>
                <a:gd name="connsiteX1" fmla="*/ 883510 w 1069082"/>
                <a:gd name="connsiteY1" fmla="*/ 653911 h 744990"/>
                <a:gd name="connsiteX2" fmla="*/ 260634 w 1069082"/>
                <a:gd name="connsiteY2" fmla="*/ 683533 h 744990"/>
                <a:gd name="connsiteX3" fmla="*/ 15619 w 1069082"/>
                <a:gd name="connsiteY3" fmla="*/ 210510 h 744990"/>
                <a:gd name="connsiteX4" fmla="*/ 624978 w 1069082"/>
                <a:gd name="connsiteY4" fmla="*/ 3889 h 744990"/>
                <a:gd name="connsiteX5" fmla="*/ 962932 w 1069082"/>
                <a:gd name="connsiteY5" fmla="*/ 610768 h 744990"/>
                <a:gd name="connsiteX6" fmla="*/ 1029497 w 1069082"/>
                <a:gd name="connsiteY6" fmla="*/ 744990 h 744990"/>
                <a:gd name="connsiteX0" fmla="*/ 1055675 w 1095260"/>
                <a:gd name="connsiteY0" fmla="*/ 744032 h 744032"/>
                <a:gd name="connsiteX1" fmla="*/ 909688 w 1095260"/>
                <a:gd name="connsiteY1" fmla="*/ 652953 h 744032"/>
                <a:gd name="connsiteX2" fmla="*/ 148266 w 1095260"/>
                <a:gd name="connsiteY2" fmla="*/ 637548 h 744032"/>
                <a:gd name="connsiteX3" fmla="*/ 41797 w 1095260"/>
                <a:gd name="connsiteY3" fmla="*/ 209552 h 744032"/>
                <a:gd name="connsiteX4" fmla="*/ 651156 w 1095260"/>
                <a:gd name="connsiteY4" fmla="*/ 2931 h 744032"/>
                <a:gd name="connsiteX5" fmla="*/ 989110 w 1095260"/>
                <a:gd name="connsiteY5" fmla="*/ 609810 h 744032"/>
                <a:gd name="connsiteX6" fmla="*/ 1055675 w 1095260"/>
                <a:gd name="connsiteY6" fmla="*/ 744032 h 744032"/>
                <a:gd name="connsiteX0" fmla="*/ 1067236 w 1106821"/>
                <a:gd name="connsiteY0" fmla="*/ 744032 h 744032"/>
                <a:gd name="connsiteX1" fmla="*/ 921249 w 1106821"/>
                <a:gd name="connsiteY1" fmla="*/ 652953 h 744032"/>
                <a:gd name="connsiteX2" fmla="*/ 159827 w 1106821"/>
                <a:gd name="connsiteY2" fmla="*/ 637548 h 744032"/>
                <a:gd name="connsiteX3" fmla="*/ 53358 w 1106821"/>
                <a:gd name="connsiteY3" fmla="*/ 209552 h 744032"/>
                <a:gd name="connsiteX4" fmla="*/ 662717 w 1106821"/>
                <a:gd name="connsiteY4" fmla="*/ 2931 h 744032"/>
                <a:gd name="connsiteX5" fmla="*/ 1000671 w 1106821"/>
                <a:gd name="connsiteY5" fmla="*/ 609810 h 744032"/>
                <a:gd name="connsiteX6" fmla="*/ 1067236 w 1106821"/>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74742 w 1114327"/>
                <a:gd name="connsiteY0" fmla="*/ 744043 h 744043"/>
                <a:gd name="connsiteX1" fmla="*/ 928755 w 1114327"/>
                <a:gd name="connsiteY1" fmla="*/ 652964 h 744043"/>
                <a:gd name="connsiteX2" fmla="*/ 132696 w 1114327"/>
                <a:gd name="connsiteY2" fmla="*/ 641023 h 744043"/>
                <a:gd name="connsiteX3" fmla="*/ 60864 w 1114327"/>
                <a:gd name="connsiteY3" fmla="*/ 209563 h 744043"/>
                <a:gd name="connsiteX4" fmla="*/ 670223 w 1114327"/>
                <a:gd name="connsiteY4" fmla="*/ 2942 h 744043"/>
                <a:gd name="connsiteX5" fmla="*/ 1008177 w 1114327"/>
                <a:gd name="connsiteY5" fmla="*/ 609821 h 744043"/>
                <a:gd name="connsiteX6" fmla="*/ 1074742 w 1114327"/>
                <a:gd name="connsiteY6" fmla="*/ 744043 h 744043"/>
                <a:gd name="connsiteX0" fmla="*/ 1081259 w 1120844"/>
                <a:gd name="connsiteY0" fmla="*/ 746149 h 746149"/>
                <a:gd name="connsiteX1" fmla="*/ 935272 w 1120844"/>
                <a:gd name="connsiteY1" fmla="*/ 655070 h 746149"/>
                <a:gd name="connsiteX2" fmla="*/ 139213 w 1120844"/>
                <a:gd name="connsiteY2" fmla="*/ 643129 h 746149"/>
                <a:gd name="connsiteX3" fmla="*/ 50063 w 1120844"/>
                <a:gd name="connsiteY3" fmla="*/ 149324 h 746149"/>
                <a:gd name="connsiteX4" fmla="*/ 676740 w 1120844"/>
                <a:gd name="connsiteY4" fmla="*/ 5048 h 746149"/>
                <a:gd name="connsiteX5" fmla="*/ 1014694 w 1120844"/>
                <a:gd name="connsiteY5" fmla="*/ 611927 h 746149"/>
                <a:gd name="connsiteX6" fmla="*/ 1081259 w 1120844"/>
                <a:gd name="connsiteY6" fmla="*/ 746149 h 746149"/>
                <a:gd name="connsiteX0" fmla="*/ 1101420 w 1141005"/>
                <a:gd name="connsiteY0" fmla="*/ 746274 h 746274"/>
                <a:gd name="connsiteX1" fmla="*/ 955433 w 1141005"/>
                <a:gd name="connsiteY1" fmla="*/ 655195 h 746274"/>
                <a:gd name="connsiteX2" fmla="*/ 114347 w 1141005"/>
                <a:gd name="connsiteY2" fmla="*/ 657109 h 746274"/>
                <a:gd name="connsiteX3" fmla="*/ 70224 w 1141005"/>
                <a:gd name="connsiteY3" fmla="*/ 149449 h 746274"/>
                <a:gd name="connsiteX4" fmla="*/ 696901 w 1141005"/>
                <a:gd name="connsiteY4" fmla="*/ 5173 h 746274"/>
                <a:gd name="connsiteX5" fmla="*/ 1034855 w 1141005"/>
                <a:gd name="connsiteY5" fmla="*/ 612052 h 746274"/>
                <a:gd name="connsiteX6" fmla="*/ 1101420 w 1141005"/>
                <a:gd name="connsiteY6" fmla="*/ 746274 h 746274"/>
                <a:gd name="connsiteX0" fmla="*/ 1118544 w 1158129"/>
                <a:gd name="connsiteY0" fmla="*/ 745804 h 745804"/>
                <a:gd name="connsiteX1" fmla="*/ 972557 w 1158129"/>
                <a:gd name="connsiteY1" fmla="*/ 654725 h 745804"/>
                <a:gd name="connsiteX2" fmla="*/ 100298 w 1158129"/>
                <a:gd name="connsiteY2" fmla="*/ 601221 h 745804"/>
                <a:gd name="connsiteX3" fmla="*/ 87348 w 1158129"/>
                <a:gd name="connsiteY3" fmla="*/ 148979 h 745804"/>
                <a:gd name="connsiteX4" fmla="*/ 714025 w 1158129"/>
                <a:gd name="connsiteY4" fmla="*/ 4703 h 745804"/>
                <a:gd name="connsiteX5" fmla="*/ 1051979 w 1158129"/>
                <a:gd name="connsiteY5" fmla="*/ 611582 h 745804"/>
                <a:gd name="connsiteX6" fmla="*/ 1118544 w 1158129"/>
                <a:gd name="connsiteY6" fmla="*/ 745804 h 745804"/>
                <a:gd name="connsiteX0" fmla="*/ 1117710 w 1157295"/>
                <a:gd name="connsiteY0" fmla="*/ 745804 h 745804"/>
                <a:gd name="connsiteX1" fmla="*/ 971723 w 1157295"/>
                <a:gd name="connsiteY1" fmla="*/ 654725 h 745804"/>
                <a:gd name="connsiteX2" fmla="*/ 99464 w 1157295"/>
                <a:gd name="connsiteY2" fmla="*/ 601221 h 745804"/>
                <a:gd name="connsiteX3" fmla="*/ 86514 w 1157295"/>
                <a:gd name="connsiteY3" fmla="*/ 148979 h 745804"/>
                <a:gd name="connsiteX4" fmla="*/ 713191 w 1157295"/>
                <a:gd name="connsiteY4" fmla="*/ 4703 h 745804"/>
                <a:gd name="connsiteX5" fmla="*/ 1051145 w 1157295"/>
                <a:gd name="connsiteY5" fmla="*/ 611582 h 745804"/>
                <a:gd name="connsiteX6" fmla="*/ 1117710 w 1157295"/>
                <a:gd name="connsiteY6" fmla="*/ 745804 h 745804"/>
                <a:gd name="connsiteX0" fmla="*/ 1126062 w 1165647"/>
                <a:gd name="connsiteY0" fmla="*/ 745999 h 745999"/>
                <a:gd name="connsiteX1" fmla="*/ 980075 w 1165647"/>
                <a:gd name="connsiteY1" fmla="*/ 654920 h 745999"/>
                <a:gd name="connsiteX2" fmla="*/ 93961 w 1165647"/>
                <a:gd name="connsiteY2" fmla="*/ 625661 h 745999"/>
                <a:gd name="connsiteX3" fmla="*/ 94866 w 1165647"/>
                <a:gd name="connsiteY3" fmla="*/ 149174 h 745999"/>
                <a:gd name="connsiteX4" fmla="*/ 721543 w 1165647"/>
                <a:gd name="connsiteY4" fmla="*/ 4898 h 745999"/>
                <a:gd name="connsiteX5" fmla="*/ 1059497 w 1165647"/>
                <a:gd name="connsiteY5" fmla="*/ 611777 h 745999"/>
                <a:gd name="connsiteX6" fmla="*/ 1126062 w 1165647"/>
                <a:gd name="connsiteY6" fmla="*/ 745999 h 745999"/>
                <a:gd name="connsiteX0" fmla="*/ 1152044 w 1191629"/>
                <a:gd name="connsiteY0" fmla="*/ 746852 h 746852"/>
                <a:gd name="connsiteX1" fmla="*/ 1006057 w 1191629"/>
                <a:gd name="connsiteY1" fmla="*/ 655773 h 746852"/>
                <a:gd name="connsiteX2" fmla="*/ 119943 w 1191629"/>
                <a:gd name="connsiteY2" fmla="*/ 626514 h 746852"/>
                <a:gd name="connsiteX3" fmla="*/ 75821 w 1191629"/>
                <a:gd name="connsiteY3" fmla="*/ 136173 h 746852"/>
                <a:gd name="connsiteX4" fmla="*/ 747525 w 1191629"/>
                <a:gd name="connsiteY4" fmla="*/ 5751 h 746852"/>
                <a:gd name="connsiteX5" fmla="*/ 1085479 w 1191629"/>
                <a:gd name="connsiteY5" fmla="*/ 612630 h 746852"/>
                <a:gd name="connsiteX6" fmla="*/ 1152044 w 1191629"/>
                <a:gd name="connsiteY6" fmla="*/ 746852 h 746852"/>
                <a:gd name="connsiteX0" fmla="*/ 1141958 w 1181543"/>
                <a:gd name="connsiteY0" fmla="*/ 747392 h 747392"/>
                <a:gd name="connsiteX1" fmla="*/ 995971 w 1181543"/>
                <a:gd name="connsiteY1" fmla="*/ 656313 h 747392"/>
                <a:gd name="connsiteX2" fmla="*/ 130638 w 1181543"/>
                <a:gd name="connsiteY2" fmla="*/ 672082 h 747392"/>
                <a:gd name="connsiteX3" fmla="*/ 65735 w 1181543"/>
                <a:gd name="connsiteY3" fmla="*/ 136713 h 747392"/>
                <a:gd name="connsiteX4" fmla="*/ 737439 w 1181543"/>
                <a:gd name="connsiteY4" fmla="*/ 6291 h 747392"/>
                <a:gd name="connsiteX5" fmla="*/ 1075393 w 1181543"/>
                <a:gd name="connsiteY5" fmla="*/ 613170 h 747392"/>
                <a:gd name="connsiteX6" fmla="*/ 1141958 w 1181543"/>
                <a:gd name="connsiteY6" fmla="*/ 747392 h 747392"/>
                <a:gd name="connsiteX0" fmla="*/ 1146494 w 1186079"/>
                <a:gd name="connsiteY0" fmla="*/ 747392 h 747392"/>
                <a:gd name="connsiteX1" fmla="*/ 1000507 w 1186079"/>
                <a:gd name="connsiteY1" fmla="*/ 656313 h 747392"/>
                <a:gd name="connsiteX2" fmla="*/ 135174 w 1186079"/>
                <a:gd name="connsiteY2" fmla="*/ 672082 h 747392"/>
                <a:gd name="connsiteX3" fmla="*/ 70271 w 1186079"/>
                <a:gd name="connsiteY3" fmla="*/ 136713 h 747392"/>
                <a:gd name="connsiteX4" fmla="*/ 741975 w 1186079"/>
                <a:gd name="connsiteY4" fmla="*/ 6291 h 747392"/>
                <a:gd name="connsiteX5" fmla="*/ 1079929 w 1186079"/>
                <a:gd name="connsiteY5" fmla="*/ 613170 h 747392"/>
                <a:gd name="connsiteX6" fmla="*/ 1146494 w 1186079"/>
                <a:gd name="connsiteY6" fmla="*/ 747392 h 747392"/>
                <a:gd name="connsiteX0" fmla="*/ 1144840 w 1184425"/>
                <a:gd name="connsiteY0" fmla="*/ 746931 h 746931"/>
                <a:gd name="connsiteX1" fmla="*/ 998853 w 1184425"/>
                <a:gd name="connsiteY1" fmla="*/ 655852 h 746931"/>
                <a:gd name="connsiteX2" fmla="*/ 136983 w 1184425"/>
                <a:gd name="connsiteY2" fmla="*/ 633521 h 746931"/>
                <a:gd name="connsiteX3" fmla="*/ 68617 w 1184425"/>
                <a:gd name="connsiteY3" fmla="*/ 136252 h 746931"/>
                <a:gd name="connsiteX4" fmla="*/ 740321 w 1184425"/>
                <a:gd name="connsiteY4" fmla="*/ 5830 h 746931"/>
                <a:gd name="connsiteX5" fmla="*/ 1078275 w 1184425"/>
                <a:gd name="connsiteY5" fmla="*/ 612709 h 746931"/>
                <a:gd name="connsiteX6" fmla="*/ 1144840 w 1184425"/>
                <a:gd name="connsiteY6" fmla="*/ 746931 h 746931"/>
                <a:gd name="connsiteX0" fmla="*/ 1139632 w 1179217"/>
                <a:gd name="connsiteY0" fmla="*/ 746931 h 746931"/>
                <a:gd name="connsiteX1" fmla="*/ 993645 w 1179217"/>
                <a:gd name="connsiteY1" fmla="*/ 655852 h 746931"/>
                <a:gd name="connsiteX2" fmla="*/ 131775 w 1179217"/>
                <a:gd name="connsiteY2" fmla="*/ 633521 h 746931"/>
                <a:gd name="connsiteX3" fmla="*/ 63409 w 1179217"/>
                <a:gd name="connsiteY3" fmla="*/ 136252 h 746931"/>
                <a:gd name="connsiteX4" fmla="*/ 735113 w 1179217"/>
                <a:gd name="connsiteY4" fmla="*/ 5830 h 746931"/>
                <a:gd name="connsiteX5" fmla="*/ 1073067 w 1179217"/>
                <a:gd name="connsiteY5" fmla="*/ 612709 h 746931"/>
                <a:gd name="connsiteX6" fmla="*/ 1139632 w 1179217"/>
                <a:gd name="connsiteY6" fmla="*/ 746931 h 746931"/>
                <a:gd name="connsiteX0" fmla="*/ 1135469 w 1175054"/>
                <a:gd name="connsiteY0" fmla="*/ 746931 h 746931"/>
                <a:gd name="connsiteX1" fmla="*/ 989482 w 1175054"/>
                <a:gd name="connsiteY1" fmla="*/ 655852 h 746931"/>
                <a:gd name="connsiteX2" fmla="*/ 127612 w 1175054"/>
                <a:gd name="connsiteY2" fmla="*/ 633521 h 746931"/>
                <a:gd name="connsiteX3" fmla="*/ 59246 w 1175054"/>
                <a:gd name="connsiteY3" fmla="*/ 136252 h 746931"/>
                <a:gd name="connsiteX4" fmla="*/ 730950 w 1175054"/>
                <a:gd name="connsiteY4" fmla="*/ 5830 h 746931"/>
                <a:gd name="connsiteX5" fmla="*/ 1068904 w 1175054"/>
                <a:gd name="connsiteY5" fmla="*/ 612709 h 746931"/>
                <a:gd name="connsiteX6" fmla="*/ 1135469 w 1175054"/>
                <a:gd name="connsiteY6" fmla="*/ 746931 h 746931"/>
                <a:gd name="connsiteX0" fmla="*/ 1143148 w 1182733"/>
                <a:gd name="connsiteY0" fmla="*/ 747261 h 748080"/>
                <a:gd name="connsiteX1" fmla="*/ 997161 w 1182733"/>
                <a:gd name="connsiteY1" fmla="*/ 656182 h 748080"/>
                <a:gd name="connsiteX2" fmla="*/ 117973 w 1182733"/>
                <a:gd name="connsiteY2" fmla="*/ 661560 h 748080"/>
                <a:gd name="connsiteX3" fmla="*/ 66925 w 1182733"/>
                <a:gd name="connsiteY3" fmla="*/ 136582 h 748080"/>
                <a:gd name="connsiteX4" fmla="*/ 738629 w 1182733"/>
                <a:gd name="connsiteY4" fmla="*/ 6160 h 748080"/>
                <a:gd name="connsiteX5" fmla="*/ 1076583 w 1182733"/>
                <a:gd name="connsiteY5" fmla="*/ 613039 h 748080"/>
                <a:gd name="connsiteX6" fmla="*/ 1143148 w 1182733"/>
                <a:gd name="connsiteY6" fmla="*/ 747261 h 748080"/>
                <a:gd name="connsiteX0" fmla="*/ 1179168 w 1218753"/>
                <a:gd name="connsiteY0" fmla="*/ 747549 h 747549"/>
                <a:gd name="connsiteX1" fmla="*/ 1033181 w 1218753"/>
                <a:gd name="connsiteY1" fmla="*/ 656470 h 747549"/>
                <a:gd name="connsiteX2" fmla="*/ 153993 w 1218753"/>
                <a:gd name="connsiteY2" fmla="*/ 661848 h 747549"/>
                <a:gd name="connsiteX3" fmla="*/ 57917 w 1218753"/>
                <a:gd name="connsiteY3" fmla="*/ 133407 h 747549"/>
                <a:gd name="connsiteX4" fmla="*/ 774649 w 1218753"/>
                <a:gd name="connsiteY4" fmla="*/ 6448 h 747549"/>
                <a:gd name="connsiteX5" fmla="*/ 1112603 w 1218753"/>
                <a:gd name="connsiteY5" fmla="*/ 613327 h 747549"/>
                <a:gd name="connsiteX6" fmla="*/ 1179168 w 1218753"/>
                <a:gd name="connsiteY6" fmla="*/ 747549 h 747549"/>
                <a:gd name="connsiteX0" fmla="*/ 1148562 w 1188147"/>
                <a:gd name="connsiteY0" fmla="*/ 747861 h 747861"/>
                <a:gd name="connsiteX1" fmla="*/ 1002575 w 1188147"/>
                <a:gd name="connsiteY1" fmla="*/ 656782 h 747861"/>
                <a:gd name="connsiteX2" fmla="*/ 123387 w 1188147"/>
                <a:gd name="connsiteY2" fmla="*/ 662160 h 747861"/>
                <a:gd name="connsiteX3" fmla="*/ 72338 w 1188147"/>
                <a:gd name="connsiteY3" fmla="*/ 130256 h 747861"/>
                <a:gd name="connsiteX4" fmla="*/ 744043 w 1188147"/>
                <a:gd name="connsiteY4" fmla="*/ 6760 h 747861"/>
                <a:gd name="connsiteX5" fmla="*/ 1081997 w 1188147"/>
                <a:gd name="connsiteY5" fmla="*/ 613639 h 747861"/>
                <a:gd name="connsiteX6" fmla="*/ 1148562 w 1188147"/>
                <a:gd name="connsiteY6" fmla="*/ 747861 h 747861"/>
                <a:gd name="connsiteX0" fmla="*/ 1134392 w 1173977"/>
                <a:gd name="connsiteY0" fmla="*/ 747571 h 747571"/>
                <a:gd name="connsiteX1" fmla="*/ 988405 w 1173977"/>
                <a:gd name="connsiteY1" fmla="*/ 656492 h 747571"/>
                <a:gd name="connsiteX2" fmla="*/ 140390 w 1173977"/>
                <a:gd name="connsiteY2" fmla="*/ 641088 h 747571"/>
                <a:gd name="connsiteX3" fmla="*/ 58168 w 1173977"/>
                <a:gd name="connsiteY3" fmla="*/ 129966 h 747571"/>
                <a:gd name="connsiteX4" fmla="*/ 729873 w 1173977"/>
                <a:gd name="connsiteY4" fmla="*/ 6470 h 747571"/>
                <a:gd name="connsiteX5" fmla="*/ 1067827 w 1173977"/>
                <a:gd name="connsiteY5" fmla="*/ 613349 h 747571"/>
                <a:gd name="connsiteX6" fmla="*/ 1134392 w 1173977"/>
                <a:gd name="connsiteY6" fmla="*/ 747571 h 747571"/>
                <a:gd name="connsiteX0" fmla="*/ 1193324 w 1232909"/>
                <a:gd name="connsiteY0" fmla="*/ 744707 h 744707"/>
                <a:gd name="connsiteX1" fmla="*/ 1047337 w 1232909"/>
                <a:gd name="connsiteY1" fmla="*/ 653628 h 744707"/>
                <a:gd name="connsiteX2" fmla="*/ 199322 w 1232909"/>
                <a:gd name="connsiteY2" fmla="*/ 638224 h 744707"/>
                <a:gd name="connsiteX3" fmla="*/ 40900 w 1232909"/>
                <a:gd name="connsiteY3" fmla="*/ 182520 h 744707"/>
                <a:gd name="connsiteX4" fmla="*/ 788805 w 1232909"/>
                <a:gd name="connsiteY4" fmla="*/ 3606 h 744707"/>
                <a:gd name="connsiteX5" fmla="*/ 1126759 w 1232909"/>
                <a:gd name="connsiteY5" fmla="*/ 610485 h 744707"/>
                <a:gd name="connsiteX6" fmla="*/ 1193324 w 1232909"/>
                <a:gd name="connsiteY6" fmla="*/ 744707 h 744707"/>
                <a:gd name="connsiteX0" fmla="*/ 1193990 w 1233575"/>
                <a:gd name="connsiteY0" fmla="*/ 761232 h 761232"/>
                <a:gd name="connsiteX1" fmla="*/ 1048003 w 1233575"/>
                <a:gd name="connsiteY1" fmla="*/ 670153 h 761232"/>
                <a:gd name="connsiteX2" fmla="*/ 199988 w 1233575"/>
                <a:gd name="connsiteY2" fmla="*/ 654749 h 761232"/>
                <a:gd name="connsiteX3" fmla="*/ 41566 w 1233575"/>
                <a:gd name="connsiteY3" fmla="*/ 199045 h 761232"/>
                <a:gd name="connsiteX4" fmla="*/ 789471 w 1233575"/>
                <a:gd name="connsiteY4" fmla="*/ 20131 h 761232"/>
                <a:gd name="connsiteX5" fmla="*/ 1127425 w 1233575"/>
                <a:gd name="connsiteY5" fmla="*/ 627010 h 761232"/>
                <a:gd name="connsiteX6" fmla="*/ 1193990 w 1233575"/>
                <a:gd name="connsiteY6" fmla="*/ 761232 h 761232"/>
                <a:gd name="connsiteX0" fmla="*/ 1194081 w 1236416"/>
                <a:gd name="connsiteY0" fmla="*/ 765033 h 765033"/>
                <a:gd name="connsiteX1" fmla="*/ 1048094 w 1236416"/>
                <a:gd name="connsiteY1" fmla="*/ 673954 h 765033"/>
                <a:gd name="connsiteX2" fmla="*/ 200079 w 1236416"/>
                <a:gd name="connsiteY2" fmla="*/ 658550 h 765033"/>
                <a:gd name="connsiteX3" fmla="*/ 41657 w 1236416"/>
                <a:gd name="connsiteY3" fmla="*/ 202846 h 765033"/>
                <a:gd name="connsiteX4" fmla="*/ 799953 w 1236416"/>
                <a:gd name="connsiteY4" fmla="*/ 3150 h 765033"/>
                <a:gd name="connsiteX5" fmla="*/ 1127516 w 1236416"/>
                <a:gd name="connsiteY5" fmla="*/ 630811 h 765033"/>
                <a:gd name="connsiteX6" fmla="*/ 1194081 w 1236416"/>
                <a:gd name="connsiteY6" fmla="*/ 765033 h 765033"/>
                <a:gd name="connsiteX0" fmla="*/ 1190045 w 1218820"/>
                <a:gd name="connsiteY0" fmla="*/ 785460 h 785460"/>
                <a:gd name="connsiteX1" fmla="*/ 1044058 w 1218820"/>
                <a:gd name="connsiteY1" fmla="*/ 694381 h 785460"/>
                <a:gd name="connsiteX2" fmla="*/ 196043 w 1218820"/>
                <a:gd name="connsiteY2" fmla="*/ 678977 h 785460"/>
                <a:gd name="connsiteX3" fmla="*/ 37621 w 1218820"/>
                <a:gd name="connsiteY3" fmla="*/ 223273 h 785460"/>
                <a:gd name="connsiteX4" fmla="*/ 740499 w 1218820"/>
                <a:gd name="connsiteY4" fmla="*/ 2795 h 785460"/>
                <a:gd name="connsiteX5" fmla="*/ 1123480 w 1218820"/>
                <a:gd name="connsiteY5" fmla="*/ 651238 h 785460"/>
                <a:gd name="connsiteX6" fmla="*/ 1190045 w 1218820"/>
                <a:gd name="connsiteY6" fmla="*/ 785460 h 785460"/>
                <a:gd name="connsiteX0" fmla="*/ 1190045 w 1218820"/>
                <a:gd name="connsiteY0" fmla="*/ 788542 h 788542"/>
                <a:gd name="connsiteX1" fmla="*/ 1044058 w 1218820"/>
                <a:gd name="connsiteY1" fmla="*/ 697463 h 788542"/>
                <a:gd name="connsiteX2" fmla="*/ 196043 w 1218820"/>
                <a:gd name="connsiteY2" fmla="*/ 682059 h 788542"/>
                <a:gd name="connsiteX3" fmla="*/ 37621 w 1218820"/>
                <a:gd name="connsiteY3" fmla="*/ 143227 h 788542"/>
                <a:gd name="connsiteX4" fmla="*/ 740499 w 1218820"/>
                <a:gd name="connsiteY4" fmla="*/ 5877 h 788542"/>
                <a:gd name="connsiteX5" fmla="*/ 1123480 w 1218820"/>
                <a:gd name="connsiteY5" fmla="*/ 654320 h 788542"/>
                <a:gd name="connsiteX6" fmla="*/ 1190045 w 1218820"/>
                <a:gd name="connsiteY6" fmla="*/ 788542 h 788542"/>
                <a:gd name="connsiteX0" fmla="*/ 1206686 w 1235461"/>
                <a:gd name="connsiteY0" fmla="*/ 788963 h 788963"/>
                <a:gd name="connsiteX1" fmla="*/ 1060699 w 1235461"/>
                <a:gd name="connsiteY1" fmla="*/ 697884 h 788963"/>
                <a:gd name="connsiteX2" fmla="*/ 160729 w 1235461"/>
                <a:gd name="connsiteY2" fmla="*/ 717117 h 788963"/>
                <a:gd name="connsiteX3" fmla="*/ 54262 w 1235461"/>
                <a:gd name="connsiteY3" fmla="*/ 143648 h 788963"/>
                <a:gd name="connsiteX4" fmla="*/ 757140 w 1235461"/>
                <a:gd name="connsiteY4" fmla="*/ 6298 h 788963"/>
                <a:gd name="connsiteX5" fmla="*/ 1140121 w 1235461"/>
                <a:gd name="connsiteY5" fmla="*/ 654741 h 788963"/>
                <a:gd name="connsiteX6" fmla="*/ 1206686 w 1235461"/>
                <a:gd name="connsiteY6" fmla="*/ 788963 h 788963"/>
                <a:gd name="connsiteX0" fmla="*/ 1209931 w 1238706"/>
                <a:gd name="connsiteY0" fmla="*/ 788963 h 788963"/>
                <a:gd name="connsiteX1" fmla="*/ 1063944 w 1238706"/>
                <a:gd name="connsiteY1" fmla="*/ 697884 h 788963"/>
                <a:gd name="connsiteX2" fmla="*/ 163974 w 1238706"/>
                <a:gd name="connsiteY2" fmla="*/ 717117 h 788963"/>
                <a:gd name="connsiteX3" fmla="*/ 57507 w 1238706"/>
                <a:gd name="connsiteY3" fmla="*/ 143648 h 788963"/>
                <a:gd name="connsiteX4" fmla="*/ 760385 w 1238706"/>
                <a:gd name="connsiteY4" fmla="*/ 6298 h 788963"/>
                <a:gd name="connsiteX5" fmla="*/ 1143366 w 1238706"/>
                <a:gd name="connsiteY5" fmla="*/ 654741 h 788963"/>
                <a:gd name="connsiteX6" fmla="*/ 1209931 w 1238706"/>
                <a:gd name="connsiteY6" fmla="*/ 788963 h 788963"/>
                <a:gd name="connsiteX0" fmla="*/ 1225073 w 1253848"/>
                <a:gd name="connsiteY0" fmla="*/ 788426 h 788426"/>
                <a:gd name="connsiteX1" fmla="*/ 1079086 w 1253848"/>
                <a:gd name="connsiteY1" fmla="*/ 697347 h 788426"/>
                <a:gd name="connsiteX2" fmla="*/ 144480 w 1253848"/>
                <a:gd name="connsiteY2" fmla="*/ 671553 h 788426"/>
                <a:gd name="connsiteX3" fmla="*/ 72649 w 1253848"/>
                <a:gd name="connsiteY3" fmla="*/ 143111 h 788426"/>
                <a:gd name="connsiteX4" fmla="*/ 775527 w 1253848"/>
                <a:gd name="connsiteY4" fmla="*/ 5761 h 788426"/>
                <a:gd name="connsiteX5" fmla="*/ 1158508 w 1253848"/>
                <a:gd name="connsiteY5" fmla="*/ 654204 h 788426"/>
                <a:gd name="connsiteX6" fmla="*/ 1225073 w 1253848"/>
                <a:gd name="connsiteY6" fmla="*/ 788426 h 788426"/>
                <a:gd name="connsiteX0" fmla="*/ 1222128 w 1250903"/>
                <a:gd name="connsiteY0" fmla="*/ 788426 h 788426"/>
                <a:gd name="connsiteX1" fmla="*/ 1076141 w 1250903"/>
                <a:gd name="connsiteY1" fmla="*/ 697347 h 788426"/>
                <a:gd name="connsiteX2" fmla="*/ 141535 w 1250903"/>
                <a:gd name="connsiteY2" fmla="*/ 671553 h 788426"/>
                <a:gd name="connsiteX3" fmla="*/ 69704 w 1250903"/>
                <a:gd name="connsiteY3" fmla="*/ 143111 h 788426"/>
                <a:gd name="connsiteX4" fmla="*/ 772582 w 1250903"/>
                <a:gd name="connsiteY4" fmla="*/ 5761 h 788426"/>
                <a:gd name="connsiteX5" fmla="*/ 1155563 w 1250903"/>
                <a:gd name="connsiteY5" fmla="*/ 654204 h 788426"/>
                <a:gd name="connsiteX6" fmla="*/ 1222128 w 1250903"/>
                <a:gd name="connsiteY6" fmla="*/ 788426 h 788426"/>
                <a:gd name="connsiteX0" fmla="*/ 1228777 w 1257552"/>
                <a:gd name="connsiteY0" fmla="*/ 788623 h 788623"/>
                <a:gd name="connsiteX1" fmla="*/ 1082790 w 1257552"/>
                <a:gd name="connsiteY1" fmla="*/ 697544 h 788623"/>
                <a:gd name="connsiteX2" fmla="*/ 134329 w 1257552"/>
                <a:gd name="connsiteY2" fmla="*/ 689068 h 788623"/>
                <a:gd name="connsiteX3" fmla="*/ 76353 w 1257552"/>
                <a:gd name="connsiteY3" fmla="*/ 143308 h 788623"/>
                <a:gd name="connsiteX4" fmla="*/ 779231 w 1257552"/>
                <a:gd name="connsiteY4" fmla="*/ 5958 h 788623"/>
                <a:gd name="connsiteX5" fmla="*/ 1162212 w 1257552"/>
                <a:gd name="connsiteY5" fmla="*/ 654401 h 788623"/>
                <a:gd name="connsiteX6" fmla="*/ 1228777 w 1257552"/>
                <a:gd name="connsiteY6" fmla="*/ 788623 h 788623"/>
                <a:gd name="connsiteX0" fmla="*/ 1225396 w 1254171"/>
                <a:gd name="connsiteY0" fmla="*/ 788504 h 788504"/>
                <a:gd name="connsiteX1" fmla="*/ 1079409 w 1254171"/>
                <a:gd name="connsiteY1" fmla="*/ 697425 h 788504"/>
                <a:gd name="connsiteX2" fmla="*/ 137876 w 1254171"/>
                <a:gd name="connsiteY2" fmla="*/ 678558 h 788504"/>
                <a:gd name="connsiteX3" fmla="*/ 72972 w 1254171"/>
                <a:gd name="connsiteY3" fmla="*/ 143189 h 788504"/>
                <a:gd name="connsiteX4" fmla="*/ 775850 w 1254171"/>
                <a:gd name="connsiteY4" fmla="*/ 5839 h 788504"/>
                <a:gd name="connsiteX5" fmla="*/ 1158831 w 1254171"/>
                <a:gd name="connsiteY5" fmla="*/ 654282 h 788504"/>
                <a:gd name="connsiteX6" fmla="*/ 1225396 w 1254171"/>
                <a:gd name="connsiteY6" fmla="*/ 788504 h 788504"/>
                <a:gd name="connsiteX0" fmla="*/ 1222067 w 1250842"/>
                <a:gd name="connsiteY0" fmla="*/ 788504 h 792326"/>
                <a:gd name="connsiteX1" fmla="*/ 1076080 w 1250842"/>
                <a:gd name="connsiteY1" fmla="*/ 697425 h 792326"/>
                <a:gd name="connsiteX2" fmla="*/ 134547 w 1250842"/>
                <a:gd name="connsiteY2" fmla="*/ 678558 h 792326"/>
                <a:gd name="connsiteX3" fmla="*/ 69643 w 1250842"/>
                <a:gd name="connsiteY3" fmla="*/ 143189 h 792326"/>
                <a:gd name="connsiteX4" fmla="*/ 772521 w 1250842"/>
                <a:gd name="connsiteY4" fmla="*/ 5839 h 792326"/>
                <a:gd name="connsiteX5" fmla="*/ 1155502 w 1250842"/>
                <a:gd name="connsiteY5" fmla="*/ 654282 h 792326"/>
                <a:gd name="connsiteX6" fmla="*/ 1222067 w 1250842"/>
                <a:gd name="connsiteY6" fmla="*/ 788504 h 792326"/>
                <a:gd name="connsiteX0" fmla="*/ 1226158 w 1254933"/>
                <a:gd name="connsiteY0" fmla="*/ 798666 h 802488"/>
                <a:gd name="connsiteX1" fmla="*/ 1080171 w 1254933"/>
                <a:gd name="connsiteY1" fmla="*/ 707587 h 802488"/>
                <a:gd name="connsiteX2" fmla="*/ 138638 w 1254933"/>
                <a:gd name="connsiteY2" fmla="*/ 688720 h 802488"/>
                <a:gd name="connsiteX3" fmla="*/ 73734 w 1254933"/>
                <a:gd name="connsiteY3" fmla="*/ 153351 h 802488"/>
                <a:gd name="connsiteX4" fmla="*/ 776612 w 1254933"/>
                <a:gd name="connsiteY4" fmla="*/ 16001 h 802488"/>
                <a:gd name="connsiteX5" fmla="*/ 1159593 w 1254933"/>
                <a:gd name="connsiteY5" fmla="*/ 664444 h 802488"/>
                <a:gd name="connsiteX6" fmla="*/ 1226158 w 1254933"/>
                <a:gd name="connsiteY6" fmla="*/ 798666 h 802488"/>
                <a:gd name="connsiteX0" fmla="*/ 1229426 w 1258201"/>
                <a:gd name="connsiteY0" fmla="*/ 795116 h 798938"/>
                <a:gd name="connsiteX1" fmla="*/ 1083439 w 1258201"/>
                <a:gd name="connsiteY1" fmla="*/ 704037 h 798938"/>
                <a:gd name="connsiteX2" fmla="*/ 141906 w 1258201"/>
                <a:gd name="connsiteY2" fmla="*/ 685170 h 798938"/>
                <a:gd name="connsiteX3" fmla="*/ 77002 w 1258201"/>
                <a:gd name="connsiteY3" fmla="*/ 149801 h 798938"/>
                <a:gd name="connsiteX4" fmla="*/ 779880 w 1258201"/>
                <a:gd name="connsiteY4" fmla="*/ 12451 h 798938"/>
                <a:gd name="connsiteX5" fmla="*/ 1162861 w 1258201"/>
                <a:gd name="connsiteY5" fmla="*/ 660894 h 798938"/>
                <a:gd name="connsiteX6" fmla="*/ 1229426 w 1258201"/>
                <a:gd name="connsiteY6" fmla="*/ 795116 h 798938"/>
                <a:gd name="connsiteX0" fmla="*/ 1226493 w 1255268"/>
                <a:gd name="connsiteY0" fmla="*/ 804649 h 808471"/>
                <a:gd name="connsiteX1" fmla="*/ 1080506 w 1255268"/>
                <a:gd name="connsiteY1" fmla="*/ 713570 h 808471"/>
                <a:gd name="connsiteX2" fmla="*/ 138973 w 1255268"/>
                <a:gd name="connsiteY2" fmla="*/ 694703 h 808471"/>
                <a:gd name="connsiteX3" fmla="*/ 74069 w 1255268"/>
                <a:gd name="connsiteY3" fmla="*/ 159334 h 808471"/>
                <a:gd name="connsiteX4" fmla="*/ 776947 w 1255268"/>
                <a:gd name="connsiteY4" fmla="*/ 21984 h 808471"/>
                <a:gd name="connsiteX5" fmla="*/ 1159928 w 1255268"/>
                <a:gd name="connsiteY5" fmla="*/ 670427 h 808471"/>
                <a:gd name="connsiteX6" fmla="*/ 1226493 w 1255268"/>
                <a:gd name="connsiteY6" fmla="*/ 804649 h 808471"/>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795033 h 798855"/>
                <a:gd name="connsiteX1" fmla="*/ 1078752 w 1262546"/>
                <a:gd name="connsiteY1" fmla="*/ 703954 h 798855"/>
                <a:gd name="connsiteX2" fmla="*/ 137219 w 1262546"/>
                <a:gd name="connsiteY2" fmla="*/ 685087 h 798855"/>
                <a:gd name="connsiteX3" fmla="*/ 72315 w 1262546"/>
                <a:gd name="connsiteY3" fmla="*/ 149718 h 798855"/>
                <a:gd name="connsiteX4" fmla="*/ 813293 w 1262546"/>
                <a:gd name="connsiteY4" fmla="*/ 5440 h 798855"/>
                <a:gd name="connsiteX5" fmla="*/ 1158174 w 1262546"/>
                <a:gd name="connsiteY5" fmla="*/ 660811 h 798855"/>
                <a:gd name="connsiteX6" fmla="*/ 1224739 w 1262546"/>
                <a:gd name="connsiteY6" fmla="*/ 795033 h 798855"/>
                <a:gd name="connsiteX0" fmla="*/ 1225225 w 1264810"/>
                <a:gd name="connsiteY0" fmla="*/ 763061 h 766883"/>
                <a:gd name="connsiteX1" fmla="*/ 1079238 w 1264810"/>
                <a:gd name="connsiteY1" fmla="*/ 671982 h 766883"/>
                <a:gd name="connsiteX2" fmla="*/ 137705 w 1264810"/>
                <a:gd name="connsiteY2" fmla="*/ 653115 h 766883"/>
                <a:gd name="connsiteX3" fmla="*/ 72801 w 1264810"/>
                <a:gd name="connsiteY3" fmla="*/ 117746 h 766883"/>
                <a:gd name="connsiteX4" fmla="*/ 820706 w 1264810"/>
                <a:gd name="connsiteY4" fmla="*/ 8104 h 766883"/>
                <a:gd name="connsiteX5" fmla="*/ 1158660 w 1264810"/>
                <a:gd name="connsiteY5" fmla="*/ 628839 h 766883"/>
                <a:gd name="connsiteX6" fmla="*/ 1225225 w 1264810"/>
                <a:gd name="connsiteY6" fmla="*/ 763061 h 766883"/>
                <a:gd name="connsiteX0" fmla="*/ 1225225 w 1264810"/>
                <a:gd name="connsiteY0" fmla="*/ 748014 h 751836"/>
                <a:gd name="connsiteX1" fmla="*/ 1079238 w 1264810"/>
                <a:gd name="connsiteY1" fmla="*/ 656935 h 751836"/>
                <a:gd name="connsiteX2" fmla="*/ 137705 w 1264810"/>
                <a:gd name="connsiteY2" fmla="*/ 638068 h 751836"/>
                <a:gd name="connsiteX3" fmla="*/ 72801 w 1264810"/>
                <a:gd name="connsiteY3" fmla="*/ 102699 h 751836"/>
                <a:gd name="connsiteX4" fmla="*/ 820706 w 1264810"/>
                <a:gd name="connsiteY4" fmla="*/ 10375 h 751836"/>
                <a:gd name="connsiteX5" fmla="*/ 1158660 w 1264810"/>
                <a:gd name="connsiteY5" fmla="*/ 613792 h 751836"/>
                <a:gd name="connsiteX6" fmla="*/ 1225225 w 1264810"/>
                <a:gd name="connsiteY6" fmla="*/ 748014 h 751836"/>
                <a:gd name="connsiteX0" fmla="*/ 1225225 w 1264810"/>
                <a:gd name="connsiteY0" fmla="*/ 789233 h 793055"/>
                <a:gd name="connsiteX1" fmla="*/ 1079238 w 1264810"/>
                <a:gd name="connsiteY1" fmla="*/ 698154 h 793055"/>
                <a:gd name="connsiteX2" fmla="*/ 137705 w 1264810"/>
                <a:gd name="connsiteY2" fmla="*/ 679287 h 793055"/>
                <a:gd name="connsiteX3" fmla="*/ 72801 w 1264810"/>
                <a:gd name="connsiteY3" fmla="*/ 143918 h 793055"/>
                <a:gd name="connsiteX4" fmla="*/ 820706 w 1264810"/>
                <a:gd name="connsiteY4" fmla="*/ 51594 h 793055"/>
                <a:gd name="connsiteX5" fmla="*/ 1158660 w 1264810"/>
                <a:gd name="connsiteY5" fmla="*/ 655011 h 793055"/>
                <a:gd name="connsiteX6" fmla="*/ 1225225 w 1264810"/>
                <a:gd name="connsiteY6" fmla="*/ 789233 h 793055"/>
                <a:gd name="connsiteX0" fmla="*/ 1231096 w 1295699"/>
                <a:gd name="connsiteY0" fmla="*/ 814823 h 818645"/>
                <a:gd name="connsiteX1" fmla="*/ 1085109 w 1295699"/>
                <a:gd name="connsiteY1" fmla="*/ 723744 h 818645"/>
                <a:gd name="connsiteX2" fmla="*/ 143576 w 1295699"/>
                <a:gd name="connsiteY2" fmla="*/ 704877 h 818645"/>
                <a:gd name="connsiteX3" fmla="*/ 78672 w 1295699"/>
                <a:gd name="connsiteY3" fmla="*/ 169508 h 818645"/>
                <a:gd name="connsiteX4" fmla="*/ 909704 w 1295699"/>
                <a:gd name="connsiteY4" fmla="*/ 46011 h 818645"/>
                <a:gd name="connsiteX5" fmla="*/ 1164531 w 1295699"/>
                <a:gd name="connsiteY5" fmla="*/ 680601 h 818645"/>
                <a:gd name="connsiteX6" fmla="*/ 1231096 w 1295699"/>
                <a:gd name="connsiteY6" fmla="*/ 814823 h 818645"/>
                <a:gd name="connsiteX0" fmla="*/ 1231341 w 1297145"/>
                <a:gd name="connsiteY0" fmla="*/ 835447 h 839269"/>
                <a:gd name="connsiteX1" fmla="*/ 1085354 w 1297145"/>
                <a:gd name="connsiteY1" fmla="*/ 744368 h 839269"/>
                <a:gd name="connsiteX2" fmla="*/ 143821 w 1297145"/>
                <a:gd name="connsiteY2" fmla="*/ 725501 h 839269"/>
                <a:gd name="connsiteX3" fmla="*/ 78917 w 1297145"/>
                <a:gd name="connsiteY3" fmla="*/ 190132 h 839269"/>
                <a:gd name="connsiteX4" fmla="*/ 913413 w 1297145"/>
                <a:gd name="connsiteY4" fmla="*/ 42390 h 839269"/>
                <a:gd name="connsiteX5" fmla="*/ 1164776 w 1297145"/>
                <a:gd name="connsiteY5" fmla="*/ 701225 h 839269"/>
                <a:gd name="connsiteX6" fmla="*/ 1231341 w 1297145"/>
                <a:gd name="connsiteY6" fmla="*/ 835447 h 839269"/>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4294 w 1300098"/>
                <a:gd name="connsiteY0" fmla="*/ 815810 h 819632"/>
                <a:gd name="connsiteX1" fmla="*/ 1088307 w 1300098"/>
                <a:gd name="connsiteY1" fmla="*/ 724731 h 819632"/>
                <a:gd name="connsiteX2" fmla="*/ 146774 w 1300098"/>
                <a:gd name="connsiteY2" fmla="*/ 705864 h 819632"/>
                <a:gd name="connsiteX3" fmla="*/ 81870 w 1300098"/>
                <a:gd name="connsiteY3" fmla="*/ 170495 h 819632"/>
                <a:gd name="connsiteX4" fmla="*/ 916366 w 1300098"/>
                <a:gd name="connsiteY4" fmla="*/ 22753 h 819632"/>
                <a:gd name="connsiteX5" fmla="*/ 1167729 w 1300098"/>
                <a:gd name="connsiteY5" fmla="*/ 681588 h 819632"/>
                <a:gd name="connsiteX6" fmla="*/ 1234294 w 1300098"/>
                <a:gd name="connsiteY6" fmla="*/ 815810 h 819632"/>
                <a:gd name="connsiteX0" fmla="*/ 1253929 w 1319733"/>
                <a:gd name="connsiteY0" fmla="*/ 815810 h 819632"/>
                <a:gd name="connsiteX1" fmla="*/ 1107942 w 1319733"/>
                <a:gd name="connsiteY1" fmla="*/ 724731 h 819632"/>
                <a:gd name="connsiteX2" fmla="*/ 166409 w 1319733"/>
                <a:gd name="connsiteY2" fmla="*/ 705864 h 819632"/>
                <a:gd name="connsiteX3" fmla="*/ 101505 w 1319733"/>
                <a:gd name="connsiteY3" fmla="*/ 170495 h 819632"/>
                <a:gd name="connsiteX4" fmla="*/ 936001 w 1319733"/>
                <a:gd name="connsiteY4" fmla="*/ 22753 h 819632"/>
                <a:gd name="connsiteX5" fmla="*/ 1187364 w 1319733"/>
                <a:gd name="connsiteY5" fmla="*/ 681588 h 819632"/>
                <a:gd name="connsiteX6" fmla="*/ 1253929 w 1319733"/>
                <a:gd name="connsiteY6" fmla="*/ 815810 h 8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733" h="819632">
                  <a:moveTo>
                    <a:pt x="1253929" y="815810"/>
                  </a:moveTo>
                  <a:lnTo>
                    <a:pt x="1107942" y="724731"/>
                  </a:lnTo>
                  <a:cubicBezTo>
                    <a:pt x="935723" y="802788"/>
                    <a:pt x="458298" y="900604"/>
                    <a:pt x="166409" y="705864"/>
                  </a:cubicBezTo>
                  <a:cubicBezTo>
                    <a:pt x="5870" y="598757"/>
                    <a:pt x="-79301" y="322264"/>
                    <a:pt x="101505" y="170495"/>
                  </a:cubicBezTo>
                  <a:cubicBezTo>
                    <a:pt x="268998" y="29901"/>
                    <a:pt x="607861" y="-39036"/>
                    <a:pt x="936001" y="22753"/>
                  </a:cubicBezTo>
                  <a:cubicBezTo>
                    <a:pt x="1387420" y="142598"/>
                    <a:pt x="1397632" y="466864"/>
                    <a:pt x="1187364" y="681588"/>
                  </a:cubicBezTo>
                  <a:lnTo>
                    <a:pt x="1253929" y="815810"/>
                  </a:lnTo>
                  <a:close/>
                </a:path>
              </a:pathLst>
            </a:cu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lnSpc>
                  <a:spcPts val="1200"/>
                </a:lnSpc>
              </a:pPr>
              <a:endParaRPr kumimoji="1" lang="en-US" altLang="ja-JP" sz="1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spcAft>
                  <a:spcPts val="600"/>
                </a:spcAft>
              </a:pPr>
              <a:r>
                <a:rPr kumimoji="1" lang="ja-JP" altLang="en-US" sz="2000" dirty="0">
                  <a:solidFill>
                    <a:srgbClr val="1E1A5C"/>
                  </a:solidFill>
                  <a:latin typeface="BIZ UDゴシック" panose="020B0400000000000000" pitchFamily="49" charset="-128"/>
                  <a:ea typeface="BIZ UDゴシック" panose="020B0400000000000000" pitchFamily="49" charset="-128"/>
                </a:rPr>
                <a:t>視聴後は</a:t>
              </a:r>
              <a:endParaRPr kumimoji="1" lang="en-US" altLang="ja-JP" sz="2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pPr>
              <a:r>
                <a:rPr kumimoji="1" lang="ja-JP" altLang="en-US" sz="2400" dirty="0">
                  <a:solidFill>
                    <a:srgbClr val="1E1A5C"/>
                  </a:solidFill>
                  <a:latin typeface="BIZ UDゴシック" panose="020B0400000000000000" pitchFamily="49" charset="-128"/>
                  <a:ea typeface="BIZ UDゴシック" panose="020B0400000000000000" pitchFamily="49" charset="-128"/>
                </a:rPr>
                <a:t>確認問</a:t>
              </a:r>
              <a:r>
                <a:rPr kumimoji="1" lang="ja-JP" altLang="en-US" sz="2400" spc="100" dirty="0">
                  <a:solidFill>
                    <a:srgbClr val="1E1A5C"/>
                  </a:solidFill>
                  <a:latin typeface="BIZ UDゴシック" panose="020B0400000000000000" pitchFamily="49" charset="-128"/>
                  <a:ea typeface="BIZ UDゴシック" panose="020B0400000000000000" pitchFamily="49" charset="-128"/>
                </a:rPr>
                <a:t>題</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へ</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a:t>
              </a:r>
            </a:p>
          </p:txBody>
        </p:sp>
      </p:grpSp>
    </p:spTree>
    <p:extLst>
      <p:ext uri="{BB962C8B-B14F-4D97-AF65-F5344CB8AC3E}">
        <p14:creationId xmlns:p14="http://schemas.microsoft.com/office/powerpoint/2010/main" val="1063738738"/>
      </p:ext>
    </p:extLst>
  </p:cSld>
  <p:clrMapOvr>
    <a:masterClrMapping/>
  </p:clrMapOvr>
</p:sld>
</file>

<file path=ppt/theme/theme1.xml><?xml version="1.0" encoding="utf-8"?>
<a:theme xmlns:a="http://schemas.openxmlformats.org/drawingml/2006/main" name="Office ​​テーマ">
  <a:themeElements>
    <a:clrScheme name="大阪大学">
      <a:dk1>
        <a:sysClr val="windowText" lastClr="000000"/>
      </a:dk1>
      <a:lt1>
        <a:sysClr val="window" lastClr="FFFFFF"/>
      </a:lt1>
      <a:dk2>
        <a:srgbClr val="1F497D"/>
      </a:dk2>
      <a:lt2>
        <a:srgbClr val="EEECE1"/>
      </a:lt2>
      <a:accent1>
        <a:srgbClr val="2D287F"/>
      </a:accent1>
      <a:accent2>
        <a:srgbClr val="FDD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E83A367-8FCD-4C1D-9787-97972150D838}">
  <we:reference id="a1005b6c-1a90-4275-9d35-1886f4b663bc" version="1.0.0.0" store="\\COREFACILITY23\Users\kanel\マニフェストファイル"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D42FFEF9AB5F54D8F13C0E1D16E912A" ma:contentTypeVersion="15" ma:contentTypeDescription="新しいドキュメントを作成します。" ma:contentTypeScope="" ma:versionID="ce99e83499c46db427a2b1ea29426881">
  <xsd:schema xmlns:xsd="http://www.w3.org/2001/XMLSchema" xmlns:xs="http://www.w3.org/2001/XMLSchema" xmlns:p="http://schemas.microsoft.com/office/2006/metadata/properties" xmlns:ns2="4892553d-4aae-409c-8b64-1be5b3672330" xmlns:ns3="18de5dac-322e-4cb1-b631-4e3e941b1276" targetNamespace="http://schemas.microsoft.com/office/2006/metadata/properties" ma:root="true" ma:fieldsID="77e563fbdef4fff2fb24a775826c9a05" ns2:_="" ns3:_="">
    <xsd:import namespace="4892553d-4aae-409c-8b64-1be5b3672330"/>
    <xsd:import namespace="18de5dac-322e-4cb1-b631-4e3e941b12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2553d-4aae-409c-8b64-1be5b3672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39f9f978-9d4d-4624-9aa1-cca461804d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de5dac-322e-4cb1-b631-4e3e941b1276"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38cd5-8a7d-4327-ae4d-32f673348cba}" ma:internalName="TaxCatchAll" ma:showField="CatchAllData" ma:web="18de5dac-322e-4cb1-b631-4e3e941b12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92553d-4aae-409c-8b64-1be5b3672330">
      <Terms xmlns="http://schemas.microsoft.com/office/infopath/2007/PartnerControls"/>
    </lcf76f155ced4ddcb4097134ff3c332f>
    <TaxCatchAll xmlns="18de5dac-322e-4cb1-b631-4e3e941b1276" xsi:nil="true"/>
  </documentManagement>
</p:properties>
</file>

<file path=customXml/itemProps1.xml><?xml version="1.0" encoding="utf-8"?>
<ds:datastoreItem xmlns:ds="http://schemas.openxmlformats.org/officeDocument/2006/customXml" ds:itemID="{6C3BE05C-7A01-4380-A332-8B2C91DDB7B9}">
  <ds:schemaRefs>
    <ds:schemaRef ds:uri="http://schemas.microsoft.com/sharepoint/v3/contenttype/forms"/>
  </ds:schemaRefs>
</ds:datastoreItem>
</file>

<file path=customXml/itemProps2.xml><?xml version="1.0" encoding="utf-8"?>
<ds:datastoreItem xmlns:ds="http://schemas.openxmlformats.org/officeDocument/2006/customXml" ds:itemID="{7B986E17-F7D6-4C23-B5DC-F2163A9845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2553d-4aae-409c-8b64-1be5b3672330"/>
    <ds:schemaRef ds:uri="18de5dac-322e-4cb1-b631-4e3e941b12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7F1B0C-DA87-4DFC-B12B-8834738BF1E3}">
  <ds:schemaRefs>
    <ds:schemaRef ds:uri="http://schemas.microsoft.com/office/2006/metadata/properties"/>
    <ds:schemaRef ds:uri="http://schemas.microsoft.com/office/infopath/2007/PartnerControls"/>
    <ds:schemaRef ds:uri="4892553d-4aae-409c-8b64-1be5b3672330"/>
    <ds:schemaRef ds:uri="18de5dac-322e-4cb1-b631-4e3e941b1276"/>
  </ds:schemaRefs>
</ds:datastoreItem>
</file>

<file path=docProps/app.xml><?xml version="1.0" encoding="utf-8"?>
<Properties xmlns="http://schemas.openxmlformats.org/officeDocument/2006/extended-properties" xmlns:vt="http://schemas.openxmlformats.org/officeDocument/2006/docPropsVTypes">
  <Template/>
  <TotalTime>7</TotalTime>
  <Words>1903</Words>
  <Application>Microsoft Office PowerPoint</Application>
  <PresentationFormat>画面に合わせる (16:9)</PresentationFormat>
  <Paragraphs>153</Paragraphs>
  <Slides>7</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BIZ UDゴシック</vt:lpstr>
      <vt:lpstr>メイリオ</vt:lpstr>
      <vt:lpstr>游ゴシック</vt:lpstr>
      <vt:lpstr>Arial</vt:lpstr>
      <vt:lpstr>Calibri</vt:lpstr>
      <vt:lpstr>Wingdings</vt:lpstr>
      <vt:lpstr>Office ​​テーマ</vt:lpstr>
      <vt:lpstr>「大阪大学オープンアクセス方針」</vt:lpstr>
      <vt:lpstr>大阪大学オープンアクセス方針</vt:lpstr>
      <vt:lpstr>大阪大学オープンアクセス方針</vt:lpstr>
      <vt:lpstr>オープンアクセス方針の要点</vt:lpstr>
      <vt:lpstr>教員の方々にお願いしたいこと</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オープンアクセスを巡る状況と大阪大学におけるオープンアクセス支援⑥</dc:title>
  <dc:creator/>
  <cp:lastModifiedBy>山本　侑子</cp:lastModifiedBy>
  <cp:revision>2</cp:revision>
  <dcterms:created xsi:type="dcterms:W3CDTF">2023-05-15T09:30:04Z</dcterms:created>
  <dcterms:modified xsi:type="dcterms:W3CDTF">2025-09-25T07:03:11Z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0x010100BD42FFEF9AB5F54D8F13C0E1D16E912A</vt:lpwstr>
  </property>
</Properties>
</file>