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9" r:id="rId1"/>
  </p:sldMasterIdLst>
  <p:notesMasterIdLst>
    <p:notesMasterId r:id="rId23"/>
  </p:notesMasterIdLst>
  <p:sldIdLst>
    <p:sldId id="257" r:id="rId2"/>
    <p:sldId id="260" r:id="rId3"/>
    <p:sldId id="261" r:id="rId4"/>
    <p:sldId id="259" r:id="rId5"/>
    <p:sldId id="262" r:id="rId6"/>
    <p:sldId id="263" r:id="rId7"/>
    <p:sldId id="264" r:id="rId8"/>
    <p:sldId id="271" r:id="rId9"/>
    <p:sldId id="265" r:id="rId10"/>
    <p:sldId id="266" r:id="rId11"/>
    <p:sldId id="281" r:id="rId12"/>
    <p:sldId id="273" r:id="rId13"/>
    <p:sldId id="275" r:id="rId14"/>
    <p:sldId id="276" r:id="rId15"/>
    <p:sldId id="277" r:id="rId16"/>
    <p:sldId id="267" r:id="rId17"/>
    <p:sldId id="268" r:id="rId18"/>
    <p:sldId id="282" r:id="rId19"/>
    <p:sldId id="279" r:id="rId20"/>
    <p:sldId id="280" r:id="rId21"/>
    <p:sldId id="269" r:id="rId2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ええで" initials="" lastIdx="18" clrIdx="0"/>
  <p:cmAuthor id="1" name="Natsuko Yoshiga" initials="" lastIdx="8"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2CC"/>
    <a:srgbClr val="FFF8B6"/>
    <a:srgbClr val="FFF3DE"/>
    <a:srgbClr val="FFB4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49388"/>
  </p:normalViewPr>
  <p:slideViewPr>
    <p:cSldViewPr snapToGrid="0">
      <p:cViewPr varScale="1">
        <p:scale>
          <a:sx n="79" d="100"/>
          <a:sy n="79" d="100"/>
        </p:scale>
        <p:origin x="2136" y="19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olaos Voulgaris" userId="552682f2348a3cfc" providerId="LiveId" clId="{25451AFB-442B-5044-AD22-07F1E9DF463C}"/>
    <pc:docChg chg="undo custSel modSld">
      <pc:chgData name="Nikolaos Voulgaris" userId="552682f2348a3cfc" providerId="LiveId" clId="{25451AFB-442B-5044-AD22-07F1E9DF463C}" dt="2026-02-10T05:23:47.153" v="157" actId="20577"/>
      <pc:docMkLst>
        <pc:docMk/>
      </pc:docMkLst>
      <pc:sldChg chg="modNotesTx">
        <pc:chgData name="Nikolaos Voulgaris" userId="552682f2348a3cfc" providerId="LiveId" clId="{25451AFB-442B-5044-AD22-07F1E9DF463C}" dt="2026-02-03T10:25:51.756" v="24" actId="20577"/>
        <pc:sldMkLst>
          <pc:docMk/>
          <pc:sldMk cId="0" sldId="259"/>
        </pc:sldMkLst>
      </pc:sldChg>
      <pc:sldChg chg="modNotesTx">
        <pc:chgData name="Nikolaos Voulgaris" userId="552682f2348a3cfc" providerId="LiveId" clId="{25451AFB-442B-5044-AD22-07F1E9DF463C}" dt="2026-02-10T03:56:11.473" v="78" actId="20577"/>
        <pc:sldMkLst>
          <pc:docMk/>
          <pc:sldMk cId="0" sldId="263"/>
        </pc:sldMkLst>
      </pc:sldChg>
      <pc:sldChg chg="modNotesTx">
        <pc:chgData name="Nikolaos Voulgaris" userId="552682f2348a3cfc" providerId="LiveId" clId="{25451AFB-442B-5044-AD22-07F1E9DF463C}" dt="2026-02-03T10:19:53.739" v="7" actId="20577"/>
        <pc:sldMkLst>
          <pc:docMk/>
          <pc:sldMk cId="0" sldId="264"/>
        </pc:sldMkLst>
      </pc:sldChg>
      <pc:sldChg chg="modNotesTx">
        <pc:chgData name="Nikolaos Voulgaris" userId="552682f2348a3cfc" providerId="LiveId" clId="{25451AFB-442B-5044-AD22-07F1E9DF463C}" dt="2026-02-03T10:20:18.660" v="18" actId="20577"/>
        <pc:sldMkLst>
          <pc:docMk/>
          <pc:sldMk cId="0" sldId="265"/>
        </pc:sldMkLst>
      </pc:sldChg>
      <pc:sldChg chg="modNotesTx">
        <pc:chgData name="Nikolaos Voulgaris" userId="552682f2348a3cfc" providerId="LiveId" clId="{25451AFB-442B-5044-AD22-07F1E9DF463C}" dt="2026-02-10T05:23:47.153" v="157" actId="20577"/>
        <pc:sldMkLst>
          <pc:docMk/>
          <pc:sldMk cId="0" sldId="266"/>
        </pc:sldMkLst>
      </pc:sldChg>
      <pc:sldChg chg="modNotesTx">
        <pc:chgData name="Nikolaos Voulgaris" userId="552682f2348a3cfc" providerId="LiveId" clId="{25451AFB-442B-5044-AD22-07F1E9DF463C}" dt="2026-02-10T04:02:57.709" v="107" actId="20577"/>
        <pc:sldMkLst>
          <pc:docMk/>
          <pc:sldMk cId="0" sldId="267"/>
        </pc:sldMkLst>
      </pc:sldChg>
      <pc:sldChg chg="modNotesTx">
        <pc:chgData name="Nikolaos Voulgaris" userId="552682f2348a3cfc" providerId="LiveId" clId="{25451AFB-442B-5044-AD22-07F1E9DF463C}" dt="2026-02-03T10:35:42.952" v="47" actId="20577"/>
        <pc:sldMkLst>
          <pc:docMk/>
          <pc:sldMk cId="0" sldId="268"/>
        </pc:sldMkLst>
      </pc:sldChg>
      <pc:sldChg chg="modNotesTx">
        <pc:chgData name="Nikolaos Voulgaris" userId="552682f2348a3cfc" providerId="LiveId" clId="{25451AFB-442B-5044-AD22-07F1E9DF463C}" dt="2026-02-03T10:36:35.518" v="77" actId="20577"/>
        <pc:sldMkLst>
          <pc:docMk/>
          <pc:sldMk cId="0" sldId="269"/>
        </pc:sldMkLst>
      </pc:sldChg>
      <pc:sldChg chg="modNotesTx">
        <pc:chgData name="Nikolaos Voulgaris" userId="552682f2348a3cfc" providerId="LiveId" clId="{25451AFB-442B-5044-AD22-07F1E9DF463C}" dt="2026-02-03T10:32:56.315" v="26" actId="20577"/>
        <pc:sldMkLst>
          <pc:docMk/>
          <pc:sldMk cId="4194091785" sldId="271"/>
        </pc:sldMkLst>
      </pc:sldChg>
      <pc:sldChg chg="modNotesTx">
        <pc:chgData name="Nikolaos Voulgaris" userId="552682f2348a3cfc" providerId="LiveId" clId="{25451AFB-442B-5044-AD22-07F1E9DF463C}" dt="2026-02-10T04:01:40.479" v="105" actId="20577"/>
        <pc:sldMkLst>
          <pc:docMk/>
          <pc:sldMk cId="0" sldId="273"/>
        </pc:sldMkLst>
      </pc:sldChg>
      <pc:sldChg chg="modNotesTx">
        <pc:chgData name="Nikolaos Voulgaris" userId="552682f2348a3cfc" providerId="LiveId" clId="{25451AFB-442B-5044-AD22-07F1E9DF463C}" dt="2026-02-03T10:34:57.388" v="35" actId="20577"/>
        <pc:sldMkLst>
          <pc:docMk/>
          <pc:sldMk cId="2548630272" sldId="275"/>
        </pc:sldMkLst>
      </pc:sldChg>
      <pc:sldChg chg="modNotesTx">
        <pc:chgData name="Nikolaos Voulgaris" userId="552682f2348a3cfc" providerId="LiveId" clId="{25451AFB-442B-5044-AD22-07F1E9DF463C}" dt="2026-02-03T10:35:11.436" v="37" actId="20577"/>
        <pc:sldMkLst>
          <pc:docMk/>
          <pc:sldMk cId="4246777851" sldId="277"/>
        </pc:sldMkLst>
      </pc:sldChg>
      <pc:sldChg chg="modNotesTx">
        <pc:chgData name="Nikolaos Voulgaris" userId="552682f2348a3cfc" providerId="LiveId" clId="{25451AFB-442B-5044-AD22-07F1E9DF463C}" dt="2026-02-03T10:36:04.234" v="59" actId="20577"/>
        <pc:sldMkLst>
          <pc:docMk/>
          <pc:sldMk cId="2780898606" sldId="279"/>
        </pc:sldMkLst>
      </pc:sldChg>
      <pc:sldChg chg="modNotesTx">
        <pc:chgData name="Nikolaos Voulgaris" userId="552682f2348a3cfc" providerId="LiveId" clId="{25451AFB-442B-5044-AD22-07F1E9DF463C}" dt="2026-02-03T10:36:22.906" v="71" actId="20577"/>
        <pc:sldMkLst>
          <pc:docMk/>
          <pc:sldMk cId="2400045763" sldId="280"/>
        </pc:sldMkLst>
      </pc:sldChg>
      <pc:sldChg chg="modNotesTx">
        <pc:chgData name="Nikolaos Voulgaris" userId="552682f2348a3cfc" providerId="LiveId" clId="{25451AFB-442B-5044-AD22-07F1E9DF463C}" dt="2026-02-03T10:35:51.698" v="51" actId="20577"/>
        <pc:sldMkLst>
          <pc:docMk/>
          <pc:sldMk cId="878183687" sldId="28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tei.dhii.jp/home"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github.com/TEI-EAJ/auto_aozora_tei"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836cdd5ff4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836cdd5ff4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altLang="ja" dirty="0"/>
              <a:t>What are tags?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JP" dirty="0" err="1"/>
              <a:t>Voice:Joanna</a:t>
            </a:r>
            <a:endParaRPr lang="en-GB"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 dirty="0"/>
              <a:t>Using T E I tags</a:t>
            </a: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 dirty="0"/>
              <a:t>Using TEI tags</a:t>
            </a: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a:p>
            <a:pPr marL="0" lvl="0" indent="0" algn="l" rtl="0">
              <a:spcBef>
                <a:spcPts val="0"/>
              </a:spcBef>
              <a:spcAft>
                <a:spcPts val="0"/>
              </a:spcAft>
              <a:buNone/>
            </a:pPr>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fbe91b53ea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fbe91b53ea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altLang="ja" dirty="0"/>
              <a:t>What are tags?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JP" dirty="0" err="1"/>
              <a:t>Voice:Joanna</a:t>
            </a:r>
            <a:endParaRPr lang="en-GB"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lvl="0" indent="0" algn="l" rtl="0">
              <a:spcBef>
                <a:spcPts val="0"/>
              </a:spcBef>
              <a:spcAft>
                <a:spcPts val="0"/>
              </a:spcAft>
              <a:buNone/>
            </a:pPr>
            <a:r>
              <a:rPr lang="en-US" altLang="ja-JP" dirty="0"/>
              <a:t>Let’s review what we covered last time.</a:t>
            </a:r>
          </a:p>
          <a:p>
            <a:pPr marL="0" lvl="0" indent="0" algn="l" rtl="0">
              <a:spcBef>
                <a:spcPts val="0"/>
              </a:spcBef>
              <a:spcAft>
                <a:spcPts val="0"/>
              </a:spcAft>
              <a:buNone/>
            </a:pPr>
            <a:r>
              <a:rPr lang="en-US" altLang="ja-JP" dirty="0"/>
              <a:t>Tags are identifiers that are written in angled brackets</a:t>
            </a:r>
          </a:p>
          <a:p>
            <a:pPr marL="0" lvl="0" indent="0" algn="l" rtl="0">
              <a:spcBef>
                <a:spcPts val="0"/>
              </a:spcBef>
              <a:spcAft>
                <a:spcPts val="0"/>
              </a:spcAft>
              <a:buNone/>
            </a:pPr>
            <a:r>
              <a:rPr lang="en-US" altLang="ja-JP" dirty="0"/>
              <a:t>They are used to mark the start and end of specific portions of text or characters.</a:t>
            </a:r>
          </a:p>
          <a:p>
            <a:pPr marL="0" lvl="0" indent="0" algn="l" rtl="0">
              <a:spcBef>
                <a:spcPts val="0"/>
              </a:spcBef>
              <a:spcAft>
                <a:spcPts val="0"/>
              </a:spcAft>
              <a:buNone/>
            </a:pPr>
            <a:r>
              <a:rPr lang="en-US" altLang="ja-JP" dirty="0"/>
              <a:t>By tagging a section this way, you can assign meaning to that text.</a:t>
            </a:r>
          </a:p>
          <a:p>
            <a:pPr marL="0" lvl="0" indent="0" algn="l" rtl="0">
              <a:spcBef>
                <a:spcPts val="0"/>
              </a:spcBef>
              <a:spcAft>
                <a:spcPts val="0"/>
              </a:spcAft>
              <a:buNone/>
            </a:pPr>
            <a:r>
              <a:rPr lang="en-US" altLang="ja-JP" dirty="0"/>
              <a:t>A closing tag includes a slash to indicate where the marked portion ends.</a:t>
            </a:r>
          </a:p>
          <a:p>
            <a:pPr marL="0" lvl="0" indent="0" algn="l" rtl="0">
              <a:spcBef>
                <a:spcPts val="0"/>
              </a:spcBef>
              <a:spcAft>
                <a:spcPts val="0"/>
              </a:spcAft>
              <a:buNone/>
            </a:pPr>
            <a:r>
              <a:rPr lang="en-US" altLang="ja-JP" dirty="0"/>
              <a:t>The material between the start-tag and the end-tag is known as the content of the element.</a:t>
            </a:r>
          </a:p>
          <a:p>
            <a:pPr marL="0" lvl="0" indent="0" algn="l" rtl="0">
              <a:spcBef>
                <a:spcPts val="0"/>
              </a:spcBef>
              <a:spcAft>
                <a:spcPts val="0"/>
              </a:spcAft>
              <a:buNone/>
            </a:pPr>
            <a:r>
              <a:rPr lang="en-US" altLang="ja-JP" dirty="0"/>
              <a:t>There is also a type of tag that does not enclose any text.</a:t>
            </a:r>
          </a:p>
          <a:p>
            <a:pPr marL="0" lvl="0" indent="0" algn="l" rtl="0">
              <a:spcBef>
                <a:spcPts val="0"/>
              </a:spcBef>
              <a:spcAft>
                <a:spcPts val="0"/>
              </a:spcAft>
              <a:buNone/>
            </a:pPr>
            <a:r>
              <a:rPr lang="en-US" altLang="ja-JP" dirty="0"/>
              <a:t>This is called an empty tag or empty element, and is used when you want to assign a specific meaning to a position in the text even if there is no content to surround.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lvl="0" indent="0" algn="l" rtl="0">
              <a:spcBef>
                <a:spcPts val="0"/>
              </a:spcBef>
              <a:spcAft>
                <a:spcPts val="0"/>
              </a:spcAft>
              <a:buNone/>
            </a:pPr>
            <a:r>
              <a:rPr lang="en-US" altLang="ja-JP" dirty="0"/>
              <a:t>Let’s review what we covered last time.</a:t>
            </a:r>
          </a:p>
          <a:p>
            <a:pPr marL="0" lvl="0" indent="0" algn="l" rtl="0">
              <a:spcBef>
                <a:spcPts val="0"/>
              </a:spcBef>
              <a:spcAft>
                <a:spcPts val="0"/>
              </a:spcAft>
              <a:buNone/>
            </a:pPr>
            <a:r>
              <a:rPr lang="en-US" altLang="ja-JP" dirty="0"/>
              <a:t>Tags are identifiers that are written in angled brackets</a:t>
            </a:r>
          </a:p>
          <a:p>
            <a:pPr marL="0" lvl="0" indent="0" algn="l" rtl="0">
              <a:spcBef>
                <a:spcPts val="0"/>
              </a:spcBef>
              <a:spcAft>
                <a:spcPts val="0"/>
              </a:spcAft>
              <a:buNone/>
            </a:pPr>
            <a:r>
              <a:rPr lang="en-US" altLang="ja-JP" dirty="0"/>
              <a:t>They are used to mark the start and end of specific portions of text or characters.</a:t>
            </a:r>
          </a:p>
          <a:p>
            <a:pPr marL="0" lvl="0" indent="0" algn="l" rtl="0">
              <a:spcBef>
                <a:spcPts val="0"/>
              </a:spcBef>
              <a:spcAft>
                <a:spcPts val="0"/>
              </a:spcAft>
              <a:buNone/>
            </a:pPr>
            <a:r>
              <a:rPr lang="en-US" altLang="ja-JP" dirty="0"/>
              <a:t>By tagging a section this way, you can assign meaning to that text.</a:t>
            </a:r>
          </a:p>
          <a:p>
            <a:pPr marL="0" lvl="0" indent="0" algn="l" rtl="0">
              <a:spcBef>
                <a:spcPts val="0"/>
              </a:spcBef>
              <a:spcAft>
                <a:spcPts val="0"/>
              </a:spcAft>
              <a:buNone/>
            </a:pPr>
            <a:r>
              <a:rPr lang="en-US" altLang="ja-JP" dirty="0"/>
              <a:t>A closing tag includes a slash to indicate where the marked portion ends.</a:t>
            </a:r>
          </a:p>
          <a:p>
            <a:pPr marL="0" lvl="0" indent="0" algn="l" rtl="0">
              <a:spcBef>
                <a:spcPts val="0"/>
              </a:spcBef>
              <a:spcAft>
                <a:spcPts val="0"/>
              </a:spcAft>
              <a:buNone/>
            </a:pPr>
            <a:r>
              <a:rPr lang="en-US" altLang="ja-JP" dirty="0"/>
              <a:t>The material between the start-tag and the end-tag is known as the content of the element.</a:t>
            </a:r>
          </a:p>
          <a:p>
            <a:pPr marL="0" lvl="0" indent="0" algn="l" rtl="0">
              <a:spcBef>
                <a:spcPts val="0"/>
              </a:spcBef>
              <a:spcAft>
                <a:spcPts val="0"/>
              </a:spcAft>
              <a:buNone/>
            </a:pPr>
            <a:r>
              <a:rPr lang="en-US" altLang="ja-JP" dirty="0"/>
              <a:t>There is also a type of tag that does not enclose any text.</a:t>
            </a:r>
          </a:p>
          <a:p>
            <a:pPr marL="0" lvl="0" indent="0" algn="l" rtl="0">
              <a:spcBef>
                <a:spcPts val="0"/>
              </a:spcBef>
              <a:spcAft>
                <a:spcPts val="0"/>
              </a:spcAft>
              <a:buNone/>
            </a:pPr>
            <a:r>
              <a:rPr lang="en-US" altLang="ja-JP" dirty="0"/>
              <a:t>This is called an empty tag or empty element, and is used when you want to assign a specific meaning to a position in the text even if there is no content to surround.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a:p>
            <a:pPr marL="0" lvl="0" indent="0" algn="l" rtl="0">
              <a:spcBef>
                <a:spcPts val="0"/>
              </a:spcBef>
              <a:spcAft>
                <a:spcPts val="0"/>
              </a:spcAft>
              <a:buNone/>
            </a:pPr>
            <a:endParaRPr lang="en-AU" altLang="ja-JP"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fc5d5cec99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fc5d5cec99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altLang="ja" dirty="0"/>
              <a:t>What are tags?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JP" dirty="0" err="1"/>
              <a:t>Voice:Joanna</a:t>
            </a:r>
            <a:endParaRPr lang="en-GB"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lvl="0" indent="0" algn="l" rtl="0">
              <a:spcBef>
                <a:spcPts val="0"/>
              </a:spcBef>
              <a:spcAft>
                <a:spcPts val="0"/>
              </a:spcAft>
              <a:buNone/>
            </a:pPr>
            <a:r>
              <a:rPr lang="en-US" altLang="ja-JP" dirty="0"/>
              <a:t>There are two rules when adding tags.</a:t>
            </a:r>
          </a:p>
          <a:p>
            <a:pPr marL="0" lvl="0" indent="0" algn="l" rtl="0">
              <a:spcBef>
                <a:spcPts val="0"/>
              </a:spcBef>
              <a:spcAft>
                <a:spcPts val="0"/>
              </a:spcAft>
              <a:buNone/>
            </a:pPr>
            <a:r>
              <a:rPr lang="en-US" altLang="ja-JP" dirty="0"/>
              <a:t>When enclosing a block of text with a start-tag and end-tag, they must always be used as a pair.</a:t>
            </a:r>
          </a:p>
          <a:p>
            <a:pPr marL="0" lvl="0" indent="0" algn="l" rtl="0">
              <a:spcBef>
                <a:spcPts val="0"/>
              </a:spcBef>
              <a:spcAft>
                <a:spcPts val="0"/>
              </a:spcAft>
              <a:buNone/>
            </a:pPr>
            <a:r>
              <a:rPr lang="en-US" altLang="ja-JP" dirty="0"/>
              <a:t>Also, sets of start-tag and end-tag can be nested.</a:t>
            </a:r>
          </a:p>
          <a:p>
            <a:pPr marL="0" lvl="0" indent="0" algn="l" rtl="0">
              <a:spcBef>
                <a:spcPts val="0"/>
              </a:spcBef>
              <a:spcAft>
                <a:spcPts val="0"/>
              </a:spcAft>
              <a:buNone/>
            </a:pPr>
            <a:r>
              <a:rPr lang="en-US" altLang="ja-JP" dirty="0"/>
              <a:t>However, nested pairs cannot overlap.</a:t>
            </a: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lvl="0" indent="0" algn="l" rtl="0">
              <a:spcBef>
                <a:spcPts val="0"/>
              </a:spcBef>
              <a:spcAft>
                <a:spcPts val="0"/>
              </a:spcAft>
              <a:buNone/>
            </a:pPr>
            <a:r>
              <a:rPr lang="en-US" altLang="ja-JP" dirty="0"/>
              <a:t>There are two rules when adding tags.</a:t>
            </a:r>
          </a:p>
          <a:p>
            <a:pPr marL="0" lvl="0" indent="0" algn="l" rtl="0">
              <a:spcBef>
                <a:spcPts val="0"/>
              </a:spcBef>
              <a:spcAft>
                <a:spcPts val="0"/>
              </a:spcAft>
              <a:buNone/>
            </a:pPr>
            <a:r>
              <a:rPr lang="en-US" altLang="ja-JP" dirty="0"/>
              <a:t>When enclosing a block of text with a start-tag and end-tag, they must always be used as a pair.</a:t>
            </a:r>
          </a:p>
          <a:p>
            <a:pPr marL="0" lvl="0" indent="0" algn="l" rtl="0">
              <a:spcBef>
                <a:spcPts val="0"/>
              </a:spcBef>
              <a:spcAft>
                <a:spcPts val="0"/>
              </a:spcAft>
              <a:buNone/>
            </a:pPr>
            <a:r>
              <a:rPr lang="en-US" altLang="ja-JP" dirty="0"/>
              <a:t>Also, sets of start-tag and end-tag can be nested.</a:t>
            </a:r>
          </a:p>
          <a:p>
            <a:pPr marL="0" lvl="0" indent="0" algn="l" rtl="0">
              <a:spcBef>
                <a:spcPts val="0"/>
              </a:spcBef>
              <a:spcAft>
                <a:spcPts val="0"/>
              </a:spcAft>
              <a:buNone/>
            </a:pPr>
            <a:r>
              <a:rPr lang="en-US" altLang="ja-JP" dirty="0"/>
              <a:t>However, nested elements cannot overlap.</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f51582b809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f51582b809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altLang="ja" dirty="0"/>
              <a:t>What are tags?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JP" dirty="0" err="1"/>
              <a:t>Voice:Joanna</a:t>
            </a:r>
            <a:endParaRPr lang="en-GB"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lvl="0" indent="0" algn="l" rtl="0">
              <a:spcBef>
                <a:spcPts val="0"/>
              </a:spcBef>
              <a:spcAft>
                <a:spcPts val="0"/>
              </a:spcAft>
              <a:buNone/>
            </a:pPr>
            <a:r>
              <a:rPr lang="en-US" altLang="ja-JP" dirty="0">
                <a:effectLst/>
                <a:latin typeface=".AppleSystemUIFontMonospaced"/>
                <a:ea typeface="Hiragino Sans" panose="020B0400000000000000" pitchFamily="34" charset="-128"/>
              </a:rPr>
              <a:t>When creating T E I formatted data, you first prepare a format that serves as a template.</a:t>
            </a:r>
          </a:p>
          <a:p>
            <a:pPr marL="0" lvl="0" indent="0" algn="l" rtl="0">
              <a:spcBef>
                <a:spcPts val="0"/>
              </a:spcBef>
              <a:spcAft>
                <a:spcPts val="0"/>
              </a:spcAft>
              <a:buNone/>
            </a:pPr>
            <a:r>
              <a:rPr lang="en-US" altLang="ja-JP" dirty="0">
                <a:effectLst/>
                <a:latin typeface=".AppleSystemUIFontMonospaced"/>
                <a:ea typeface="Hiragino Sans" panose="020B0400000000000000" pitchFamily="34" charset="-128"/>
              </a:rPr>
              <a:t>This format is called the T E I format.</a:t>
            </a:r>
          </a:p>
          <a:p>
            <a:pPr marL="0" lvl="0" indent="0" algn="l" rtl="0">
              <a:spcBef>
                <a:spcPts val="0"/>
              </a:spcBef>
              <a:spcAft>
                <a:spcPts val="0"/>
              </a:spcAft>
              <a:buNone/>
            </a:pPr>
            <a:r>
              <a:rPr lang="en-US" altLang="ja-JP" dirty="0">
                <a:effectLst/>
                <a:latin typeface=".AppleSystemUIFontMonospaced"/>
                <a:ea typeface="Hiragino Sans" panose="020B0400000000000000" pitchFamily="34" charset="-128"/>
              </a:rPr>
              <a:t>An example template is shown on screen.</a:t>
            </a:r>
          </a:p>
          <a:p>
            <a:pPr marL="0" lvl="0" indent="0" algn="l" rtl="0">
              <a:spcBef>
                <a:spcPts val="0"/>
              </a:spcBef>
              <a:spcAft>
                <a:spcPts val="0"/>
              </a:spcAft>
              <a:buNone/>
            </a:pPr>
            <a:r>
              <a:rPr lang="en-US" altLang="ja-JP" dirty="0">
                <a:effectLst/>
                <a:latin typeface=".AppleSystemUIFontMonospaced"/>
                <a:ea typeface="Hiragino Sans" panose="020B0400000000000000" pitchFamily="34" charset="-128"/>
              </a:rPr>
              <a:t>With any basic text editor, you can start working on it right away.</a:t>
            </a:r>
          </a:p>
          <a:p>
            <a:pPr marL="0" lvl="0" indent="0" algn="l" rtl="0">
              <a:spcBef>
                <a:spcPts val="0"/>
              </a:spcBef>
              <a:spcAft>
                <a:spcPts val="0"/>
              </a:spcAft>
              <a:buNone/>
            </a:pPr>
            <a:r>
              <a:rPr lang="en-US" altLang="ja-JP" dirty="0">
                <a:effectLst/>
                <a:latin typeface=".AppleSystemUIFontMonospaced"/>
                <a:ea typeface="Hiragino Sans" panose="020B0400000000000000" pitchFamily="34" charset="-128"/>
              </a:rPr>
              <a:t>That said, computers won’t catch small errors that humans easily would, so be careful with spelling and tagging rules when entering text.</a:t>
            </a: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lvl="0" indent="0" algn="l" rtl="0">
              <a:spcBef>
                <a:spcPts val="0"/>
              </a:spcBef>
              <a:spcAft>
                <a:spcPts val="0"/>
              </a:spcAft>
              <a:buNone/>
            </a:pPr>
            <a:r>
              <a:rPr lang="en-US" altLang="ja" dirty="0"/>
              <a:t>When creating TEI-formatted data, you first prepare a format that serves as a template.</a:t>
            </a:r>
          </a:p>
          <a:p>
            <a:pPr marL="0" lvl="0" indent="0" algn="l" rtl="0">
              <a:spcBef>
                <a:spcPts val="0"/>
              </a:spcBef>
              <a:spcAft>
                <a:spcPts val="0"/>
              </a:spcAft>
              <a:buNone/>
            </a:pPr>
            <a:r>
              <a:rPr lang="en-US" altLang="ja" dirty="0"/>
              <a:t>This format is called the TEI format.</a:t>
            </a:r>
          </a:p>
          <a:p>
            <a:pPr marL="0" lvl="0" indent="0" algn="l" rtl="0">
              <a:spcBef>
                <a:spcPts val="0"/>
              </a:spcBef>
              <a:spcAft>
                <a:spcPts val="0"/>
              </a:spcAft>
              <a:buNone/>
            </a:pPr>
            <a:r>
              <a:rPr lang="en-US" altLang="ja" dirty="0"/>
              <a:t>An example template is shown on screen.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With any basic text editor, you can start working on it right away.</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That said, computers won’t catch small errors that humans easily would, so be careful with spelling and tagging rules when entering 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f68cfec922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f68cfec922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altLang="ja" dirty="0"/>
              <a:t>What are tags?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JP" dirty="0" err="1"/>
              <a:t>Voice:Joanna</a:t>
            </a:r>
            <a:endParaRPr lang="en-GB"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endParaRPr lang="ja-JP" altLang="en-US">
              <a:effectLst/>
              <a:latin typeface=".AppleSystemUIFontMonospaced"/>
              <a:ea typeface="Hiragino Sans" panose="020B0400000000000000" pitchFamily="34" charset="-128"/>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The basic structure of the T E I format is organized into several main parts.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First, every T E I document begins with the T E I tag, which encloses various components.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This T E I tag plays a role like the outer walls of a house, enclosing everything inside.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The basic structure of the TEI format is organized into several main parts.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First, every TEI document begins with the &lt;TEI&gt; tag, which encloses various components.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This &lt;TEI&gt; tag plays a role like the outer walls of a house, enclosing everything inside.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2f51582b809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2f51582b809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altLang="ja" dirty="0"/>
              <a:t>What are tags?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JP" dirty="0" err="1"/>
              <a:t>Voice:Joanna</a:t>
            </a:r>
            <a:endParaRPr lang="en-GB"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endParaRPr lang="en-GB" dirty="0">
              <a:effectLst/>
              <a:latin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Within the T E I tag, there is a tag called t e </a:t>
            </a:r>
            <a:r>
              <a:rPr lang="en-US" dirty="0" err="1">
                <a:effectLst/>
                <a:latin typeface="Helvetica Neue" panose="02000503000000020004" pitchFamily="2" charset="0"/>
              </a:rPr>
              <a:t>i</a:t>
            </a:r>
            <a:r>
              <a:rPr lang="en-US" dirty="0">
                <a:effectLst/>
                <a:latin typeface="Helvetica Neue" panose="02000503000000020004" pitchFamily="2" charset="0"/>
              </a:rPr>
              <a:t> Header.</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This is the part that manages various information about the 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For example, the document’s title, author name, and publication date are recorded here.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This part corresponds to something like a library catalog entry, describing essential details of a document.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The t e </a:t>
            </a:r>
            <a:r>
              <a:rPr lang="en-US" dirty="0" err="1">
                <a:effectLst/>
                <a:latin typeface="Helvetica Neue" panose="02000503000000020004" pitchFamily="2" charset="0"/>
              </a:rPr>
              <a:t>i</a:t>
            </a:r>
            <a:r>
              <a:rPr lang="en-US" dirty="0">
                <a:effectLst/>
                <a:latin typeface="Helvetica Neue" panose="02000503000000020004" pitchFamily="2" charset="0"/>
              </a:rPr>
              <a:t> Header tag is necessary for organizing background information about the 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lvl="0" indent="0" algn="l" rtl="0">
              <a:spcBef>
                <a:spcPts val="0"/>
              </a:spcBef>
              <a:spcAft>
                <a:spcPts val="0"/>
              </a:spcAft>
              <a:buNone/>
            </a:pPr>
            <a:r>
              <a:rPr lang="en-US" altLang="ja-JP" dirty="0"/>
              <a:t>Within the &lt;TEI&gt; tag, there is a tag called &lt;</a:t>
            </a:r>
            <a:r>
              <a:rPr lang="en-US" altLang="ja-JP" dirty="0" err="1"/>
              <a:t>teiHeader</a:t>
            </a:r>
            <a:r>
              <a:rPr lang="en-US" altLang="ja-JP" dirty="0"/>
              <a:t>&gt;.</a:t>
            </a:r>
          </a:p>
          <a:p>
            <a:pPr marL="0" lvl="0" indent="0" algn="l" rtl="0">
              <a:spcBef>
                <a:spcPts val="0"/>
              </a:spcBef>
              <a:spcAft>
                <a:spcPts val="0"/>
              </a:spcAft>
              <a:buNone/>
            </a:pPr>
            <a:r>
              <a:rPr lang="en-US" altLang="ja-JP" dirty="0"/>
              <a:t>This is the part that manages various information about the text.</a:t>
            </a:r>
          </a:p>
          <a:p>
            <a:pPr marL="0" lvl="0" indent="0" algn="l" rtl="0">
              <a:spcBef>
                <a:spcPts val="0"/>
              </a:spcBef>
              <a:spcAft>
                <a:spcPts val="0"/>
              </a:spcAft>
              <a:buNone/>
            </a:pPr>
            <a:r>
              <a:rPr lang="en-US" altLang="ja-JP" dirty="0"/>
              <a:t>For example, the document’s title, author name, and publication date are recorded here.</a:t>
            </a:r>
          </a:p>
          <a:p>
            <a:pPr marL="0" lvl="0" indent="0" algn="l" rtl="0">
              <a:spcBef>
                <a:spcPts val="0"/>
              </a:spcBef>
              <a:spcAft>
                <a:spcPts val="0"/>
              </a:spcAft>
              <a:buNone/>
            </a:pPr>
            <a:r>
              <a:rPr lang="en-US" altLang="ja-JP" dirty="0"/>
              <a:t>This part corresponds to something like a library catalog entry, describing essential details of a document.</a:t>
            </a:r>
          </a:p>
          <a:p>
            <a:pPr marL="0" lvl="0" indent="0" algn="l" rtl="0">
              <a:spcBef>
                <a:spcPts val="0"/>
              </a:spcBef>
              <a:spcAft>
                <a:spcPts val="0"/>
              </a:spcAft>
              <a:buNone/>
            </a:pPr>
            <a:r>
              <a:rPr lang="en-US" altLang="ja-JP" dirty="0"/>
              <a:t>The &lt;</a:t>
            </a:r>
            <a:r>
              <a:rPr lang="en-US" altLang="ja-JP" dirty="0" err="1"/>
              <a:t>teiHeader</a:t>
            </a:r>
            <a:r>
              <a:rPr lang="en-US" altLang="ja-JP" dirty="0"/>
              <a:t>&gt; tag is necessary for organizing background information about the 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f68cfec922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2f68cfec92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altLang="ja" dirty="0"/>
              <a:t>What are tags?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JP" dirty="0" err="1"/>
              <a:t>Voice:Joanna</a:t>
            </a:r>
            <a:endParaRPr lang="en-GB"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AppleSystemUIFontMonospaced"/>
                <a:ea typeface="Hiragino Sans" panose="020B0400000000000000" pitchFamily="34" charset="-128"/>
              </a:rPr>
              <a:t>After the t e </a:t>
            </a:r>
            <a:r>
              <a:rPr lang="en-US" altLang="ja-JP" dirty="0" err="1">
                <a:effectLst/>
                <a:latin typeface=".AppleSystemUIFontMonospaced"/>
                <a:ea typeface="Hiragino Sans" panose="020B0400000000000000" pitchFamily="34" charset="-128"/>
              </a:rPr>
              <a:t>i</a:t>
            </a:r>
            <a:r>
              <a:rPr lang="en-US" altLang="ja-JP" dirty="0">
                <a:effectLst/>
                <a:latin typeface=".AppleSystemUIFontMonospaced"/>
                <a:ea typeface="Hiragino Sans" panose="020B0400000000000000" pitchFamily="34" charset="-128"/>
              </a:rPr>
              <a:t> Header tag, comes the text tag.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AppleSystemUIFontMonospaced"/>
                <a:ea typeface="Hiragino Sans" panose="020B0400000000000000" pitchFamily="34" charset="-128"/>
              </a:rPr>
              <a:t>It contains the actual contents of the 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AppleSystemUIFontMonospaced"/>
                <a:ea typeface="Hiragino Sans" panose="020B0400000000000000" pitchFamily="34" charset="-128"/>
              </a:rPr>
              <a:t>Within the text tag, tags for organizing chapters, paragraphs, headings, etc. can be used.</a:t>
            </a:r>
          </a:p>
          <a:p>
            <a:pPr marL="0" lvl="0" indent="0" algn="l" rtl="0">
              <a:spcBef>
                <a:spcPts val="0"/>
              </a:spcBef>
              <a:spcAft>
                <a:spcPts val="0"/>
              </a:spcAft>
              <a:buNone/>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lvl="0" indent="0" algn="l" rtl="0">
              <a:spcBef>
                <a:spcPts val="0"/>
              </a:spcBef>
              <a:spcAft>
                <a:spcPts val="0"/>
              </a:spcAft>
              <a:buNone/>
            </a:pPr>
            <a:r>
              <a:rPr lang="en-US" altLang="ja-JP" dirty="0"/>
              <a:t>After the &lt;</a:t>
            </a:r>
            <a:r>
              <a:rPr lang="en-US" altLang="ja-JP" dirty="0" err="1"/>
              <a:t>teiHeader</a:t>
            </a:r>
            <a:r>
              <a:rPr lang="en-US" altLang="ja-JP" dirty="0"/>
              <a:t>&gt; tag, comes the &lt;text&gt; tag.</a:t>
            </a:r>
          </a:p>
          <a:p>
            <a:pPr marL="0" lvl="0" indent="0" algn="l" rtl="0">
              <a:spcBef>
                <a:spcPts val="0"/>
              </a:spcBef>
              <a:spcAft>
                <a:spcPts val="0"/>
              </a:spcAft>
              <a:buNone/>
            </a:pPr>
            <a:r>
              <a:rPr lang="en-US" altLang="ja-JP" dirty="0"/>
              <a:t>It contains the actual contents of the text.</a:t>
            </a:r>
          </a:p>
          <a:p>
            <a:pPr marL="0" lvl="0" indent="0" algn="l" rtl="0">
              <a:spcBef>
                <a:spcPts val="0"/>
              </a:spcBef>
              <a:spcAft>
                <a:spcPts val="0"/>
              </a:spcAft>
              <a:buNone/>
            </a:pPr>
            <a:r>
              <a:rPr lang="en-US" altLang="ja-JP" dirty="0"/>
              <a:t>Within the &lt;text&gt; tag, tags for organizing chapters, paragraphs, headings, etc. can be used.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a:extLst>
            <a:ext uri="{FF2B5EF4-FFF2-40B4-BE49-F238E27FC236}">
              <a16:creationId xmlns:a16="http://schemas.microsoft.com/office/drawing/2014/main" id="{9AD5B4FE-52AA-81C6-ED0E-A903D20E1A20}"/>
            </a:ext>
          </a:extLst>
        </p:cNvPr>
        <p:cNvGrpSpPr/>
        <p:nvPr/>
      </p:nvGrpSpPr>
      <p:grpSpPr>
        <a:xfrm>
          <a:off x="0" y="0"/>
          <a:ext cx="0" cy="0"/>
          <a:chOff x="0" y="0"/>
          <a:chExt cx="0" cy="0"/>
        </a:xfrm>
      </p:grpSpPr>
      <p:sp>
        <p:nvSpPr>
          <p:cNvPr id="57" name="Google Shape;57;g2f51582b809_0_2:notes">
            <a:extLst>
              <a:ext uri="{FF2B5EF4-FFF2-40B4-BE49-F238E27FC236}">
                <a16:creationId xmlns:a16="http://schemas.microsoft.com/office/drawing/2014/main" id="{5EBECF6E-73AF-9A10-C485-5D1F4B1D723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f51582b809_0_2:notes">
            <a:extLst>
              <a:ext uri="{FF2B5EF4-FFF2-40B4-BE49-F238E27FC236}">
                <a16:creationId xmlns:a16="http://schemas.microsoft.com/office/drawing/2014/main" id="{001D85C5-1CA8-2834-5CDF-E6F4E995905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altLang="ja" dirty="0"/>
              <a:t>What are tags?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JP" dirty="0" err="1"/>
              <a:t>Voice:Joanna</a:t>
            </a:r>
            <a:endParaRPr lang="en-GB"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Let’s revisit what T E I formatted data looks like.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By now, this structure might be starting to feel more familiar.</a:t>
            </a: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lvl="0" indent="0" algn="l" rtl="0">
              <a:spcBef>
                <a:spcPts val="0"/>
              </a:spcBef>
              <a:spcAft>
                <a:spcPts val="0"/>
              </a:spcAft>
              <a:buNone/>
            </a:pPr>
            <a:r>
              <a:rPr lang="en-US" altLang="ja-JP" dirty="0"/>
              <a:t>Let’s revisit what TEI-formatted data looks like.</a:t>
            </a:r>
          </a:p>
          <a:p>
            <a:pPr marL="0" lvl="0" indent="0" algn="l" rtl="0">
              <a:spcBef>
                <a:spcPts val="0"/>
              </a:spcBef>
              <a:spcAft>
                <a:spcPts val="0"/>
              </a:spcAft>
              <a:buNone/>
            </a:pPr>
            <a:r>
              <a:rPr lang="en-US" altLang="ja-JP" dirty="0"/>
              <a:t>By now, this structure might be starting to feel more familiar.</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p:txBody>
      </p:sp>
    </p:spTree>
    <p:extLst>
      <p:ext uri="{BB962C8B-B14F-4D97-AF65-F5344CB8AC3E}">
        <p14:creationId xmlns:p14="http://schemas.microsoft.com/office/powerpoint/2010/main" val="3936010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f68cfec922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2f68cfec922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altLang="ja" dirty="0"/>
              <a:t>What are tags?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JP" dirty="0" err="1"/>
              <a:t>Voice:Joanna</a:t>
            </a:r>
            <a:endParaRPr lang="en-GB"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Let’s look at a more specific example.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Say you have a file titled My Paper, like the one shown on the left.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First, it is necessary to describe the source of such a file.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This typically includes bibliographic details, catalog entries, and metadata.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By entering that information inside the t e </a:t>
            </a:r>
            <a:r>
              <a:rPr lang="en-US" altLang="ja-JP" dirty="0" err="1"/>
              <a:t>i</a:t>
            </a:r>
            <a:r>
              <a:rPr lang="en-US" altLang="ja-JP" dirty="0"/>
              <a:t> Header tag, others will easily understand where the file comes from and how to use it.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t>Next, the actual content of the paper—the body text—is added within the text tag. </a:t>
            </a: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lvl="0" indent="0" algn="l" rtl="0">
              <a:spcBef>
                <a:spcPts val="0"/>
              </a:spcBef>
              <a:spcAft>
                <a:spcPts val="0"/>
              </a:spcAft>
              <a:buNone/>
            </a:pPr>
            <a:r>
              <a:rPr lang="en-US" altLang="ja-JP" dirty="0"/>
              <a:t>Let’s look at a more specific example.</a:t>
            </a:r>
          </a:p>
          <a:p>
            <a:pPr marL="0" lvl="0" indent="0" algn="l" rtl="0">
              <a:spcBef>
                <a:spcPts val="0"/>
              </a:spcBef>
              <a:spcAft>
                <a:spcPts val="0"/>
              </a:spcAft>
              <a:buNone/>
            </a:pPr>
            <a:r>
              <a:rPr lang="en-US" altLang="ja-JP" dirty="0"/>
              <a:t>Say you have a file titled My Paper, like the one shown on the left.</a:t>
            </a:r>
          </a:p>
          <a:p>
            <a:pPr marL="0" lvl="0" indent="0" algn="l" rtl="0">
              <a:spcBef>
                <a:spcPts val="0"/>
              </a:spcBef>
              <a:spcAft>
                <a:spcPts val="0"/>
              </a:spcAft>
              <a:buNone/>
            </a:pPr>
            <a:r>
              <a:rPr lang="en-US" altLang="ja-JP" dirty="0"/>
              <a:t>First, it is necessary to describe the source of such a file.</a:t>
            </a:r>
          </a:p>
          <a:p>
            <a:pPr marL="0" lvl="0" indent="0" algn="l" rtl="0">
              <a:spcBef>
                <a:spcPts val="0"/>
              </a:spcBef>
              <a:spcAft>
                <a:spcPts val="0"/>
              </a:spcAft>
              <a:buNone/>
            </a:pPr>
            <a:r>
              <a:rPr lang="en-US" altLang="ja-JP" dirty="0"/>
              <a:t>This typically includes bibliographic details, catalog entries, and metadata. </a:t>
            </a:r>
          </a:p>
          <a:p>
            <a:pPr marL="0" lvl="0" indent="0" algn="l" rtl="0">
              <a:spcBef>
                <a:spcPts val="0"/>
              </a:spcBef>
              <a:spcAft>
                <a:spcPts val="0"/>
              </a:spcAft>
              <a:buNone/>
            </a:pPr>
            <a:r>
              <a:rPr lang="en-US" altLang="ja-JP" dirty="0"/>
              <a:t>B</a:t>
            </a:r>
            <a:r>
              <a:rPr lang="en-US" dirty="0"/>
              <a:t>y entering that information inside the &lt;</a:t>
            </a:r>
            <a:r>
              <a:rPr lang="en-US" dirty="0" err="1"/>
              <a:t>teiHeader</a:t>
            </a:r>
            <a:r>
              <a:rPr lang="en-US" dirty="0"/>
              <a:t>&gt; tag, others will easily understand where the file comes from and how to use it. </a:t>
            </a:r>
          </a:p>
          <a:p>
            <a:pPr marL="0" lvl="0" indent="0" algn="l" rtl="0">
              <a:spcBef>
                <a:spcPts val="0"/>
              </a:spcBef>
              <a:spcAft>
                <a:spcPts val="0"/>
              </a:spcAft>
              <a:buNone/>
            </a:pPr>
            <a:r>
              <a:rPr lang="en-US" dirty="0"/>
              <a:t>Next, the actual content of the paper—the body text—is added within the &lt;text&gt; tag.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f68cfec922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f68cfec922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altLang="ja" dirty="0"/>
              <a:t>What are tags?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JP" dirty="0" err="1"/>
              <a:t>Voice:Joanna</a:t>
            </a:r>
            <a:endParaRPr lang="en-GB"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lvl="0" indent="0" algn="l" rtl="0">
              <a:spcBef>
                <a:spcPts val="0"/>
              </a:spcBef>
              <a:spcAft>
                <a:spcPts val="0"/>
              </a:spcAft>
              <a:buNone/>
            </a:pPr>
            <a:r>
              <a:rPr lang="en-US" altLang="ja" dirty="0"/>
              <a:t>Take a closer look inside the t</a:t>
            </a:r>
            <a:r>
              <a:rPr lang="el-GR" altLang="ja" dirty="0"/>
              <a:t> </a:t>
            </a:r>
            <a:r>
              <a:rPr lang="en-US" altLang="ja" dirty="0"/>
              <a:t>e</a:t>
            </a:r>
            <a:r>
              <a:rPr lang="el-GR" altLang="ja" dirty="0"/>
              <a:t> </a:t>
            </a:r>
            <a:r>
              <a:rPr lang="en-US" altLang="ja" dirty="0" err="1"/>
              <a:t>i</a:t>
            </a:r>
            <a:r>
              <a:rPr lang="en-US" altLang="ja" dirty="0"/>
              <a:t> Header.</a:t>
            </a:r>
          </a:p>
          <a:p>
            <a:pPr marL="0" lvl="0" indent="0" algn="l" rtl="0">
              <a:spcBef>
                <a:spcPts val="0"/>
              </a:spcBef>
              <a:spcAft>
                <a:spcPts val="0"/>
              </a:spcAft>
              <a:buNone/>
            </a:pPr>
            <a:r>
              <a:rPr lang="en-US" altLang="ja" dirty="0"/>
              <a:t>To give more detailed bibliographic information about this file, tags such as </a:t>
            </a:r>
            <a:r>
              <a:rPr lang="en-US" altLang="ja" dirty="0" err="1"/>
              <a:t>fileDesk</a:t>
            </a:r>
            <a:r>
              <a:rPr lang="en-US" altLang="ja" dirty="0"/>
              <a:t>, title s t m t, and publication s t m t have been added.</a:t>
            </a:r>
          </a:p>
          <a:p>
            <a:pPr marL="0" lvl="0" indent="0" algn="l" rtl="0">
              <a:spcBef>
                <a:spcPts val="0"/>
              </a:spcBef>
              <a:spcAft>
                <a:spcPts val="0"/>
              </a:spcAft>
              <a:buNone/>
            </a:pPr>
            <a:r>
              <a:rPr lang="en-US" altLang="ja" dirty="0"/>
              <a:t>These tags are needed to describe the file’s overview.</a:t>
            </a:r>
          </a:p>
          <a:p>
            <a:pPr marL="0" lvl="0" indent="0" algn="l" rtl="0">
              <a:spcBef>
                <a:spcPts val="0"/>
              </a:spcBef>
              <a:spcAft>
                <a:spcPts val="0"/>
              </a:spcAft>
              <a:buNone/>
            </a:pPr>
            <a:r>
              <a:rPr lang="en-US" altLang="ja" dirty="0"/>
              <a:t>When making T</a:t>
            </a:r>
            <a:r>
              <a:rPr lang="el-GR" altLang="ja" dirty="0"/>
              <a:t> </a:t>
            </a:r>
            <a:r>
              <a:rPr lang="en-US" altLang="ja" dirty="0"/>
              <a:t>E</a:t>
            </a:r>
            <a:r>
              <a:rPr lang="el-GR" altLang="ja" dirty="0"/>
              <a:t> </a:t>
            </a:r>
            <a:r>
              <a:rPr lang="en-US" altLang="ja" dirty="0"/>
              <a:t>I data, it’s important to figure out where and how to use such tags, though this does take a bit of skill.</a:t>
            </a: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lvl="0" indent="0" algn="l" rtl="0">
              <a:spcBef>
                <a:spcPts val="0"/>
              </a:spcBef>
              <a:spcAft>
                <a:spcPts val="0"/>
              </a:spcAft>
              <a:buNone/>
            </a:pPr>
            <a:r>
              <a:rPr lang="en-US" altLang="ja" dirty="0"/>
              <a:t>Take a closer look inside the &lt;</a:t>
            </a:r>
            <a:r>
              <a:rPr lang="en-US" altLang="ja" dirty="0" err="1"/>
              <a:t>teiHeader</a:t>
            </a:r>
            <a:r>
              <a:rPr lang="en-US" altLang="ja" dirty="0"/>
              <a:t>&gt;.</a:t>
            </a:r>
          </a:p>
          <a:p>
            <a:pPr marL="0" lvl="0" indent="0" algn="l" rtl="0">
              <a:spcBef>
                <a:spcPts val="0"/>
              </a:spcBef>
              <a:spcAft>
                <a:spcPts val="0"/>
              </a:spcAft>
              <a:buNone/>
            </a:pPr>
            <a:r>
              <a:rPr lang="en-US" altLang="ja" dirty="0"/>
              <a:t>To give more detailed bibliographic information about this file, tags such as &lt;</a:t>
            </a:r>
            <a:r>
              <a:rPr lang="en-US" altLang="ja" dirty="0" err="1"/>
              <a:t>fileDesc</a:t>
            </a:r>
            <a:r>
              <a:rPr lang="en-US" altLang="ja" dirty="0"/>
              <a:t>&gt;, &lt;</a:t>
            </a:r>
            <a:r>
              <a:rPr lang="en-US" altLang="ja" dirty="0" err="1"/>
              <a:t>titleStmt</a:t>
            </a:r>
            <a:r>
              <a:rPr lang="en-US" altLang="ja"/>
              <a:t>&gt; and &lt;</a:t>
            </a:r>
            <a:r>
              <a:rPr lang="en-US" altLang="ja" dirty="0" err="1"/>
              <a:t>publicationStmt</a:t>
            </a:r>
            <a:r>
              <a:rPr lang="en-US" altLang="ja" dirty="0"/>
              <a:t>&gt; have been added.</a:t>
            </a:r>
          </a:p>
          <a:p>
            <a:pPr marL="0" lvl="0" indent="0" algn="l" rtl="0">
              <a:spcBef>
                <a:spcPts val="0"/>
              </a:spcBef>
              <a:spcAft>
                <a:spcPts val="0"/>
              </a:spcAft>
              <a:buNone/>
            </a:pPr>
            <a:r>
              <a:rPr lang="en-US" altLang="ja" dirty="0"/>
              <a:t>These tags are needed to describe the file’s overview.</a:t>
            </a:r>
          </a:p>
          <a:p>
            <a:pPr marL="0" lvl="0" indent="0" algn="l" rtl="0">
              <a:spcBef>
                <a:spcPts val="0"/>
              </a:spcBef>
              <a:spcAft>
                <a:spcPts val="0"/>
              </a:spcAft>
              <a:buNone/>
            </a:pPr>
            <a:r>
              <a:rPr lang="en-US" altLang="ja" dirty="0"/>
              <a:t>When making TEI data, it’s important to figure out where and how to use such tags, though this does take a bit of skill.</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1" lang="en-GB" altLang="ja-JP" dirty="0" err="1"/>
              <a:t>Topic:Using</a:t>
            </a:r>
            <a:r>
              <a:rPr kumimoji="1" lang="en-GB" altLang="ja-JP" dirty="0"/>
              <a:t> the TEI Guidelines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1" lang="en-GB" altLang="ja-JP" dirty="0" err="1">
                <a:effectLst/>
                <a:latin typeface="Helvetica Neue" panose="02000503000000020004" pitchFamily="2" charset="0"/>
              </a:rPr>
              <a:t>Voice:Joanna</a:t>
            </a:r>
            <a:endParaRPr kumimoji="1"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1"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```text</a:t>
            </a:r>
            <a:endParaRPr lang="en-AU"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rPr>
              <a:t>To begin, search for the guidelines in your browser and open them.</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rPr>
              <a:t>If you can, pause the video here and open the web page shown on the screen before moving on to the next part.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rPr>
              <a:t>Following along with the video hands-on will help you better understand how to look up tags in the guidelines.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```description</a:t>
            </a:r>
          </a:p>
          <a:p>
            <a:pPr marL="0" lvl="0" indent="0" algn="l" rtl="0">
              <a:spcBef>
                <a:spcPts val="0"/>
              </a:spcBef>
              <a:spcAft>
                <a:spcPts val="0"/>
              </a:spcAft>
              <a:buNone/>
            </a:pPr>
            <a:r>
              <a:rPr lang="en-US" altLang="ja-JP" dirty="0"/>
              <a:t>To begin, search for the guidelines in your browser and open them.</a:t>
            </a:r>
          </a:p>
          <a:p>
            <a:pPr marL="0" lvl="0" indent="0" algn="l" rtl="0">
              <a:spcBef>
                <a:spcPts val="0"/>
              </a:spcBef>
              <a:spcAft>
                <a:spcPts val="0"/>
              </a:spcAft>
              <a:buNone/>
            </a:pPr>
            <a:r>
              <a:rPr lang="en-US" altLang="ja-JP" dirty="0"/>
              <a:t>If you can, pause the video here and open the web page shown on the screen before moving on to the next part.</a:t>
            </a:r>
          </a:p>
          <a:p>
            <a:pPr marL="0" lvl="0" indent="0" algn="l" rtl="0">
              <a:spcBef>
                <a:spcPts val="0"/>
              </a:spcBef>
              <a:spcAft>
                <a:spcPts val="0"/>
              </a:spcAft>
              <a:buNone/>
            </a:pPr>
            <a:r>
              <a:rPr lang="en-US" altLang="ja-JP" dirty="0"/>
              <a:t>Following along with the video hands-on will help you better understand how to look up tags in the guidelines.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a:t>
            </a:r>
            <a:endParaRPr lang="en-US" altLang="ja-JP" dirty="0"/>
          </a:p>
        </p:txBody>
      </p:sp>
    </p:spTree>
    <p:extLst>
      <p:ext uri="{BB962C8B-B14F-4D97-AF65-F5344CB8AC3E}">
        <p14:creationId xmlns:p14="http://schemas.microsoft.com/office/powerpoint/2010/main" val="67700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836cdd5ff4_0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836cdd5ff4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1" lang="en-GB" altLang="ja-JP" dirty="0" err="1"/>
              <a:t>Topic:Using</a:t>
            </a:r>
            <a:r>
              <a:rPr kumimoji="1" lang="en-GB" altLang="ja-JP" dirty="0"/>
              <a:t> the TEI Guidelines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1" lang="en-GB" altLang="ja-JP" dirty="0" err="1">
                <a:effectLst/>
                <a:latin typeface="Helvetica Neue" panose="02000503000000020004" pitchFamily="2" charset="0"/>
              </a:rPr>
              <a:t>Voice:Joanna</a:t>
            </a:r>
            <a:endParaRPr kumimoji="1"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endParaRPr lang="en-AU" altLang="ja-JP" dirty="0"/>
          </a:p>
          <a:p>
            <a:pPr marL="0" lvl="0" indent="0" algn="l" rtl="0">
              <a:spcBef>
                <a:spcPts val="0"/>
              </a:spcBef>
              <a:spcAft>
                <a:spcPts val="0"/>
              </a:spcAft>
              <a:buNone/>
            </a:pPr>
            <a:r>
              <a:rPr lang="en-US" altLang="ja-JP" dirty="0"/>
              <a:t>In the search box on the top page menu, try typing something like T E I header.</a:t>
            </a:r>
          </a:p>
          <a:p>
            <a:pPr marL="0" lvl="0" indent="0" algn="l" rtl="0">
              <a:spcBef>
                <a:spcPts val="0"/>
              </a:spcBef>
              <a:spcAft>
                <a:spcPts val="0"/>
              </a:spcAft>
              <a:buNone/>
            </a:pPr>
            <a:r>
              <a:rPr lang="en-US" altLang="ja-JP" dirty="0"/>
              <a:t>Clicking the Search button will take you to the Google search results page.</a:t>
            </a:r>
          </a:p>
          <a:p>
            <a:pPr marL="0" lvl="0" indent="0" algn="l" rtl="0">
              <a:spcBef>
                <a:spcPts val="0"/>
              </a:spcBef>
              <a:spcAft>
                <a:spcPts val="0"/>
              </a:spcAft>
              <a:buNone/>
            </a:pPr>
            <a:r>
              <a:rPr lang="en-US" altLang="ja-JP" dirty="0"/>
              <a:t>From there, click the link related to t e </a:t>
            </a:r>
            <a:r>
              <a:rPr lang="en-US" altLang="ja-JP" dirty="0" err="1"/>
              <a:t>i</a:t>
            </a:r>
            <a:r>
              <a:rPr lang="en-US" altLang="ja-JP" dirty="0"/>
              <a:t> header on the Text Encoding Initiative site.</a:t>
            </a:r>
          </a:p>
          <a:p>
            <a:pPr marL="0" lvl="0" indent="0" algn="l" rtl="0">
              <a:spcBef>
                <a:spcPts val="0"/>
              </a:spcBef>
              <a:spcAft>
                <a:spcPts val="0"/>
              </a:spcAft>
              <a:buNone/>
            </a:pPr>
            <a:r>
              <a:rPr lang="en-US" altLang="ja-JP" dirty="0"/>
              <a:t>If you prefer to read the summary text under the link in another language, choose a link that appears in your desired language in the results—this will usually lead to a version of the page in that language.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endParaRPr lang="en-US" altLang="ja-JP" dirty="0"/>
          </a:p>
          <a:p>
            <a:pPr marL="0" lvl="0" indent="0" algn="l" rtl="0">
              <a:spcBef>
                <a:spcPts val="0"/>
              </a:spcBef>
              <a:spcAft>
                <a:spcPts val="0"/>
              </a:spcAft>
              <a:buNone/>
            </a:pPr>
            <a:r>
              <a:rPr lang="en-US" altLang="ja-JP" dirty="0"/>
              <a:t>In the search box on the top page menu, try typing something like </a:t>
            </a:r>
            <a:r>
              <a:rPr lang="en-US" altLang="ja-JP" dirty="0" err="1"/>
              <a:t>teiheader</a:t>
            </a:r>
            <a:r>
              <a:rPr lang="en-US" altLang="ja-JP" dirty="0"/>
              <a:t>.</a:t>
            </a:r>
          </a:p>
          <a:p>
            <a:pPr marL="0" lvl="0" indent="0" algn="l" rtl="0">
              <a:spcBef>
                <a:spcPts val="0"/>
              </a:spcBef>
              <a:spcAft>
                <a:spcPts val="0"/>
              </a:spcAft>
              <a:buNone/>
            </a:pPr>
            <a:r>
              <a:rPr lang="en-US" altLang="ja-JP" dirty="0"/>
              <a:t>Clicking the Search button will take you to the Google search results page.</a:t>
            </a:r>
          </a:p>
          <a:p>
            <a:pPr marL="0" lvl="0" indent="0" algn="l" rtl="0">
              <a:spcBef>
                <a:spcPts val="0"/>
              </a:spcBef>
              <a:spcAft>
                <a:spcPts val="0"/>
              </a:spcAft>
              <a:buNone/>
            </a:pPr>
            <a:r>
              <a:rPr lang="en-US" altLang="ja-JP" dirty="0"/>
              <a:t>From there, click the link related to </a:t>
            </a:r>
            <a:r>
              <a:rPr lang="en-US" altLang="ja-JP" dirty="0" err="1"/>
              <a:t>teiheader</a:t>
            </a:r>
            <a:r>
              <a:rPr lang="en-US" altLang="ja-JP" dirty="0"/>
              <a:t> on the Text Encoding Initiative site.</a:t>
            </a:r>
          </a:p>
          <a:p>
            <a:pPr marL="0" lvl="0" indent="0" algn="l" rtl="0">
              <a:spcBef>
                <a:spcPts val="0"/>
              </a:spcBef>
              <a:spcAft>
                <a:spcPts val="0"/>
              </a:spcAft>
              <a:buNone/>
            </a:pPr>
            <a:r>
              <a:rPr lang="en-US" altLang="ja-JP" dirty="0"/>
              <a:t>If you prefer to read the summary text under the link in another language, choose a link that appears in your desired language in the results—this will usually lead to a version of the page in that language.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a:p>
            <a:pPr marL="0" lvl="0" indent="0" algn="l" rtl="0">
              <a:spcBef>
                <a:spcPts val="0"/>
              </a:spcBef>
              <a:spcAft>
                <a:spcPts val="0"/>
              </a:spcAft>
              <a:buNone/>
            </a:pPr>
            <a:endParaRPr lang="ja-JP" altLang="en-US"/>
          </a:p>
          <a:p>
            <a:pPr marL="0" lvl="0" indent="0" algn="l" rtl="0">
              <a:spcBef>
                <a:spcPts val="0"/>
              </a:spcBef>
              <a:spcAft>
                <a:spcPts val="0"/>
              </a:spcAft>
              <a:buNone/>
            </a:pPr>
            <a:endParaRPr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1" lang="en-GB" altLang="ja-JP" dirty="0" err="1"/>
              <a:t>Topic:Using</a:t>
            </a:r>
            <a:r>
              <a:rPr kumimoji="1" lang="en-GB" altLang="ja-JP" dirty="0"/>
              <a:t> the TEI Guidelines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1" lang="en-GB" altLang="ja-JP" dirty="0" err="1">
                <a:effectLst/>
                <a:latin typeface="Helvetica Neue" panose="02000503000000020004" pitchFamily="2" charset="0"/>
              </a:rPr>
              <a:t>Voice:Joanna</a:t>
            </a:r>
            <a:endParaRPr kumimoji="1"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When you get to the T E I site’s page that defines t e </a:t>
            </a:r>
            <a:r>
              <a:rPr lang="en-US" altLang="ja-JP" dirty="0" err="1">
                <a:effectLst/>
                <a:latin typeface="Helvetica Neue" panose="02000503000000020004" pitchFamily="2" charset="0"/>
              </a:rPr>
              <a:t>i</a:t>
            </a:r>
            <a:r>
              <a:rPr lang="en-US" altLang="ja-JP" dirty="0">
                <a:effectLst/>
                <a:latin typeface="Helvetica Neue" panose="02000503000000020004" pitchFamily="2" charset="0"/>
              </a:rPr>
              <a:t> Header, focus on the “may contain” section.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Since T E I data follows the X M L format, its tags are arranged in a clean nested structure.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That means the guidelines show you which tags should be placed outside a given tag (parent tags) and which should go inside (child tags).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You can see that there are five tags that can be used within t e </a:t>
            </a:r>
            <a:r>
              <a:rPr lang="en-US" altLang="ja-JP" dirty="0" err="1">
                <a:effectLst/>
                <a:latin typeface="Helvetica Neue" panose="02000503000000020004" pitchFamily="2" charset="0"/>
              </a:rPr>
              <a:t>i</a:t>
            </a:r>
            <a:r>
              <a:rPr lang="en-US" altLang="ja-JP" dirty="0">
                <a:effectLst/>
                <a:latin typeface="Helvetica Neue" panose="02000503000000020004" pitchFamily="2" charset="0"/>
              </a:rPr>
              <a:t> Header.</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In other words, you just need to choose from those five when writing inside the t e </a:t>
            </a:r>
            <a:r>
              <a:rPr lang="en-US" altLang="ja-JP" dirty="0" err="1">
                <a:effectLst/>
                <a:latin typeface="Helvetica Neue" panose="02000503000000020004" pitchFamily="2" charset="0"/>
              </a:rPr>
              <a:t>i</a:t>
            </a:r>
            <a:r>
              <a:rPr lang="en-US" altLang="ja-JP" dirty="0">
                <a:effectLst/>
                <a:latin typeface="Helvetica Neue" panose="02000503000000020004" pitchFamily="2" charset="0"/>
              </a:rPr>
              <a:t> Header tag.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So how should each tag be used?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The easiest way is to look up some examples.</a:t>
            </a:r>
            <a:endParaRPr lang="ja-JP" alt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When you get to the TEI site’s page that defines </a:t>
            </a:r>
            <a:r>
              <a:rPr lang="en-US" altLang="ja-JP" dirty="0" err="1">
                <a:effectLst/>
                <a:latin typeface="Helvetica Neue" panose="02000503000000020004" pitchFamily="2" charset="0"/>
              </a:rPr>
              <a:t>teiHeader</a:t>
            </a:r>
            <a:r>
              <a:rPr lang="en-US" altLang="ja-JP" dirty="0">
                <a:effectLst/>
                <a:latin typeface="Helvetica Neue" panose="02000503000000020004" pitchFamily="2" charset="0"/>
              </a:rPr>
              <a:t>, focus on the “may contain” section.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Since TEI data follows the XML format, its tags are arranged in a clean nested structure.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That means the guidelines show you which tags should be placed outside a given tag (parent tags) and which should go inside (child tags).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You </a:t>
            </a:r>
            <a:r>
              <a:rPr lang="en-US" altLang="ja-JP" dirty="0" err="1">
                <a:effectLst/>
                <a:latin typeface="Helvetica Neue" panose="02000503000000020004" pitchFamily="2" charset="0"/>
              </a:rPr>
              <a:t>cfan</a:t>
            </a:r>
            <a:r>
              <a:rPr lang="en-US" altLang="ja-JP" dirty="0">
                <a:effectLst/>
                <a:latin typeface="Helvetica Neue" panose="02000503000000020004" pitchFamily="2" charset="0"/>
              </a:rPr>
              <a:t> see that there are five tags that can be used within </a:t>
            </a:r>
            <a:r>
              <a:rPr lang="en-US" altLang="ja-JP" dirty="0" err="1">
                <a:effectLst/>
                <a:latin typeface="Helvetica Neue" panose="02000503000000020004" pitchFamily="2" charset="0"/>
              </a:rPr>
              <a:t>teiHeader</a:t>
            </a:r>
            <a:r>
              <a:rPr lang="en-US" altLang="ja-JP"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In other words, you just need to choose from those five when writing inside the </a:t>
            </a:r>
            <a:r>
              <a:rPr lang="en-US" altLang="ja-JP" dirty="0" err="1">
                <a:effectLst/>
                <a:latin typeface="Helvetica Neue" panose="02000503000000020004" pitchFamily="2" charset="0"/>
              </a:rPr>
              <a:t>teiHeader</a:t>
            </a:r>
            <a:r>
              <a:rPr lang="en-US" altLang="ja-JP" dirty="0">
                <a:effectLst/>
                <a:latin typeface="Helvetica Neue" panose="02000503000000020004" pitchFamily="2" charset="0"/>
              </a:rPr>
              <a:t> tag.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So how should each tag be used?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The easiest way is to look up some examples.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a:p>
            <a:pPr marL="158750" indent="0">
              <a:buNone/>
            </a:pPr>
            <a:endParaRPr kumimoji="1" lang="en-US" altLang="ja-JP" dirty="0"/>
          </a:p>
        </p:txBody>
      </p:sp>
    </p:spTree>
    <p:extLst>
      <p:ext uri="{BB962C8B-B14F-4D97-AF65-F5344CB8AC3E}">
        <p14:creationId xmlns:p14="http://schemas.microsoft.com/office/powerpoint/2010/main" val="1389133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1" lang="en-GB" altLang="ja-JP" dirty="0" err="1"/>
              <a:t>Topic:Using</a:t>
            </a:r>
            <a:r>
              <a:rPr kumimoji="1" lang="en-GB" altLang="ja-JP" dirty="0"/>
              <a:t> the TEI Guidelines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1" lang="en-GB" altLang="ja-JP" dirty="0" err="1">
                <a:effectLst/>
                <a:latin typeface="Helvetica Neue" panose="02000503000000020004" pitchFamily="2" charset="0"/>
              </a:rPr>
              <a:t>Voice:Joanna</a:t>
            </a:r>
            <a:endParaRPr kumimoji="1"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Take a look at the “Example” section.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If you scroll down, you’ll see a link labeled “Show all”. Please click it.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Take a look at the “Example” section.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If you scroll down, you’ll see a link labeled “Show all”. Please click it.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1" lang="en-AU" altLang="ja-JP" dirty="0"/>
          </a:p>
          <a:p>
            <a:pPr marL="158750" indent="0">
              <a:buNone/>
            </a:pPr>
            <a:endParaRPr kumimoji="1" lang="ja-JP" altLang="en-US"/>
          </a:p>
        </p:txBody>
      </p:sp>
    </p:spTree>
    <p:extLst>
      <p:ext uri="{BB962C8B-B14F-4D97-AF65-F5344CB8AC3E}">
        <p14:creationId xmlns:p14="http://schemas.microsoft.com/office/powerpoint/2010/main" val="29104423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1" lang="en-GB" altLang="ja-JP" dirty="0" err="1"/>
              <a:t>Topic:Using</a:t>
            </a:r>
            <a:r>
              <a:rPr kumimoji="1" lang="en-GB" altLang="ja-JP" dirty="0"/>
              <a:t> the TEI Guidelines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1" lang="en-GB" altLang="ja-JP" dirty="0" err="1">
                <a:effectLst/>
                <a:latin typeface="Helvetica Neue" panose="02000503000000020004" pitchFamily="2" charset="0"/>
              </a:rPr>
              <a:t>Voice:Joanna</a:t>
            </a:r>
            <a:endParaRPr kumimoji="1"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Doing so will take you to a screen, where you’ll find many examples of how the t e </a:t>
            </a:r>
            <a:r>
              <a:rPr lang="en-US" altLang="ja-JP" dirty="0" err="1">
                <a:effectLst/>
                <a:latin typeface="Helvetica Neue" panose="02000503000000020004" pitchFamily="2" charset="0"/>
              </a:rPr>
              <a:t>i</a:t>
            </a:r>
            <a:r>
              <a:rPr lang="en-US" altLang="ja-JP" dirty="0">
                <a:effectLst/>
                <a:latin typeface="Helvetica Neue" panose="02000503000000020004" pitchFamily="2" charset="0"/>
              </a:rPr>
              <a:t> Header tag is used.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For instance, the example on the left includes explanatory notes about how to use the nested child tags.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In some cases, like the example on the right, you can even view sample entries in different languages.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Referring to these official T E I examples and when working on your own markup, is probably the best way to avoid mistakes.</a:t>
            </a: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Doing so will take you to a screen, where you’ll find many examples of how the &lt;</a:t>
            </a:r>
            <a:r>
              <a:rPr lang="en-US" altLang="ja-JP" dirty="0" err="1">
                <a:effectLst/>
                <a:latin typeface="Helvetica Neue" panose="02000503000000020004" pitchFamily="2" charset="0"/>
              </a:rPr>
              <a:t>teiHeader</a:t>
            </a:r>
            <a:r>
              <a:rPr lang="en-US" altLang="ja-JP" dirty="0">
                <a:effectLst/>
                <a:latin typeface="Helvetica Neue" panose="02000503000000020004" pitchFamily="2" charset="0"/>
              </a:rPr>
              <a:t>&gt; tag is used.</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For instance, the example on the left includes explanatory notes about how to use the nested child tags.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In some cases, like the example on the right, you can even view sample entries in different languages.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Referring to these official TEI examples and when working on your own markup, is probably the best way to avoid mistakes.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ltLang="ja-JP" dirty="0">
              <a:effectLst/>
              <a:latin typeface="Helvetica Neue" panose="02000503000000020004" pitchFamily="2" charset="0"/>
            </a:endParaRPr>
          </a:p>
        </p:txBody>
      </p:sp>
    </p:spTree>
    <p:extLst>
      <p:ext uri="{BB962C8B-B14F-4D97-AF65-F5344CB8AC3E}">
        <p14:creationId xmlns:p14="http://schemas.microsoft.com/office/powerpoint/2010/main" val="20652530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fa35aa0c5e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2fa35aa0c5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dirty="0">
                <a:effectLst/>
                <a:latin typeface="Helvetica Neue" panose="02000503000000020004" pitchFamily="2" charset="0"/>
              </a:rPr>
              <a:t>Using TEI tagging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endParaRPr lang="zh-TW" altLang="en-US"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zh-TW" dirty="0"/>
              <a:t>Have you gotten a sense of how to find the appropriate tags using the T E I Guidelines?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zh-TW" dirty="0"/>
              <a:t>The T E I Guidelines introduced in Chapter 1 are very detailed, but basically, they explain “what kind of text to structure and how to structure it.”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zh-TW" dirty="0"/>
              <a:t>Now, we’ll begin putting together the actual tags.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zh-TW" dirty="0"/>
              <a:t>Start by identifying the overall structure of the text you’re working with, for example, catalog metadata, book chapters, paragraphs, annotations, or quotations.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zh-TW" dirty="0"/>
              <a:t>Once you’ve outlined the structure, the next step is to look up which tags to use for marking each component, such as chapters or paragraphs.</a:t>
            </a: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Have you gotten a sense of how to find the appropriate tags using the TEI Guidelines?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The TEI Guidelines introduced in Chapter 1 are very detailed, but basically, they explain “what kind of text to structure and how to structure it.”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Now, we’ll begin putting together the actual tags.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Start by identifying the overall structure of the text you’re working with, for example, catalog metadata, book chapters, paragraphs, annotations, or quotations.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Once you’ve outlined the structure, the next step is to look up which tags to use for marking each component, such as chapters or paragraphs.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ltLang="ja-JP" dirty="0">
              <a:effectLst/>
              <a:latin typeface="Helvetica Neue" panose="02000503000000020004" pitchFamily="2"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fa35aa0c5e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fa35aa0c5e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dirty="0">
                <a:effectLst/>
                <a:latin typeface="Helvetica Neue" panose="02000503000000020004" pitchFamily="2" charset="0"/>
              </a:rPr>
              <a:t>Using TEI tagging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zh-TW" dirty="0">
                <a:solidFill>
                  <a:schemeClr val="dk1"/>
                </a:solidFill>
              </a:rPr>
              <a:t>Let’s begin tagging the structure from the previous slide.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zh-TW" dirty="0">
                <a:solidFill>
                  <a:schemeClr val="dk1"/>
                </a:solidFill>
              </a:rPr>
              <a:t>When adding tags under t e </a:t>
            </a:r>
            <a:r>
              <a:rPr lang="en-US" altLang="zh-TW" dirty="0" err="1">
                <a:solidFill>
                  <a:schemeClr val="dk1"/>
                </a:solidFill>
              </a:rPr>
              <a:t>i</a:t>
            </a:r>
            <a:r>
              <a:rPr lang="en-US" altLang="zh-TW" dirty="0">
                <a:solidFill>
                  <a:schemeClr val="dk1"/>
                </a:solidFill>
              </a:rPr>
              <a:t> Header and text, rather than looking up T E I tags one by one from the top, it might be easier at first to roughly examine the overall structure of the text in advance and then loosely insert the main tags that define the basic structure.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zh-TW" dirty="0">
                <a:solidFill>
                  <a:schemeClr val="dk1"/>
                </a:solidFill>
              </a:rPr>
              <a:t>You might try expressing it like the markup example on the right.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zh-TW" dirty="0">
                <a:solidFill>
                  <a:schemeClr val="dk1"/>
                </a:solidFill>
              </a:rPr>
              <a:t>Also, as with t e </a:t>
            </a:r>
            <a:r>
              <a:rPr lang="en-US" altLang="zh-TW" dirty="0" err="1">
                <a:solidFill>
                  <a:schemeClr val="dk1"/>
                </a:solidFill>
              </a:rPr>
              <a:t>i</a:t>
            </a:r>
            <a:r>
              <a:rPr lang="en-US" altLang="zh-TW" dirty="0">
                <a:solidFill>
                  <a:schemeClr val="dk1"/>
                </a:solidFill>
              </a:rPr>
              <a:t> Header, if you look up the text tag in the Guidelines, you will find a tag called body.</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zh-TW" dirty="0">
                <a:solidFill>
                  <a:schemeClr val="dk1"/>
                </a:solidFill>
              </a:rPr>
              <a:t>This is the tag used to enclose the main 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zh-TW" dirty="0">
                <a:solidFill>
                  <a:schemeClr val="dk1"/>
                </a:solidFill>
              </a:rPr>
              <a:t>Use the Guidelines’ search function to keep exploring more tags.</a:t>
            </a: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Let’s begin tagging the structure from the previous slide.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When adding tags under </a:t>
            </a:r>
            <a:r>
              <a:rPr lang="en-US" altLang="ja-JP" dirty="0" err="1">
                <a:effectLst/>
                <a:latin typeface="Helvetica Neue" panose="02000503000000020004" pitchFamily="2" charset="0"/>
              </a:rPr>
              <a:t>teiHeader</a:t>
            </a:r>
            <a:r>
              <a:rPr lang="en-US" altLang="ja-JP" dirty="0">
                <a:effectLst/>
                <a:latin typeface="Helvetica Neue" panose="02000503000000020004" pitchFamily="2" charset="0"/>
              </a:rPr>
              <a:t> and text, rather than looking up TEI tags one by one from the top, it might be easier at first to roughly examine the overall structure of the text in advance and then loosely insert the main tags that define the basic structure.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You might try expressing it like the markup example on the right.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Also, as with </a:t>
            </a:r>
            <a:r>
              <a:rPr lang="en-US" altLang="ja-JP" dirty="0" err="1">
                <a:effectLst/>
                <a:latin typeface="Helvetica Neue" panose="02000503000000020004" pitchFamily="2" charset="0"/>
              </a:rPr>
              <a:t>teiHeader</a:t>
            </a:r>
            <a:r>
              <a:rPr lang="en-US" altLang="ja-JP" dirty="0">
                <a:effectLst/>
                <a:latin typeface="Helvetica Neue" panose="02000503000000020004" pitchFamily="2" charset="0"/>
              </a:rPr>
              <a:t>, if you look up the text tag in the Guidelines, you will find a tag called body.</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This is the tag used to enclose the main 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Use the Guidelines’ search function to keep exploring more tags.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a:p>
            <a:pPr marL="0" lvl="0" indent="0" algn="l" rtl="0">
              <a:spcBef>
                <a:spcPts val="0"/>
              </a:spcBef>
              <a:spcAft>
                <a:spcPts val="0"/>
              </a:spcAft>
              <a:buNone/>
            </a:pPr>
            <a:endParaRPr lang="en-AU" altLang="ja" dirty="0">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dirty="0">
                <a:effectLst/>
                <a:latin typeface="Helvetica Neue" panose="02000503000000020004" pitchFamily="2" charset="0"/>
              </a:rPr>
              <a:t>Using TEI tagging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By referring to the T E I Guidelines and entering the appropriate tags, your markup should roughly resemble what’s shown on the screen.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In this section, we introduced how to represent textual information and structure using T E I.</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In the following sections, we’ll look at how to tag the content itself to make it useful for research.</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By referring to the TEI Guidelines and entering the appropriate tags, your markup should roughly resemble what’s shown on the screen.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In this section, we introduced how to represent textual information and structure using TEI.</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In the following sections, we’ll look at how to tag the content itself to make it useful for research.</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a:t>
            </a:r>
            <a:endParaRPr lang="en-US" altLang="ja-JP" dirty="0"/>
          </a:p>
        </p:txBody>
      </p:sp>
    </p:spTree>
    <p:extLst>
      <p:ext uri="{BB962C8B-B14F-4D97-AF65-F5344CB8AC3E}">
        <p14:creationId xmlns:p14="http://schemas.microsoft.com/office/powerpoint/2010/main" val="26882369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dirty="0">
                <a:effectLst/>
                <a:latin typeface="Helvetica Neue" panose="02000503000000020004" pitchFamily="2" charset="0"/>
              </a:rPr>
              <a:t>Using TEI tagging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That said, in the beginning, it’s often difficult to know which tags to choose.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In the definition table of tags introduced earlier, there are many terms called modules, such as core and text structure, which might be confusing.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So here, let me explain a little how to read this table.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Modules are components that group together tags and structures for specific purposes. Once you understand how modules work, it becomes easier to select appropriate tags depending on your situation.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In most cases, you’ll use general-purpose modules like core and text structure, which apply to many kinds of 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However, if your text is in a specific style, such as verse or a dictionary, you can create more suitable T E I data by using a specialized module.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Regarding these modules, there is a Japanese quick reference, explained in detail on the page shown here.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Since reading the entire vast guideline would be hard, try marking up your data while prioritizing by searching for necessary modules and sample examples using this quick reference.</a:t>
            </a: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That said, in the beginning, it’s often difficult to know which tags to choose.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In the definition table of tags introduced earlier, there are many terms called modules, such as core and </a:t>
            </a:r>
            <a:r>
              <a:rPr lang="en-US" altLang="ja-JP" dirty="0" err="1">
                <a:effectLst/>
                <a:latin typeface="Helvetica Neue" panose="02000503000000020004" pitchFamily="2" charset="0"/>
              </a:rPr>
              <a:t>textstructure</a:t>
            </a:r>
            <a:r>
              <a:rPr lang="en-US" altLang="ja-JP" dirty="0">
                <a:effectLst/>
                <a:latin typeface="Helvetica Neue" panose="02000503000000020004" pitchFamily="2" charset="0"/>
              </a:rPr>
              <a:t>, which might be confusing.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So here, let me explain a little how to read this table.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Modules are components that group together tags and structures for specific purposes. Once you understand how modules work, it becomes easier to select appropriate tags depending on your situation.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In most cases, you’ll use general-purpose modules like core and </a:t>
            </a:r>
            <a:r>
              <a:rPr lang="en-US" altLang="ja-JP" dirty="0" err="1">
                <a:effectLst/>
                <a:latin typeface="Helvetica Neue" panose="02000503000000020004" pitchFamily="2" charset="0"/>
              </a:rPr>
              <a:t>textstructure</a:t>
            </a:r>
            <a:r>
              <a:rPr lang="en-US" altLang="ja-JP" dirty="0">
                <a:effectLst/>
                <a:latin typeface="Helvetica Neue" panose="02000503000000020004" pitchFamily="2" charset="0"/>
              </a:rPr>
              <a:t>, which apply to many kinds of 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However, if your text is in a specific style, such as verse or a dictionary, you can create more suitable TEI data by using a specialized module.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Regarding these modules, there is a Japanese quick reference, explained in detail on the page </a:t>
            </a:r>
            <a:r>
              <a:rPr lang="en-GB" altLang="ja-JP" dirty="0">
                <a:effectLst/>
                <a:latin typeface="Helvetica Neue" panose="02000503000000020004" pitchFamily="2" charset="0"/>
              </a:rPr>
              <a:t>shown here</a:t>
            </a:r>
            <a:r>
              <a:rPr lang="en-US" altLang="ja-JP"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Since reading the entire vast guideline would be hard, try marking up your data while prioritizing by searching for necessary modules and sample examples using this quick reference.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a:p>
            <a:pPr marL="158750" indent="0">
              <a:buNone/>
            </a:pPr>
            <a:endParaRPr kumimoji="1" lang="en-AU" altLang="ja-JP" dirty="0"/>
          </a:p>
        </p:txBody>
      </p:sp>
    </p:spTree>
    <p:extLst>
      <p:ext uri="{BB962C8B-B14F-4D97-AF65-F5344CB8AC3E}">
        <p14:creationId xmlns:p14="http://schemas.microsoft.com/office/powerpoint/2010/main" val="8739849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1000" y="685800"/>
            <a:ext cx="6096000" cy="3429000"/>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dirty="0">
                <a:effectLst/>
                <a:latin typeface="Helvetica Neue" panose="02000503000000020004" pitchFamily="2" charset="0"/>
              </a:rPr>
              <a:t>Using TEI tagging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If you’d like to explore T E I more deeply, there are several helpful Japanese-language resources and communities.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One example is the book Introduction to Text Data Construction for the Humanities, which not only explains key T E I concepts but also presents concrete examples of converting materials used in humanities research, to T E I data.</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The T E I research Group regularly hosts online workshops and collaborative projects, open to anyone interested in working with T E I.</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Additionally, T E I markup is being applied to Aozora Bunko texts, a long-standing project that digitizes Japanese literary works, with the resulting data made publicly available.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If you’d like to explore TEI more deeply, there are several helpful Japanese-language resources and communities.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One example is the book Introduction to Text Data Construction for the Humanities, which not only explains key TEI concepts but also presents concrete examples of converting materials used in humanities research, to TEI data.</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The TEI research Group ( </a:t>
            </a:r>
            <a:r>
              <a:rPr lang="en-US" altLang="ja-JP" sz="1100" dirty="0">
                <a:solidFill>
                  <a:schemeClr val="bg2"/>
                </a:solidFill>
                <a:hlinkClick r:id="rId3">
                  <a:extLst>
                    <a:ext uri="{A12FA001-AC4F-418D-AE19-62706E023703}">
                      <ahyp:hlinkClr xmlns:ahyp="http://schemas.microsoft.com/office/drawing/2018/hyperlinkcolor" val="tx"/>
                    </a:ext>
                  </a:extLst>
                </a:hlinkClick>
              </a:rPr>
              <a:t>https://tei.dhii.jp/home</a:t>
            </a:r>
            <a:r>
              <a:rPr lang="en-US" altLang="ja-JP" sz="1100" dirty="0">
                <a:solidFill>
                  <a:schemeClr val="bg2"/>
                </a:solidFill>
              </a:rPr>
              <a:t> )</a:t>
            </a:r>
            <a:r>
              <a:rPr lang="en-US" altLang="ja-JP" dirty="0">
                <a:effectLst/>
                <a:latin typeface="Helvetica Neue" panose="02000503000000020004" pitchFamily="2" charset="0"/>
              </a:rPr>
              <a:t> regularly hosts online workshops and collaborative projects, open to anyone interested in working with TEI.</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ltLang="ja-JP" dirty="0">
                <a:effectLst/>
                <a:latin typeface="Helvetica Neue" panose="02000503000000020004" pitchFamily="2" charset="0"/>
              </a:rPr>
              <a:t>Additionally, TEI markup is being applied to Aozora Bunko texts, a long-standing project that digitizes Japanese literary works, with the resulting data made publicly available. ( </a:t>
            </a:r>
            <a:r>
              <a:rPr lang="en-US" altLang="ja-JP" sz="1100" dirty="0">
                <a:solidFill>
                  <a:schemeClr val="bg2"/>
                </a:solidFill>
                <a:hlinkClick r:id="rId4">
                  <a:extLst>
                    <a:ext uri="{A12FA001-AC4F-418D-AE19-62706E023703}">
                      <ahyp:hlinkClr xmlns:ahyp="http://schemas.microsoft.com/office/drawing/2018/hyperlinkcolor" val="tx"/>
                    </a:ext>
                  </a:extLst>
                </a:hlinkClick>
              </a:rPr>
              <a:t>https://github.com/TEI-EAJ/auto_aozora_tei</a:t>
            </a:r>
            <a:r>
              <a:rPr lang="en-US" altLang="ja-JP" sz="1100" dirty="0">
                <a:solidFill>
                  <a:schemeClr val="bg2"/>
                </a:solidFill>
              </a:rPr>
              <a:t> )</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a:p>
            <a:pPr marL="158750" indent="0">
              <a:buNone/>
            </a:pPr>
            <a:endParaRPr kumimoji="1" lang="en-AU" altLang="ja-JP" dirty="0"/>
          </a:p>
          <a:p>
            <a:pPr marL="158750" indent="0">
              <a:buNone/>
            </a:pPr>
            <a:endParaRPr kumimoji="1" lang="en-US" altLang="ja-JP" sz="1100" dirty="0"/>
          </a:p>
        </p:txBody>
      </p:sp>
    </p:spTree>
    <p:extLst>
      <p:ext uri="{BB962C8B-B14F-4D97-AF65-F5344CB8AC3E}">
        <p14:creationId xmlns:p14="http://schemas.microsoft.com/office/powerpoint/2010/main" val="42740040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fa35aa0c5e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fa35aa0c5e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Topic:</a:t>
            </a:r>
            <a:r>
              <a:rPr lang="en-GB" dirty="0">
                <a:effectLst/>
                <a:latin typeface="Helvetica Neue" panose="02000503000000020004" pitchFamily="2" charset="0"/>
              </a:rPr>
              <a:t>Using TEI tagging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altLang="ja-JP" dirty="0" err="1">
                <a:effectLst/>
                <a:latin typeface="Helvetica Neue" panose="02000503000000020004" pitchFamily="2" charset="0"/>
              </a:rPr>
              <a:t>Voice:Joanna</a:t>
            </a:r>
            <a:endParaRPr lang="en-GB" altLang="ja-JP"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effectLst/>
              <a:latin typeface="Helvetica Neue" panose="02000503000000020004" pitchFamily="2" charset="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```text</a:t>
            </a:r>
            <a:endParaRPr lang="ja-JP" altLang="en-US">
              <a:effectLst/>
              <a:latin typeface=".AppleSystemUIFontMonospaced"/>
              <a:ea typeface="Hiragino Sans" panose="020B0400000000000000" pitchFamily="34" charset="-128"/>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rPr>
              <a:t>The T E I Guidelines are based on the idea that, because materials in the humanities are so diverse, it is the users or communities who should decide how to apply tagging.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rPr>
              <a:t>For that reason, it is recommended to look for T E I samples that are similar to the type of text you are working with.</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rPr>
              <a:t>Even if you’re still unsure about how to use tags at this point, don’t worry.</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rPr>
              <a:t>In the next section, we will do a hands-on session where we create T E I data and analyze it using an app.</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rPr>
              <a:t>Practice makes perfect after all! Let’s dive in!</a:t>
            </a:r>
          </a:p>
          <a:p>
            <a:pPr marL="0" lvl="0" indent="0" algn="l" rtl="0">
              <a:spcBef>
                <a:spcPts val="0"/>
              </a:spcBef>
              <a:spcAft>
                <a:spcPts val="0"/>
              </a:spcAft>
              <a:buNone/>
            </a:pPr>
            <a:endParaRPr lang="en-US" altLang="ja-JP" dirty="0">
              <a:effectLst/>
              <a:latin typeface="Helvetica Neue" panose="02000503000000020004" pitchFamily="2" charset="0"/>
            </a:endParaRPr>
          </a:p>
          <a:p>
            <a:pPr marL="0" lvl="0" indent="0" algn="l" rtl="0">
              <a:spcBef>
                <a:spcPts val="0"/>
              </a:spcBef>
              <a:spcAft>
                <a:spcPts val="0"/>
              </a:spcAft>
              <a:buNone/>
            </a:pPr>
            <a:r>
              <a:rPr lang="en-US" dirty="0">
                <a:effectLst/>
                <a:latin typeface="Helvetica Neue" panose="02000503000000020004" pitchFamily="2" charset="0"/>
              </a:rPr>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```description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The TEI Guidelines are based on the idea that, because materials in the humanities are so diverse, it is the users or communities who should decide how to apply tagging.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For that reason, it is recommended to look for TEI samples that are similar to the type of text you are working with.</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Even if you’re still unsure about how to use tags at this point, don’t worry.</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In the next section, we will do a hands-on session where we create TEI data and analyze it using an app.</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Practice makes perfect after all! Let’s dive in!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effectLst/>
                <a:latin typeface="Helvetica Neue" panose="02000503000000020004" pitchFamily="2" charset="0"/>
              </a:rPr>
              <a:t>```</a:t>
            </a:r>
            <a:endParaRPr lang="en-US" altLang="ja-JP"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45225" y="2762725"/>
            <a:ext cx="6736500" cy="11598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400"/>
              <a:buNone/>
              <a:defRPr sz="3200" b="1" i="0">
                <a:solidFill>
                  <a:schemeClr val="dk2"/>
                </a:solidFill>
                <a:latin typeface="BIZ UDPGothic" panose="020B0400000000000000" pitchFamily="34" charset="-128"/>
                <a:ea typeface="BIZ UDPGothic" panose="020B0400000000000000" pitchFamily="34" charset="-128"/>
              </a:defRPr>
            </a:lvl1pPr>
            <a:lvl2pPr lvl="1">
              <a:spcBef>
                <a:spcPts val="0"/>
              </a:spcBef>
              <a:spcAft>
                <a:spcPts val="0"/>
              </a:spcAft>
              <a:buClr>
                <a:schemeClr val="dk2"/>
              </a:buClr>
              <a:buSzPts val="4400"/>
              <a:buNone/>
              <a:defRPr sz="4400">
                <a:solidFill>
                  <a:schemeClr val="dk2"/>
                </a:solidFill>
              </a:defRPr>
            </a:lvl2pPr>
            <a:lvl3pPr lvl="2">
              <a:spcBef>
                <a:spcPts val="0"/>
              </a:spcBef>
              <a:spcAft>
                <a:spcPts val="0"/>
              </a:spcAft>
              <a:buClr>
                <a:schemeClr val="dk2"/>
              </a:buClr>
              <a:buSzPts val="4400"/>
              <a:buNone/>
              <a:defRPr sz="4400">
                <a:solidFill>
                  <a:schemeClr val="dk2"/>
                </a:solidFill>
              </a:defRPr>
            </a:lvl3pPr>
            <a:lvl4pPr lvl="3">
              <a:spcBef>
                <a:spcPts val="0"/>
              </a:spcBef>
              <a:spcAft>
                <a:spcPts val="0"/>
              </a:spcAft>
              <a:buClr>
                <a:schemeClr val="dk2"/>
              </a:buClr>
              <a:buSzPts val="4400"/>
              <a:buNone/>
              <a:defRPr sz="4400">
                <a:solidFill>
                  <a:schemeClr val="dk2"/>
                </a:solidFill>
              </a:defRPr>
            </a:lvl4pPr>
            <a:lvl5pPr lvl="4">
              <a:spcBef>
                <a:spcPts val="0"/>
              </a:spcBef>
              <a:spcAft>
                <a:spcPts val="0"/>
              </a:spcAft>
              <a:buClr>
                <a:schemeClr val="dk2"/>
              </a:buClr>
              <a:buSzPts val="4400"/>
              <a:buNone/>
              <a:defRPr sz="4400">
                <a:solidFill>
                  <a:schemeClr val="dk2"/>
                </a:solidFill>
              </a:defRPr>
            </a:lvl5pPr>
            <a:lvl6pPr lvl="5">
              <a:spcBef>
                <a:spcPts val="0"/>
              </a:spcBef>
              <a:spcAft>
                <a:spcPts val="0"/>
              </a:spcAft>
              <a:buClr>
                <a:schemeClr val="dk2"/>
              </a:buClr>
              <a:buSzPts val="4400"/>
              <a:buNone/>
              <a:defRPr sz="4400">
                <a:solidFill>
                  <a:schemeClr val="dk2"/>
                </a:solidFill>
              </a:defRPr>
            </a:lvl6pPr>
            <a:lvl7pPr lvl="6">
              <a:spcBef>
                <a:spcPts val="0"/>
              </a:spcBef>
              <a:spcAft>
                <a:spcPts val="0"/>
              </a:spcAft>
              <a:buClr>
                <a:schemeClr val="dk2"/>
              </a:buClr>
              <a:buSzPts val="4400"/>
              <a:buNone/>
              <a:defRPr sz="4400">
                <a:solidFill>
                  <a:schemeClr val="dk2"/>
                </a:solidFill>
              </a:defRPr>
            </a:lvl7pPr>
            <a:lvl8pPr lvl="7">
              <a:spcBef>
                <a:spcPts val="0"/>
              </a:spcBef>
              <a:spcAft>
                <a:spcPts val="0"/>
              </a:spcAft>
              <a:buClr>
                <a:schemeClr val="dk2"/>
              </a:buClr>
              <a:buSzPts val="4400"/>
              <a:buNone/>
              <a:defRPr sz="4400">
                <a:solidFill>
                  <a:schemeClr val="dk2"/>
                </a:solidFill>
              </a:defRPr>
            </a:lvl8pPr>
            <a:lvl9pPr lvl="8">
              <a:spcBef>
                <a:spcPts val="0"/>
              </a:spcBef>
              <a:spcAft>
                <a:spcPts val="0"/>
              </a:spcAft>
              <a:buClr>
                <a:schemeClr val="dk2"/>
              </a:buClr>
              <a:buSzPts val="4400"/>
              <a:buNone/>
              <a:defRPr sz="4400">
                <a:solidFill>
                  <a:schemeClr val="dk2"/>
                </a:solidFill>
              </a:defRPr>
            </a:lvl9pPr>
          </a:lstStyle>
          <a:p>
            <a:r>
              <a:rPr lang="ja-JP" altLang="en-US"/>
              <a:t>マスター タイトルの書式設定</a:t>
            </a:r>
            <a:endParaRPr/>
          </a:p>
        </p:txBody>
      </p:sp>
      <p:sp>
        <p:nvSpPr>
          <p:cNvPr id="11" name="Google Shape;11;p2"/>
          <p:cNvSpPr/>
          <p:nvPr/>
        </p:nvSpPr>
        <p:spPr>
          <a:xfrm>
            <a:off x="5938246" y="2533163"/>
            <a:ext cx="7218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2" name="Google Shape;12;p2"/>
          <p:cNvSpPr/>
          <p:nvPr/>
        </p:nvSpPr>
        <p:spPr>
          <a:xfrm>
            <a:off x="6659861" y="2533163"/>
            <a:ext cx="7218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3" name="Google Shape;13;p2"/>
          <p:cNvSpPr/>
          <p:nvPr/>
        </p:nvSpPr>
        <p:spPr>
          <a:xfrm>
            <a:off x="-1" y="2533163"/>
            <a:ext cx="7218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4" name="Google Shape;14;p2"/>
          <p:cNvSpPr/>
          <p:nvPr/>
        </p:nvSpPr>
        <p:spPr>
          <a:xfrm>
            <a:off x="721425" y="2533163"/>
            <a:ext cx="52167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222321459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5"/>
        <p:cNvGrpSpPr/>
        <p:nvPr/>
      </p:nvGrpSpPr>
      <p:grpSpPr>
        <a:xfrm>
          <a:off x="0" y="0"/>
          <a:ext cx="0" cy="0"/>
          <a:chOff x="0" y="0"/>
          <a:chExt cx="0" cy="0"/>
        </a:xfrm>
      </p:grpSpPr>
      <p:sp>
        <p:nvSpPr>
          <p:cNvPr id="16" name="Google Shape;16;p3"/>
          <p:cNvSpPr/>
          <p:nvPr/>
        </p:nvSpPr>
        <p:spPr>
          <a:xfrm>
            <a:off x="0" y="0"/>
            <a:ext cx="9144000" cy="3993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p>
        </p:txBody>
      </p:sp>
      <p:sp>
        <p:nvSpPr>
          <p:cNvPr id="17" name="Google Shape;17;p3"/>
          <p:cNvSpPr txBox="1">
            <a:spLocks noGrp="1"/>
          </p:cNvSpPr>
          <p:nvPr>
            <p:ph type="ctrTitle"/>
          </p:nvPr>
        </p:nvSpPr>
        <p:spPr>
          <a:xfrm>
            <a:off x="685800" y="1583342"/>
            <a:ext cx="77724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4800"/>
              <a:buNone/>
              <a:defRPr sz="4000" b="1" i="0">
                <a:solidFill>
                  <a:schemeClr val="lt1"/>
                </a:solidFill>
                <a:latin typeface="BIZ UDPGothic" panose="020B0400000000000000" pitchFamily="34" charset="-128"/>
                <a:ea typeface="BIZ UDPGothic" panose="020B0400000000000000" pitchFamily="34" charset="-128"/>
              </a:defRPr>
            </a:lvl1pPr>
            <a:lvl2pPr lvl="1" algn="ctr" rtl="0">
              <a:spcBef>
                <a:spcPts val="0"/>
              </a:spcBef>
              <a:spcAft>
                <a:spcPts val="0"/>
              </a:spcAft>
              <a:buClr>
                <a:schemeClr val="lt1"/>
              </a:buClr>
              <a:buSzPts val="4800"/>
              <a:buNone/>
              <a:defRPr sz="4800">
                <a:solidFill>
                  <a:schemeClr val="lt1"/>
                </a:solidFill>
              </a:defRPr>
            </a:lvl2pPr>
            <a:lvl3pPr lvl="2" algn="ctr" rtl="0">
              <a:spcBef>
                <a:spcPts val="0"/>
              </a:spcBef>
              <a:spcAft>
                <a:spcPts val="0"/>
              </a:spcAft>
              <a:buClr>
                <a:schemeClr val="lt1"/>
              </a:buClr>
              <a:buSzPts val="4800"/>
              <a:buNone/>
              <a:defRPr sz="4800">
                <a:solidFill>
                  <a:schemeClr val="lt1"/>
                </a:solidFill>
              </a:defRPr>
            </a:lvl3pPr>
            <a:lvl4pPr lvl="3" algn="ctr" rtl="0">
              <a:spcBef>
                <a:spcPts val="0"/>
              </a:spcBef>
              <a:spcAft>
                <a:spcPts val="0"/>
              </a:spcAft>
              <a:buClr>
                <a:schemeClr val="lt1"/>
              </a:buClr>
              <a:buSzPts val="4800"/>
              <a:buNone/>
              <a:defRPr sz="4800">
                <a:solidFill>
                  <a:schemeClr val="lt1"/>
                </a:solidFill>
              </a:defRPr>
            </a:lvl4pPr>
            <a:lvl5pPr lvl="4" algn="ctr" rtl="0">
              <a:spcBef>
                <a:spcPts val="0"/>
              </a:spcBef>
              <a:spcAft>
                <a:spcPts val="0"/>
              </a:spcAft>
              <a:buClr>
                <a:schemeClr val="lt1"/>
              </a:buClr>
              <a:buSzPts val="4800"/>
              <a:buNone/>
              <a:defRPr sz="4800">
                <a:solidFill>
                  <a:schemeClr val="lt1"/>
                </a:solidFill>
              </a:defRPr>
            </a:lvl5pPr>
            <a:lvl6pPr lvl="5" algn="ctr" rtl="0">
              <a:spcBef>
                <a:spcPts val="0"/>
              </a:spcBef>
              <a:spcAft>
                <a:spcPts val="0"/>
              </a:spcAft>
              <a:buClr>
                <a:schemeClr val="lt1"/>
              </a:buClr>
              <a:buSzPts val="4800"/>
              <a:buNone/>
              <a:defRPr sz="4800">
                <a:solidFill>
                  <a:schemeClr val="lt1"/>
                </a:solidFill>
              </a:defRPr>
            </a:lvl6pPr>
            <a:lvl7pPr lvl="6" algn="ctr" rtl="0">
              <a:spcBef>
                <a:spcPts val="0"/>
              </a:spcBef>
              <a:spcAft>
                <a:spcPts val="0"/>
              </a:spcAft>
              <a:buClr>
                <a:schemeClr val="lt1"/>
              </a:buClr>
              <a:buSzPts val="4800"/>
              <a:buNone/>
              <a:defRPr sz="4800">
                <a:solidFill>
                  <a:schemeClr val="lt1"/>
                </a:solidFill>
              </a:defRPr>
            </a:lvl7pPr>
            <a:lvl8pPr lvl="7" algn="ctr" rtl="0">
              <a:spcBef>
                <a:spcPts val="0"/>
              </a:spcBef>
              <a:spcAft>
                <a:spcPts val="0"/>
              </a:spcAft>
              <a:buClr>
                <a:schemeClr val="lt1"/>
              </a:buClr>
              <a:buSzPts val="4800"/>
              <a:buNone/>
              <a:defRPr sz="4800">
                <a:solidFill>
                  <a:schemeClr val="lt1"/>
                </a:solidFill>
              </a:defRPr>
            </a:lvl8pPr>
            <a:lvl9pPr lvl="8" algn="ctr" rtl="0">
              <a:spcBef>
                <a:spcPts val="0"/>
              </a:spcBef>
              <a:spcAft>
                <a:spcPts val="0"/>
              </a:spcAft>
              <a:buClr>
                <a:schemeClr val="lt1"/>
              </a:buClr>
              <a:buSzPts val="4800"/>
              <a:buNone/>
              <a:defRPr sz="4800">
                <a:solidFill>
                  <a:schemeClr val="lt1"/>
                </a:solidFill>
              </a:defRPr>
            </a:lvl9pPr>
          </a:lstStyle>
          <a:p>
            <a:r>
              <a:rPr lang="ja-JP" altLang="en-US"/>
              <a:t>マスター タイトルの書式設定</a:t>
            </a:r>
            <a:endParaRPr/>
          </a:p>
        </p:txBody>
      </p:sp>
      <p:sp>
        <p:nvSpPr>
          <p:cNvPr id="18" name="Google Shape;18;p3"/>
          <p:cNvSpPr txBox="1">
            <a:spLocks noGrp="1"/>
          </p:cNvSpPr>
          <p:nvPr>
            <p:ph type="subTitle" idx="1"/>
          </p:nvPr>
        </p:nvSpPr>
        <p:spPr>
          <a:xfrm>
            <a:off x="685800" y="2840053"/>
            <a:ext cx="77724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2400"/>
              <a:buNone/>
              <a:defRPr sz="2400" b="0" i="0">
                <a:solidFill>
                  <a:schemeClr val="lt1"/>
                </a:solidFill>
                <a:latin typeface="BIZ UDPGothic" panose="020B0400000000000000" pitchFamily="34" charset="-128"/>
                <a:ea typeface="BIZ UDPGothic" panose="020B0400000000000000" pitchFamily="34" charset="-128"/>
              </a:defRPr>
            </a:lvl1pPr>
            <a:lvl2pPr lvl="1" algn="ctr" rtl="0">
              <a:spcBef>
                <a:spcPts val="0"/>
              </a:spcBef>
              <a:spcAft>
                <a:spcPts val="0"/>
              </a:spcAft>
              <a:buClr>
                <a:schemeClr val="lt1"/>
              </a:buClr>
              <a:buSzPts val="2400"/>
              <a:buNone/>
              <a:defRPr b="1">
                <a:solidFill>
                  <a:schemeClr val="lt1"/>
                </a:solidFill>
              </a:defRPr>
            </a:lvl2pPr>
            <a:lvl3pPr lvl="2" algn="ctr" rtl="0">
              <a:spcBef>
                <a:spcPts val="0"/>
              </a:spcBef>
              <a:spcAft>
                <a:spcPts val="0"/>
              </a:spcAft>
              <a:buClr>
                <a:schemeClr val="lt1"/>
              </a:buClr>
              <a:buSzPts val="2400"/>
              <a:buNone/>
              <a:defRPr b="1">
                <a:solidFill>
                  <a:schemeClr val="lt1"/>
                </a:solidFill>
              </a:defRPr>
            </a:lvl3pPr>
            <a:lvl4pPr lvl="3" algn="ctr" rtl="0">
              <a:spcBef>
                <a:spcPts val="0"/>
              </a:spcBef>
              <a:spcAft>
                <a:spcPts val="0"/>
              </a:spcAft>
              <a:buClr>
                <a:schemeClr val="lt1"/>
              </a:buClr>
              <a:buSzPts val="2400"/>
              <a:buNone/>
              <a:defRPr sz="2400" b="1">
                <a:solidFill>
                  <a:schemeClr val="lt1"/>
                </a:solidFill>
              </a:defRPr>
            </a:lvl4pPr>
            <a:lvl5pPr lvl="4" algn="ctr" rtl="0">
              <a:spcBef>
                <a:spcPts val="0"/>
              </a:spcBef>
              <a:spcAft>
                <a:spcPts val="0"/>
              </a:spcAft>
              <a:buClr>
                <a:schemeClr val="lt1"/>
              </a:buClr>
              <a:buSzPts val="2400"/>
              <a:buNone/>
              <a:defRPr sz="2400" b="1">
                <a:solidFill>
                  <a:schemeClr val="lt1"/>
                </a:solidFill>
              </a:defRPr>
            </a:lvl5pPr>
            <a:lvl6pPr lvl="5" algn="ctr" rtl="0">
              <a:spcBef>
                <a:spcPts val="0"/>
              </a:spcBef>
              <a:spcAft>
                <a:spcPts val="0"/>
              </a:spcAft>
              <a:buClr>
                <a:schemeClr val="lt1"/>
              </a:buClr>
              <a:buSzPts val="2400"/>
              <a:buNone/>
              <a:defRPr sz="2400" b="1">
                <a:solidFill>
                  <a:schemeClr val="lt1"/>
                </a:solidFill>
              </a:defRPr>
            </a:lvl6pPr>
            <a:lvl7pPr lvl="6" algn="ctr" rtl="0">
              <a:spcBef>
                <a:spcPts val="0"/>
              </a:spcBef>
              <a:spcAft>
                <a:spcPts val="0"/>
              </a:spcAft>
              <a:buClr>
                <a:schemeClr val="lt1"/>
              </a:buClr>
              <a:buSzPts val="2400"/>
              <a:buNone/>
              <a:defRPr sz="2400" b="1">
                <a:solidFill>
                  <a:schemeClr val="lt1"/>
                </a:solidFill>
              </a:defRPr>
            </a:lvl7pPr>
            <a:lvl8pPr lvl="7" algn="ctr" rtl="0">
              <a:spcBef>
                <a:spcPts val="0"/>
              </a:spcBef>
              <a:spcAft>
                <a:spcPts val="0"/>
              </a:spcAft>
              <a:buClr>
                <a:schemeClr val="lt1"/>
              </a:buClr>
              <a:buSzPts val="2400"/>
              <a:buNone/>
              <a:defRPr sz="2400" b="1">
                <a:solidFill>
                  <a:schemeClr val="lt1"/>
                </a:solidFill>
              </a:defRPr>
            </a:lvl8pPr>
            <a:lvl9pPr lvl="8" algn="ctr" rtl="0">
              <a:spcBef>
                <a:spcPts val="0"/>
              </a:spcBef>
              <a:spcAft>
                <a:spcPts val="0"/>
              </a:spcAft>
              <a:buClr>
                <a:schemeClr val="lt1"/>
              </a:buClr>
              <a:buSzPts val="2400"/>
              <a:buNone/>
              <a:defRPr sz="2400" b="1">
                <a:solidFill>
                  <a:schemeClr val="lt1"/>
                </a:solidFill>
              </a:defRPr>
            </a:lvl9pPr>
          </a:lstStyle>
          <a:p>
            <a:r>
              <a:rPr lang="ja-JP" altLang="en-US"/>
              <a:t>マスター サブタイトルの書式設定</a:t>
            </a:r>
            <a:endParaRPr/>
          </a:p>
        </p:txBody>
      </p:sp>
      <p:sp>
        <p:nvSpPr>
          <p:cNvPr id="19" name="Google Shape;19;p3"/>
          <p:cNvSpPr/>
          <p:nvPr/>
        </p:nvSpPr>
        <p:spPr>
          <a:xfrm>
            <a:off x="3047704" y="3992850"/>
            <a:ext cx="3047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0" name="Google Shape;20;p3"/>
          <p:cNvSpPr/>
          <p:nvPr/>
        </p:nvSpPr>
        <p:spPr>
          <a:xfrm>
            <a:off x="6096271" y="3992850"/>
            <a:ext cx="3047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1" name="Google Shape;21;p3"/>
          <p:cNvSpPr/>
          <p:nvPr/>
        </p:nvSpPr>
        <p:spPr>
          <a:xfrm>
            <a:off x="1" y="3992850"/>
            <a:ext cx="3047700" cy="77100"/>
          </a:xfrm>
          <a:prstGeom prst="rect">
            <a:avLst/>
          </a:prstGeom>
          <a:solidFill>
            <a:schemeClr val="bg1">
              <a:lumMod val="5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2" name="Google Shape;22;p3"/>
          <p:cNvSpPr txBox="1">
            <a:spLocks noGrp="1"/>
          </p:cNvSpPr>
          <p:nvPr>
            <p:ph type="sldNum" idx="12"/>
          </p:nvPr>
        </p:nvSpPr>
        <p:spPr>
          <a:xfrm>
            <a:off x="0" y="4717811"/>
            <a:ext cx="9144000" cy="313500"/>
          </a:xfrm>
          <a:prstGeom prst="rect">
            <a:avLst/>
          </a:prstGeom>
        </p:spPr>
        <p:txBody>
          <a:bodyPr spcFirstLastPara="1" wrap="square" lIns="91425" tIns="91425" rIns="91425" bIns="91425" anchor="t" anchorCtr="0">
            <a:noAutofit/>
          </a:bodyPr>
          <a:lstStyle>
            <a:lvl1pPr lvl="0" algn="ctr">
              <a:buNone/>
              <a:defRPr b="0" i="0"/>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Tree>
    <p:extLst>
      <p:ext uri="{BB962C8B-B14F-4D97-AF65-F5344CB8AC3E}">
        <p14:creationId xmlns:p14="http://schemas.microsoft.com/office/powerpoint/2010/main" val="139850497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cSld name="3_タイトルとコンテンツ">
    <p:bg>
      <p:bgPr>
        <a:solidFill>
          <a:schemeClr val="bg1"/>
        </a:solidFill>
        <a:effectLst/>
      </p:bgPr>
    </p:bg>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463696FB-5032-2C33-044E-CF9EE241F81D}"/>
              </a:ext>
            </a:extLst>
          </p:cNvPr>
          <p:cNvSpPr/>
          <p:nvPr/>
        </p:nvSpPr>
        <p:spPr>
          <a:xfrm>
            <a:off x="0" y="-3644"/>
            <a:ext cx="9144000" cy="1063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4000">
              <a:solidFill>
                <a:schemeClr val="bg1"/>
              </a:solidFill>
              <a:latin typeface="BIZ UDPGothic" panose="020B0400000000000000" pitchFamily="34" charset="-128"/>
              <a:ea typeface="BIZ UDPGothic" panose="020B0400000000000000" pitchFamily="34" charset="-128"/>
            </a:endParaRPr>
          </a:p>
        </p:txBody>
      </p:sp>
      <p:sp>
        <p:nvSpPr>
          <p:cNvPr id="2" name="タイトル 1"/>
          <p:cNvSpPr>
            <a:spLocks noGrp="1"/>
          </p:cNvSpPr>
          <p:nvPr>
            <p:ph type="title"/>
          </p:nvPr>
        </p:nvSpPr>
        <p:spPr>
          <a:xfrm>
            <a:off x="457200" y="87474"/>
            <a:ext cx="8229600" cy="972108"/>
          </a:xfrm>
          <a:prstGeom prst="rect">
            <a:avLst/>
          </a:prstGeom>
        </p:spPr>
        <p:txBody>
          <a:bodyPr>
            <a:normAutofit/>
          </a:bodyPr>
          <a:lstStyle>
            <a:lvl1pPr>
              <a:defRPr sz="3200">
                <a:solidFill>
                  <a:schemeClr val="bg1"/>
                </a:solidFill>
                <a:latin typeface="BIZ UDPGothic" panose="020B0400000000000000" pitchFamily="34" charset="-128"/>
                <a:ea typeface="BIZ UDPGothic" panose="020B0400000000000000" pitchFamily="34" charset="-128"/>
              </a:defRPr>
            </a:lvl1pPr>
          </a:lstStyle>
          <a:p>
            <a:r>
              <a:rPr lang="ja-JP" altLang="en-US"/>
              <a:t>マスター タイトルの書式設定</a:t>
            </a:r>
          </a:p>
        </p:txBody>
      </p:sp>
      <p:sp>
        <p:nvSpPr>
          <p:cNvPr id="8" name="コンテンツ プレースホルダー 2"/>
          <p:cNvSpPr>
            <a:spLocks noGrp="1"/>
          </p:cNvSpPr>
          <p:nvPr>
            <p:ph idx="1"/>
          </p:nvPr>
        </p:nvSpPr>
        <p:spPr>
          <a:xfrm>
            <a:off x="782852" y="1200155"/>
            <a:ext cx="7903948" cy="3394472"/>
          </a:xfrm>
          <a:prstGeom prst="rect">
            <a:avLst/>
          </a:prstGeom>
        </p:spPr>
        <p:txBody>
          <a:bodyPr>
            <a:normAutofit/>
          </a:bodyPr>
          <a:lstStyle>
            <a:lvl1pPr marL="0" indent="0" eaLnBrk="1">
              <a:lnSpc>
                <a:spcPct val="110000"/>
              </a:lnSpc>
              <a:buFont typeface="Wingdings" panose="05000000000000000000" pitchFamily="2" charset="2"/>
              <a:buNone/>
              <a:defRPr sz="3200">
                <a:latin typeface="BIZ UDPGothic" panose="020B0400000000000000" pitchFamily="34" charset="-128"/>
                <a:ea typeface="BIZ UDPGothic" panose="020B0400000000000000" pitchFamily="34" charset="-128"/>
              </a:defRPr>
            </a:lvl1pPr>
            <a:lvl2pPr marL="335720" indent="-130957" eaLnBrk="1">
              <a:buFont typeface="Wingdings" panose="05000000000000000000" pitchFamily="2" charset="2"/>
              <a:buChar char=""/>
              <a:tabLst/>
              <a:defRPr sz="2400">
                <a:latin typeface="BIZ UDPGothic" panose="020B0400000000000000" pitchFamily="34" charset="-128"/>
                <a:ea typeface="BIZ UDPGothic" panose="020B0400000000000000" pitchFamily="34" charset="-128"/>
              </a:defRPr>
            </a:lvl2pPr>
            <a:lvl3pPr marL="540490" indent="-138101" eaLnBrk="1">
              <a:buFont typeface="游ゴシック" panose="020B0400000000000000" pitchFamily="50" charset="-128"/>
              <a:buChar char="-"/>
              <a:defRPr sz="2000">
                <a:latin typeface="BIZ UDPGothic" panose="020B0400000000000000" pitchFamily="34" charset="-128"/>
                <a:ea typeface="BIZ UDPGothic" panose="020B0400000000000000" pitchFamily="34" charset="-128"/>
              </a:defRPr>
            </a:lvl3pPr>
            <a:lvl4pPr marL="741686" indent="0">
              <a:buNone/>
              <a:defRPr sz="2000">
                <a:latin typeface="BIZ UDPGothic" panose="020B0400000000000000" pitchFamily="34" charset="-128"/>
                <a:ea typeface="BIZ UDPGothic" panose="020B0400000000000000" pitchFamily="34" charset="-128"/>
              </a:defRPr>
            </a:lvl4pPr>
            <a:lvl5pPr marL="672638" indent="-132148" eaLnBrk="1">
              <a:defRPr sz="1200">
                <a:latin typeface="游ゴシック" panose="020B0400000000000000" pitchFamily="50" charset="-128"/>
                <a:ea typeface="游ゴシック" panose="020B0400000000000000" pitchFamily="50" charset="-128"/>
              </a:defRPr>
            </a:lvl5pPr>
          </a:lstStyle>
          <a:p>
            <a:pPr lvl="0"/>
            <a:r>
              <a:rPr lang="ja-JP" altLang="en-US"/>
              <a:t>マスター テキストの書式設定</a:t>
            </a:r>
          </a:p>
        </p:txBody>
      </p:sp>
      <p:sp>
        <p:nvSpPr>
          <p:cNvPr id="4" name="Google Shape;59;p8">
            <a:extLst>
              <a:ext uri="{FF2B5EF4-FFF2-40B4-BE49-F238E27FC236}">
                <a16:creationId xmlns:a16="http://schemas.microsoft.com/office/drawing/2014/main" id="{00D67FBA-F066-9867-8056-EF48ECD19EC3}"/>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0;p8">
            <a:extLst>
              <a:ext uri="{FF2B5EF4-FFF2-40B4-BE49-F238E27FC236}">
                <a16:creationId xmlns:a16="http://schemas.microsoft.com/office/drawing/2014/main" id="{52E464C6-1E3C-EE9F-E330-5BA9F99E67CB}"/>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 name="Google Shape;61;p8">
            <a:extLst>
              <a:ext uri="{FF2B5EF4-FFF2-40B4-BE49-F238E27FC236}">
                <a16:creationId xmlns:a16="http://schemas.microsoft.com/office/drawing/2014/main" id="{B2342AFD-156D-8E8E-C1CD-8479FF433697}"/>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7" name="Google Shape;62;p8">
            <a:extLst>
              <a:ext uri="{FF2B5EF4-FFF2-40B4-BE49-F238E27FC236}">
                <a16:creationId xmlns:a16="http://schemas.microsoft.com/office/drawing/2014/main" id="{AFE9CB05-7C3A-B19A-D12F-532957D1BA4F}"/>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0" name="Google Shape;38;p5">
            <a:extLst>
              <a:ext uri="{FF2B5EF4-FFF2-40B4-BE49-F238E27FC236}">
                <a16:creationId xmlns:a16="http://schemas.microsoft.com/office/drawing/2014/main" id="{485A3DD4-FE69-D0A9-3DE5-BC9625908E7E}"/>
              </a:ext>
            </a:extLst>
          </p:cNvPr>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48F63A3B-78C7-47BE-AE5E-E10140E04643}" type="slidenum">
              <a:rPr lang="en-US" dirty="0"/>
              <a:t>‹#›</a:t>
            </a:fld>
            <a:endParaRPr lang="en-US"/>
          </a:p>
        </p:txBody>
      </p:sp>
    </p:spTree>
    <p:extLst>
      <p:ext uri="{BB962C8B-B14F-4D97-AF65-F5344CB8AC3E}">
        <p14:creationId xmlns:p14="http://schemas.microsoft.com/office/powerpoint/2010/main" val="421980038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39"/>
        <p:cNvGrpSpPr/>
        <p:nvPr/>
      </p:nvGrpSpPr>
      <p:grpSpPr>
        <a:xfrm>
          <a:off x="0" y="0"/>
          <a:ext cx="0" cy="0"/>
          <a:chOff x="0" y="0"/>
          <a:chExt cx="0" cy="0"/>
        </a:xfrm>
      </p:grpSpPr>
      <p:sp>
        <p:nvSpPr>
          <p:cNvPr id="44" name="Google Shape;44;p6"/>
          <p:cNvSpPr txBox="1">
            <a:spLocks noGrp="1"/>
          </p:cNvSpPr>
          <p:nvPr>
            <p:ph type="title"/>
          </p:nvPr>
        </p:nvSpPr>
        <p:spPr>
          <a:xfrm>
            <a:off x="893700" y="358389"/>
            <a:ext cx="7356366" cy="701287"/>
          </a:xfrm>
          <a:prstGeom prst="rect">
            <a:avLst/>
          </a:prstGeom>
        </p:spPr>
        <p:txBody>
          <a:bodyPr spcFirstLastPara="1" wrap="square" lIns="91425" tIns="91425" rIns="91425" bIns="91425" anchor="ctr" anchorCtr="0">
            <a:noAutofit/>
          </a:bodyPr>
          <a:lstStyle>
            <a:lvl1pPr lvl="0" algn="ctr">
              <a:spcBef>
                <a:spcPts val="0"/>
              </a:spcBef>
              <a:spcAft>
                <a:spcPts val="0"/>
              </a:spcAft>
              <a:buSzPts val="3200"/>
              <a:buNone/>
              <a:defRPr b="1" i="0">
                <a:solidFill>
                  <a:schemeClr val="tx1">
                    <a:lumMod val="50000"/>
                  </a:schemeClr>
                </a:solidFill>
                <a:latin typeface="BIZ UDPGothic" panose="020B0400000000000000" pitchFamily="34" charset="-128"/>
                <a:ea typeface="BIZ UDPGothic" panose="020B0400000000000000" pitchFamily="34" charset="-128"/>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r>
              <a:rPr lang="ja-JP" altLang="en-US"/>
              <a:t>マスター タイトルの書式設定</a:t>
            </a:r>
            <a:endParaRPr/>
          </a:p>
        </p:txBody>
      </p:sp>
      <p:sp>
        <p:nvSpPr>
          <p:cNvPr id="45" name="Google Shape;45;p6"/>
          <p:cNvSpPr txBox="1">
            <a:spLocks noGrp="1"/>
          </p:cNvSpPr>
          <p:nvPr>
            <p:ph type="body" idx="1"/>
          </p:nvPr>
        </p:nvSpPr>
        <p:spPr>
          <a:xfrm>
            <a:off x="893624" y="1200150"/>
            <a:ext cx="3581679" cy="3725700"/>
          </a:xfrm>
          <a:prstGeom prst="rect">
            <a:avLst/>
          </a:prstGeom>
        </p:spPr>
        <p:txBody>
          <a:bodyPr spcFirstLastPara="1" wrap="square" lIns="91425" tIns="91425" rIns="91425" bIns="91425" anchor="t" anchorCtr="0">
            <a:noAutofit/>
          </a:bodyPr>
          <a:lstStyle>
            <a:lvl1pPr marL="101597" lvl="0" indent="0">
              <a:spcBef>
                <a:spcPts val="600"/>
              </a:spcBef>
              <a:spcAft>
                <a:spcPts val="0"/>
              </a:spcAft>
              <a:buSzPts val="2000"/>
              <a:buNone/>
              <a:defRPr sz="2000" b="0" i="0">
                <a:latin typeface="BIZ UDPGothic" panose="020B0400000000000000" pitchFamily="34" charset="-128"/>
                <a:ea typeface="BIZ UDPGothic" panose="020B0400000000000000" pitchFamily="34" charset="-128"/>
              </a:defRPr>
            </a:lvl1pPr>
            <a:lvl2pPr marL="914378" lvl="1" indent="-355591">
              <a:spcBef>
                <a:spcPts val="0"/>
              </a:spcBef>
              <a:spcAft>
                <a:spcPts val="0"/>
              </a:spcAft>
              <a:buSzPts val="2000"/>
              <a:buChar char="○"/>
              <a:defRPr sz="2000"/>
            </a:lvl2pPr>
            <a:lvl3pPr marL="1371566" lvl="2" indent="-355591">
              <a:spcBef>
                <a:spcPts val="0"/>
              </a:spcBef>
              <a:spcAft>
                <a:spcPts val="0"/>
              </a:spcAft>
              <a:buSzPts val="2000"/>
              <a:buChar char="■"/>
              <a:defRPr sz="2000"/>
            </a:lvl3pPr>
            <a:lvl4pPr marL="1828754" lvl="3" indent="-355591">
              <a:spcBef>
                <a:spcPts val="0"/>
              </a:spcBef>
              <a:spcAft>
                <a:spcPts val="0"/>
              </a:spcAft>
              <a:buSzPts val="2000"/>
              <a:buChar char="●"/>
              <a:defRPr sz="2000"/>
            </a:lvl4pPr>
            <a:lvl5pPr marL="2285943" lvl="4" indent="-355591">
              <a:spcBef>
                <a:spcPts val="0"/>
              </a:spcBef>
              <a:spcAft>
                <a:spcPts val="0"/>
              </a:spcAft>
              <a:buSzPts val="2000"/>
              <a:buChar char="○"/>
              <a:defRPr sz="2000"/>
            </a:lvl5pPr>
            <a:lvl6pPr marL="2743132" lvl="5" indent="-355591">
              <a:spcBef>
                <a:spcPts val="0"/>
              </a:spcBef>
              <a:spcAft>
                <a:spcPts val="0"/>
              </a:spcAft>
              <a:buSzPts val="2000"/>
              <a:buChar char="■"/>
              <a:defRPr sz="2000"/>
            </a:lvl6pPr>
            <a:lvl7pPr marL="3200320" lvl="6" indent="-355591">
              <a:spcBef>
                <a:spcPts val="0"/>
              </a:spcBef>
              <a:spcAft>
                <a:spcPts val="0"/>
              </a:spcAft>
              <a:buSzPts val="2000"/>
              <a:buChar char="●"/>
              <a:defRPr sz="2000"/>
            </a:lvl7pPr>
            <a:lvl8pPr marL="3657509" lvl="7" indent="-355591">
              <a:spcBef>
                <a:spcPts val="0"/>
              </a:spcBef>
              <a:spcAft>
                <a:spcPts val="0"/>
              </a:spcAft>
              <a:buSzPts val="2000"/>
              <a:buChar char="○"/>
              <a:defRPr sz="2000"/>
            </a:lvl8pPr>
            <a:lvl9pPr marL="4114697" lvl="8" indent="-355591">
              <a:spcBef>
                <a:spcPts val="0"/>
              </a:spcBef>
              <a:spcAft>
                <a:spcPts val="0"/>
              </a:spcAft>
              <a:buSzPts val="2000"/>
              <a:buChar char="■"/>
              <a:defRPr sz="2000"/>
            </a:lvl9pPr>
          </a:lstStyle>
          <a:p>
            <a:pPr lvl="0"/>
            <a:r>
              <a:rPr lang="ja-JP" altLang="en-US"/>
              <a:t>マスター テキストの書式設定</a:t>
            </a:r>
          </a:p>
        </p:txBody>
      </p:sp>
      <p:sp>
        <p:nvSpPr>
          <p:cNvPr id="46" name="Google Shape;46;p6"/>
          <p:cNvSpPr txBox="1">
            <a:spLocks noGrp="1"/>
          </p:cNvSpPr>
          <p:nvPr>
            <p:ph type="body" idx="2"/>
          </p:nvPr>
        </p:nvSpPr>
        <p:spPr>
          <a:xfrm>
            <a:off x="4668386" y="1200150"/>
            <a:ext cx="3581679" cy="3725700"/>
          </a:xfrm>
          <a:prstGeom prst="rect">
            <a:avLst/>
          </a:prstGeom>
        </p:spPr>
        <p:txBody>
          <a:bodyPr spcFirstLastPara="1" wrap="square" lIns="91425" tIns="91425" rIns="91425" bIns="91425" anchor="t" anchorCtr="0">
            <a:noAutofit/>
          </a:bodyPr>
          <a:lstStyle>
            <a:lvl1pPr marL="101597" lvl="0" indent="0">
              <a:spcBef>
                <a:spcPts val="600"/>
              </a:spcBef>
              <a:spcAft>
                <a:spcPts val="0"/>
              </a:spcAft>
              <a:buSzPts val="2000"/>
              <a:buNone/>
              <a:defRPr sz="2000" b="0" i="0">
                <a:latin typeface="BIZ UDPGothic" panose="020B0400000000000000" pitchFamily="34" charset="-128"/>
                <a:ea typeface="BIZ UDPGothic" panose="020B0400000000000000" pitchFamily="34" charset="-128"/>
              </a:defRPr>
            </a:lvl1pPr>
            <a:lvl2pPr marL="914378" lvl="1" indent="-355591">
              <a:spcBef>
                <a:spcPts val="0"/>
              </a:spcBef>
              <a:spcAft>
                <a:spcPts val="0"/>
              </a:spcAft>
              <a:buSzPts val="2000"/>
              <a:buChar char="○"/>
              <a:defRPr sz="2000"/>
            </a:lvl2pPr>
            <a:lvl3pPr marL="1371566" lvl="2" indent="-355591">
              <a:spcBef>
                <a:spcPts val="0"/>
              </a:spcBef>
              <a:spcAft>
                <a:spcPts val="0"/>
              </a:spcAft>
              <a:buSzPts val="2000"/>
              <a:buChar char="■"/>
              <a:defRPr sz="2000"/>
            </a:lvl3pPr>
            <a:lvl4pPr marL="1828754" lvl="3" indent="-355591">
              <a:spcBef>
                <a:spcPts val="0"/>
              </a:spcBef>
              <a:spcAft>
                <a:spcPts val="0"/>
              </a:spcAft>
              <a:buSzPts val="2000"/>
              <a:buChar char="●"/>
              <a:defRPr sz="2000"/>
            </a:lvl4pPr>
            <a:lvl5pPr marL="2285943" lvl="4" indent="-355591">
              <a:spcBef>
                <a:spcPts val="0"/>
              </a:spcBef>
              <a:spcAft>
                <a:spcPts val="0"/>
              </a:spcAft>
              <a:buSzPts val="2000"/>
              <a:buChar char="○"/>
              <a:defRPr sz="2000"/>
            </a:lvl5pPr>
            <a:lvl6pPr marL="2743132" lvl="5" indent="-355591">
              <a:spcBef>
                <a:spcPts val="0"/>
              </a:spcBef>
              <a:spcAft>
                <a:spcPts val="0"/>
              </a:spcAft>
              <a:buSzPts val="2000"/>
              <a:buChar char="■"/>
              <a:defRPr sz="2000"/>
            </a:lvl6pPr>
            <a:lvl7pPr marL="3200320" lvl="6" indent="-355591">
              <a:spcBef>
                <a:spcPts val="0"/>
              </a:spcBef>
              <a:spcAft>
                <a:spcPts val="0"/>
              </a:spcAft>
              <a:buSzPts val="2000"/>
              <a:buChar char="●"/>
              <a:defRPr sz="2000"/>
            </a:lvl7pPr>
            <a:lvl8pPr marL="3657509" lvl="7" indent="-355591">
              <a:spcBef>
                <a:spcPts val="0"/>
              </a:spcBef>
              <a:spcAft>
                <a:spcPts val="0"/>
              </a:spcAft>
              <a:buSzPts val="2000"/>
              <a:buChar char="○"/>
              <a:defRPr sz="2000"/>
            </a:lvl8pPr>
            <a:lvl9pPr marL="4114697" lvl="8" indent="-355591">
              <a:spcBef>
                <a:spcPts val="0"/>
              </a:spcBef>
              <a:spcAft>
                <a:spcPts val="0"/>
              </a:spcAft>
              <a:buSzPts val="2000"/>
              <a:buChar char="■"/>
              <a:defRPr sz="2000"/>
            </a:lvl9pPr>
          </a:lstStyle>
          <a:p>
            <a:pPr lvl="0"/>
            <a:r>
              <a:rPr lang="ja-JP" altLang="en-US"/>
              <a:t>マスター テキストの書式設定</a:t>
            </a:r>
          </a:p>
        </p:txBody>
      </p:sp>
      <p:sp>
        <p:nvSpPr>
          <p:cNvPr id="47" name="Google Shape;47;p6"/>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
        <p:nvSpPr>
          <p:cNvPr id="2" name="Google Shape;59;p8">
            <a:extLst>
              <a:ext uri="{FF2B5EF4-FFF2-40B4-BE49-F238E27FC236}">
                <a16:creationId xmlns:a16="http://schemas.microsoft.com/office/drawing/2014/main" id="{F5C612B5-165F-0946-763C-7B2A766A784E}"/>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 name="Google Shape;60;p8">
            <a:extLst>
              <a:ext uri="{FF2B5EF4-FFF2-40B4-BE49-F238E27FC236}">
                <a16:creationId xmlns:a16="http://schemas.microsoft.com/office/drawing/2014/main" id="{B8318362-D37E-A169-17C9-539F726226A5}"/>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 name="Google Shape;61;p8">
            <a:extLst>
              <a:ext uri="{FF2B5EF4-FFF2-40B4-BE49-F238E27FC236}">
                <a16:creationId xmlns:a16="http://schemas.microsoft.com/office/drawing/2014/main" id="{723E59B6-177D-2B95-1688-83F5D6917104}"/>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2;p8">
            <a:extLst>
              <a:ext uri="{FF2B5EF4-FFF2-40B4-BE49-F238E27FC236}">
                <a16:creationId xmlns:a16="http://schemas.microsoft.com/office/drawing/2014/main" id="{07D8D7BD-9A3A-EB01-4F43-A9F54F332FC4}"/>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399038590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48"/>
        <p:cNvGrpSpPr/>
        <p:nvPr/>
      </p:nvGrpSpPr>
      <p:grpSpPr>
        <a:xfrm>
          <a:off x="0" y="0"/>
          <a:ext cx="0" cy="0"/>
          <a:chOff x="0" y="0"/>
          <a:chExt cx="0" cy="0"/>
        </a:xfrm>
      </p:grpSpPr>
      <p:sp>
        <p:nvSpPr>
          <p:cNvPr id="53" name="Google Shape;53;p7"/>
          <p:cNvSpPr txBox="1">
            <a:spLocks noGrp="1"/>
          </p:cNvSpPr>
          <p:nvPr>
            <p:ph type="title"/>
          </p:nvPr>
        </p:nvSpPr>
        <p:spPr>
          <a:xfrm>
            <a:off x="893700" y="358389"/>
            <a:ext cx="7356366" cy="701287"/>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b="1" i="0">
                <a:solidFill>
                  <a:schemeClr val="tx1">
                    <a:lumMod val="50000"/>
                  </a:schemeClr>
                </a:solidFill>
                <a:latin typeface="BIZ UDPGothic" panose="020B0400000000000000" pitchFamily="34" charset="-128"/>
                <a:ea typeface="BIZ UDPGothic" panose="020B0400000000000000" pitchFamily="34" charset="-128"/>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r>
              <a:rPr lang="ja-JP" altLang="en-US"/>
              <a:t>マスター タイトルの書式設定</a:t>
            </a:r>
            <a:endParaRPr/>
          </a:p>
        </p:txBody>
      </p:sp>
      <p:sp>
        <p:nvSpPr>
          <p:cNvPr id="54" name="Google Shape;54;p7"/>
          <p:cNvSpPr txBox="1">
            <a:spLocks noGrp="1"/>
          </p:cNvSpPr>
          <p:nvPr>
            <p:ph type="body" idx="1"/>
          </p:nvPr>
        </p:nvSpPr>
        <p:spPr>
          <a:xfrm>
            <a:off x="893700" y="1200150"/>
            <a:ext cx="2371200" cy="3725700"/>
          </a:xfrm>
          <a:prstGeom prst="rect">
            <a:avLst/>
          </a:prstGeom>
        </p:spPr>
        <p:txBody>
          <a:bodyPr spcFirstLastPara="1" wrap="square" lIns="91425" tIns="91425" rIns="91425" bIns="91425" anchor="t" anchorCtr="0">
            <a:noAutofit/>
          </a:bodyPr>
          <a:lstStyle>
            <a:lvl1pPr marL="139697" lvl="0" indent="0" rtl="0">
              <a:spcBef>
                <a:spcPts val="600"/>
              </a:spcBef>
              <a:spcAft>
                <a:spcPts val="0"/>
              </a:spcAft>
              <a:buSzPts val="1400"/>
              <a:buNone/>
              <a:defRPr sz="1400" b="0" i="0">
                <a:latin typeface="BIZ UDPGothic" panose="020B0400000000000000" pitchFamily="34" charset="-128"/>
                <a:ea typeface="BIZ UDPGothic" panose="020B0400000000000000" pitchFamily="34" charset="-128"/>
              </a:defRPr>
            </a:lvl1pPr>
            <a:lvl2pPr marL="914378" lvl="1" indent="-317492" rtl="0">
              <a:spcBef>
                <a:spcPts val="0"/>
              </a:spcBef>
              <a:spcAft>
                <a:spcPts val="0"/>
              </a:spcAft>
              <a:buSzPts val="1400"/>
              <a:buChar char="○"/>
              <a:defRPr sz="1400"/>
            </a:lvl2pPr>
            <a:lvl3pPr marL="1371566" lvl="2" indent="-317492" rtl="0">
              <a:spcBef>
                <a:spcPts val="0"/>
              </a:spcBef>
              <a:spcAft>
                <a:spcPts val="0"/>
              </a:spcAft>
              <a:buSzPts val="1400"/>
              <a:buChar char="■"/>
              <a:defRPr sz="1400"/>
            </a:lvl3pPr>
            <a:lvl4pPr marL="1828754" lvl="3" indent="-317492" rtl="0">
              <a:spcBef>
                <a:spcPts val="0"/>
              </a:spcBef>
              <a:spcAft>
                <a:spcPts val="0"/>
              </a:spcAft>
              <a:buSzPts val="1400"/>
              <a:buChar char="●"/>
              <a:defRPr sz="1400"/>
            </a:lvl4pPr>
            <a:lvl5pPr marL="2285943" lvl="4" indent="-317492" rtl="0">
              <a:spcBef>
                <a:spcPts val="0"/>
              </a:spcBef>
              <a:spcAft>
                <a:spcPts val="0"/>
              </a:spcAft>
              <a:buSzPts val="1400"/>
              <a:buChar char="○"/>
              <a:defRPr sz="1400"/>
            </a:lvl5pPr>
            <a:lvl6pPr marL="2743132" lvl="5" indent="-317492" rtl="0">
              <a:spcBef>
                <a:spcPts val="0"/>
              </a:spcBef>
              <a:spcAft>
                <a:spcPts val="0"/>
              </a:spcAft>
              <a:buSzPts val="1400"/>
              <a:buChar char="■"/>
              <a:defRPr sz="1400"/>
            </a:lvl6pPr>
            <a:lvl7pPr marL="3200320" lvl="6" indent="-317492" rtl="0">
              <a:spcBef>
                <a:spcPts val="0"/>
              </a:spcBef>
              <a:spcAft>
                <a:spcPts val="0"/>
              </a:spcAft>
              <a:buSzPts val="1400"/>
              <a:buChar char="●"/>
              <a:defRPr sz="1400"/>
            </a:lvl7pPr>
            <a:lvl8pPr marL="3657509" lvl="7" indent="-317492" rtl="0">
              <a:spcBef>
                <a:spcPts val="0"/>
              </a:spcBef>
              <a:spcAft>
                <a:spcPts val="0"/>
              </a:spcAft>
              <a:buSzPts val="1400"/>
              <a:buChar char="○"/>
              <a:defRPr sz="1400"/>
            </a:lvl8pPr>
            <a:lvl9pPr marL="4114697" lvl="8" indent="-317492" rtl="0">
              <a:spcBef>
                <a:spcPts val="0"/>
              </a:spcBef>
              <a:spcAft>
                <a:spcPts val="0"/>
              </a:spcAft>
              <a:buSzPts val="1400"/>
              <a:buChar char="■"/>
              <a:defRPr sz="1400"/>
            </a:lvl9pPr>
          </a:lstStyle>
          <a:p>
            <a:pPr lvl="0"/>
            <a:r>
              <a:rPr lang="ja-JP" altLang="en-US"/>
              <a:t>マスター テキストの書式設定</a:t>
            </a:r>
          </a:p>
        </p:txBody>
      </p:sp>
      <p:sp>
        <p:nvSpPr>
          <p:cNvPr id="55" name="Google Shape;55;p7"/>
          <p:cNvSpPr txBox="1">
            <a:spLocks noGrp="1"/>
          </p:cNvSpPr>
          <p:nvPr>
            <p:ph type="body" idx="2"/>
          </p:nvPr>
        </p:nvSpPr>
        <p:spPr>
          <a:xfrm>
            <a:off x="3386404" y="1200150"/>
            <a:ext cx="2371200" cy="3725700"/>
          </a:xfrm>
          <a:prstGeom prst="rect">
            <a:avLst/>
          </a:prstGeom>
        </p:spPr>
        <p:txBody>
          <a:bodyPr spcFirstLastPara="1" wrap="square" lIns="91425" tIns="91425" rIns="91425" bIns="91425" anchor="t" anchorCtr="0">
            <a:noAutofit/>
          </a:bodyPr>
          <a:lstStyle>
            <a:lvl1pPr marL="139697" lvl="0" indent="0" rtl="0">
              <a:spcBef>
                <a:spcPts val="600"/>
              </a:spcBef>
              <a:spcAft>
                <a:spcPts val="0"/>
              </a:spcAft>
              <a:buSzPts val="1400"/>
              <a:buNone/>
              <a:defRPr sz="1400" b="0" i="0">
                <a:latin typeface="BIZ UDPGothic" panose="020B0400000000000000" pitchFamily="34" charset="-128"/>
                <a:ea typeface="BIZ UDPGothic" panose="020B0400000000000000" pitchFamily="34" charset="-128"/>
              </a:defRPr>
            </a:lvl1pPr>
            <a:lvl2pPr marL="914378" lvl="1" indent="-317492" rtl="0">
              <a:spcBef>
                <a:spcPts val="0"/>
              </a:spcBef>
              <a:spcAft>
                <a:spcPts val="0"/>
              </a:spcAft>
              <a:buSzPts val="1400"/>
              <a:buChar char="○"/>
              <a:defRPr sz="1400"/>
            </a:lvl2pPr>
            <a:lvl3pPr marL="1371566" lvl="2" indent="-317492" rtl="0">
              <a:spcBef>
                <a:spcPts val="0"/>
              </a:spcBef>
              <a:spcAft>
                <a:spcPts val="0"/>
              </a:spcAft>
              <a:buSzPts val="1400"/>
              <a:buChar char="■"/>
              <a:defRPr sz="1400"/>
            </a:lvl3pPr>
            <a:lvl4pPr marL="1828754" lvl="3" indent="-317492" rtl="0">
              <a:spcBef>
                <a:spcPts val="0"/>
              </a:spcBef>
              <a:spcAft>
                <a:spcPts val="0"/>
              </a:spcAft>
              <a:buSzPts val="1400"/>
              <a:buChar char="●"/>
              <a:defRPr sz="1400"/>
            </a:lvl4pPr>
            <a:lvl5pPr marL="2285943" lvl="4" indent="-317492" rtl="0">
              <a:spcBef>
                <a:spcPts val="0"/>
              </a:spcBef>
              <a:spcAft>
                <a:spcPts val="0"/>
              </a:spcAft>
              <a:buSzPts val="1400"/>
              <a:buChar char="○"/>
              <a:defRPr sz="1400"/>
            </a:lvl5pPr>
            <a:lvl6pPr marL="2743132" lvl="5" indent="-317492" rtl="0">
              <a:spcBef>
                <a:spcPts val="0"/>
              </a:spcBef>
              <a:spcAft>
                <a:spcPts val="0"/>
              </a:spcAft>
              <a:buSzPts val="1400"/>
              <a:buChar char="■"/>
              <a:defRPr sz="1400"/>
            </a:lvl6pPr>
            <a:lvl7pPr marL="3200320" lvl="6" indent="-317492" rtl="0">
              <a:spcBef>
                <a:spcPts val="0"/>
              </a:spcBef>
              <a:spcAft>
                <a:spcPts val="0"/>
              </a:spcAft>
              <a:buSzPts val="1400"/>
              <a:buChar char="●"/>
              <a:defRPr sz="1400"/>
            </a:lvl7pPr>
            <a:lvl8pPr marL="3657509" lvl="7" indent="-317492" rtl="0">
              <a:spcBef>
                <a:spcPts val="0"/>
              </a:spcBef>
              <a:spcAft>
                <a:spcPts val="0"/>
              </a:spcAft>
              <a:buSzPts val="1400"/>
              <a:buChar char="○"/>
              <a:defRPr sz="1400"/>
            </a:lvl8pPr>
            <a:lvl9pPr marL="4114697" lvl="8" indent="-317492" rtl="0">
              <a:spcBef>
                <a:spcPts val="0"/>
              </a:spcBef>
              <a:spcAft>
                <a:spcPts val="0"/>
              </a:spcAft>
              <a:buSzPts val="1400"/>
              <a:buChar char="■"/>
              <a:defRPr sz="1400"/>
            </a:lvl9pPr>
          </a:lstStyle>
          <a:p>
            <a:pPr lvl="0"/>
            <a:r>
              <a:rPr lang="ja-JP" altLang="en-US"/>
              <a:t>マスター テキストの書式設定</a:t>
            </a:r>
          </a:p>
        </p:txBody>
      </p:sp>
      <p:sp>
        <p:nvSpPr>
          <p:cNvPr id="56" name="Google Shape;56;p7"/>
          <p:cNvSpPr txBox="1">
            <a:spLocks noGrp="1"/>
          </p:cNvSpPr>
          <p:nvPr>
            <p:ph type="body" idx="3"/>
          </p:nvPr>
        </p:nvSpPr>
        <p:spPr>
          <a:xfrm>
            <a:off x="5879107" y="1200150"/>
            <a:ext cx="2371200" cy="3725700"/>
          </a:xfrm>
          <a:prstGeom prst="rect">
            <a:avLst/>
          </a:prstGeom>
        </p:spPr>
        <p:txBody>
          <a:bodyPr spcFirstLastPara="1" wrap="square" lIns="91425" tIns="91425" rIns="91425" bIns="91425" anchor="t" anchorCtr="0">
            <a:noAutofit/>
          </a:bodyPr>
          <a:lstStyle>
            <a:lvl1pPr marL="139697" lvl="0" indent="0" rtl="0">
              <a:spcBef>
                <a:spcPts val="600"/>
              </a:spcBef>
              <a:spcAft>
                <a:spcPts val="0"/>
              </a:spcAft>
              <a:buSzPts val="1400"/>
              <a:buNone/>
              <a:defRPr sz="1400" b="0" i="0">
                <a:latin typeface="BIZ UDPGothic" panose="020B0400000000000000" pitchFamily="34" charset="-128"/>
                <a:ea typeface="BIZ UDPGothic" panose="020B0400000000000000" pitchFamily="34" charset="-128"/>
              </a:defRPr>
            </a:lvl1pPr>
            <a:lvl2pPr marL="914378" lvl="1" indent="-317492" rtl="0">
              <a:spcBef>
                <a:spcPts val="0"/>
              </a:spcBef>
              <a:spcAft>
                <a:spcPts val="0"/>
              </a:spcAft>
              <a:buSzPts val="1400"/>
              <a:buChar char="○"/>
              <a:defRPr sz="1400"/>
            </a:lvl2pPr>
            <a:lvl3pPr marL="1371566" lvl="2" indent="-317492" rtl="0">
              <a:spcBef>
                <a:spcPts val="0"/>
              </a:spcBef>
              <a:spcAft>
                <a:spcPts val="0"/>
              </a:spcAft>
              <a:buSzPts val="1400"/>
              <a:buChar char="■"/>
              <a:defRPr sz="1400"/>
            </a:lvl3pPr>
            <a:lvl4pPr marL="1828754" lvl="3" indent="-317492" rtl="0">
              <a:spcBef>
                <a:spcPts val="0"/>
              </a:spcBef>
              <a:spcAft>
                <a:spcPts val="0"/>
              </a:spcAft>
              <a:buSzPts val="1400"/>
              <a:buChar char="●"/>
              <a:defRPr sz="1400"/>
            </a:lvl4pPr>
            <a:lvl5pPr marL="2285943" lvl="4" indent="-317492" rtl="0">
              <a:spcBef>
                <a:spcPts val="0"/>
              </a:spcBef>
              <a:spcAft>
                <a:spcPts val="0"/>
              </a:spcAft>
              <a:buSzPts val="1400"/>
              <a:buChar char="○"/>
              <a:defRPr sz="1400"/>
            </a:lvl5pPr>
            <a:lvl6pPr marL="2743132" lvl="5" indent="-317492" rtl="0">
              <a:spcBef>
                <a:spcPts val="0"/>
              </a:spcBef>
              <a:spcAft>
                <a:spcPts val="0"/>
              </a:spcAft>
              <a:buSzPts val="1400"/>
              <a:buChar char="■"/>
              <a:defRPr sz="1400"/>
            </a:lvl6pPr>
            <a:lvl7pPr marL="3200320" lvl="6" indent="-317492" rtl="0">
              <a:spcBef>
                <a:spcPts val="0"/>
              </a:spcBef>
              <a:spcAft>
                <a:spcPts val="0"/>
              </a:spcAft>
              <a:buSzPts val="1400"/>
              <a:buChar char="●"/>
              <a:defRPr sz="1400"/>
            </a:lvl7pPr>
            <a:lvl8pPr marL="3657509" lvl="7" indent="-317492" rtl="0">
              <a:spcBef>
                <a:spcPts val="0"/>
              </a:spcBef>
              <a:spcAft>
                <a:spcPts val="0"/>
              </a:spcAft>
              <a:buSzPts val="1400"/>
              <a:buChar char="○"/>
              <a:defRPr sz="1400"/>
            </a:lvl8pPr>
            <a:lvl9pPr marL="4114697" lvl="8" indent="-317492" rtl="0">
              <a:spcBef>
                <a:spcPts val="0"/>
              </a:spcBef>
              <a:spcAft>
                <a:spcPts val="0"/>
              </a:spcAft>
              <a:buSzPts val="1400"/>
              <a:buChar char="■"/>
              <a:defRPr sz="1400"/>
            </a:lvl9pPr>
          </a:lstStyle>
          <a:p>
            <a:pPr lvl="0"/>
            <a:r>
              <a:rPr lang="ja-JP" altLang="en-US"/>
              <a:t>マスター テキストの書式設定</a:t>
            </a:r>
          </a:p>
        </p:txBody>
      </p:sp>
      <p:sp>
        <p:nvSpPr>
          <p:cNvPr id="57" name="Google Shape;57;p7"/>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
        <p:nvSpPr>
          <p:cNvPr id="2" name="Google Shape;59;p8">
            <a:extLst>
              <a:ext uri="{FF2B5EF4-FFF2-40B4-BE49-F238E27FC236}">
                <a16:creationId xmlns:a16="http://schemas.microsoft.com/office/drawing/2014/main" id="{21867EA7-B7CA-C4D9-2BA5-2BA12487004A}"/>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 name="Google Shape;60;p8">
            <a:extLst>
              <a:ext uri="{FF2B5EF4-FFF2-40B4-BE49-F238E27FC236}">
                <a16:creationId xmlns:a16="http://schemas.microsoft.com/office/drawing/2014/main" id="{5F3B028C-A69F-BC78-4393-B573D6A7CBFD}"/>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 name="Google Shape;61;p8">
            <a:extLst>
              <a:ext uri="{FF2B5EF4-FFF2-40B4-BE49-F238E27FC236}">
                <a16:creationId xmlns:a16="http://schemas.microsoft.com/office/drawing/2014/main" id="{20E21139-BAAB-41D7-E5BF-D2BB8E4F2980}"/>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2;p8">
            <a:extLst>
              <a:ext uri="{FF2B5EF4-FFF2-40B4-BE49-F238E27FC236}">
                <a16:creationId xmlns:a16="http://schemas.microsoft.com/office/drawing/2014/main" id="{905F6B7A-8EB8-F06B-8698-11977124957A}"/>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50621623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8"/>
        <p:cNvGrpSpPr/>
        <p:nvPr/>
      </p:nvGrpSpPr>
      <p:grpSpPr>
        <a:xfrm>
          <a:off x="0" y="0"/>
          <a:ext cx="0" cy="0"/>
          <a:chOff x="0" y="0"/>
          <a:chExt cx="0" cy="0"/>
        </a:xfrm>
      </p:grpSpPr>
      <p:sp>
        <p:nvSpPr>
          <p:cNvPr id="63" name="Google Shape;63;p8"/>
          <p:cNvSpPr txBox="1">
            <a:spLocks noGrp="1"/>
          </p:cNvSpPr>
          <p:nvPr>
            <p:ph type="title"/>
          </p:nvPr>
        </p:nvSpPr>
        <p:spPr>
          <a:xfrm>
            <a:off x="893700" y="358388"/>
            <a:ext cx="7356366" cy="857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200"/>
              <a:buNone/>
              <a:defRPr b="1" i="0">
                <a:solidFill>
                  <a:schemeClr val="tx1">
                    <a:lumMod val="50000"/>
                  </a:schemeClr>
                </a:solidFill>
                <a:latin typeface="BIZ UDPGothic" panose="020B0400000000000000" pitchFamily="34" charset="-128"/>
                <a:ea typeface="BIZ UDPGothic" panose="020B0400000000000000" pitchFamily="34" charset="-128"/>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r>
              <a:rPr lang="ja-JP" altLang="en-US"/>
              <a:t>マスター タイトルの書式設定</a:t>
            </a:r>
            <a:endParaRPr/>
          </a:p>
        </p:txBody>
      </p:sp>
      <p:sp>
        <p:nvSpPr>
          <p:cNvPr id="64" name="Google Shape;64;p8"/>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
        <p:nvSpPr>
          <p:cNvPr id="2" name="Google Shape;59;p8">
            <a:extLst>
              <a:ext uri="{FF2B5EF4-FFF2-40B4-BE49-F238E27FC236}">
                <a16:creationId xmlns:a16="http://schemas.microsoft.com/office/drawing/2014/main" id="{5ACE663B-6E2F-1A23-1DBF-7E7A08438621}"/>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 name="Google Shape;60;p8">
            <a:extLst>
              <a:ext uri="{FF2B5EF4-FFF2-40B4-BE49-F238E27FC236}">
                <a16:creationId xmlns:a16="http://schemas.microsoft.com/office/drawing/2014/main" id="{127E4178-F712-EA72-E3D7-9CEA19AF21F6}"/>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 name="Google Shape;61;p8">
            <a:extLst>
              <a:ext uri="{FF2B5EF4-FFF2-40B4-BE49-F238E27FC236}">
                <a16:creationId xmlns:a16="http://schemas.microsoft.com/office/drawing/2014/main" id="{5F4126CD-97E7-17A4-2B64-E8F13728C705}"/>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2;p8">
            <a:extLst>
              <a:ext uri="{FF2B5EF4-FFF2-40B4-BE49-F238E27FC236}">
                <a16:creationId xmlns:a16="http://schemas.microsoft.com/office/drawing/2014/main" id="{6635149E-8C08-E873-0255-A32563927C01}"/>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294087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5"/>
        <p:cNvGrpSpPr/>
        <p:nvPr/>
      </p:nvGrpSpPr>
      <p:grpSpPr>
        <a:xfrm>
          <a:off x="0" y="0"/>
          <a:ext cx="0" cy="0"/>
          <a:chOff x="0" y="0"/>
          <a:chExt cx="0" cy="0"/>
        </a:xfrm>
      </p:grpSpPr>
      <p:sp>
        <p:nvSpPr>
          <p:cNvPr id="70" name="Google Shape;70;p9"/>
          <p:cNvSpPr txBox="1">
            <a:spLocks noGrp="1"/>
          </p:cNvSpPr>
          <p:nvPr>
            <p:ph type="body" idx="1"/>
          </p:nvPr>
        </p:nvSpPr>
        <p:spPr>
          <a:xfrm>
            <a:off x="893700" y="4649963"/>
            <a:ext cx="6462600" cy="350700"/>
          </a:xfrm>
          <a:prstGeom prst="rect">
            <a:avLst/>
          </a:prstGeom>
        </p:spPr>
        <p:txBody>
          <a:bodyPr spcFirstLastPara="1" wrap="square" lIns="91425" tIns="91425" rIns="91425" bIns="91425" anchor="b" anchorCtr="0">
            <a:noAutofit/>
          </a:bodyPr>
          <a:lstStyle>
            <a:lvl1pPr marL="457189" lvl="0" indent="-228594">
              <a:spcBef>
                <a:spcPts val="360"/>
              </a:spcBef>
              <a:spcAft>
                <a:spcPts val="0"/>
              </a:spcAft>
              <a:buClr>
                <a:schemeClr val="dk2"/>
              </a:buClr>
              <a:buSzPts val="1400"/>
              <a:buNone/>
              <a:defRPr sz="1400" b="0" i="0">
                <a:solidFill>
                  <a:schemeClr val="dk2"/>
                </a:solidFill>
                <a:latin typeface="BIZ UDPGothic" panose="020B0400000000000000" pitchFamily="34" charset="-128"/>
                <a:ea typeface="BIZ UDPGothic" panose="020B0400000000000000" pitchFamily="34" charset="-128"/>
              </a:defRPr>
            </a:lvl1pPr>
          </a:lstStyle>
          <a:p>
            <a:pPr lvl="0"/>
            <a:r>
              <a:rPr lang="ja-JP" altLang="en-US"/>
              <a:t>マスター テキストの書式設定</a:t>
            </a:r>
          </a:p>
        </p:txBody>
      </p:sp>
      <p:sp>
        <p:nvSpPr>
          <p:cNvPr id="71" name="Google Shape;71;p9"/>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
        <p:nvSpPr>
          <p:cNvPr id="2" name="Google Shape;59;p8">
            <a:extLst>
              <a:ext uri="{FF2B5EF4-FFF2-40B4-BE49-F238E27FC236}">
                <a16:creationId xmlns:a16="http://schemas.microsoft.com/office/drawing/2014/main" id="{39DCCACA-68FD-45A4-614A-564C6399E8C7}"/>
              </a:ext>
            </a:extLst>
          </p:cNvPr>
          <p:cNvSpPr/>
          <p:nvPr/>
        </p:nvSpPr>
        <p:spPr>
          <a:xfrm>
            <a:off x="7356366" y="-3267"/>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 name="Google Shape;60;p8">
            <a:extLst>
              <a:ext uri="{FF2B5EF4-FFF2-40B4-BE49-F238E27FC236}">
                <a16:creationId xmlns:a16="http://schemas.microsoft.com/office/drawing/2014/main" id="{B7ADFE7D-45B3-6777-54D4-2CAB039C30AC}"/>
              </a:ext>
            </a:extLst>
          </p:cNvPr>
          <p:cNvSpPr/>
          <p:nvPr/>
        </p:nvSpPr>
        <p:spPr>
          <a:xfrm>
            <a:off x="8250312" y="-3267"/>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 name="Google Shape;61;p8">
            <a:extLst>
              <a:ext uri="{FF2B5EF4-FFF2-40B4-BE49-F238E27FC236}">
                <a16:creationId xmlns:a16="http://schemas.microsoft.com/office/drawing/2014/main" id="{7C54AC58-1D04-3643-E8D5-4D2D6D6FF02C}"/>
              </a:ext>
            </a:extLst>
          </p:cNvPr>
          <p:cNvSpPr/>
          <p:nvPr/>
        </p:nvSpPr>
        <p:spPr>
          <a:xfrm>
            <a:off x="0" y="-3267"/>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2;p8">
            <a:extLst>
              <a:ext uri="{FF2B5EF4-FFF2-40B4-BE49-F238E27FC236}">
                <a16:creationId xmlns:a16="http://schemas.microsoft.com/office/drawing/2014/main" id="{E2D58F6A-26FB-0653-5E59-12AB88032BCD}"/>
              </a:ext>
            </a:extLst>
          </p:cNvPr>
          <p:cNvSpPr/>
          <p:nvPr/>
        </p:nvSpPr>
        <p:spPr>
          <a:xfrm>
            <a:off x="893710" y="-3267"/>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3151553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
        <p:nvSpPr>
          <p:cNvPr id="77" name="Google Shape;77;p10"/>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
        <p:nvSpPr>
          <p:cNvPr id="2" name="Google Shape;59;p8">
            <a:extLst>
              <a:ext uri="{FF2B5EF4-FFF2-40B4-BE49-F238E27FC236}">
                <a16:creationId xmlns:a16="http://schemas.microsoft.com/office/drawing/2014/main" id="{C404BD68-A798-1F03-4645-955FF82EE1F6}"/>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 name="Google Shape;60;p8">
            <a:extLst>
              <a:ext uri="{FF2B5EF4-FFF2-40B4-BE49-F238E27FC236}">
                <a16:creationId xmlns:a16="http://schemas.microsoft.com/office/drawing/2014/main" id="{1956D683-4FDE-D3A8-A9A8-0D9FB0D07214}"/>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 name="Google Shape;61;p8">
            <a:extLst>
              <a:ext uri="{FF2B5EF4-FFF2-40B4-BE49-F238E27FC236}">
                <a16:creationId xmlns:a16="http://schemas.microsoft.com/office/drawing/2014/main" id="{8B212D52-D3AC-F38C-B88C-A1780D8324E4}"/>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2;p8">
            <a:extLst>
              <a:ext uri="{FF2B5EF4-FFF2-40B4-BE49-F238E27FC236}">
                <a16:creationId xmlns:a16="http://schemas.microsoft.com/office/drawing/2014/main" id="{CB2E6FA9-847E-D7F7-7A68-B2D36518B292}"/>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3574217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color background">
  <p:cSld name="Blank color background">
    <p:bg>
      <p:bgPr>
        <a:solidFill>
          <a:schemeClr val="accent1"/>
        </a:solidFill>
        <a:effectLst/>
      </p:bgPr>
    </p:bg>
    <p:spTree>
      <p:nvGrpSpPr>
        <p:cNvPr id="1" name="Shape 78"/>
        <p:cNvGrpSpPr/>
        <p:nvPr/>
      </p:nvGrpSpPr>
      <p:grpSpPr>
        <a:xfrm>
          <a:off x="0" y="0"/>
          <a:ext cx="0" cy="0"/>
          <a:chOff x="0" y="0"/>
          <a:chExt cx="0" cy="0"/>
        </a:xfrm>
      </p:grpSpPr>
      <p:sp>
        <p:nvSpPr>
          <p:cNvPr id="83" name="Google Shape;83;p11"/>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b="0" i="0">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ltLang="ja"/>
              <a:t>‹#›</a:t>
            </a:fld>
            <a:endParaRPr lang="ja" altLang="en-US"/>
          </a:p>
        </p:txBody>
      </p:sp>
    </p:spTree>
    <p:extLst>
      <p:ext uri="{BB962C8B-B14F-4D97-AF65-F5344CB8AC3E}">
        <p14:creationId xmlns:p14="http://schemas.microsoft.com/office/powerpoint/2010/main" val="344860089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3"/>
        <p:cNvGrpSpPr/>
        <p:nvPr/>
      </p:nvGrpSpPr>
      <p:grpSpPr>
        <a:xfrm>
          <a:off x="0" y="0"/>
          <a:ext cx="0" cy="0"/>
          <a:chOff x="0" y="0"/>
          <a:chExt cx="0" cy="0"/>
        </a:xfrm>
      </p:grpSpPr>
      <p:sp>
        <p:nvSpPr>
          <p:cNvPr id="24" name="Google Shape;24;p4"/>
          <p:cNvSpPr txBox="1">
            <a:spLocks noGrp="1"/>
          </p:cNvSpPr>
          <p:nvPr>
            <p:ph type="body" idx="1"/>
          </p:nvPr>
        </p:nvSpPr>
        <p:spPr>
          <a:xfrm>
            <a:off x="1710425" y="2161800"/>
            <a:ext cx="5723700" cy="819900"/>
          </a:xfrm>
          <a:prstGeom prst="rect">
            <a:avLst/>
          </a:prstGeom>
        </p:spPr>
        <p:txBody>
          <a:bodyPr spcFirstLastPara="1" wrap="square" lIns="91425" tIns="91425" rIns="91425" bIns="91425" anchor="t" anchorCtr="0">
            <a:noAutofit/>
          </a:bodyPr>
          <a:lstStyle>
            <a:lvl1pPr marL="76198" lvl="0" indent="0" algn="ctr" rtl="0">
              <a:spcBef>
                <a:spcPts val="600"/>
              </a:spcBef>
              <a:spcAft>
                <a:spcPts val="0"/>
              </a:spcAft>
              <a:buSzPts val="2400"/>
              <a:buNone/>
              <a:defRPr sz="3200" b="0" i="0">
                <a:latin typeface="BIZ UDPGothic" panose="020B0400000000000000" pitchFamily="34" charset="-128"/>
                <a:ea typeface="BIZ UDPGothic" panose="020B0400000000000000" pitchFamily="34" charset="-128"/>
              </a:defRPr>
            </a:lvl1pPr>
            <a:lvl2pPr marL="914378" lvl="1" indent="-380990" algn="ctr" rtl="0">
              <a:spcBef>
                <a:spcPts val="0"/>
              </a:spcBef>
              <a:spcAft>
                <a:spcPts val="0"/>
              </a:spcAft>
              <a:buSzPts val="2400"/>
              <a:buChar char="○"/>
              <a:defRPr i="1"/>
            </a:lvl2pPr>
            <a:lvl3pPr marL="1371566" lvl="2" indent="-380990" algn="ctr" rtl="0">
              <a:spcBef>
                <a:spcPts val="0"/>
              </a:spcBef>
              <a:spcAft>
                <a:spcPts val="0"/>
              </a:spcAft>
              <a:buSzPts val="2400"/>
              <a:buChar char="■"/>
              <a:defRPr i="1"/>
            </a:lvl3pPr>
            <a:lvl4pPr marL="1828754" lvl="3" indent="-380990" algn="ctr" rtl="0">
              <a:spcBef>
                <a:spcPts val="0"/>
              </a:spcBef>
              <a:spcAft>
                <a:spcPts val="0"/>
              </a:spcAft>
              <a:buSzPts val="2400"/>
              <a:buChar char="●"/>
              <a:defRPr i="1"/>
            </a:lvl4pPr>
            <a:lvl5pPr marL="2285943" lvl="4" indent="-380990" algn="ctr" rtl="0">
              <a:spcBef>
                <a:spcPts val="0"/>
              </a:spcBef>
              <a:spcAft>
                <a:spcPts val="0"/>
              </a:spcAft>
              <a:buSzPts val="2400"/>
              <a:buChar char="○"/>
              <a:defRPr i="1"/>
            </a:lvl5pPr>
            <a:lvl6pPr marL="2743132" lvl="5" indent="-380990" algn="ctr" rtl="0">
              <a:spcBef>
                <a:spcPts val="0"/>
              </a:spcBef>
              <a:spcAft>
                <a:spcPts val="0"/>
              </a:spcAft>
              <a:buSzPts val="2400"/>
              <a:buChar char="■"/>
              <a:defRPr i="1"/>
            </a:lvl6pPr>
            <a:lvl7pPr marL="3200320" lvl="6" indent="-380990" algn="ctr" rtl="0">
              <a:spcBef>
                <a:spcPts val="0"/>
              </a:spcBef>
              <a:spcAft>
                <a:spcPts val="0"/>
              </a:spcAft>
              <a:buSzPts val="2400"/>
              <a:buChar char="●"/>
              <a:defRPr i="1"/>
            </a:lvl7pPr>
            <a:lvl8pPr marL="3657509" lvl="7" indent="-380990" algn="ctr" rtl="0">
              <a:spcBef>
                <a:spcPts val="0"/>
              </a:spcBef>
              <a:spcAft>
                <a:spcPts val="0"/>
              </a:spcAft>
              <a:buSzPts val="2400"/>
              <a:buChar char="○"/>
              <a:defRPr i="1"/>
            </a:lvl8pPr>
            <a:lvl9pPr marL="4114697" lvl="8" indent="-380990" algn="ctr">
              <a:spcBef>
                <a:spcPts val="0"/>
              </a:spcBef>
              <a:spcAft>
                <a:spcPts val="0"/>
              </a:spcAft>
              <a:buSzPts val="2400"/>
              <a:buChar char="■"/>
              <a:defRPr i="1"/>
            </a:lvl9pPr>
          </a:lstStyle>
          <a:p>
            <a:pPr lvl="0"/>
            <a:r>
              <a:rPr lang="ja-JP" altLang="en-US"/>
              <a:t>マスター テキストの書式設定</a:t>
            </a:r>
          </a:p>
        </p:txBody>
      </p:sp>
      <p:sp>
        <p:nvSpPr>
          <p:cNvPr id="25" name="Google Shape;25;p4"/>
          <p:cNvSpPr txBox="1"/>
          <p:nvPr/>
        </p:nvSpPr>
        <p:spPr>
          <a:xfrm>
            <a:off x="3593404" y="1109485"/>
            <a:ext cx="1957200" cy="980381"/>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600" b="1">
                <a:solidFill>
                  <a:schemeClr val="tx1"/>
                </a:solidFill>
              </a:rPr>
              <a:t>“</a:t>
            </a:r>
            <a:endParaRPr sz="9600" b="1">
              <a:solidFill>
                <a:schemeClr val="tx1"/>
              </a:solidFill>
            </a:endParaRPr>
          </a:p>
        </p:txBody>
      </p:sp>
      <p:sp>
        <p:nvSpPr>
          <p:cNvPr id="26" name="Google Shape;26;p4"/>
          <p:cNvSpPr/>
          <p:nvPr/>
        </p:nvSpPr>
        <p:spPr>
          <a:xfrm>
            <a:off x="5723283" y="1599675"/>
            <a:ext cx="17103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7" name="Google Shape;27;p4"/>
          <p:cNvSpPr/>
          <p:nvPr/>
        </p:nvSpPr>
        <p:spPr>
          <a:xfrm>
            <a:off x="7434177" y="1599675"/>
            <a:ext cx="17103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8" name="Google Shape;28;p4"/>
          <p:cNvSpPr/>
          <p:nvPr/>
        </p:nvSpPr>
        <p:spPr>
          <a:xfrm>
            <a:off x="0" y="1599675"/>
            <a:ext cx="17103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29" name="Google Shape;29;p4"/>
          <p:cNvSpPr/>
          <p:nvPr/>
        </p:nvSpPr>
        <p:spPr>
          <a:xfrm>
            <a:off x="1710425" y="1599675"/>
            <a:ext cx="17103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30" name="Google Shape;30;p4"/>
          <p:cNvSpPr txBox="1">
            <a:spLocks noGrp="1"/>
          </p:cNvSpPr>
          <p:nvPr>
            <p:ph type="sldNum" idx="12"/>
          </p:nvPr>
        </p:nvSpPr>
        <p:spPr>
          <a:xfrm>
            <a:off x="0" y="4751622"/>
            <a:ext cx="9144000" cy="313500"/>
          </a:xfrm>
          <a:prstGeom prst="rect">
            <a:avLst/>
          </a:prstGeom>
        </p:spPr>
        <p:txBody>
          <a:bodyPr spcFirstLastPara="1" wrap="square" lIns="91425" tIns="91425" rIns="91425" bIns="91425" anchor="t" anchorCtr="0">
            <a:noAutofit/>
          </a:bodyPr>
          <a:lstStyle>
            <a:lvl1pPr lvl="0" algn="ctr">
              <a:buNone/>
              <a:defRPr b="0" i="0"/>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marL="0" lvl="0" indent="0" algn="r" rtl="0">
              <a:spcBef>
                <a:spcPts val="0"/>
              </a:spcBef>
              <a:spcAft>
                <a:spcPts val="0"/>
              </a:spcAft>
              <a:buNone/>
            </a:pPr>
            <a:fld id="{00000000-1234-1234-1234-123412341234}" type="slidenum">
              <a:rPr lang="en-US" altLang="ja"/>
              <a:t>‹#›</a:t>
            </a:fld>
            <a:endParaRPr lang="ja" altLang="en-US"/>
          </a:p>
        </p:txBody>
      </p:sp>
    </p:spTree>
    <p:extLst>
      <p:ext uri="{BB962C8B-B14F-4D97-AF65-F5344CB8AC3E}">
        <p14:creationId xmlns:p14="http://schemas.microsoft.com/office/powerpoint/2010/main" val="429414351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タイトル スライド">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1371600" y="3813888"/>
            <a:ext cx="6400800" cy="469218"/>
          </a:xfrm>
          <a:prstGeom prst="rect">
            <a:avLst/>
          </a:prstGeom>
        </p:spPr>
        <p:txBody>
          <a:bodyPr/>
          <a:lstStyle>
            <a:lvl1pPr marL="0" indent="0" algn="ctr">
              <a:buNone/>
              <a:defRPr>
                <a:solidFill>
                  <a:schemeClr val="tx1">
                    <a:lumMod val="75000"/>
                    <a:lumOff val="25000"/>
                  </a:schemeClr>
                </a:solidFill>
                <a:latin typeface="游ゴシック" panose="020B0400000000000000" pitchFamily="50" charset="-128"/>
                <a:ea typeface="游ゴシック" panose="020B0400000000000000" pitchFamily="50" charset="-128"/>
              </a:defRPr>
            </a:lvl1pPr>
            <a:lvl2pPr marL="342866" indent="0" algn="ctr">
              <a:buNone/>
              <a:defRPr>
                <a:solidFill>
                  <a:schemeClr val="tx1">
                    <a:tint val="75000"/>
                  </a:schemeClr>
                </a:solidFill>
              </a:defRPr>
            </a:lvl2pPr>
            <a:lvl3pPr marL="685732" indent="0" algn="ctr">
              <a:buNone/>
              <a:defRPr>
                <a:solidFill>
                  <a:schemeClr val="tx1">
                    <a:tint val="75000"/>
                  </a:schemeClr>
                </a:solidFill>
              </a:defRPr>
            </a:lvl3pPr>
            <a:lvl4pPr marL="1028598" indent="0" algn="ctr">
              <a:buNone/>
              <a:defRPr>
                <a:solidFill>
                  <a:schemeClr val="tx1">
                    <a:tint val="75000"/>
                  </a:schemeClr>
                </a:solidFill>
              </a:defRPr>
            </a:lvl4pPr>
            <a:lvl5pPr marL="1371464" indent="0" algn="ctr">
              <a:buNone/>
              <a:defRPr>
                <a:solidFill>
                  <a:schemeClr val="tx1">
                    <a:tint val="75000"/>
                  </a:schemeClr>
                </a:solidFill>
              </a:defRPr>
            </a:lvl5pPr>
            <a:lvl6pPr marL="1714331" indent="0" algn="ctr">
              <a:buNone/>
              <a:defRPr>
                <a:solidFill>
                  <a:schemeClr val="tx1">
                    <a:tint val="75000"/>
                  </a:schemeClr>
                </a:solidFill>
              </a:defRPr>
            </a:lvl6pPr>
            <a:lvl7pPr marL="2057195" indent="0" algn="ctr">
              <a:buNone/>
              <a:defRPr>
                <a:solidFill>
                  <a:schemeClr val="tx1">
                    <a:tint val="75000"/>
                  </a:schemeClr>
                </a:solidFill>
              </a:defRPr>
            </a:lvl7pPr>
            <a:lvl8pPr marL="2400060" indent="0" algn="ctr">
              <a:buNone/>
              <a:defRPr>
                <a:solidFill>
                  <a:schemeClr val="tx1">
                    <a:tint val="75000"/>
                  </a:schemeClr>
                </a:solidFill>
              </a:defRPr>
            </a:lvl8pPr>
            <a:lvl9pPr marL="2742926" indent="0" algn="ctr">
              <a:buNone/>
              <a:defRPr>
                <a:solidFill>
                  <a:schemeClr val="tx1">
                    <a:tint val="75000"/>
                  </a:schemeClr>
                </a:solidFill>
              </a:defRPr>
            </a:lvl9pPr>
          </a:lstStyle>
          <a:p>
            <a:r>
              <a:rPr lang="ja-JP" altLang="en-US"/>
              <a:t>マスター サブタイトルの書式設定</a:t>
            </a:r>
          </a:p>
        </p:txBody>
      </p:sp>
      <p:sp>
        <p:nvSpPr>
          <p:cNvPr id="2" name="Google Shape;59;p8">
            <a:extLst>
              <a:ext uri="{FF2B5EF4-FFF2-40B4-BE49-F238E27FC236}">
                <a16:creationId xmlns:a16="http://schemas.microsoft.com/office/drawing/2014/main" id="{808EB531-2B45-6747-7C32-52EA2ABF44C3}"/>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 name="Google Shape;60;p8">
            <a:extLst>
              <a:ext uri="{FF2B5EF4-FFF2-40B4-BE49-F238E27FC236}">
                <a16:creationId xmlns:a16="http://schemas.microsoft.com/office/drawing/2014/main" id="{B59A09FF-07E9-D401-ABB4-9579E0DDFAE4}"/>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1;p8">
            <a:extLst>
              <a:ext uri="{FF2B5EF4-FFF2-40B4-BE49-F238E27FC236}">
                <a16:creationId xmlns:a16="http://schemas.microsoft.com/office/drawing/2014/main" id="{C9946FFC-12F2-5FC7-DBA6-3221B8850CE4}"/>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 name="Google Shape;62;p8">
            <a:extLst>
              <a:ext uri="{FF2B5EF4-FFF2-40B4-BE49-F238E27FC236}">
                <a16:creationId xmlns:a16="http://schemas.microsoft.com/office/drawing/2014/main" id="{23C6DA69-4B8C-4BE9-CBD8-4F18655E5F87}"/>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38661656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6_タイトルとコンテンツ">
    <p:bg>
      <p:bgPr>
        <a:solidFill>
          <a:schemeClr val="bg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085696"/>
            <a:ext cx="8229600" cy="972108"/>
          </a:xfrm>
          <a:prstGeom prst="rect">
            <a:avLst/>
          </a:prstGeom>
        </p:spPr>
        <p:txBody>
          <a:bodyPr>
            <a:normAutofit/>
          </a:bodyPr>
          <a:lstStyle>
            <a:lvl1pPr>
              <a:defRPr sz="3600">
                <a:solidFill>
                  <a:schemeClr val="tx1">
                    <a:lumMod val="50000"/>
                  </a:schemeClr>
                </a:solidFill>
                <a:latin typeface="BIZ UDPGothic" panose="020B0400000000000000" pitchFamily="34" charset="-128"/>
                <a:ea typeface="BIZ UDPGothic" panose="020B0400000000000000" pitchFamily="34" charset="-128"/>
              </a:defRPr>
            </a:lvl1pPr>
          </a:lstStyle>
          <a:p>
            <a:r>
              <a:rPr lang="ja-JP" altLang="en-US"/>
              <a:t>マスター タイトルの書式設定</a:t>
            </a:r>
          </a:p>
        </p:txBody>
      </p:sp>
      <p:sp>
        <p:nvSpPr>
          <p:cNvPr id="3" name="Google Shape;59;p8">
            <a:extLst>
              <a:ext uri="{FF2B5EF4-FFF2-40B4-BE49-F238E27FC236}">
                <a16:creationId xmlns:a16="http://schemas.microsoft.com/office/drawing/2014/main" id="{10377CCF-68FD-C625-B1C7-5424852C0691}"/>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4" name="Google Shape;60;p8">
            <a:extLst>
              <a:ext uri="{FF2B5EF4-FFF2-40B4-BE49-F238E27FC236}">
                <a16:creationId xmlns:a16="http://schemas.microsoft.com/office/drawing/2014/main" id="{3C68FE37-03FC-FD04-419A-3A72E9A27811}"/>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1;p8">
            <a:extLst>
              <a:ext uri="{FF2B5EF4-FFF2-40B4-BE49-F238E27FC236}">
                <a16:creationId xmlns:a16="http://schemas.microsoft.com/office/drawing/2014/main" id="{09F07A00-DB08-833B-DD3B-76A46EE23F1D}"/>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 name="Google Shape;62;p8">
            <a:extLst>
              <a:ext uri="{FF2B5EF4-FFF2-40B4-BE49-F238E27FC236}">
                <a16:creationId xmlns:a16="http://schemas.microsoft.com/office/drawing/2014/main" id="{7D765330-434D-04F3-31F0-98E8851DFC49}"/>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41267037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タイトルとコンテンツ">
    <p:bg>
      <p:bgPr>
        <a:solidFill>
          <a:schemeClr val="bg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17612"/>
            <a:ext cx="8229600" cy="972108"/>
          </a:xfrm>
          <a:prstGeom prst="rect">
            <a:avLst/>
          </a:prstGeom>
        </p:spPr>
        <p:txBody>
          <a:bodyPr/>
          <a:lstStyle>
            <a:lvl1pPr>
              <a:defRPr sz="3000">
                <a:solidFill>
                  <a:schemeClr val="bg1"/>
                </a:solidFill>
                <a:latin typeface="BIZ UDPGothic" panose="020B0400000000000000" pitchFamily="34" charset="-128"/>
                <a:ea typeface="BIZ UDPGothic" panose="020B0400000000000000" pitchFamily="34" charset="-128"/>
              </a:defRPr>
            </a:lvl1pPr>
          </a:lstStyle>
          <a:p>
            <a:r>
              <a:rPr lang="ja-JP" altLang="en-US"/>
              <a:t>マスター タイトルの書式設定</a:t>
            </a:r>
          </a:p>
        </p:txBody>
      </p:sp>
      <p:sp>
        <p:nvSpPr>
          <p:cNvPr id="3" name="コンテンツ プレースホルダー 2"/>
          <p:cNvSpPr>
            <a:spLocks noGrp="1"/>
          </p:cNvSpPr>
          <p:nvPr>
            <p:ph idx="1"/>
          </p:nvPr>
        </p:nvSpPr>
        <p:spPr>
          <a:xfrm>
            <a:off x="893700" y="1373588"/>
            <a:ext cx="7283860" cy="3552300"/>
          </a:xfrm>
          <a:prstGeom prst="rect">
            <a:avLst/>
          </a:prstGeom>
        </p:spPr>
        <p:txBody>
          <a:bodyPr/>
          <a:lstStyle>
            <a:lvl1pPr marL="198815" indent="-198815">
              <a:buFont typeface="Wingdings" panose="05000000000000000000" pitchFamily="2" charset="2"/>
              <a:buChar char="n"/>
              <a:defRPr sz="1800">
                <a:latin typeface="游ゴシック" panose="020B0400000000000000" pitchFamily="50" charset="-128"/>
                <a:ea typeface="游ゴシック" panose="020B0400000000000000" pitchFamily="50" charset="-128"/>
              </a:defRPr>
            </a:lvl1pPr>
            <a:lvl2pPr marL="335720" indent="-130957">
              <a:buFont typeface="Wingdings" panose="05000000000000000000" pitchFamily="2" charset="2"/>
              <a:buChar char=""/>
              <a:tabLst/>
              <a:defRPr sz="1500">
                <a:latin typeface="游ゴシック" panose="020B0400000000000000" pitchFamily="50" charset="-128"/>
                <a:ea typeface="游ゴシック" panose="020B0400000000000000" pitchFamily="50" charset="-128"/>
              </a:defRPr>
            </a:lvl2pPr>
            <a:lvl3pPr marL="540490" indent="-138101">
              <a:buFont typeface="游ゴシック" panose="020B0400000000000000" pitchFamily="50" charset="-128"/>
              <a:buChar char="-"/>
              <a:defRPr sz="1350">
                <a:latin typeface="游ゴシック" panose="020B0400000000000000" pitchFamily="50" charset="-128"/>
                <a:ea typeface="游ゴシック" panose="020B0400000000000000" pitchFamily="50" charset="-128"/>
              </a:defRPr>
            </a:lvl3pPr>
            <a:lvl4pPr marL="741686" indent="0">
              <a:buNone/>
              <a:defRPr sz="1200">
                <a:latin typeface="游ゴシック" panose="020B0400000000000000" pitchFamily="50" charset="-128"/>
                <a:ea typeface="游ゴシック" panose="020B0400000000000000" pitchFamily="50" charset="-128"/>
              </a:defRPr>
            </a:lvl4pPr>
            <a:lvl5pPr marL="672638" indent="-132148">
              <a:defRPr sz="1200">
                <a:latin typeface="游ゴシック" panose="020B0400000000000000" pitchFamily="50" charset="-128"/>
                <a:ea typeface="游ゴシック" panose="020B0400000000000000"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4" name="Google Shape;59;p8">
            <a:extLst>
              <a:ext uri="{FF2B5EF4-FFF2-40B4-BE49-F238E27FC236}">
                <a16:creationId xmlns:a16="http://schemas.microsoft.com/office/drawing/2014/main" id="{3665CAC3-D270-64A0-BA83-9AE5B0237E03}"/>
              </a:ext>
            </a:extLst>
          </p:cNvPr>
          <p:cNvSpPr/>
          <p:nvPr/>
        </p:nvSpPr>
        <p:spPr>
          <a:xfrm>
            <a:off x="7356366" y="5083743"/>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5" name="Google Shape;60;p8">
            <a:extLst>
              <a:ext uri="{FF2B5EF4-FFF2-40B4-BE49-F238E27FC236}">
                <a16:creationId xmlns:a16="http://schemas.microsoft.com/office/drawing/2014/main" id="{3BEEC9AD-0BA0-45B7-3BEF-48EFE2276CD3}"/>
              </a:ext>
            </a:extLst>
          </p:cNvPr>
          <p:cNvSpPr/>
          <p:nvPr/>
        </p:nvSpPr>
        <p:spPr>
          <a:xfrm>
            <a:off x="8250312" y="5083743"/>
            <a:ext cx="893700" cy="77100"/>
          </a:xfrm>
          <a:prstGeom prst="rect">
            <a:avLst/>
          </a:pr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 name="Google Shape;61;p8">
            <a:extLst>
              <a:ext uri="{FF2B5EF4-FFF2-40B4-BE49-F238E27FC236}">
                <a16:creationId xmlns:a16="http://schemas.microsoft.com/office/drawing/2014/main" id="{FF1D8436-F37E-1B1F-7E9C-2E611051A552}"/>
              </a:ext>
            </a:extLst>
          </p:cNvPr>
          <p:cNvSpPr/>
          <p:nvPr/>
        </p:nvSpPr>
        <p:spPr>
          <a:xfrm>
            <a:off x="0" y="5083743"/>
            <a:ext cx="893700" cy="77100"/>
          </a:xfrm>
          <a:prstGeom prst="rect">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7" name="Google Shape;62;p8">
            <a:extLst>
              <a:ext uri="{FF2B5EF4-FFF2-40B4-BE49-F238E27FC236}">
                <a16:creationId xmlns:a16="http://schemas.microsoft.com/office/drawing/2014/main" id="{1F4B23DB-C6A9-7891-A2CD-3F5EEB3C4DFB}"/>
              </a:ext>
            </a:extLst>
          </p:cNvPr>
          <p:cNvSpPr/>
          <p:nvPr/>
        </p:nvSpPr>
        <p:spPr>
          <a:xfrm>
            <a:off x="893710" y="5083743"/>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2920041893"/>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2555776" y="1707654"/>
            <a:ext cx="6120680" cy="1782198"/>
          </a:xfrm>
        </p:spPr>
        <p:txBody>
          <a:bodyPr>
            <a:noAutofit/>
          </a:bodyPr>
          <a:lstStyle>
            <a:lvl1pPr algn="l">
              <a:defRPr sz="3600">
                <a:effectLst/>
                <a:latin typeface="游ゴシック" panose="020B0400000000000000" pitchFamily="50" charset="-128"/>
                <a:ea typeface="游ゴシック" panose="020B0400000000000000" pitchFamily="50" charset="-128"/>
              </a:defRPr>
            </a:lvl1pPr>
          </a:lstStyle>
          <a:p>
            <a:r>
              <a:rPr lang="ja-JP" altLang="en-US"/>
              <a:t>マスター タイトルの書式設定</a:t>
            </a:r>
          </a:p>
        </p:txBody>
      </p:sp>
      <p:sp>
        <p:nvSpPr>
          <p:cNvPr id="3" name="サブタイトル 2"/>
          <p:cNvSpPr>
            <a:spLocks noGrp="1"/>
          </p:cNvSpPr>
          <p:nvPr>
            <p:ph type="subTitle" idx="1"/>
          </p:nvPr>
        </p:nvSpPr>
        <p:spPr>
          <a:xfrm>
            <a:off x="1371600" y="3813888"/>
            <a:ext cx="6400800" cy="469218"/>
          </a:xfrm>
        </p:spPr>
        <p:txBody>
          <a:bodyPr/>
          <a:lstStyle>
            <a:lvl1pPr marL="0" indent="0" algn="ctr">
              <a:buNone/>
              <a:defRPr>
                <a:solidFill>
                  <a:schemeClr val="tx1">
                    <a:lumMod val="75000"/>
                    <a:lumOff val="25000"/>
                  </a:schemeClr>
                </a:solidFill>
                <a:latin typeface="游ゴシック" panose="020B0400000000000000" pitchFamily="50" charset="-128"/>
                <a:ea typeface="游ゴシック" panose="020B0400000000000000" pitchFamily="50" charset="-128"/>
              </a:defRPr>
            </a:lvl1pPr>
            <a:lvl2pPr marL="342866" indent="0" algn="ctr">
              <a:buNone/>
              <a:defRPr>
                <a:solidFill>
                  <a:schemeClr val="tx1">
                    <a:tint val="75000"/>
                  </a:schemeClr>
                </a:solidFill>
              </a:defRPr>
            </a:lvl2pPr>
            <a:lvl3pPr marL="685732" indent="0" algn="ctr">
              <a:buNone/>
              <a:defRPr>
                <a:solidFill>
                  <a:schemeClr val="tx1">
                    <a:tint val="75000"/>
                  </a:schemeClr>
                </a:solidFill>
              </a:defRPr>
            </a:lvl3pPr>
            <a:lvl4pPr marL="1028598" indent="0" algn="ctr">
              <a:buNone/>
              <a:defRPr>
                <a:solidFill>
                  <a:schemeClr val="tx1">
                    <a:tint val="75000"/>
                  </a:schemeClr>
                </a:solidFill>
              </a:defRPr>
            </a:lvl4pPr>
            <a:lvl5pPr marL="1371464" indent="0" algn="ctr">
              <a:buNone/>
              <a:defRPr>
                <a:solidFill>
                  <a:schemeClr val="tx1">
                    <a:tint val="75000"/>
                  </a:schemeClr>
                </a:solidFill>
              </a:defRPr>
            </a:lvl5pPr>
            <a:lvl6pPr marL="1714331" indent="0" algn="ctr">
              <a:buNone/>
              <a:defRPr>
                <a:solidFill>
                  <a:schemeClr val="tx1">
                    <a:tint val="75000"/>
                  </a:schemeClr>
                </a:solidFill>
              </a:defRPr>
            </a:lvl6pPr>
            <a:lvl7pPr marL="2057195" indent="0" algn="ctr">
              <a:buNone/>
              <a:defRPr>
                <a:solidFill>
                  <a:schemeClr val="tx1">
                    <a:tint val="75000"/>
                  </a:schemeClr>
                </a:solidFill>
              </a:defRPr>
            </a:lvl7pPr>
            <a:lvl8pPr marL="2400060" indent="0" algn="ctr">
              <a:buNone/>
              <a:defRPr>
                <a:solidFill>
                  <a:schemeClr val="tx1">
                    <a:tint val="75000"/>
                  </a:schemeClr>
                </a:solidFill>
              </a:defRPr>
            </a:lvl8pPr>
            <a:lvl9pPr marL="2742926" indent="0" algn="ctr">
              <a:buNone/>
              <a:defRPr>
                <a:solidFill>
                  <a:schemeClr val="tx1">
                    <a:tint val="75000"/>
                  </a:schemeClr>
                </a:solidFill>
              </a:defRPr>
            </a:lvl9pPr>
          </a:lstStyle>
          <a:p>
            <a:r>
              <a:rPr lang="ja-JP" altLang="en-US"/>
              <a:t>マスター サブタイトルの書式設定</a:t>
            </a:r>
          </a:p>
        </p:txBody>
      </p:sp>
      <p:sp>
        <p:nvSpPr>
          <p:cNvPr id="5" name="日付プレースホルダー 3"/>
          <p:cNvSpPr>
            <a:spLocks noGrp="1"/>
          </p:cNvSpPr>
          <p:nvPr>
            <p:ph type="dt" sz="half" idx="10"/>
          </p:nvPr>
        </p:nvSpPr>
        <p:spPr>
          <a:xfrm>
            <a:off x="457200" y="4767273"/>
            <a:ext cx="2135188" cy="273844"/>
          </a:xfrm>
        </p:spPr>
        <p:txBody>
          <a:bodyPr/>
          <a:lstStyle>
            <a:lvl1pPr>
              <a:defRPr/>
            </a:lvl1pPr>
          </a:lstStyle>
          <a:p>
            <a:fld id="{C764DE79-268F-4C1A-8933-263129D2AF90}" type="datetimeFigureOut">
              <a:rPr lang="en-US" dirty="0"/>
              <a:t>2/17/26</a:t>
            </a:fld>
            <a:endParaRPr lang="en-US"/>
          </a:p>
        </p:txBody>
      </p:sp>
      <p:sp>
        <p:nvSpPr>
          <p:cNvPr id="6" name="フッター プレースホルダー 4"/>
          <p:cNvSpPr>
            <a:spLocks noGrp="1"/>
          </p:cNvSpPr>
          <p:nvPr>
            <p:ph type="ftr" sz="quarter" idx="11"/>
          </p:nvPr>
        </p:nvSpPr>
        <p:spPr/>
        <p:txBody>
          <a:bodyPr/>
          <a:lstStyle>
            <a:lvl1pPr>
              <a:defRPr/>
            </a:lvl1pPr>
          </a:lstStyle>
          <a:p>
            <a:endParaRPr lang="en-US"/>
          </a:p>
        </p:txBody>
      </p:sp>
      <p:sp>
        <p:nvSpPr>
          <p:cNvPr id="7" name="スライド番号プレースホルダー 5"/>
          <p:cNvSpPr>
            <a:spLocks noGrp="1"/>
          </p:cNvSpPr>
          <p:nvPr>
            <p:ph type="sldNum" sz="quarter" idx="12"/>
          </p:nvPr>
        </p:nvSpPr>
        <p:spPr/>
        <p:txBody>
          <a:bodyPr/>
          <a:lstStyle>
            <a:lvl1pPr>
              <a:defRPr/>
            </a:lvl1pPr>
          </a:lstStyle>
          <a:p>
            <a:pPr marL="0" lvl="0" indent="0" algn="r" rtl="0">
              <a:spcBef>
                <a:spcPts val="0"/>
              </a:spcBef>
              <a:spcAft>
                <a:spcPts val="0"/>
              </a:spcAft>
              <a:buNone/>
            </a:pPr>
            <a:fld id="{00000000-1234-1234-1234-123412341234}" type="slidenum">
              <a:rPr lang="en-US" altLang="ja"/>
              <a:t>‹#›</a:t>
            </a:fld>
            <a:endParaRPr lang="ja" altLang="en-US"/>
          </a:p>
        </p:txBody>
      </p:sp>
    </p:spTree>
    <p:extLst>
      <p:ext uri="{BB962C8B-B14F-4D97-AF65-F5344CB8AC3E}">
        <p14:creationId xmlns:p14="http://schemas.microsoft.com/office/powerpoint/2010/main" val="348572517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cSld name="8_タイトルとコンテンツ">
    <p:bg>
      <p:bgPr>
        <a:solidFill>
          <a:schemeClr val="bg1"/>
        </a:solidFill>
        <a:effectLst/>
      </p:bgPr>
    </p:bg>
    <p:spTree>
      <p:nvGrpSpPr>
        <p:cNvPr id="1" name=""/>
        <p:cNvGrpSpPr/>
        <p:nvPr/>
      </p:nvGrpSpPr>
      <p:grpSpPr>
        <a:xfrm>
          <a:off x="0" y="0"/>
          <a:ext cx="0" cy="0"/>
          <a:chOff x="0" y="0"/>
          <a:chExt cx="0" cy="0"/>
        </a:xfrm>
      </p:grpSpPr>
      <p:sp>
        <p:nvSpPr>
          <p:cNvPr id="7" name="正方形/長方形 6"/>
          <p:cNvSpPr/>
          <p:nvPr/>
        </p:nvSpPr>
        <p:spPr>
          <a:xfrm>
            <a:off x="0" y="-3644"/>
            <a:ext cx="9144000" cy="1063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solidFill>
                <a:schemeClr val="bg1"/>
              </a:solidFill>
            </a:endParaRPr>
          </a:p>
        </p:txBody>
      </p:sp>
      <p:sp>
        <p:nvSpPr>
          <p:cNvPr id="2" name="タイトル 1"/>
          <p:cNvSpPr>
            <a:spLocks noGrp="1"/>
          </p:cNvSpPr>
          <p:nvPr>
            <p:ph type="title"/>
          </p:nvPr>
        </p:nvSpPr>
        <p:spPr>
          <a:xfrm>
            <a:off x="457200" y="87474"/>
            <a:ext cx="8229600" cy="972108"/>
          </a:xfrm>
        </p:spPr>
        <p:txBody>
          <a:bodyPr/>
          <a:lstStyle>
            <a:lvl1pPr>
              <a:defRPr sz="3000">
                <a:solidFill>
                  <a:schemeClr val="bg1"/>
                </a:solidFill>
                <a:latin typeface="游ゴシック" panose="020B0400000000000000" pitchFamily="50" charset="-128"/>
                <a:ea typeface="游ゴシック" panose="020B0400000000000000" pitchFamily="50" charset="-128"/>
              </a:defRPr>
            </a:lvl1pPr>
          </a:lstStyle>
          <a:p>
            <a:r>
              <a:rPr lang="ja-JP" altLang="en-US"/>
              <a:t>マスター タイトルの書式設定</a:t>
            </a:r>
          </a:p>
        </p:txBody>
      </p:sp>
      <p:sp>
        <p:nvSpPr>
          <p:cNvPr id="4" name="日付プレースホルダー 3"/>
          <p:cNvSpPr>
            <a:spLocks noGrp="1"/>
          </p:cNvSpPr>
          <p:nvPr>
            <p:ph type="dt" sz="half" idx="10"/>
          </p:nvPr>
        </p:nvSpPr>
        <p:spPr>
          <a:xfrm>
            <a:off x="1547813" y="4767273"/>
            <a:ext cx="1485900" cy="273844"/>
          </a:xfrm>
          <a:prstGeom prst="rect">
            <a:avLst/>
          </a:prstGeom>
        </p:spPr>
        <p:txBody>
          <a:bodyPr/>
          <a:lstStyle>
            <a:lvl1pPr>
              <a:defRPr/>
            </a:lvl1pPr>
          </a:lstStyle>
          <a:p>
            <a:fld id="{C764DE79-268F-4C1A-8933-263129D2AF90}" type="datetimeFigureOut">
              <a:rPr lang="en-US" dirty="0"/>
              <a:t>2/17/26</a:t>
            </a:fld>
            <a:endParaRPr lang="en-US"/>
          </a:p>
        </p:txBody>
      </p:sp>
      <p:sp>
        <p:nvSpPr>
          <p:cNvPr id="5" name="フッター プレースホルダー 4"/>
          <p:cNvSpPr>
            <a:spLocks noGrp="1"/>
          </p:cNvSpPr>
          <p:nvPr>
            <p:ph type="ftr" sz="quarter" idx="11"/>
          </p:nvPr>
        </p:nvSpPr>
        <p:spPr>
          <a:xfrm>
            <a:off x="3124200" y="4767273"/>
            <a:ext cx="2895600" cy="273844"/>
          </a:xfrm>
          <a:prstGeom prst="rect">
            <a:avLst/>
          </a:prstGeom>
        </p:spPr>
        <p:txBody>
          <a:bodyPr/>
          <a:lstStyle>
            <a:lvl1pPr>
              <a:defRPr/>
            </a:lvl1pPr>
          </a:lstStyle>
          <a:p>
            <a:endParaRPr lang="en-US"/>
          </a:p>
        </p:txBody>
      </p:sp>
      <p:sp>
        <p:nvSpPr>
          <p:cNvPr id="6" name="スライド番号プレースホルダー 5"/>
          <p:cNvSpPr>
            <a:spLocks noGrp="1"/>
          </p:cNvSpPr>
          <p:nvPr>
            <p:ph type="sldNum" sz="quarter" idx="12"/>
          </p:nvPr>
        </p:nvSpPr>
        <p:spPr>
          <a:xfrm>
            <a:off x="6553200" y="4767273"/>
            <a:ext cx="2133600" cy="273844"/>
          </a:xfrm>
          <a:prstGeom prst="rect">
            <a:avLst/>
          </a:prstGeom>
        </p:spPr>
        <p:txBody>
          <a:bodyPr/>
          <a:lstStyle>
            <a:lvl1pPr>
              <a:defRPr>
                <a:latin typeface="游ゴシック" panose="020B0400000000000000" pitchFamily="50" charset="-128"/>
                <a:ea typeface="游ゴシック" panose="020B0400000000000000" pitchFamily="50" charset="-128"/>
              </a:defRPr>
            </a:lvl1pPr>
          </a:lstStyle>
          <a:p>
            <a:pPr marL="0" lvl="0" indent="0" algn="r" rtl="0">
              <a:spcBef>
                <a:spcPts val="0"/>
              </a:spcBef>
              <a:spcAft>
                <a:spcPts val="0"/>
              </a:spcAft>
              <a:buNone/>
            </a:pPr>
            <a:fld id="{00000000-1234-1234-1234-123412341234}" type="slidenum">
              <a:rPr lang="en-US" altLang="ja"/>
              <a:t>‹#›</a:t>
            </a:fld>
            <a:endParaRPr lang="ja" altLang="en-US"/>
          </a:p>
        </p:txBody>
      </p:sp>
      <p:sp>
        <p:nvSpPr>
          <p:cNvPr id="8" name="コンテンツ プレースホルダー 2"/>
          <p:cNvSpPr>
            <a:spLocks noGrp="1"/>
          </p:cNvSpPr>
          <p:nvPr>
            <p:ph idx="1"/>
          </p:nvPr>
        </p:nvSpPr>
        <p:spPr>
          <a:xfrm>
            <a:off x="457200" y="1200155"/>
            <a:ext cx="8229600" cy="3394472"/>
          </a:xfrm>
        </p:spPr>
        <p:txBody>
          <a:bodyPr/>
          <a:lstStyle>
            <a:lvl1pPr marL="198815" indent="-198815" eaLnBrk="1">
              <a:buFont typeface="Wingdings" panose="05000000000000000000" pitchFamily="2" charset="2"/>
              <a:buChar char="n"/>
              <a:defRPr sz="1800">
                <a:latin typeface="游ゴシック" panose="020B0400000000000000" pitchFamily="50" charset="-128"/>
                <a:ea typeface="游ゴシック" panose="020B0400000000000000" pitchFamily="50" charset="-128"/>
              </a:defRPr>
            </a:lvl1pPr>
            <a:lvl2pPr marL="335720" indent="-130957" eaLnBrk="1">
              <a:buFont typeface="Wingdings" panose="05000000000000000000" pitchFamily="2" charset="2"/>
              <a:buChar char=""/>
              <a:tabLst/>
              <a:defRPr sz="1500">
                <a:latin typeface="游ゴシック" panose="020B0400000000000000" pitchFamily="50" charset="-128"/>
                <a:ea typeface="游ゴシック" panose="020B0400000000000000" pitchFamily="50" charset="-128"/>
              </a:defRPr>
            </a:lvl2pPr>
            <a:lvl3pPr marL="540490" indent="-138101" eaLnBrk="1">
              <a:buFont typeface="游ゴシック" panose="020B0400000000000000" pitchFamily="50" charset="-128"/>
              <a:buChar char="-"/>
              <a:defRPr sz="1350">
                <a:latin typeface="游ゴシック" panose="020B0400000000000000" pitchFamily="50" charset="-128"/>
                <a:ea typeface="游ゴシック" panose="020B0400000000000000" pitchFamily="50" charset="-128"/>
              </a:defRPr>
            </a:lvl3pPr>
            <a:lvl4pPr marL="741686" indent="0">
              <a:buNone/>
              <a:defRPr sz="1200">
                <a:latin typeface="游ゴシック" panose="020B0400000000000000" pitchFamily="50" charset="-128"/>
                <a:ea typeface="游ゴシック" panose="020B0400000000000000" pitchFamily="50" charset="-128"/>
              </a:defRPr>
            </a:lvl4pPr>
            <a:lvl5pPr marL="672638" indent="-132148" eaLnBrk="1">
              <a:defRPr sz="1200">
                <a:latin typeface="游ゴシック" panose="020B0400000000000000" pitchFamily="50" charset="-128"/>
                <a:ea typeface="游ゴシック" panose="020B0400000000000000"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Tree>
    <p:extLst>
      <p:ext uri="{BB962C8B-B14F-4D97-AF65-F5344CB8AC3E}">
        <p14:creationId xmlns:p14="http://schemas.microsoft.com/office/powerpoint/2010/main" val="213096775"/>
      </p:ext>
    </p:extLst>
  </p:cSld>
  <p:clrMapOvr>
    <a:masterClrMapping/>
  </p:clrMapOvr>
  <p:transition>
    <p:fade thruBlk="1"/>
  </p:transition>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cSld name="9_タイトルとコンテンツ">
    <p:bg>
      <p:bgPr>
        <a:solidFill>
          <a:schemeClr val="bg1"/>
        </a:solidFill>
        <a:effectLst/>
      </p:bgPr>
    </p:bg>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a:xfrm>
            <a:off x="1547813" y="4767273"/>
            <a:ext cx="1485900" cy="273844"/>
          </a:xfrm>
          <a:prstGeom prst="rect">
            <a:avLst/>
          </a:prstGeom>
        </p:spPr>
        <p:txBody>
          <a:bodyPr/>
          <a:lstStyle>
            <a:lvl1pPr>
              <a:defRPr/>
            </a:lvl1pPr>
          </a:lstStyle>
          <a:p>
            <a:fld id="{C764DE79-268F-4C1A-8933-263129D2AF90}" type="datetimeFigureOut">
              <a:rPr lang="en-US" dirty="0"/>
              <a:t>2/17/26</a:t>
            </a:fld>
            <a:endParaRPr lang="en-US"/>
          </a:p>
        </p:txBody>
      </p:sp>
      <p:sp>
        <p:nvSpPr>
          <p:cNvPr id="6" name="スライド番号プレースホルダー 5"/>
          <p:cNvSpPr>
            <a:spLocks noGrp="1"/>
          </p:cNvSpPr>
          <p:nvPr>
            <p:ph type="sldNum" sz="quarter" idx="12"/>
          </p:nvPr>
        </p:nvSpPr>
        <p:spPr>
          <a:xfrm>
            <a:off x="6553200" y="4767273"/>
            <a:ext cx="2133600" cy="273844"/>
          </a:xfrm>
          <a:prstGeom prst="rect">
            <a:avLst/>
          </a:prstGeom>
        </p:spPr>
        <p:txBody>
          <a:bodyPr/>
          <a:lstStyle>
            <a:lvl1pPr>
              <a:defRPr/>
            </a:lvl1pPr>
          </a:lstStyle>
          <a:p>
            <a:pPr marL="0" lvl="0" indent="0" algn="r" rtl="0">
              <a:spcBef>
                <a:spcPts val="0"/>
              </a:spcBef>
              <a:spcAft>
                <a:spcPts val="0"/>
              </a:spcAft>
              <a:buNone/>
            </a:pPr>
            <a:fld id="{00000000-1234-1234-1234-123412341234}" type="slidenum">
              <a:rPr lang="en-US" altLang="ja"/>
              <a:t>‹#›</a:t>
            </a:fld>
            <a:endParaRPr lang="ja" altLang="en-US"/>
          </a:p>
        </p:txBody>
      </p:sp>
    </p:spTree>
    <p:extLst>
      <p:ext uri="{BB962C8B-B14F-4D97-AF65-F5344CB8AC3E}">
        <p14:creationId xmlns:p14="http://schemas.microsoft.com/office/powerpoint/2010/main" val="3493682109"/>
      </p:ext>
    </p:extLst>
  </p:cSld>
  <p:clrMapOvr>
    <a:masterClrMapping/>
  </p:clrMapOvr>
  <p:transition>
    <p:fade thruBlk="1"/>
  </p:transition>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3" name="タイトル プレースホルダー 2">
            <a:extLst>
              <a:ext uri="{FF2B5EF4-FFF2-40B4-BE49-F238E27FC236}">
                <a16:creationId xmlns:a16="http://schemas.microsoft.com/office/drawing/2014/main" id="{BF15FF19-EF74-5F7E-1E90-E7B6015F2276}"/>
              </a:ext>
            </a:extLst>
          </p:cNvPr>
          <p:cNvSpPr>
            <a:spLocks noGrp="1"/>
          </p:cNvSpPr>
          <p:nvPr>
            <p:ph type="title"/>
          </p:nvPr>
        </p:nvSpPr>
        <p:spPr>
          <a:xfrm>
            <a:off x="628650" y="274639"/>
            <a:ext cx="7886700" cy="993775"/>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17" name="テキスト プレースホルダー 16">
            <a:extLst>
              <a:ext uri="{FF2B5EF4-FFF2-40B4-BE49-F238E27FC236}">
                <a16:creationId xmlns:a16="http://schemas.microsoft.com/office/drawing/2014/main" id="{0815042E-04C2-3A48-C0EF-588B7E8D64F3}"/>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endParaRPr kumimoji="1" lang="ja-JP" altLang="en-US"/>
          </a:p>
        </p:txBody>
      </p:sp>
    </p:spTree>
    <p:extLst>
      <p:ext uri="{BB962C8B-B14F-4D97-AF65-F5344CB8AC3E}">
        <p14:creationId xmlns:p14="http://schemas.microsoft.com/office/powerpoint/2010/main" val="2476877024"/>
      </p:ext>
    </p:extLst>
  </p:cSld>
  <p:clrMap bg1="lt1" tx1="dk1" bg2="dk2" tx2="lt2" accent1="accent1" accent2="accent2" accent3="accent3" accent4="accent4" accent5="accent5" accent6="accent6" hlink="hlink" folHlink="folHlink"/>
  <p:sldLayoutIdLst>
    <p:sldLayoutId id="2147483700" r:id="rId1"/>
    <p:sldLayoutId id="2147483701" r:id="rId2"/>
    <p:sldLayoutId id="2147483702"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Lst>
  <p:transition>
    <p:fade thruBlk="1"/>
  </p:transition>
  <p:hf sldNum="0" hdr="0" ftr="0" dt="0"/>
  <p:txStyles>
    <p:titleStyle>
      <a:defPPr marR="0" lvl="0" algn="l" rtl="0">
        <a:lnSpc>
          <a:spcPct val="100000"/>
        </a:lnSpc>
        <a:spcBef>
          <a:spcPts val="0"/>
        </a:spcBef>
        <a:spcAft>
          <a:spcPts val="0"/>
        </a:spcAft>
      </a:defPPr>
      <a:lvl1pPr marR="0" lvl="0" algn="ctr" rtl="0" eaLnBrk="1" hangingPunct="1">
        <a:lnSpc>
          <a:spcPct val="100000"/>
        </a:lnSpc>
        <a:spcBef>
          <a:spcPts val="0"/>
        </a:spcBef>
        <a:spcAft>
          <a:spcPts val="0"/>
        </a:spcAft>
        <a:buClr>
          <a:srgbClr val="000000"/>
        </a:buClr>
        <a:buFont typeface="Arial"/>
        <a:defRPr kumimoji="1" sz="3200" b="1"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1pPr>
      <a:lvl2pPr marR="0" lvl="1"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419090" marR="0" lvl="0" indent="-342892" algn="l" rtl="0" eaLnBrk="1" hangingPunct="1">
        <a:lnSpc>
          <a:spcPct val="110000"/>
        </a:lnSpc>
        <a:spcBef>
          <a:spcPts val="0"/>
        </a:spcBef>
        <a:spcAft>
          <a:spcPts val="0"/>
        </a:spcAft>
        <a:buClr>
          <a:srgbClr val="000000"/>
        </a:buClr>
        <a:buFont typeface="Arial" panose="020B0604020202020204" pitchFamily="34" charset="0"/>
        <a:buChar char="•"/>
        <a:defRPr kumimoji="1" sz="2800" b="0"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1pPr>
      <a:lvl2pPr marL="0" marR="0" lvl="1" indent="0" algn="l" rtl="0" eaLnBrk="1" hangingPunct="1">
        <a:lnSpc>
          <a:spcPct val="100000"/>
        </a:lnSpc>
        <a:spcBef>
          <a:spcPts val="0"/>
        </a:spcBef>
        <a:spcAft>
          <a:spcPts val="0"/>
        </a:spcAft>
        <a:buClr>
          <a:srgbClr val="000000"/>
        </a:buClr>
        <a:buFont typeface="Arial" panose="020B0604020202020204" pitchFamily="34" charset="0"/>
        <a:buNone/>
        <a:defRPr kumimoji="1" sz="2000" b="0" i="0" u="none" strike="noStrike" cap="none">
          <a:solidFill>
            <a:srgbClr val="000000"/>
          </a:solidFill>
          <a:latin typeface="Arial"/>
          <a:ea typeface="Arial"/>
          <a:cs typeface="Arial"/>
          <a:sym typeface="Arial"/>
        </a:defRPr>
      </a:lvl2pPr>
      <a:lvl3pPr marL="457189" marR="0" lvl="2" indent="-457189" algn="l" rtl="0" eaLnBrk="1" hangingPunct="1">
        <a:lnSpc>
          <a:spcPct val="100000"/>
        </a:lnSpc>
        <a:spcBef>
          <a:spcPts val="0"/>
        </a:spcBef>
        <a:spcAft>
          <a:spcPts val="0"/>
        </a:spcAft>
        <a:buClr>
          <a:srgbClr val="000000"/>
        </a:buClr>
        <a:buFont typeface="Arial" panose="020B0604020202020204" pitchFamily="34" charset="0"/>
        <a:buChar char="•"/>
        <a:defRPr kumimoji="1" sz="2000" b="0" i="0" u="none" strike="noStrike" cap="none">
          <a:solidFill>
            <a:srgbClr val="000000"/>
          </a:solidFill>
          <a:latin typeface="Arial"/>
          <a:ea typeface="Arial"/>
          <a:cs typeface="Arial"/>
          <a:sym typeface="Arial"/>
        </a:defRPr>
      </a:lvl3pPr>
      <a:lvl4pPr marL="457189" marR="0" lvl="3" indent="-457189" algn="l" rtl="0" eaLnBrk="1" hangingPunct="1">
        <a:lnSpc>
          <a:spcPct val="100000"/>
        </a:lnSpc>
        <a:spcBef>
          <a:spcPts val="0"/>
        </a:spcBef>
        <a:spcAft>
          <a:spcPts val="0"/>
        </a:spcAft>
        <a:buClr>
          <a:srgbClr val="000000"/>
        </a:buClr>
        <a:buFont typeface="Arial" panose="020B0604020202020204" pitchFamily="34" charset="0"/>
        <a:buChar char="•"/>
        <a:defRPr kumimoji="1" sz="2000" b="0" i="0" u="none" strike="noStrike" cap="none">
          <a:solidFill>
            <a:srgbClr val="000000"/>
          </a:solidFill>
          <a:latin typeface="Arial"/>
          <a:ea typeface="Arial"/>
          <a:cs typeface="Arial"/>
          <a:sym typeface="Arial"/>
        </a:defRPr>
      </a:lvl4pPr>
      <a:lvl5pPr marL="457189" marR="0" lvl="4" indent="-457189" algn="l" rtl="0" eaLnBrk="1" hangingPunct="1">
        <a:lnSpc>
          <a:spcPct val="100000"/>
        </a:lnSpc>
        <a:spcBef>
          <a:spcPts val="0"/>
        </a:spcBef>
        <a:spcAft>
          <a:spcPts val="0"/>
        </a:spcAft>
        <a:buClr>
          <a:srgbClr val="000000"/>
        </a:buClr>
        <a:buFont typeface="Arial" panose="020B0604020202020204" pitchFamily="34" charset="0"/>
        <a:buChar char="•"/>
        <a:defRPr kumimoji="1" sz="20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12.png"/><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3" Type="http://schemas.openxmlformats.org/officeDocument/2006/relationships/hyperlink" Target="https://tei.dhii.jp/home"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hyperlink" Target="https://github.com/TEI-EAJ/auto_aozora_tei"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dirty="0"/>
              <a:t>Using TEI tags</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p:nvPr/>
        </p:nvSpPr>
        <p:spPr>
          <a:xfrm>
            <a:off x="158496" y="1235100"/>
            <a:ext cx="8800906" cy="1856100"/>
          </a:xfrm>
          <a:prstGeom prst="rect">
            <a:avLst/>
          </a:prstGeom>
          <a:solidFill>
            <a:srgbClr val="FFF2CC"/>
          </a:soli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ltLang="ja" sz="1800" b="1" u="sng" dirty="0">
                <a:solidFill>
                  <a:schemeClr val="accent3"/>
                </a:solidFill>
                <a:latin typeface="Helvetica" pitchFamily="2" charset="0"/>
                <a:ea typeface="BIZ UDPGothic" panose="020B0400000000000000" pitchFamily="34" charset="-128"/>
              </a:rPr>
              <a:t>Element</a:t>
            </a:r>
            <a:r>
              <a:rPr lang="en-US" altLang="ja" sz="1800" b="1" u="sng" dirty="0">
                <a:solidFill>
                  <a:schemeClr val="accent3"/>
                </a:solidFill>
                <a:latin typeface="Helvetica" pitchFamily="2" charset="0"/>
                <a:ea typeface="BIZ UDPGothic" panose="020B0400000000000000" pitchFamily="34" charset="-128"/>
              </a:rPr>
              <a:t> </a:t>
            </a:r>
            <a:r>
              <a:rPr lang="en-GB" altLang="ja" sz="1800" b="1" dirty="0">
                <a:latin typeface="Helvetica" pitchFamily="2" charset="0"/>
                <a:ea typeface="BIZ UDPGothic" panose="020B0400000000000000" pitchFamily="34" charset="-128"/>
              </a:rPr>
              <a:t>= a part of text enclosed by tags</a:t>
            </a:r>
            <a:endParaRPr sz="1800" b="1" dirty="0">
              <a:latin typeface="Helvetica" pitchFamily="2" charset="0"/>
              <a:ea typeface="BIZ UDPGothic" panose="020B0400000000000000" pitchFamily="34" charset="-128"/>
            </a:endParaRPr>
          </a:p>
        </p:txBody>
      </p:sp>
      <p:sp>
        <p:nvSpPr>
          <p:cNvPr id="70" name="Google Shape;70;p15"/>
          <p:cNvSpPr txBox="1">
            <a:spLocks noGrp="1"/>
          </p:cNvSpPr>
          <p:nvPr>
            <p:ph type="title"/>
          </p:nvPr>
        </p:nvSpPr>
        <p:spPr>
          <a:xfrm>
            <a:off x="457200" y="182880"/>
            <a:ext cx="8229600" cy="876701"/>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GB" altLang="ja" sz="3600" dirty="0">
                <a:latin typeface="Helvetica" pitchFamily="2" charset="0"/>
              </a:rPr>
              <a:t>What are tags?</a:t>
            </a:r>
            <a:br>
              <a:rPr lang="en-GB" altLang="ja" sz="3600" dirty="0">
                <a:latin typeface="Helvetica" pitchFamily="2" charset="0"/>
              </a:rPr>
            </a:br>
            <a:endParaRPr sz="3600" dirty="0">
              <a:latin typeface="Helvetica" pitchFamily="2" charset="0"/>
            </a:endParaRPr>
          </a:p>
        </p:txBody>
      </p:sp>
      <p:sp>
        <p:nvSpPr>
          <p:cNvPr id="71" name="Google Shape;71;p15"/>
          <p:cNvSpPr txBox="1">
            <a:spLocks noGrp="1"/>
          </p:cNvSpPr>
          <p:nvPr>
            <p:ph idx="1"/>
          </p:nvPr>
        </p:nvSpPr>
        <p:spPr>
          <a:xfrm>
            <a:off x="-351850" y="1156013"/>
            <a:ext cx="10263946" cy="3394472"/>
          </a:xfrm>
          <a:prstGeom prst="rect">
            <a:avLst/>
          </a:prstGeom>
        </p:spPr>
        <p:txBody>
          <a:bodyPr spcFirstLastPara="1" wrap="square" lIns="91425" tIns="91425" rIns="91425" bIns="91425" anchor="t" anchorCtr="0">
            <a:normAutofit/>
          </a:bodyPr>
          <a:lstStyle/>
          <a:p>
            <a:pPr marL="457200" lvl="0" indent="-457200" algn="ctr" rtl="0">
              <a:lnSpc>
                <a:spcPct val="100000"/>
              </a:lnSpc>
              <a:spcBef>
                <a:spcPts val="0"/>
              </a:spcBef>
              <a:spcAft>
                <a:spcPts val="0"/>
              </a:spcAft>
              <a:buSzPts val="3600"/>
              <a:buAutoNum type="arabicPeriod"/>
            </a:pPr>
            <a:r>
              <a:rPr lang="ja" sz="2800" b="1" dirty="0">
                <a:solidFill>
                  <a:srgbClr val="FF0000"/>
                </a:solidFill>
                <a:latin typeface="Helvetica" pitchFamily="2" charset="0"/>
              </a:rPr>
              <a:t>&lt;xxxxx&gt;</a:t>
            </a:r>
            <a:r>
              <a:rPr lang="en-GB" altLang="ja" sz="2800" dirty="0">
                <a:latin typeface="Helvetica" pitchFamily="2" charset="0"/>
              </a:rPr>
              <a:t>A block of text or characters</a:t>
            </a:r>
            <a:r>
              <a:rPr lang="ja" sz="2800" b="1" dirty="0">
                <a:solidFill>
                  <a:srgbClr val="FF0000"/>
                </a:solidFill>
                <a:latin typeface="Helvetica" pitchFamily="2" charset="0"/>
              </a:rPr>
              <a:t>&lt;/xxxxx&gt;</a:t>
            </a:r>
            <a:endParaRPr sz="2800" dirty="0">
              <a:latin typeface="Helvetica" pitchFamily="2" charset="0"/>
            </a:endParaRPr>
          </a:p>
        </p:txBody>
      </p:sp>
      <p:sp>
        <p:nvSpPr>
          <p:cNvPr id="72" name="Google Shape;72;p15"/>
          <p:cNvSpPr txBox="1"/>
          <p:nvPr/>
        </p:nvSpPr>
        <p:spPr>
          <a:xfrm>
            <a:off x="1377986" y="2500077"/>
            <a:ext cx="1138800" cy="45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ltLang="ja" sz="1800" dirty="0">
                <a:solidFill>
                  <a:schemeClr val="dk2"/>
                </a:solidFill>
                <a:latin typeface="Helvetica" pitchFamily="2" charset="0"/>
                <a:ea typeface="BIZ UDPGothic" panose="020B0400000000000000" pitchFamily="34" charset="-128"/>
              </a:rPr>
              <a:t>Start-tag</a:t>
            </a:r>
            <a:endParaRPr sz="1800" dirty="0">
              <a:solidFill>
                <a:schemeClr val="dk2"/>
              </a:solidFill>
              <a:latin typeface="Helvetica" pitchFamily="2" charset="0"/>
              <a:ea typeface="BIZ UDPGothic" panose="020B0400000000000000" pitchFamily="34" charset="-128"/>
            </a:endParaRPr>
          </a:p>
        </p:txBody>
      </p:sp>
      <p:cxnSp>
        <p:nvCxnSpPr>
          <p:cNvPr id="73" name="Google Shape;73;p15"/>
          <p:cNvCxnSpPr>
            <a:stCxn id="72" idx="0"/>
          </p:cNvCxnSpPr>
          <p:nvPr/>
        </p:nvCxnSpPr>
        <p:spPr>
          <a:xfrm rot="10800000">
            <a:off x="1947386" y="1838877"/>
            <a:ext cx="0" cy="661200"/>
          </a:xfrm>
          <a:prstGeom prst="straightConnector1">
            <a:avLst/>
          </a:prstGeom>
          <a:noFill/>
          <a:ln w="9525" cap="flat" cmpd="sng">
            <a:solidFill>
              <a:schemeClr val="dk2"/>
            </a:solidFill>
            <a:prstDash val="solid"/>
            <a:round/>
            <a:headEnd type="none" w="med" len="med"/>
            <a:tailEnd type="triangle" w="med" len="med"/>
          </a:ln>
        </p:spPr>
      </p:cxnSp>
      <p:sp>
        <p:nvSpPr>
          <p:cNvPr id="74" name="Google Shape;74;p15"/>
          <p:cNvSpPr txBox="1"/>
          <p:nvPr/>
        </p:nvSpPr>
        <p:spPr>
          <a:xfrm>
            <a:off x="7442904" y="2346750"/>
            <a:ext cx="1138800" cy="45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ltLang="ja" sz="1800" dirty="0">
                <a:solidFill>
                  <a:schemeClr val="dk2"/>
                </a:solidFill>
                <a:latin typeface="Helvetica" pitchFamily="2" charset="0"/>
                <a:ea typeface="BIZ UDPGothic" panose="020B0400000000000000" pitchFamily="34" charset="-128"/>
              </a:rPr>
              <a:t>End-tag</a:t>
            </a:r>
            <a:endParaRPr sz="1800" dirty="0">
              <a:solidFill>
                <a:schemeClr val="dk2"/>
              </a:solidFill>
              <a:latin typeface="Helvetica" pitchFamily="2" charset="0"/>
              <a:ea typeface="BIZ UDPGothic" panose="020B0400000000000000" pitchFamily="34" charset="-128"/>
            </a:endParaRPr>
          </a:p>
        </p:txBody>
      </p:sp>
      <p:cxnSp>
        <p:nvCxnSpPr>
          <p:cNvPr id="75" name="Google Shape;75;p15"/>
          <p:cNvCxnSpPr>
            <a:stCxn id="74" idx="0"/>
          </p:cNvCxnSpPr>
          <p:nvPr/>
        </p:nvCxnSpPr>
        <p:spPr>
          <a:xfrm rot="10800000">
            <a:off x="8012304" y="1685550"/>
            <a:ext cx="0" cy="661200"/>
          </a:xfrm>
          <a:prstGeom prst="straightConnector1">
            <a:avLst/>
          </a:prstGeom>
          <a:noFill/>
          <a:ln w="9525" cap="flat" cmpd="sng">
            <a:solidFill>
              <a:schemeClr val="dk2"/>
            </a:solidFill>
            <a:prstDash val="solid"/>
            <a:round/>
            <a:headEnd type="none" w="med" len="med"/>
            <a:tailEnd type="triangle" w="med" len="med"/>
          </a:ln>
        </p:spPr>
      </p:cxnSp>
      <p:sp>
        <p:nvSpPr>
          <p:cNvPr id="76" name="Google Shape;76;p15"/>
          <p:cNvSpPr txBox="1"/>
          <p:nvPr/>
        </p:nvSpPr>
        <p:spPr>
          <a:xfrm>
            <a:off x="672067" y="3312654"/>
            <a:ext cx="3952184" cy="1600408"/>
          </a:xfrm>
          <a:prstGeom prst="rect">
            <a:avLst/>
          </a:prstGeom>
          <a:solidFill>
            <a:srgbClr val="FFF2CC"/>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ja" sz="3600" b="1">
                <a:solidFill>
                  <a:schemeClr val="tx1">
                    <a:lumMod val="50000"/>
                  </a:schemeClr>
                </a:solidFill>
                <a:latin typeface="Helvetica" pitchFamily="2" charset="0"/>
                <a:ea typeface="BIZ UDPGothic" panose="020B0400000000000000" pitchFamily="34" charset="-128"/>
              </a:rPr>
              <a:t>2. </a:t>
            </a:r>
            <a:r>
              <a:rPr lang="ja" sz="3600" b="1">
                <a:solidFill>
                  <a:srgbClr val="FF0000"/>
                </a:solidFill>
                <a:latin typeface="Helvetica" pitchFamily="2" charset="0"/>
                <a:ea typeface="BIZ UDPGothic" panose="020B0400000000000000" pitchFamily="34" charset="-128"/>
              </a:rPr>
              <a:t>&lt;xxxxx /&gt;</a:t>
            </a:r>
            <a:endParaRPr lang="en-US" altLang="ja" sz="3600" b="1">
              <a:solidFill>
                <a:srgbClr val="FF0000"/>
              </a:solidFill>
              <a:latin typeface="Helvetica" pitchFamily="2" charset="0"/>
              <a:ea typeface="BIZ UDPGothic" panose="020B0400000000000000" pitchFamily="34" charset="-128"/>
            </a:endParaRPr>
          </a:p>
          <a:p>
            <a:pPr marL="0" lvl="0" indent="0" algn="ctr" rtl="0">
              <a:spcBef>
                <a:spcPts val="0"/>
              </a:spcBef>
              <a:spcAft>
                <a:spcPts val="0"/>
              </a:spcAft>
              <a:buNone/>
            </a:pPr>
            <a:endParaRPr lang="en-US" sz="3600" b="1">
              <a:solidFill>
                <a:srgbClr val="FF0000"/>
              </a:solidFill>
              <a:latin typeface="Helvetica" pitchFamily="2" charset="0"/>
              <a:ea typeface="BIZ UDPGothic" panose="020B0400000000000000" pitchFamily="34" charset="-128"/>
            </a:endParaRPr>
          </a:p>
          <a:p>
            <a:pPr marL="0" lvl="0" indent="0" algn="ctr" rtl="0">
              <a:spcBef>
                <a:spcPts val="0"/>
              </a:spcBef>
              <a:spcAft>
                <a:spcPts val="0"/>
              </a:spcAft>
              <a:buNone/>
            </a:pPr>
            <a:endParaRPr lang="en-US" sz="2000" b="1">
              <a:solidFill>
                <a:srgbClr val="FF0000"/>
              </a:solidFill>
              <a:latin typeface="Helvetica" pitchFamily="2" charset="0"/>
              <a:ea typeface="BIZ UDPGothic" panose="020B0400000000000000" pitchFamily="34" charset="-128"/>
            </a:endParaRPr>
          </a:p>
        </p:txBody>
      </p:sp>
      <p:sp>
        <p:nvSpPr>
          <p:cNvPr id="77" name="Google Shape;77;p15"/>
          <p:cNvSpPr txBox="1"/>
          <p:nvPr/>
        </p:nvSpPr>
        <p:spPr>
          <a:xfrm>
            <a:off x="4650353" y="3704009"/>
            <a:ext cx="4387383" cy="711571"/>
          </a:xfrm>
          <a:prstGeom prst="rect">
            <a:avLst/>
          </a:prstGeom>
          <a:noFill/>
          <a:ln>
            <a:noFill/>
          </a:ln>
        </p:spPr>
        <p:txBody>
          <a:bodyPr spcFirstLastPara="1" wrap="square" lIns="91425" tIns="91425" rIns="91425" bIns="91425" anchor="t" anchorCtr="0">
            <a:noAutofit/>
          </a:bodyPr>
          <a:lstStyle/>
          <a:p>
            <a:r>
              <a:rPr lang="en-US" sz="1800" dirty="0">
                <a:solidFill>
                  <a:schemeClr val="accent1"/>
                </a:solidFill>
                <a:latin typeface="Helvetica" pitchFamily="2" charset="0"/>
              </a:rPr>
              <a:t>This tag </a:t>
            </a:r>
            <a:r>
              <a:rPr lang="en-US" sz="1800" u="sng" dirty="0">
                <a:solidFill>
                  <a:schemeClr val="accent1"/>
                </a:solidFill>
                <a:latin typeface="Helvetica" pitchFamily="2" charset="0"/>
              </a:rPr>
              <a:t>allows you to assign meaning </a:t>
            </a:r>
            <a:r>
              <a:rPr lang="en-US" sz="1800" dirty="0">
                <a:solidFill>
                  <a:schemeClr val="accent1"/>
                </a:solidFill>
                <a:latin typeface="Helvetica" pitchFamily="2" charset="0"/>
              </a:rPr>
              <a:t>at a specific position even if there is no text.</a:t>
            </a:r>
          </a:p>
        </p:txBody>
      </p:sp>
      <p:sp>
        <p:nvSpPr>
          <p:cNvPr id="78" name="Google Shape;78;p15"/>
          <p:cNvSpPr txBox="1"/>
          <p:nvPr/>
        </p:nvSpPr>
        <p:spPr>
          <a:xfrm>
            <a:off x="1739815" y="4285201"/>
            <a:ext cx="2005697" cy="45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altLang="ja" sz="1800" dirty="0">
                <a:solidFill>
                  <a:schemeClr val="dk2"/>
                </a:solidFill>
                <a:latin typeface="Helvetica" pitchFamily="2" charset="0"/>
                <a:ea typeface="BIZ UDPGothic" panose="020B0400000000000000" pitchFamily="34" charset="-128"/>
              </a:rPr>
              <a:t>Empty tag</a:t>
            </a:r>
            <a:endParaRPr sz="1800" dirty="0">
              <a:solidFill>
                <a:schemeClr val="dk2"/>
              </a:solidFill>
              <a:latin typeface="Helvetica" pitchFamily="2" charset="0"/>
              <a:ea typeface="BIZ UDPGothic" panose="020B0400000000000000" pitchFamily="34" charset="-128"/>
            </a:endParaRPr>
          </a:p>
        </p:txBody>
      </p:sp>
      <p:cxnSp>
        <p:nvCxnSpPr>
          <p:cNvPr id="79" name="Google Shape;79;p15"/>
          <p:cNvCxnSpPr>
            <a:cxnSpLocks/>
            <a:stCxn id="78" idx="0"/>
          </p:cNvCxnSpPr>
          <p:nvPr/>
        </p:nvCxnSpPr>
        <p:spPr>
          <a:xfrm flipV="1">
            <a:off x="2742664" y="3943345"/>
            <a:ext cx="0" cy="341856"/>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457200" y="195942"/>
            <a:ext cx="8229600" cy="863639"/>
          </a:xfrm>
          <a:prstGeom prst="rect">
            <a:avLst/>
          </a:prstGeom>
        </p:spPr>
        <p:txBody>
          <a:bodyPr spcFirstLastPara="1" wrap="square" lIns="91425" tIns="91425" rIns="91425" bIns="91425" anchor="t" anchorCtr="0">
            <a:normAutofit/>
          </a:bodyPr>
          <a:lstStyle/>
          <a:p>
            <a:pPr marL="0" lvl="0" indent="0" rtl="0">
              <a:spcBef>
                <a:spcPts val="0"/>
              </a:spcBef>
              <a:spcAft>
                <a:spcPts val="0"/>
              </a:spcAft>
              <a:buNone/>
            </a:pPr>
            <a:r>
              <a:rPr lang="en-GB" altLang="ja" sz="3600" dirty="0">
                <a:latin typeface="Helvetica" pitchFamily="2" charset="0"/>
              </a:rPr>
              <a:t>Rules of tagging</a:t>
            </a:r>
            <a:endParaRPr sz="3600" dirty="0">
              <a:latin typeface="Helvetica" pitchFamily="2" charset="0"/>
            </a:endParaRPr>
          </a:p>
        </p:txBody>
      </p:sp>
      <p:sp>
        <p:nvSpPr>
          <p:cNvPr id="85" name="Google Shape;85;p16"/>
          <p:cNvSpPr txBox="1">
            <a:spLocks noGrp="1"/>
          </p:cNvSpPr>
          <p:nvPr>
            <p:ph idx="1"/>
          </p:nvPr>
        </p:nvSpPr>
        <p:spPr>
          <a:xfrm>
            <a:off x="782852" y="1137183"/>
            <a:ext cx="7903948" cy="3394472"/>
          </a:xfrm>
          <a:prstGeom prst="rect">
            <a:avLst/>
          </a:prstGeom>
        </p:spPr>
        <p:txBody>
          <a:bodyPr spcFirstLastPara="1" wrap="square" lIns="91425" tIns="91425" rIns="91425" bIns="91425" anchor="t" anchorCtr="0">
            <a:normAutofit lnSpcReduction="10000"/>
          </a:bodyPr>
          <a:lstStyle/>
          <a:p>
            <a:pPr marL="628650" lvl="0" indent="-514350" algn="l" rtl="0">
              <a:spcBef>
                <a:spcPts val="0"/>
              </a:spcBef>
              <a:spcAft>
                <a:spcPts val="0"/>
              </a:spcAft>
              <a:buSzPct val="100000"/>
              <a:buFont typeface="+mj-lt"/>
              <a:buAutoNum type="arabicPeriod"/>
            </a:pPr>
            <a:r>
              <a:rPr lang="en-US" altLang="ja-JP" dirty="0">
                <a:latin typeface="Helvetica" pitchFamily="2" charset="0"/>
              </a:rPr>
              <a:t>Start-tags and end-tags </a:t>
            </a:r>
            <a:r>
              <a:rPr lang="en-US" altLang="ja-JP" dirty="0">
                <a:solidFill>
                  <a:schemeClr val="accent3"/>
                </a:solidFill>
                <a:latin typeface="Helvetica" pitchFamily="2" charset="0"/>
              </a:rPr>
              <a:t>must always be used as a pair </a:t>
            </a:r>
            <a:r>
              <a:rPr lang="en-US" altLang="ja-JP" dirty="0">
                <a:latin typeface="Helvetica" pitchFamily="2" charset="0"/>
              </a:rPr>
              <a:t>when enclosing a block of text.</a:t>
            </a:r>
          </a:p>
          <a:p>
            <a:pPr marL="628650" lvl="0" indent="-514350" algn="l" rtl="0">
              <a:spcBef>
                <a:spcPts val="0"/>
              </a:spcBef>
              <a:spcAft>
                <a:spcPts val="0"/>
              </a:spcAft>
              <a:buSzPct val="100000"/>
              <a:buFont typeface="+mj-lt"/>
              <a:buAutoNum type="arabicPeriod"/>
            </a:pPr>
            <a:r>
              <a:rPr lang="en-US" altLang="ja" dirty="0">
                <a:latin typeface="Helvetica" pitchFamily="2" charset="0"/>
              </a:rPr>
              <a:t>Pairs of start-tag and end-tag may be </a:t>
            </a:r>
            <a:r>
              <a:rPr lang="en-US" altLang="ja" dirty="0">
                <a:solidFill>
                  <a:schemeClr val="accent3"/>
                </a:solidFill>
                <a:latin typeface="Helvetica" pitchFamily="2" charset="0"/>
              </a:rPr>
              <a:t>nested</a:t>
            </a:r>
            <a:r>
              <a:rPr lang="en-US" altLang="ja" dirty="0">
                <a:latin typeface="Helvetica" pitchFamily="2" charset="0"/>
              </a:rPr>
              <a:t>.</a:t>
            </a:r>
          </a:p>
          <a:p>
            <a:pPr marL="628650" lvl="0" indent="-514350" algn="l" rtl="0">
              <a:spcBef>
                <a:spcPts val="0"/>
              </a:spcBef>
              <a:spcAft>
                <a:spcPts val="0"/>
              </a:spcAft>
              <a:buSzPct val="100000"/>
              <a:buFont typeface="+mj-lt"/>
              <a:buAutoNum type="arabicPeriod"/>
            </a:pPr>
            <a:r>
              <a:rPr lang="en-US" altLang="ja-JP" dirty="0">
                <a:latin typeface="Helvetica" pitchFamily="2" charset="0"/>
              </a:rPr>
              <a:t>Nested elements </a:t>
            </a:r>
            <a:r>
              <a:rPr lang="en-US" altLang="ja-JP" u="sng" dirty="0">
                <a:solidFill>
                  <a:schemeClr val="accent3"/>
                </a:solidFill>
                <a:latin typeface="Helvetica" pitchFamily="2" charset="0"/>
              </a:rPr>
              <a:t>cannot overlap</a:t>
            </a:r>
            <a:r>
              <a:rPr lang="en-US" altLang="ja-JP" dirty="0">
                <a:latin typeface="Helvetica" pitchFamily="2" charset="0"/>
              </a:rPr>
              <a:t>.</a:t>
            </a:r>
          </a:p>
        </p:txBody>
      </p:sp>
      <p:sp>
        <p:nvSpPr>
          <p:cNvPr id="2" name="正方形/長方形 1">
            <a:extLst>
              <a:ext uri="{FF2B5EF4-FFF2-40B4-BE49-F238E27FC236}">
                <a16:creationId xmlns:a16="http://schemas.microsoft.com/office/drawing/2014/main" id="{32081DEC-2794-7E4A-C116-8C2B82DB34C7}"/>
              </a:ext>
            </a:extLst>
          </p:cNvPr>
          <p:cNvSpPr/>
          <p:nvPr/>
        </p:nvSpPr>
        <p:spPr>
          <a:xfrm>
            <a:off x="2178424" y="4195482"/>
            <a:ext cx="1183341" cy="67235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elvetica" pitchFamily="2" charset="0"/>
            </a:endParaRPr>
          </a:p>
        </p:txBody>
      </p:sp>
      <p:sp>
        <p:nvSpPr>
          <p:cNvPr id="3" name="正方形/長方形 2">
            <a:extLst>
              <a:ext uri="{FF2B5EF4-FFF2-40B4-BE49-F238E27FC236}">
                <a16:creationId xmlns:a16="http://schemas.microsoft.com/office/drawing/2014/main" id="{CC402529-E543-670C-F5E0-454583523B6F}"/>
              </a:ext>
            </a:extLst>
          </p:cNvPr>
          <p:cNvSpPr/>
          <p:nvPr/>
        </p:nvSpPr>
        <p:spPr>
          <a:xfrm>
            <a:off x="2429253" y="4337998"/>
            <a:ext cx="681681" cy="387319"/>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elvetica" pitchFamily="2" charset="0"/>
            </a:endParaRPr>
          </a:p>
        </p:txBody>
      </p:sp>
      <p:sp>
        <p:nvSpPr>
          <p:cNvPr id="4" name="正方形/長方形 3">
            <a:extLst>
              <a:ext uri="{FF2B5EF4-FFF2-40B4-BE49-F238E27FC236}">
                <a16:creationId xmlns:a16="http://schemas.microsoft.com/office/drawing/2014/main" id="{E33D9863-6AA8-727C-0421-AE0FFB732B6D}"/>
              </a:ext>
            </a:extLst>
          </p:cNvPr>
          <p:cNvSpPr/>
          <p:nvPr/>
        </p:nvSpPr>
        <p:spPr>
          <a:xfrm>
            <a:off x="5190567" y="4195482"/>
            <a:ext cx="1183341" cy="67235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elvetica" pitchFamily="2" charset="0"/>
            </a:endParaRPr>
          </a:p>
        </p:txBody>
      </p:sp>
      <p:sp>
        <p:nvSpPr>
          <p:cNvPr id="5" name="正方形/長方形 4">
            <a:extLst>
              <a:ext uri="{FF2B5EF4-FFF2-40B4-BE49-F238E27FC236}">
                <a16:creationId xmlns:a16="http://schemas.microsoft.com/office/drawing/2014/main" id="{C0425A1D-0B58-391B-6FA0-6F1C5CC5937B}"/>
              </a:ext>
            </a:extLst>
          </p:cNvPr>
          <p:cNvSpPr/>
          <p:nvPr/>
        </p:nvSpPr>
        <p:spPr>
          <a:xfrm>
            <a:off x="6033067" y="4337998"/>
            <a:ext cx="681681" cy="387319"/>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elvetica" pitchFamily="2" charset="0"/>
            </a:endParaRPr>
          </a:p>
        </p:txBody>
      </p:sp>
      <p:sp>
        <p:nvSpPr>
          <p:cNvPr id="6" name="テキスト ボックス 5">
            <a:extLst>
              <a:ext uri="{FF2B5EF4-FFF2-40B4-BE49-F238E27FC236}">
                <a16:creationId xmlns:a16="http://schemas.microsoft.com/office/drawing/2014/main" id="{0C4D35F8-91F1-1C46-DA06-6C67138030A9}"/>
              </a:ext>
            </a:extLst>
          </p:cNvPr>
          <p:cNvSpPr txBox="1"/>
          <p:nvPr/>
        </p:nvSpPr>
        <p:spPr>
          <a:xfrm>
            <a:off x="3381641" y="4377768"/>
            <a:ext cx="1478290" cy="307777"/>
          </a:xfrm>
          <a:prstGeom prst="rect">
            <a:avLst/>
          </a:prstGeom>
          <a:noFill/>
        </p:spPr>
        <p:txBody>
          <a:bodyPr wrap="none" rtlCol="0">
            <a:spAutoFit/>
          </a:bodyPr>
          <a:lstStyle/>
          <a:p>
            <a:r>
              <a:rPr kumimoji="1" lang="ja-JP" altLang="en-US">
                <a:latin typeface="Helvetica" pitchFamily="2" charset="0"/>
                <a:ea typeface="BIZ UDPGothic" panose="020B0400000000000000" pitchFamily="34" charset="-128"/>
              </a:rPr>
              <a:t>←</a:t>
            </a:r>
            <a:r>
              <a:rPr kumimoji="1" lang="en-GB" altLang="ja-JP" dirty="0">
                <a:latin typeface="Helvetica" pitchFamily="2" charset="0"/>
                <a:ea typeface="BIZ UDPGothic" panose="020B0400000000000000" pitchFamily="34" charset="-128"/>
              </a:rPr>
              <a:t>This is correct</a:t>
            </a:r>
            <a:endParaRPr kumimoji="1" lang="en-US" altLang="ja-JP" dirty="0">
              <a:latin typeface="Helvetica" pitchFamily="2" charset="0"/>
              <a:ea typeface="BIZ UDPGothic" panose="020B0400000000000000" pitchFamily="34" charset="-128"/>
            </a:endParaRPr>
          </a:p>
        </p:txBody>
      </p:sp>
      <p:sp>
        <p:nvSpPr>
          <p:cNvPr id="7" name="テキスト ボックス 6">
            <a:extLst>
              <a:ext uri="{FF2B5EF4-FFF2-40B4-BE49-F238E27FC236}">
                <a16:creationId xmlns:a16="http://schemas.microsoft.com/office/drawing/2014/main" id="{BD3A6373-5B56-8352-6C9D-D45B49020476}"/>
              </a:ext>
            </a:extLst>
          </p:cNvPr>
          <p:cNvSpPr txBox="1"/>
          <p:nvPr/>
        </p:nvSpPr>
        <p:spPr>
          <a:xfrm>
            <a:off x="6778685" y="4377767"/>
            <a:ext cx="1667444" cy="307777"/>
          </a:xfrm>
          <a:prstGeom prst="rect">
            <a:avLst/>
          </a:prstGeom>
          <a:noFill/>
        </p:spPr>
        <p:txBody>
          <a:bodyPr wrap="none" rtlCol="0">
            <a:spAutoFit/>
          </a:bodyPr>
          <a:lstStyle/>
          <a:p>
            <a:r>
              <a:rPr kumimoji="1" lang="ja-JP" altLang="en-US">
                <a:solidFill>
                  <a:schemeClr val="accent3"/>
                </a:solidFill>
                <a:latin typeface="Helvetica" pitchFamily="2" charset="0"/>
                <a:ea typeface="BIZ UDPGothic" panose="020B0400000000000000" pitchFamily="34" charset="-128"/>
              </a:rPr>
              <a:t>←</a:t>
            </a:r>
            <a:r>
              <a:rPr kumimoji="1" lang="en-GB" altLang="ja-JP" dirty="0">
                <a:solidFill>
                  <a:schemeClr val="accent3"/>
                </a:solidFill>
                <a:latin typeface="Helvetica" pitchFamily="2" charset="0"/>
                <a:ea typeface="BIZ UDPGothic" panose="020B0400000000000000" pitchFamily="34" charset="-128"/>
              </a:rPr>
              <a:t> This is incorrect</a:t>
            </a:r>
            <a:endParaRPr kumimoji="1" lang="en-US" altLang="ja-JP" dirty="0">
              <a:solidFill>
                <a:schemeClr val="accent3"/>
              </a:solidFill>
              <a:latin typeface="Helvetica" pitchFamily="2" charset="0"/>
              <a:ea typeface="BIZ UDPGothic" panose="020B0400000000000000"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457200" y="182879"/>
            <a:ext cx="8229600" cy="876701"/>
          </a:xfrm>
          <a:prstGeom prst="rect">
            <a:avLst/>
          </a:prstGeom>
        </p:spPr>
        <p:txBody>
          <a:bodyPr spcFirstLastPara="1" wrap="square" lIns="91425" tIns="91425" rIns="91425" bIns="91425" anchor="t" anchorCtr="0">
            <a:normAutofit/>
          </a:bodyPr>
          <a:lstStyle/>
          <a:p>
            <a:pPr marL="0" lvl="0" indent="0" rtl="0">
              <a:spcBef>
                <a:spcPts val="0"/>
              </a:spcBef>
              <a:spcAft>
                <a:spcPts val="0"/>
              </a:spcAft>
              <a:buNone/>
            </a:pPr>
            <a:r>
              <a:rPr lang="en-GB" altLang="ja" dirty="0">
                <a:latin typeface="Helvetica" pitchFamily="2" charset="0"/>
              </a:rPr>
              <a:t>Structure</a:t>
            </a:r>
            <a:r>
              <a:rPr lang="en-GB" altLang="ja" dirty="0"/>
              <a:t> of TEI-formatted Data</a:t>
            </a:r>
            <a:endParaRPr dirty="0"/>
          </a:p>
        </p:txBody>
      </p:sp>
      <p:sp>
        <p:nvSpPr>
          <p:cNvPr id="9" name="テキスト ボックス 8">
            <a:extLst>
              <a:ext uri="{FF2B5EF4-FFF2-40B4-BE49-F238E27FC236}">
                <a16:creationId xmlns:a16="http://schemas.microsoft.com/office/drawing/2014/main" id="{138EA34D-0E33-B778-E216-D849F0B9FEAA}"/>
              </a:ext>
            </a:extLst>
          </p:cNvPr>
          <p:cNvSpPr txBox="1"/>
          <p:nvPr/>
        </p:nvSpPr>
        <p:spPr>
          <a:xfrm>
            <a:off x="1358537" y="1059580"/>
            <a:ext cx="7021286" cy="4031873"/>
          </a:xfrm>
          <a:prstGeom prst="rect">
            <a:avLst/>
          </a:prstGeom>
          <a:noFill/>
        </p:spPr>
        <p:txBody>
          <a:bodyPr wrap="square" rtlCol="0">
            <a:spAutoFit/>
          </a:bodyPr>
          <a:lstStyle/>
          <a:p>
            <a:r>
              <a:rPr lang="en-US" altLang="ja-JP" sz="1600" b="1" i="0" dirty="0">
                <a:solidFill>
                  <a:srgbClr val="000000"/>
                </a:solidFill>
                <a:effectLst/>
                <a:latin typeface="Courier New" panose="02070309020205020404" pitchFamily="49" charset="0"/>
                <a:cs typeface="Courier New" panose="02070309020205020404" pitchFamily="49" charset="0"/>
              </a:rPr>
              <a:t>&lt;TEI </a:t>
            </a:r>
            <a:r>
              <a:rPr lang="en-US" altLang="ja-JP" sz="1600" b="1" i="0" dirty="0" err="1">
                <a:solidFill>
                  <a:srgbClr val="000000"/>
                </a:solidFill>
                <a:effectLst/>
                <a:latin typeface="Courier New" panose="02070309020205020404" pitchFamily="49" charset="0"/>
                <a:cs typeface="Courier New" panose="02070309020205020404" pitchFamily="49" charset="0"/>
              </a:rPr>
              <a:t>xmlns</a:t>
            </a:r>
            <a:r>
              <a:rPr lang="en-US" altLang="ja-JP" sz="1600" b="1" i="0" dirty="0">
                <a:solidFill>
                  <a:srgbClr val="000000"/>
                </a:solidFill>
                <a:effectLst/>
                <a:latin typeface="Courier New" panose="02070309020205020404" pitchFamily="49" charset="0"/>
                <a:cs typeface="Courier New" panose="02070309020205020404" pitchFamily="49" charset="0"/>
              </a:rPr>
              <a:t>="http://</a:t>
            </a:r>
            <a:r>
              <a:rPr lang="en-US" altLang="ja-JP" sz="1600" b="1" i="0" dirty="0" err="1">
                <a:solidFill>
                  <a:srgbClr val="000000"/>
                </a:solidFill>
                <a:effectLst/>
                <a:latin typeface="Courier New" panose="02070309020205020404" pitchFamily="49" charset="0"/>
                <a:cs typeface="Courier New" panose="02070309020205020404" pitchFamily="49" charset="0"/>
              </a:rPr>
              <a:t>www.tei-c.org</a:t>
            </a:r>
            <a:r>
              <a:rPr lang="en-US" altLang="ja-JP" sz="1600" b="1" i="0" dirty="0">
                <a:solidFill>
                  <a:srgbClr val="000000"/>
                </a:solidFill>
                <a:effectLst/>
                <a:latin typeface="Courier New" panose="02070309020205020404" pitchFamily="49" charset="0"/>
                <a:cs typeface="Courier New" panose="02070309020205020404" pitchFamily="49" charset="0"/>
              </a:rPr>
              <a:t>/ns/1.0"&gt;</a:t>
            </a:r>
            <a:br>
              <a:rPr lang="en-US" altLang="ja-JP" sz="1600" dirty="0">
                <a:latin typeface="Courier New" panose="02070309020205020404" pitchFamily="49" charset="0"/>
                <a:cs typeface="Courier New" panose="02070309020205020404" pitchFamily="49" charset="0"/>
              </a:rPr>
            </a:br>
            <a:r>
              <a:rPr lang="en-US" altLang="ja-JP" sz="1600" b="0" i="0" dirty="0">
                <a:solidFill>
                  <a:srgbClr val="000000"/>
                </a:solidFill>
                <a:effectLst/>
                <a:latin typeface="Courier New" panose="02070309020205020404" pitchFamily="49" charset="0"/>
                <a:cs typeface="Courier New" panose="02070309020205020404" pitchFamily="49" charset="0"/>
              </a:rPr>
              <a:t> </a:t>
            </a:r>
            <a:r>
              <a:rPr lang="en-US" altLang="ja-JP" sz="1600" b="1" i="0" dirty="0">
                <a:solidFill>
                  <a:srgbClr val="000000"/>
                </a:solidFill>
                <a:effectLst/>
                <a:latin typeface="Courier New" panose="02070309020205020404" pitchFamily="49" charset="0"/>
                <a:cs typeface="Courier New" panose="02070309020205020404" pitchFamily="49" charset="0"/>
              </a:rPr>
              <a:t>&lt;</a:t>
            </a:r>
            <a:r>
              <a:rPr lang="en-US" altLang="ja-JP" sz="1600" b="1" i="0" dirty="0" err="1">
                <a:solidFill>
                  <a:srgbClr val="000000"/>
                </a:solidFill>
                <a:effectLst/>
                <a:latin typeface="Courier New" panose="02070309020205020404" pitchFamily="49" charset="0"/>
                <a:cs typeface="Courier New" panose="02070309020205020404" pitchFamily="49" charset="0"/>
              </a:rPr>
              <a:t>teiHeader</a:t>
            </a:r>
            <a:r>
              <a:rPr lang="en-US" altLang="ja-JP" sz="1600" b="1" i="0" dirty="0">
                <a:solidFill>
                  <a:srgbClr val="000000"/>
                </a:solidFill>
                <a:effectLst/>
                <a:latin typeface="Courier New" panose="02070309020205020404" pitchFamily="49" charset="0"/>
                <a:cs typeface="Courier New" panose="02070309020205020404" pitchFamily="49" charset="0"/>
              </a:rPr>
              <a:t>&gt;</a:t>
            </a:r>
            <a:br>
              <a:rPr lang="en-US" altLang="ja-JP" sz="1600" dirty="0">
                <a:latin typeface="Courier New" panose="02070309020205020404" pitchFamily="49" charset="0"/>
                <a:cs typeface="Courier New" panose="02070309020205020404" pitchFamily="49" charset="0"/>
              </a:rPr>
            </a:br>
            <a:r>
              <a:rPr lang="en-US" altLang="ja-JP" sz="1600" b="0" i="1" dirty="0">
                <a:solidFill>
                  <a:srgbClr val="000000"/>
                </a:solidFill>
                <a:effectLst/>
                <a:latin typeface="Courier New" panose="02070309020205020404" pitchFamily="49" charset="0"/>
                <a:cs typeface="Courier New" panose="02070309020205020404" pitchFamily="49" charset="0"/>
              </a:rPr>
              <a:t>&lt;!-- ... --&gt;</a:t>
            </a:r>
            <a:br>
              <a:rPr lang="en-US" altLang="ja-JP" sz="1600" dirty="0">
                <a:latin typeface="Courier New" panose="02070309020205020404" pitchFamily="49" charset="0"/>
                <a:cs typeface="Courier New" panose="02070309020205020404" pitchFamily="49" charset="0"/>
              </a:rPr>
            </a:br>
            <a:r>
              <a:rPr lang="en-US" altLang="ja-JP" sz="1600" b="0" i="0" dirty="0">
                <a:solidFill>
                  <a:srgbClr val="000000"/>
                </a:solidFill>
                <a:effectLst/>
                <a:latin typeface="Courier New" panose="02070309020205020404" pitchFamily="49" charset="0"/>
                <a:cs typeface="Courier New" panose="02070309020205020404" pitchFamily="49" charset="0"/>
              </a:rPr>
              <a:t> </a:t>
            </a:r>
            <a:r>
              <a:rPr lang="en-US" altLang="ja-JP" sz="1600" b="1" i="0" dirty="0">
                <a:solidFill>
                  <a:srgbClr val="000000"/>
                </a:solidFill>
                <a:effectLst/>
                <a:latin typeface="Courier New" panose="02070309020205020404" pitchFamily="49" charset="0"/>
                <a:cs typeface="Courier New" panose="02070309020205020404" pitchFamily="49" charset="0"/>
              </a:rPr>
              <a:t>&lt;/</a:t>
            </a:r>
            <a:r>
              <a:rPr lang="en-US" altLang="ja-JP" sz="1600" b="1" i="0" dirty="0" err="1">
                <a:solidFill>
                  <a:srgbClr val="000000"/>
                </a:solidFill>
                <a:effectLst/>
                <a:latin typeface="Courier New" panose="02070309020205020404" pitchFamily="49" charset="0"/>
                <a:cs typeface="Courier New" panose="02070309020205020404" pitchFamily="49" charset="0"/>
              </a:rPr>
              <a:t>teiHeader</a:t>
            </a:r>
            <a:r>
              <a:rPr lang="en-US" altLang="ja-JP" sz="1600" b="1" i="0" dirty="0">
                <a:solidFill>
                  <a:srgbClr val="000000"/>
                </a:solidFill>
                <a:effectLst/>
                <a:latin typeface="Courier New" panose="02070309020205020404" pitchFamily="49" charset="0"/>
                <a:cs typeface="Courier New" panose="02070309020205020404" pitchFamily="49" charset="0"/>
              </a:rPr>
              <a:t>&gt;</a:t>
            </a:r>
            <a:br>
              <a:rPr lang="en-US" altLang="ja-JP" sz="1600" dirty="0">
                <a:latin typeface="Courier New" panose="02070309020205020404" pitchFamily="49" charset="0"/>
                <a:cs typeface="Courier New" panose="02070309020205020404" pitchFamily="49" charset="0"/>
              </a:rPr>
            </a:br>
            <a:r>
              <a:rPr lang="en-US" altLang="ja-JP" sz="1600" b="0" i="0" dirty="0">
                <a:solidFill>
                  <a:srgbClr val="000000"/>
                </a:solidFill>
                <a:effectLst/>
                <a:latin typeface="Courier New" panose="02070309020205020404" pitchFamily="49" charset="0"/>
                <a:cs typeface="Courier New" panose="02070309020205020404" pitchFamily="49" charset="0"/>
              </a:rPr>
              <a:t> </a:t>
            </a:r>
            <a:r>
              <a:rPr lang="en-US" altLang="ja-JP" sz="1600" b="1" i="0" dirty="0">
                <a:solidFill>
                  <a:srgbClr val="000000"/>
                </a:solidFill>
                <a:effectLst/>
                <a:latin typeface="Courier New" panose="02070309020205020404" pitchFamily="49" charset="0"/>
                <a:cs typeface="Courier New" panose="02070309020205020404" pitchFamily="49" charset="0"/>
              </a:rPr>
              <a:t>&lt;text&gt;</a:t>
            </a:r>
            <a:br>
              <a:rPr lang="en-US" altLang="ja-JP" sz="1600" dirty="0">
                <a:latin typeface="Courier New" panose="02070309020205020404" pitchFamily="49" charset="0"/>
                <a:cs typeface="Courier New" panose="02070309020205020404" pitchFamily="49" charset="0"/>
              </a:rPr>
            </a:br>
            <a:r>
              <a:rPr lang="en-US" altLang="ja-JP" sz="1600" b="0" i="0" dirty="0">
                <a:solidFill>
                  <a:srgbClr val="000000"/>
                </a:solidFill>
                <a:effectLst/>
                <a:latin typeface="Courier New" panose="02070309020205020404" pitchFamily="49" charset="0"/>
                <a:cs typeface="Courier New" panose="02070309020205020404" pitchFamily="49" charset="0"/>
              </a:rPr>
              <a:t>  </a:t>
            </a:r>
            <a:r>
              <a:rPr lang="en-US" altLang="ja-JP" sz="1600" b="1" i="0" dirty="0">
                <a:solidFill>
                  <a:srgbClr val="000000"/>
                </a:solidFill>
                <a:effectLst/>
                <a:latin typeface="Courier New" panose="02070309020205020404" pitchFamily="49" charset="0"/>
                <a:cs typeface="Courier New" panose="02070309020205020404" pitchFamily="49" charset="0"/>
              </a:rPr>
              <a:t>&lt;front&gt;</a:t>
            </a:r>
            <a:br>
              <a:rPr lang="en-US" altLang="ja-JP" sz="1600" dirty="0">
                <a:latin typeface="Courier New" panose="02070309020205020404" pitchFamily="49" charset="0"/>
                <a:cs typeface="Courier New" panose="02070309020205020404" pitchFamily="49" charset="0"/>
              </a:rPr>
            </a:br>
            <a:r>
              <a:rPr lang="en-US" altLang="ja-JP" sz="1600" b="0" i="1" dirty="0">
                <a:solidFill>
                  <a:srgbClr val="000000"/>
                </a:solidFill>
                <a:effectLst/>
                <a:latin typeface="Courier New" panose="02070309020205020404" pitchFamily="49" charset="0"/>
                <a:cs typeface="Courier New" panose="02070309020205020404" pitchFamily="49" charset="0"/>
              </a:rPr>
              <a:t>&lt;!-- front matter of copy text, if any, goes here --&gt;</a:t>
            </a:r>
            <a:br>
              <a:rPr lang="en-US" altLang="ja-JP" sz="1600" dirty="0">
                <a:latin typeface="Courier New" panose="02070309020205020404" pitchFamily="49" charset="0"/>
                <a:cs typeface="Courier New" panose="02070309020205020404" pitchFamily="49" charset="0"/>
              </a:rPr>
            </a:br>
            <a:r>
              <a:rPr lang="en-US" altLang="ja-JP" sz="1600" b="0" i="0" dirty="0">
                <a:solidFill>
                  <a:srgbClr val="000000"/>
                </a:solidFill>
                <a:effectLst/>
                <a:latin typeface="Courier New" panose="02070309020205020404" pitchFamily="49" charset="0"/>
                <a:cs typeface="Courier New" panose="02070309020205020404" pitchFamily="49" charset="0"/>
              </a:rPr>
              <a:t>  </a:t>
            </a:r>
            <a:r>
              <a:rPr lang="en-US" altLang="ja-JP" sz="1600" b="1" i="0" dirty="0">
                <a:solidFill>
                  <a:srgbClr val="000000"/>
                </a:solidFill>
                <a:effectLst/>
                <a:latin typeface="Courier New" panose="02070309020205020404" pitchFamily="49" charset="0"/>
                <a:cs typeface="Courier New" panose="02070309020205020404" pitchFamily="49" charset="0"/>
              </a:rPr>
              <a:t>&lt;/front&gt;</a:t>
            </a:r>
            <a:br>
              <a:rPr lang="en-US" altLang="ja-JP" sz="1600" dirty="0">
                <a:latin typeface="Courier New" panose="02070309020205020404" pitchFamily="49" charset="0"/>
                <a:cs typeface="Courier New" panose="02070309020205020404" pitchFamily="49" charset="0"/>
              </a:rPr>
            </a:br>
            <a:r>
              <a:rPr lang="en-US" altLang="ja-JP" sz="1600" b="0" i="0" dirty="0">
                <a:solidFill>
                  <a:srgbClr val="000000"/>
                </a:solidFill>
                <a:effectLst/>
                <a:latin typeface="Courier New" panose="02070309020205020404" pitchFamily="49" charset="0"/>
                <a:cs typeface="Courier New" panose="02070309020205020404" pitchFamily="49" charset="0"/>
              </a:rPr>
              <a:t>  </a:t>
            </a:r>
            <a:r>
              <a:rPr lang="en-US" altLang="ja-JP" sz="1600" b="1" i="0" dirty="0">
                <a:solidFill>
                  <a:srgbClr val="000000"/>
                </a:solidFill>
                <a:effectLst/>
                <a:latin typeface="Courier New" panose="02070309020205020404" pitchFamily="49" charset="0"/>
                <a:cs typeface="Courier New" panose="02070309020205020404" pitchFamily="49" charset="0"/>
              </a:rPr>
              <a:t>&lt;body&gt;</a:t>
            </a:r>
            <a:br>
              <a:rPr lang="en-US" altLang="ja-JP" sz="1600" dirty="0">
                <a:latin typeface="Courier New" panose="02070309020205020404" pitchFamily="49" charset="0"/>
                <a:cs typeface="Courier New" panose="02070309020205020404" pitchFamily="49" charset="0"/>
              </a:rPr>
            </a:br>
            <a:r>
              <a:rPr lang="en-US" altLang="ja-JP" sz="1600" b="0" i="1" dirty="0">
                <a:solidFill>
                  <a:srgbClr val="000000"/>
                </a:solidFill>
                <a:effectLst/>
                <a:latin typeface="Courier New" panose="02070309020205020404" pitchFamily="49" charset="0"/>
                <a:cs typeface="Courier New" panose="02070309020205020404" pitchFamily="49" charset="0"/>
              </a:rPr>
              <a:t>&lt;!-- body of copy text goes here --&gt;</a:t>
            </a:r>
            <a:br>
              <a:rPr lang="en-US" altLang="ja-JP" sz="1600" dirty="0">
                <a:latin typeface="Courier New" panose="02070309020205020404" pitchFamily="49" charset="0"/>
                <a:cs typeface="Courier New" panose="02070309020205020404" pitchFamily="49" charset="0"/>
              </a:rPr>
            </a:br>
            <a:r>
              <a:rPr lang="en-US" altLang="ja-JP" sz="1600" b="0" i="0" dirty="0">
                <a:solidFill>
                  <a:srgbClr val="000000"/>
                </a:solidFill>
                <a:effectLst/>
                <a:latin typeface="Courier New" panose="02070309020205020404" pitchFamily="49" charset="0"/>
                <a:cs typeface="Courier New" panose="02070309020205020404" pitchFamily="49" charset="0"/>
              </a:rPr>
              <a:t>  </a:t>
            </a:r>
            <a:r>
              <a:rPr lang="en-US" altLang="ja-JP" sz="1600" b="1" i="0" dirty="0">
                <a:solidFill>
                  <a:srgbClr val="000000"/>
                </a:solidFill>
                <a:effectLst/>
                <a:latin typeface="Courier New" panose="02070309020205020404" pitchFamily="49" charset="0"/>
                <a:cs typeface="Courier New" panose="02070309020205020404" pitchFamily="49" charset="0"/>
              </a:rPr>
              <a:t>&lt;/body&gt;</a:t>
            </a:r>
            <a:br>
              <a:rPr lang="en-US" altLang="ja-JP" sz="1600" dirty="0">
                <a:latin typeface="Courier New" panose="02070309020205020404" pitchFamily="49" charset="0"/>
                <a:cs typeface="Courier New" panose="02070309020205020404" pitchFamily="49" charset="0"/>
              </a:rPr>
            </a:br>
            <a:r>
              <a:rPr lang="en-US" altLang="ja-JP" sz="1600" b="0" i="0" dirty="0">
                <a:solidFill>
                  <a:srgbClr val="000000"/>
                </a:solidFill>
                <a:effectLst/>
                <a:latin typeface="Courier New" panose="02070309020205020404" pitchFamily="49" charset="0"/>
                <a:cs typeface="Courier New" panose="02070309020205020404" pitchFamily="49" charset="0"/>
              </a:rPr>
              <a:t>  </a:t>
            </a:r>
            <a:r>
              <a:rPr lang="en-US" altLang="ja-JP" sz="1600" b="1" i="0" dirty="0">
                <a:solidFill>
                  <a:srgbClr val="000000"/>
                </a:solidFill>
                <a:effectLst/>
                <a:latin typeface="Courier New" panose="02070309020205020404" pitchFamily="49" charset="0"/>
                <a:cs typeface="Courier New" panose="02070309020205020404" pitchFamily="49" charset="0"/>
              </a:rPr>
              <a:t>&lt;back&gt;</a:t>
            </a:r>
            <a:br>
              <a:rPr lang="en-US" altLang="ja-JP" sz="1600" dirty="0">
                <a:latin typeface="Courier New" panose="02070309020205020404" pitchFamily="49" charset="0"/>
                <a:cs typeface="Courier New" panose="02070309020205020404" pitchFamily="49" charset="0"/>
              </a:rPr>
            </a:br>
            <a:r>
              <a:rPr lang="en-US" altLang="ja-JP" sz="1600" b="0" i="1" dirty="0">
                <a:solidFill>
                  <a:srgbClr val="000000"/>
                </a:solidFill>
                <a:effectLst/>
                <a:latin typeface="Courier New" panose="02070309020205020404" pitchFamily="49" charset="0"/>
                <a:cs typeface="Courier New" panose="02070309020205020404" pitchFamily="49" charset="0"/>
              </a:rPr>
              <a:t>&lt;!-- back matter of copy text, if any, goes here --&gt;</a:t>
            </a:r>
            <a:br>
              <a:rPr lang="en-US" altLang="ja-JP" sz="1600" dirty="0">
                <a:latin typeface="Courier New" panose="02070309020205020404" pitchFamily="49" charset="0"/>
                <a:cs typeface="Courier New" panose="02070309020205020404" pitchFamily="49" charset="0"/>
              </a:rPr>
            </a:br>
            <a:r>
              <a:rPr lang="en-US" altLang="ja-JP" sz="1600" b="0" i="0" dirty="0">
                <a:solidFill>
                  <a:srgbClr val="000000"/>
                </a:solidFill>
                <a:effectLst/>
                <a:latin typeface="Courier New" panose="02070309020205020404" pitchFamily="49" charset="0"/>
                <a:cs typeface="Courier New" panose="02070309020205020404" pitchFamily="49" charset="0"/>
              </a:rPr>
              <a:t>  </a:t>
            </a:r>
            <a:r>
              <a:rPr lang="en-US" altLang="ja-JP" sz="1600" b="1" i="0" dirty="0">
                <a:solidFill>
                  <a:srgbClr val="000000"/>
                </a:solidFill>
                <a:effectLst/>
                <a:latin typeface="Courier New" panose="02070309020205020404" pitchFamily="49" charset="0"/>
                <a:cs typeface="Courier New" panose="02070309020205020404" pitchFamily="49" charset="0"/>
              </a:rPr>
              <a:t>&lt;/back&gt;</a:t>
            </a:r>
            <a:br>
              <a:rPr lang="en-US" altLang="ja-JP" sz="1600" dirty="0">
                <a:latin typeface="Courier New" panose="02070309020205020404" pitchFamily="49" charset="0"/>
                <a:cs typeface="Courier New" panose="02070309020205020404" pitchFamily="49" charset="0"/>
              </a:rPr>
            </a:br>
            <a:r>
              <a:rPr lang="en-US" altLang="ja-JP" sz="1600" b="0" i="0" dirty="0">
                <a:solidFill>
                  <a:srgbClr val="000000"/>
                </a:solidFill>
                <a:effectLst/>
                <a:latin typeface="Courier New" panose="02070309020205020404" pitchFamily="49" charset="0"/>
                <a:cs typeface="Courier New" panose="02070309020205020404" pitchFamily="49" charset="0"/>
              </a:rPr>
              <a:t> </a:t>
            </a:r>
            <a:r>
              <a:rPr lang="en-US" altLang="ja-JP" sz="1600" b="1" i="0" dirty="0">
                <a:solidFill>
                  <a:srgbClr val="000000"/>
                </a:solidFill>
                <a:effectLst/>
                <a:latin typeface="Courier New" panose="02070309020205020404" pitchFamily="49" charset="0"/>
                <a:cs typeface="Courier New" panose="02070309020205020404" pitchFamily="49" charset="0"/>
              </a:rPr>
              <a:t>&lt;/text&gt;</a:t>
            </a:r>
            <a:br>
              <a:rPr lang="en-US" altLang="ja-JP" sz="1600" dirty="0">
                <a:latin typeface="Courier New" panose="02070309020205020404" pitchFamily="49" charset="0"/>
                <a:cs typeface="Courier New" panose="02070309020205020404" pitchFamily="49" charset="0"/>
              </a:rPr>
            </a:br>
            <a:r>
              <a:rPr lang="en-US" altLang="ja-JP" sz="1600" b="1" i="0" dirty="0">
                <a:solidFill>
                  <a:srgbClr val="000000"/>
                </a:solidFill>
                <a:effectLst/>
                <a:latin typeface="Courier New" panose="02070309020205020404" pitchFamily="49" charset="0"/>
                <a:cs typeface="Courier New" panose="02070309020205020404" pitchFamily="49" charset="0"/>
              </a:rPr>
              <a:t>&lt;/TEI&gt;</a:t>
            </a:r>
            <a:endParaRPr kumimoji="1" lang="ja-JP" altLang="en-US" sz="1600">
              <a:latin typeface="Courier New" panose="02070309020205020404" pitchFamily="49" charset="0"/>
              <a:cs typeface="Courier New" panose="02070309020205020404" pitchFamily="49" charset="0"/>
            </a:endParaRPr>
          </a:p>
        </p:txBody>
      </p:sp>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7"/>
          <p:cNvSpPr txBox="1">
            <a:spLocks noGrp="1"/>
          </p:cNvSpPr>
          <p:nvPr>
            <p:ph type="title"/>
          </p:nvPr>
        </p:nvSpPr>
        <p:spPr>
          <a:xfrm>
            <a:off x="457200" y="182880"/>
            <a:ext cx="8229600" cy="876702"/>
          </a:xfrm>
          <a:prstGeom prst="rect">
            <a:avLst/>
          </a:prstGeom>
        </p:spPr>
        <p:txBody>
          <a:bodyPr spcFirstLastPara="1" wrap="square" lIns="91425" tIns="91425" rIns="91425" bIns="91425" anchor="t" anchorCtr="0">
            <a:normAutofit/>
          </a:bodyPr>
          <a:lstStyle/>
          <a:p>
            <a:pPr marL="0" lvl="0" indent="0" rtl="0">
              <a:spcBef>
                <a:spcPts val="0"/>
              </a:spcBef>
              <a:spcAft>
                <a:spcPts val="0"/>
              </a:spcAft>
              <a:buNone/>
            </a:pPr>
            <a:r>
              <a:rPr lang="en-US" altLang="ja" sz="3600" dirty="0">
                <a:latin typeface="Helvetica" pitchFamily="2" charset="0"/>
              </a:rPr>
              <a:t>&lt;TEI&gt;</a:t>
            </a:r>
            <a:r>
              <a:rPr lang="en-GB" altLang="ja" sz="3600" dirty="0">
                <a:latin typeface="Helvetica" pitchFamily="2" charset="0"/>
              </a:rPr>
              <a:t> Tag (Root Element)</a:t>
            </a:r>
            <a:endParaRPr sz="3600" dirty="0">
              <a:latin typeface="Helvetica" pitchFamily="2" charset="0"/>
            </a:endParaRPr>
          </a:p>
        </p:txBody>
      </p:sp>
      <p:sp>
        <p:nvSpPr>
          <p:cNvPr id="91" name="Google Shape;91;p17"/>
          <p:cNvSpPr txBox="1">
            <a:spLocks noGrp="1"/>
          </p:cNvSpPr>
          <p:nvPr>
            <p:ph idx="1"/>
          </p:nvPr>
        </p:nvSpPr>
        <p:spPr>
          <a:xfrm>
            <a:off x="134112" y="1200155"/>
            <a:ext cx="3144665" cy="3394472"/>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ja" b="1" dirty="0">
                <a:solidFill>
                  <a:schemeClr val="accent3"/>
                </a:solidFill>
                <a:latin typeface="Helvetica" pitchFamily="2" charset="0"/>
              </a:rPr>
              <a:t>&lt;TEI&gt;</a:t>
            </a:r>
            <a:br>
              <a:rPr lang="en-US" altLang="ja" sz="2400" dirty="0">
                <a:solidFill>
                  <a:schemeClr val="accent3"/>
                </a:solidFill>
                <a:latin typeface="Helvetica" pitchFamily="2" charset="0"/>
              </a:rPr>
            </a:br>
            <a:r>
              <a:rPr lang="en-US" altLang="ja" sz="2400" dirty="0">
                <a:solidFill>
                  <a:schemeClr val="accent3"/>
                </a:solidFill>
                <a:latin typeface="Helvetica" pitchFamily="2" charset="0"/>
              </a:rPr>
              <a:t>Root Element</a:t>
            </a:r>
            <a:endParaRPr lang="en-US" altLang="ja-JP" sz="2400" dirty="0">
              <a:solidFill>
                <a:schemeClr val="accent3"/>
              </a:solidFill>
              <a:latin typeface="Helvetica" pitchFamily="2" charset="0"/>
            </a:endParaRPr>
          </a:p>
          <a:p>
            <a:pPr marL="0" lvl="0" indent="0" algn="l" rtl="0">
              <a:spcBef>
                <a:spcPts val="0"/>
              </a:spcBef>
              <a:spcAft>
                <a:spcPts val="0"/>
              </a:spcAft>
              <a:buClr>
                <a:schemeClr val="dk1"/>
              </a:buClr>
              <a:buSzPts val="1100"/>
              <a:buFont typeface="Arial"/>
              <a:buNone/>
            </a:pPr>
            <a:r>
              <a:rPr lang="ja-JP" altLang="en-US" sz="2400">
                <a:solidFill>
                  <a:schemeClr val="tx1">
                    <a:lumMod val="50000"/>
                  </a:schemeClr>
                </a:solidFill>
                <a:latin typeface="Helvetica" pitchFamily="2" charset="0"/>
              </a:rPr>
              <a:t>（</a:t>
            </a:r>
            <a:r>
              <a:rPr lang="en-GB" altLang="ja-JP" sz="2400" dirty="0">
                <a:solidFill>
                  <a:schemeClr val="tx1">
                    <a:lumMod val="50000"/>
                  </a:schemeClr>
                </a:solidFill>
                <a:latin typeface="Helvetica" pitchFamily="2" charset="0"/>
              </a:rPr>
              <a:t>This tag </a:t>
            </a:r>
            <a:r>
              <a:rPr lang="en-GB" altLang="ja-JP" sz="2400" u="sng" dirty="0">
                <a:solidFill>
                  <a:schemeClr val="tx1">
                    <a:lumMod val="50000"/>
                  </a:schemeClr>
                </a:solidFill>
                <a:latin typeface="Helvetica" pitchFamily="2" charset="0"/>
              </a:rPr>
              <a:t>must always</a:t>
            </a:r>
            <a:r>
              <a:rPr lang="en-GB" altLang="ja-JP" sz="2400" dirty="0">
                <a:solidFill>
                  <a:schemeClr val="tx1">
                    <a:lumMod val="50000"/>
                  </a:schemeClr>
                </a:solidFill>
                <a:latin typeface="Helvetica" pitchFamily="2" charset="0"/>
              </a:rPr>
              <a:t> come first</a:t>
            </a:r>
            <a:r>
              <a:rPr lang="ja-JP" altLang="en-US" sz="2400">
                <a:solidFill>
                  <a:schemeClr val="tx1">
                    <a:lumMod val="50000"/>
                  </a:schemeClr>
                </a:solidFill>
                <a:latin typeface="Helvetica" pitchFamily="2" charset="0"/>
              </a:rPr>
              <a:t>）</a:t>
            </a:r>
            <a:endParaRPr sz="2400" dirty="0">
              <a:solidFill>
                <a:schemeClr val="tx1">
                  <a:lumMod val="50000"/>
                </a:schemeClr>
              </a:solidFill>
              <a:latin typeface="Helvetica" pitchFamily="2" charset="0"/>
            </a:endParaRPr>
          </a:p>
        </p:txBody>
      </p:sp>
      <p:pic>
        <p:nvPicPr>
          <p:cNvPr id="92" name="Google Shape;92;p17"/>
          <p:cNvPicPr preferRelativeResize="0"/>
          <p:nvPr/>
        </p:nvPicPr>
        <p:blipFill>
          <a:blip r:embed="rId3">
            <a:alphaModFix/>
          </a:blip>
          <a:stretch>
            <a:fillRect/>
          </a:stretch>
        </p:blipFill>
        <p:spPr>
          <a:xfrm>
            <a:off x="3551170" y="1500131"/>
            <a:ext cx="4675174" cy="3008475"/>
          </a:xfrm>
          <a:prstGeom prst="rect">
            <a:avLst/>
          </a:prstGeom>
          <a:noFill/>
          <a:ln>
            <a:noFill/>
          </a:ln>
        </p:spPr>
      </p:pic>
      <p:sp>
        <p:nvSpPr>
          <p:cNvPr id="93" name="Google Shape;93;p17"/>
          <p:cNvSpPr txBox="1"/>
          <p:nvPr/>
        </p:nvSpPr>
        <p:spPr>
          <a:xfrm>
            <a:off x="3168645" y="1056392"/>
            <a:ext cx="3000000" cy="692467"/>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ja" sz="2000" b="1">
                <a:solidFill>
                  <a:schemeClr val="accent3"/>
                </a:solidFill>
                <a:latin typeface="Helvetica" pitchFamily="2" charset="0"/>
              </a:rPr>
              <a:t>&lt;TEI&gt;</a:t>
            </a:r>
            <a:endParaRPr sz="1600" b="1">
              <a:solidFill>
                <a:schemeClr val="accent3"/>
              </a:solidFill>
              <a:latin typeface="Helvetica" pitchFamily="2" charset="0"/>
            </a:endParaRPr>
          </a:p>
        </p:txBody>
      </p:sp>
      <p:sp>
        <p:nvSpPr>
          <p:cNvPr id="94" name="Google Shape;94;p17"/>
          <p:cNvSpPr txBox="1"/>
          <p:nvPr/>
        </p:nvSpPr>
        <p:spPr>
          <a:xfrm>
            <a:off x="6345725" y="760175"/>
            <a:ext cx="2820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latin typeface="Helvetica" pitchFamily="2" charset="0"/>
            </a:endParaRPr>
          </a:p>
        </p:txBody>
      </p:sp>
      <p:sp>
        <p:nvSpPr>
          <p:cNvPr id="95" name="Google Shape;95;p17"/>
          <p:cNvSpPr txBox="1"/>
          <p:nvPr/>
        </p:nvSpPr>
        <p:spPr>
          <a:xfrm>
            <a:off x="3168645" y="4438417"/>
            <a:ext cx="3000000" cy="692467"/>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ja" sz="2000" b="1">
                <a:solidFill>
                  <a:schemeClr val="accent3"/>
                </a:solidFill>
                <a:latin typeface="Helvetica" pitchFamily="2" charset="0"/>
              </a:rPr>
              <a:t>&lt;/TEI&gt;</a:t>
            </a:r>
            <a:endParaRPr sz="1600" b="1">
              <a:solidFill>
                <a:schemeClr val="accent3"/>
              </a:solidFill>
              <a:latin typeface="Helvetica" pitchFamily="2"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8"/>
          <p:cNvSpPr txBox="1">
            <a:spLocks noGrp="1"/>
          </p:cNvSpPr>
          <p:nvPr>
            <p:ph type="title"/>
          </p:nvPr>
        </p:nvSpPr>
        <p:spPr>
          <a:xfrm>
            <a:off x="457200" y="168772"/>
            <a:ext cx="8229600" cy="890809"/>
          </a:xfrm>
          <a:prstGeom prst="rect">
            <a:avLst/>
          </a:prstGeom>
        </p:spPr>
        <p:txBody>
          <a:bodyPr spcFirstLastPara="1" wrap="square" lIns="91425" tIns="91425" rIns="91425" bIns="91425" anchor="t" anchorCtr="0">
            <a:normAutofit/>
          </a:bodyPr>
          <a:lstStyle/>
          <a:p>
            <a:pPr marL="0" lvl="0" indent="0" rtl="0">
              <a:spcBef>
                <a:spcPts val="0"/>
              </a:spcBef>
              <a:spcAft>
                <a:spcPts val="0"/>
              </a:spcAft>
              <a:buNone/>
            </a:pPr>
            <a:r>
              <a:rPr lang="ja" sz="3600" dirty="0">
                <a:latin typeface="Helvetica" pitchFamily="2" charset="0"/>
              </a:rPr>
              <a:t>&lt;teiHeader&gt;</a:t>
            </a:r>
            <a:r>
              <a:rPr lang="en-GB" altLang="ja" sz="3600" dirty="0">
                <a:latin typeface="Helvetica" pitchFamily="2" charset="0"/>
              </a:rPr>
              <a:t> Tag</a:t>
            </a:r>
            <a:endParaRPr sz="3600" dirty="0">
              <a:latin typeface="Helvetica" pitchFamily="2" charset="0"/>
            </a:endParaRPr>
          </a:p>
          <a:p>
            <a:pPr marL="0" lvl="0" indent="0" rtl="0">
              <a:spcBef>
                <a:spcPts val="0"/>
              </a:spcBef>
              <a:spcAft>
                <a:spcPts val="0"/>
              </a:spcAft>
              <a:buNone/>
            </a:pPr>
            <a:endParaRPr sz="3600" dirty="0">
              <a:latin typeface="Helvetica" pitchFamily="2" charset="0"/>
            </a:endParaRPr>
          </a:p>
        </p:txBody>
      </p:sp>
      <p:sp>
        <p:nvSpPr>
          <p:cNvPr id="101" name="Google Shape;101;p18"/>
          <p:cNvSpPr txBox="1">
            <a:spLocks noGrp="1"/>
          </p:cNvSpPr>
          <p:nvPr>
            <p:ph idx="1"/>
          </p:nvPr>
        </p:nvSpPr>
        <p:spPr>
          <a:xfrm>
            <a:off x="612702" y="1251457"/>
            <a:ext cx="3959298" cy="3394472"/>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ja" b="1" dirty="0">
                <a:solidFill>
                  <a:schemeClr val="accent3"/>
                </a:solidFill>
                <a:latin typeface="Helvetica" pitchFamily="2" charset="0"/>
              </a:rPr>
              <a:t>&lt;teiHeader&gt;</a:t>
            </a:r>
            <a:r>
              <a:rPr lang="en-GB" altLang="ja" b="1" dirty="0">
                <a:solidFill>
                  <a:schemeClr val="accent3"/>
                </a:solidFill>
                <a:latin typeface="Helvetica" pitchFamily="2" charset="0"/>
              </a:rPr>
              <a:t> Tag</a:t>
            </a:r>
            <a:endParaRPr lang="en-US" altLang="ja" b="1" dirty="0">
              <a:solidFill>
                <a:schemeClr val="accent3"/>
              </a:solidFill>
              <a:latin typeface="Helvetica" pitchFamily="2" charset="0"/>
            </a:endParaRPr>
          </a:p>
          <a:p>
            <a:pPr marL="0" lvl="0" indent="0" algn="l" rtl="0">
              <a:spcBef>
                <a:spcPts val="0"/>
              </a:spcBef>
              <a:spcAft>
                <a:spcPts val="0"/>
              </a:spcAft>
              <a:buClr>
                <a:schemeClr val="dk1"/>
              </a:buClr>
              <a:buSzPts val="1100"/>
              <a:buFont typeface="Arial"/>
              <a:buNone/>
            </a:pPr>
            <a:r>
              <a:rPr lang="en-US" sz="2000" dirty="0">
                <a:latin typeface="Helvetica" pitchFamily="2" charset="0"/>
              </a:rPr>
              <a:t>A required element that appears inside the &lt;TEI&gt; tag.</a:t>
            </a:r>
          </a:p>
          <a:p>
            <a:r>
              <a:rPr lang="en-US" sz="2000" dirty="0">
                <a:latin typeface="Helvetica" pitchFamily="2" charset="0"/>
              </a:rPr>
              <a:t>The section that manages surrounding information about the text (such as the title, author name, publication date, etc.)</a:t>
            </a:r>
          </a:p>
        </p:txBody>
      </p:sp>
      <p:sp>
        <p:nvSpPr>
          <p:cNvPr id="102" name="Google Shape;102;p18"/>
          <p:cNvSpPr/>
          <p:nvPr/>
        </p:nvSpPr>
        <p:spPr>
          <a:xfrm>
            <a:off x="5713825" y="1736257"/>
            <a:ext cx="2735400" cy="10035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dirty="0">
                <a:latin typeface="Helvetica" pitchFamily="2" charset="0"/>
                <a:ea typeface="BIZ UDPGothic" panose="020B0400000000000000" pitchFamily="34" charset="-128"/>
              </a:rPr>
              <a:t>Summary or supplementary information about Main Text</a:t>
            </a:r>
            <a:endParaRPr dirty="0">
              <a:latin typeface="Helvetica" pitchFamily="2" charset="0"/>
              <a:ea typeface="BIZ UDPGothic" panose="020B0400000000000000" pitchFamily="34" charset="-128"/>
            </a:endParaRPr>
          </a:p>
        </p:txBody>
      </p:sp>
      <p:sp>
        <p:nvSpPr>
          <p:cNvPr id="103" name="Google Shape;103;p18"/>
          <p:cNvSpPr txBox="1"/>
          <p:nvPr/>
        </p:nvSpPr>
        <p:spPr>
          <a:xfrm>
            <a:off x="4742150" y="1039207"/>
            <a:ext cx="3105000" cy="42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1800" dirty="0">
                <a:solidFill>
                  <a:schemeClr val="dk2"/>
                </a:solidFill>
                <a:latin typeface="Helvetica" pitchFamily="2" charset="0"/>
                <a:ea typeface="BIZ UDPGothic" panose="020B0400000000000000" pitchFamily="34" charset="-128"/>
              </a:rPr>
              <a:t>&lt;TEI&gt;</a:t>
            </a:r>
            <a:endParaRPr sz="1800" dirty="0">
              <a:solidFill>
                <a:schemeClr val="dk2"/>
              </a:solidFill>
              <a:latin typeface="Helvetica" pitchFamily="2" charset="0"/>
              <a:ea typeface="BIZ UDPGothic" panose="020B0400000000000000" pitchFamily="34" charset="-128"/>
            </a:endParaRPr>
          </a:p>
          <a:p>
            <a:pPr marL="0" lvl="0" indent="0" algn="l" rtl="0">
              <a:spcBef>
                <a:spcPts val="0"/>
              </a:spcBef>
              <a:spcAft>
                <a:spcPts val="0"/>
              </a:spcAft>
              <a:buNone/>
            </a:pPr>
            <a:r>
              <a:rPr lang="ja" sz="1800" dirty="0">
                <a:solidFill>
                  <a:schemeClr val="dk2"/>
                </a:solidFill>
                <a:latin typeface="Helvetica" pitchFamily="2" charset="0"/>
                <a:ea typeface="BIZ UDPGothic" panose="020B0400000000000000" pitchFamily="34" charset="-128"/>
              </a:rPr>
              <a:t>	</a:t>
            </a:r>
            <a:r>
              <a:rPr lang="ja" sz="1800" b="1" dirty="0">
                <a:solidFill>
                  <a:schemeClr val="accent3"/>
                </a:solidFill>
                <a:latin typeface="Helvetica" pitchFamily="2" charset="0"/>
                <a:ea typeface="BIZ UDPGothic" panose="020B0400000000000000" pitchFamily="34" charset="-128"/>
              </a:rPr>
              <a:t>&lt;teiHeader&gt;</a:t>
            </a:r>
            <a:endParaRPr sz="1800" b="1" dirty="0">
              <a:solidFill>
                <a:schemeClr val="accent3"/>
              </a:solidFill>
              <a:latin typeface="Helvetica" pitchFamily="2" charset="0"/>
              <a:ea typeface="BIZ UDPGothic" panose="020B0400000000000000" pitchFamily="34" charset="-128"/>
            </a:endParaRPr>
          </a:p>
          <a:p>
            <a:pPr marL="0" lvl="0" indent="0" algn="l" rtl="0">
              <a:spcBef>
                <a:spcPts val="0"/>
              </a:spcBef>
              <a:spcAft>
                <a:spcPts val="0"/>
              </a:spcAft>
              <a:buNone/>
            </a:pPr>
            <a:endParaRPr sz="1800" b="1" dirty="0">
              <a:solidFill>
                <a:schemeClr val="accent3"/>
              </a:solidFill>
              <a:latin typeface="Helvetica" pitchFamily="2" charset="0"/>
              <a:ea typeface="BIZ UDPGothic" panose="020B0400000000000000" pitchFamily="34" charset="-128"/>
            </a:endParaRPr>
          </a:p>
          <a:p>
            <a:pPr marL="0" lvl="0" indent="0" algn="l" rtl="0">
              <a:spcBef>
                <a:spcPts val="0"/>
              </a:spcBef>
              <a:spcAft>
                <a:spcPts val="0"/>
              </a:spcAft>
              <a:buNone/>
            </a:pPr>
            <a:endParaRPr sz="1800" b="1" dirty="0">
              <a:solidFill>
                <a:schemeClr val="accent3"/>
              </a:solidFill>
              <a:latin typeface="Helvetica" pitchFamily="2" charset="0"/>
              <a:ea typeface="BIZ UDPGothic" panose="020B0400000000000000" pitchFamily="34" charset="-128"/>
            </a:endParaRPr>
          </a:p>
          <a:p>
            <a:pPr marL="0" lvl="0" indent="0" algn="l" rtl="0">
              <a:spcBef>
                <a:spcPts val="0"/>
              </a:spcBef>
              <a:spcAft>
                <a:spcPts val="0"/>
              </a:spcAft>
              <a:buNone/>
            </a:pPr>
            <a:endParaRPr sz="1800" b="1" dirty="0">
              <a:solidFill>
                <a:schemeClr val="accent3"/>
              </a:solidFill>
              <a:latin typeface="Helvetica" pitchFamily="2" charset="0"/>
              <a:ea typeface="BIZ UDPGothic" panose="020B0400000000000000" pitchFamily="34" charset="-128"/>
            </a:endParaRPr>
          </a:p>
          <a:p>
            <a:pPr marL="0" lvl="0" indent="0" algn="l" rtl="0">
              <a:spcBef>
                <a:spcPts val="0"/>
              </a:spcBef>
              <a:spcAft>
                <a:spcPts val="0"/>
              </a:spcAft>
              <a:buNone/>
            </a:pPr>
            <a:endParaRPr sz="1800" b="1" dirty="0">
              <a:solidFill>
                <a:schemeClr val="accent3"/>
              </a:solidFill>
              <a:latin typeface="Helvetica" pitchFamily="2" charset="0"/>
              <a:ea typeface="BIZ UDPGothic" panose="020B0400000000000000" pitchFamily="34" charset="-128"/>
            </a:endParaRPr>
          </a:p>
          <a:p>
            <a:pPr marL="0" lvl="0" indent="0" algn="l" rtl="0">
              <a:spcBef>
                <a:spcPts val="0"/>
              </a:spcBef>
              <a:spcAft>
                <a:spcPts val="0"/>
              </a:spcAft>
              <a:buNone/>
            </a:pPr>
            <a:r>
              <a:rPr lang="ja" sz="1800" b="1" dirty="0">
                <a:solidFill>
                  <a:schemeClr val="accent3"/>
                </a:solidFill>
                <a:latin typeface="Helvetica" pitchFamily="2" charset="0"/>
                <a:ea typeface="BIZ UDPGothic" panose="020B0400000000000000" pitchFamily="34" charset="-128"/>
              </a:rPr>
              <a:t>	&lt;/teiHeader&gt;</a:t>
            </a:r>
            <a:endParaRPr lang="en-US" altLang="ja" sz="1800" b="1" dirty="0">
              <a:solidFill>
                <a:schemeClr val="accent3"/>
              </a:solidFill>
              <a:latin typeface="Helvetica" pitchFamily="2" charset="0"/>
              <a:ea typeface="BIZ UDPGothic" panose="020B0400000000000000" pitchFamily="34" charset="-128"/>
            </a:endParaRPr>
          </a:p>
          <a:p>
            <a:pPr marL="0" lvl="0" indent="0" algn="l" rtl="0">
              <a:spcBef>
                <a:spcPts val="0"/>
              </a:spcBef>
              <a:spcAft>
                <a:spcPts val="0"/>
              </a:spcAft>
              <a:buNone/>
            </a:pPr>
            <a:r>
              <a:rPr lang="en-US" sz="1800" b="1" dirty="0">
                <a:solidFill>
                  <a:schemeClr val="accent3"/>
                </a:solidFill>
                <a:latin typeface="Helvetica" pitchFamily="2" charset="0"/>
                <a:ea typeface="BIZ UDPGothic" panose="020B0400000000000000" pitchFamily="34" charset="-128"/>
              </a:rPr>
              <a:t>	</a:t>
            </a:r>
            <a:r>
              <a:rPr lang="en-US" sz="1800" dirty="0">
                <a:solidFill>
                  <a:schemeClr val="bg2"/>
                </a:solidFill>
                <a:latin typeface="Helvetica" pitchFamily="2" charset="0"/>
                <a:ea typeface="BIZ UDPGothic" panose="020B0400000000000000" pitchFamily="34" charset="-128"/>
              </a:rPr>
              <a:t>&lt;text&gt;</a:t>
            </a:r>
          </a:p>
          <a:p>
            <a:pPr marL="0" lvl="0" indent="0" algn="l" rtl="0">
              <a:spcBef>
                <a:spcPts val="0"/>
              </a:spcBef>
              <a:spcAft>
                <a:spcPts val="0"/>
              </a:spcAft>
              <a:buNone/>
            </a:pPr>
            <a:endParaRPr lang="en-US" sz="1800" b="1" dirty="0">
              <a:solidFill>
                <a:schemeClr val="accent3"/>
              </a:solidFill>
              <a:latin typeface="Helvetica" pitchFamily="2" charset="0"/>
              <a:ea typeface="BIZ UDPGothic" panose="020B0400000000000000" pitchFamily="34" charset="-128"/>
            </a:endParaRPr>
          </a:p>
          <a:p>
            <a:pPr marL="0" lvl="0" indent="0" algn="l" rtl="0">
              <a:spcBef>
                <a:spcPts val="0"/>
              </a:spcBef>
              <a:spcAft>
                <a:spcPts val="0"/>
              </a:spcAft>
              <a:buNone/>
            </a:pPr>
            <a:endParaRPr lang="en-US" sz="1800" b="1" dirty="0">
              <a:solidFill>
                <a:schemeClr val="accent3"/>
              </a:solidFill>
              <a:latin typeface="Helvetica" pitchFamily="2" charset="0"/>
              <a:ea typeface="BIZ UDPGothic" panose="020B0400000000000000" pitchFamily="34" charset="-128"/>
            </a:endParaRPr>
          </a:p>
          <a:p>
            <a:pPr marL="0" lvl="0" indent="0" algn="l" rtl="0">
              <a:spcBef>
                <a:spcPts val="0"/>
              </a:spcBef>
              <a:spcAft>
                <a:spcPts val="0"/>
              </a:spcAft>
              <a:buNone/>
            </a:pPr>
            <a:endParaRPr lang="en-US" sz="1800" b="1" dirty="0">
              <a:solidFill>
                <a:schemeClr val="accent3"/>
              </a:solidFill>
              <a:latin typeface="Helvetica" pitchFamily="2" charset="0"/>
              <a:ea typeface="BIZ UDPGothic" panose="020B0400000000000000" pitchFamily="34" charset="-128"/>
            </a:endParaRPr>
          </a:p>
          <a:p>
            <a:pPr marL="0" lvl="0" indent="0" algn="l" rtl="0">
              <a:spcBef>
                <a:spcPts val="0"/>
              </a:spcBef>
              <a:spcAft>
                <a:spcPts val="0"/>
              </a:spcAft>
              <a:buNone/>
            </a:pPr>
            <a:endParaRPr lang="en-US" sz="1800" b="1" dirty="0">
              <a:solidFill>
                <a:schemeClr val="accent3"/>
              </a:solidFill>
              <a:latin typeface="Helvetica" pitchFamily="2" charset="0"/>
              <a:ea typeface="BIZ UDPGothic" panose="020B0400000000000000" pitchFamily="34" charset="-128"/>
            </a:endParaRPr>
          </a:p>
          <a:p>
            <a:pPr marL="0" lvl="0" indent="0" algn="l" rtl="0">
              <a:spcBef>
                <a:spcPts val="0"/>
              </a:spcBef>
              <a:spcAft>
                <a:spcPts val="0"/>
              </a:spcAft>
              <a:buNone/>
            </a:pPr>
            <a:r>
              <a:rPr lang="en-US" sz="1800" b="1" dirty="0">
                <a:solidFill>
                  <a:schemeClr val="accent3"/>
                </a:solidFill>
                <a:latin typeface="Helvetica" pitchFamily="2" charset="0"/>
                <a:ea typeface="BIZ UDPGothic" panose="020B0400000000000000" pitchFamily="34" charset="-128"/>
              </a:rPr>
              <a:t>	</a:t>
            </a:r>
            <a:r>
              <a:rPr lang="en-US" sz="1800" dirty="0">
                <a:solidFill>
                  <a:schemeClr val="bg2"/>
                </a:solidFill>
                <a:latin typeface="Helvetica" pitchFamily="2" charset="0"/>
                <a:ea typeface="BIZ UDPGothic" panose="020B0400000000000000" pitchFamily="34" charset="-128"/>
              </a:rPr>
              <a:t>&lt;/text&gt;</a:t>
            </a:r>
          </a:p>
          <a:p>
            <a:pPr marL="0" lvl="0" indent="0" algn="l" rtl="0">
              <a:spcBef>
                <a:spcPts val="0"/>
              </a:spcBef>
              <a:spcAft>
                <a:spcPts val="0"/>
              </a:spcAft>
              <a:buNone/>
            </a:pPr>
            <a:r>
              <a:rPr lang="en-US" sz="1800" dirty="0">
                <a:solidFill>
                  <a:schemeClr val="bg2"/>
                </a:solidFill>
                <a:latin typeface="Helvetica" pitchFamily="2" charset="0"/>
                <a:ea typeface="BIZ UDPGothic" panose="020B0400000000000000" pitchFamily="34" charset="-128"/>
              </a:rPr>
              <a:t>&lt;/TEI&gt;</a:t>
            </a:r>
            <a:endParaRPr sz="1800" dirty="0">
              <a:solidFill>
                <a:schemeClr val="bg2"/>
              </a:solidFill>
              <a:latin typeface="Helvetica" pitchFamily="2" charset="0"/>
              <a:ea typeface="BIZ UDPGothic" panose="020B0400000000000000" pitchFamily="34" charset="-128"/>
            </a:endParaRPr>
          </a:p>
        </p:txBody>
      </p:sp>
      <p:sp>
        <p:nvSpPr>
          <p:cNvPr id="104" name="Google Shape;104;p18"/>
          <p:cNvSpPr/>
          <p:nvPr/>
        </p:nvSpPr>
        <p:spPr>
          <a:xfrm>
            <a:off x="5713823" y="3352061"/>
            <a:ext cx="2735401" cy="10035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altLang="ja" dirty="0">
                <a:latin typeface="Helvetica" pitchFamily="2" charset="0"/>
                <a:ea typeface="BIZ UDPGothic" panose="020B0400000000000000" pitchFamily="34" charset="-128"/>
              </a:rPr>
              <a:t>Main Text</a:t>
            </a:r>
            <a:endParaRPr dirty="0">
              <a:latin typeface="Helvetica" pitchFamily="2" charset="0"/>
              <a:ea typeface="BIZ UDPGothic" panose="020B0400000000000000"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9"/>
          <p:cNvSpPr txBox="1">
            <a:spLocks noGrp="1"/>
          </p:cNvSpPr>
          <p:nvPr>
            <p:ph type="title"/>
          </p:nvPr>
        </p:nvSpPr>
        <p:spPr>
          <a:xfrm>
            <a:off x="457200" y="196174"/>
            <a:ext cx="8229600" cy="863407"/>
          </a:xfrm>
          <a:prstGeom prst="rect">
            <a:avLst/>
          </a:prstGeom>
        </p:spPr>
        <p:txBody>
          <a:bodyPr spcFirstLastPara="1" wrap="square" lIns="91425" tIns="91425" rIns="91425" bIns="91425" anchor="t" anchorCtr="0">
            <a:normAutofit/>
          </a:bodyPr>
          <a:lstStyle/>
          <a:p>
            <a:pPr lvl="0"/>
            <a:r>
              <a:rPr lang="ja" altLang="ja-JP" sz="3600" dirty="0"/>
              <a:t>&lt;text&gt;</a:t>
            </a:r>
            <a:r>
              <a:rPr lang="en-GB" altLang="ja" sz="3600" dirty="0"/>
              <a:t> Tag (Main Text)</a:t>
            </a:r>
            <a:endParaRPr sz="3600" dirty="0"/>
          </a:p>
        </p:txBody>
      </p:sp>
      <p:sp>
        <p:nvSpPr>
          <p:cNvPr id="110" name="Google Shape;110;p19"/>
          <p:cNvSpPr txBox="1">
            <a:spLocks noGrp="1"/>
          </p:cNvSpPr>
          <p:nvPr>
            <p:ph idx="1"/>
          </p:nvPr>
        </p:nvSpPr>
        <p:spPr>
          <a:xfrm>
            <a:off x="457200" y="1461534"/>
            <a:ext cx="4284950" cy="3395868"/>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ja" b="1" dirty="0">
                <a:solidFill>
                  <a:schemeClr val="accent3"/>
                </a:solidFill>
                <a:latin typeface="Helvetica" pitchFamily="2" charset="0"/>
              </a:rPr>
              <a:t>&lt;text&gt;</a:t>
            </a:r>
            <a:r>
              <a:rPr lang="en-GB" altLang="ja" b="1" dirty="0">
                <a:solidFill>
                  <a:schemeClr val="accent3"/>
                </a:solidFill>
                <a:latin typeface="Helvetica" pitchFamily="2" charset="0"/>
              </a:rPr>
              <a:t> Tag</a:t>
            </a:r>
            <a:endParaRPr lang="en-US" altLang="ja" b="1" dirty="0">
              <a:latin typeface="Helvetica" pitchFamily="2" charset="0"/>
            </a:endParaRPr>
          </a:p>
          <a:p>
            <a:pPr marL="0" lvl="0" indent="0" algn="l" rtl="0">
              <a:spcBef>
                <a:spcPts val="0"/>
              </a:spcBef>
              <a:spcAft>
                <a:spcPts val="0"/>
              </a:spcAft>
              <a:buClr>
                <a:schemeClr val="dk1"/>
              </a:buClr>
              <a:buSzPts val="1100"/>
              <a:buFont typeface="Arial"/>
              <a:buNone/>
            </a:pPr>
            <a:r>
              <a:rPr lang="en-GB" altLang="ja-JP" sz="2400" dirty="0">
                <a:latin typeface="Helvetica" pitchFamily="2" charset="0"/>
              </a:rPr>
              <a:t>Contains the actual content of the text</a:t>
            </a:r>
          </a:p>
          <a:p>
            <a:pPr marL="0" lvl="0" indent="0" algn="l" rtl="0">
              <a:spcBef>
                <a:spcPts val="0"/>
              </a:spcBef>
              <a:spcAft>
                <a:spcPts val="0"/>
              </a:spcAft>
              <a:buClr>
                <a:schemeClr val="dk1"/>
              </a:buClr>
              <a:buSzPts val="1100"/>
              <a:buFont typeface="Arial"/>
              <a:buNone/>
            </a:pPr>
            <a:endParaRPr lang="en-US" altLang="ja-JP" sz="2400" dirty="0">
              <a:latin typeface="Helvetica" pitchFamily="2" charset="0"/>
            </a:endParaRPr>
          </a:p>
          <a:p>
            <a:pPr marL="0" lvl="0" indent="0" algn="l" rtl="0">
              <a:spcBef>
                <a:spcPts val="0"/>
              </a:spcBef>
              <a:spcAft>
                <a:spcPts val="0"/>
              </a:spcAft>
              <a:buClr>
                <a:schemeClr val="dk1"/>
              </a:buClr>
              <a:buSzPts val="1100"/>
              <a:buFont typeface="Arial"/>
              <a:buNone/>
            </a:pPr>
            <a:r>
              <a:rPr lang="en-GB" altLang="ja-JP" sz="2400" dirty="0">
                <a:latin typeface="Helvetica" pitchFamily="2" charset="0"/>
              </a:rPr>
              <a:t>Structures chapters, paragraphs, headings, etc</a:t>
            </a:r>
            <a:endParaRPr lang="ja-JP" altLang="en-US" sz="2400">
              <a:latin typeface="Helvetica" pitchFamily="2" charset="0"/>
            </a:endParaRPr>
          </a:p>
        </p:txBody>
      </p:sp>
      <p:sp>
        <p:nvSpPr>
          <p:cNvPr id="111" name="Google Shape;111;p19"/>
          <p:cNvSpPr/>
          <p:nvPr/>
        </p:nvSpPr>
        <p:spPr>
          <a:xfrm>
            <a:off x="5713825" y="1734084"/>
            <a:ext cx="2735400" cy="10035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lgn="ctr"/>
            <a:r>
              <a:rPr lang="en-GB" dirty="0">
                <a:latin typeface="Helvetica" pitchFamily="2" charset="0"/>
                <a:ea typeface="BIZ UDPGothic" panose="020B0400000000000000" pitchFamily="34" charset="-128"/>
              </a:rPr>
              <a:t>Summary or supplementary information about Main Text</a:t>
            </a:r>
          </a:p>
        </p:txBody>
      </p:sp>
      <p:sp>
        <p:nvSpPr>
          <p:cNvPr id="112" name="Google Shape;112;p19"/>
          <p:cNvSpPr txBox="1"/>
          <p:nvPr/>
        </p:nvSpPr>
        <p:spPr>
          <a:xfrm>
            <a:off x="4742150" y="1037034"/>
            <a:ext cx="3105000" cy="42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ja" sz="1800" dirty="0">
                <a:solidFill>
                  <a:schemeClr val="dk2"/>
                </a:solidFill>
                <a:latin typeface="BIZ UDPGothic" panose="020B0400000000000000" pitchFamily="34" charset="-128"/>
                <a:ea typeface="BIZ UDPGothic" panose="020B0400000000000000" pitchFamily="34" charset="-128"/>
              </a:rPr>
              <a:t>&lt;TEI&gt;</a:t>
            </a:r>
            <a:endParaRPr sz="1800" dirty="0">
              <a:solidFill>
                <a:schemeClr val="dk2"/>
              </a:solidFill>
              <a:latin typeface="BIZ UDPGothic" panose="020B0400000000000000" pitchFamily="34" charset="-128"/>
              <a:ea typeface="BIZ UDPGothic" panose="020B0400000000000000" pitchFamily="34" charset="-128"/>
            </a:endParaRPr>
          </a:p>
          <a:p>
            <a:pPr marL="0" lvl="0" indent="0" algn="l" rtl="0">
              <a:spcBef>
                <a:spcPts val="0"/>
              </a:spcBef>
              <a:spcAft>
                <a:spcPts val="0"/>
              </a:spcAft>
              <a:buNone/>
            </a:pPr>
            <a:r>
              <a:rPr lang="ja" sz="1800" dirty="0">
                <a:solidFill>
                  <a:schemeClr val="dk2"/>
                </a:solidFill>
                <a:latin typeface="BIZ UDPGothic" panose="020B0400000000000000" pitchFamily="34" charset="-128"/>
                <a:ea typeface="BIZ UDPGothic" panose="020B0400000000000000" pitchFamily="34" charset="-128"/>
              </a:rPr>
              <a:t>	&lt;teiHeader&gt;</a:t>
            </a:r>
            <a:endParaRPr sz="1800" dirty="0">
              <a:solidFill>
                <a:schemeClr val="dk2"/>
              </a:solidFill>
              <a:latin typeface="BIZ UDPGothic" panose="020B0400000000000000" pitchFamily="34" charset="-128"/>
              <a:ea typeface="BIZ UDPGothic" panose="020B0400000000000000" pitchFamily="34" charset="-128"/>
            </a:endParaRPr>
          </a:p>
          <a:p>
            <a:pPr marL="0" lvl="0" indent="0" algn="l" rtl="0">
              <a:spcBef>
                <a:spcPts val="0"/>
              </a:spcBef>
              <a:spcAft>
                <a:spcPts val="0"/>
              </a:spcAft>
              <a:buNone/>
            </a:pPr>
            <a:endParaRPr sz="1800" dirty="0">
              <a:solidFill>
                <a:schemeClr val="dk2"/>
              </a:solidFill>
              <a:latin typeface="BIZ UDPGothic" panose="020B0400000000000000" pitchFamily="34" charset="-128"/>
              <a:ea typeface="BIZ UDPGothic" panose="020B0400000000000000" pitchFamily="34" charset="-128"/>
            </a:endParaRPr>
          </a:p>
          <a:p>
            <a:pPr marL="0" lvl="0" indent="0" algn="l" rtl="0">
              <a:spcBef>
                <a:spcPts val="0"/>
              </a:spcBef>
              <a:spcAft>
                <a:spcPts val="0"/>
              </a:spcAft>
              <a:buNone/>
            </a:pPr>
            <a:endParaRPr sz="1800" dirty="0">
              <a:solidFill>
                <a:schemeClr val="dk2"/>
              </a:solidFill>
              <a:latin typeface="BIZ UDPGothic" panose="020B0400000000000000" pitchFamily="34" charset="-128"/>
              <a:ea typeface="BIZ UDPGothic" panose="020B0400000000000000" pitchFamily="34" charset="-128"/>
            </a:endParaRPr>
          </a:p>
          <a:p>
            <a:pPr marL="0" lvl="0" indent="0" algn="l" rtl="0">
              <a:spcBef>
                <a:spcPts val="0"/>
              </a:spcBef>
              <a:spcAft>
                <a:spcPts val="0"/>
              </a:spcAft>
              <a:buNone/>
            </a:pPr>
            <a:endParaRPr sz="1800" dirty="0">
              <a:solidFill>
                <a:schemeClr val="dk2"/>
              </a:solidFill>
              <a:latin typeface="BIZ UDPGothic" panose="020B0400000000000000" pitchFamily="34" charset="-128"/>
              <a:ea typeface="BIZ UDPGothic" panose="020B0400000000000000" pitchFamily="34" charset="-128"/>
            </a:endParaRPr>
          </a:p>
          <a:p>
            <a:pPr marL="0" lvl="0" indent="0" algn="l" rtl="0">
              <a:spcBef>
                <a:spcPts val="0"/>
              </a:spcBef>
              <a:spcAft>
                <a:spcPts val="0"/>
              </a:spcAft>
              <a:buNone/>
            </a:pPr>
            <a:endParaRPr sz="1800" dirty="0">
              <a:solidFill>
                <a:schemeClr val="dk2"/>
              </a:solidFill>
              <a:latin typeface="BIZ UDPGothic" panose="020B0400000000000000" pitchFamily="34" charset="-128"/>
              <a:ea typeface="BIZ UDPGothic" panose="020B0400000000000000" pitchFamily="34" charset="-128"/>
            </a:endParaRPr>
          </a:p>
          <a:p>
            <a:pPr marL="0" lvl="0" indent="0" algn="l" rtl="0">
              <a:spcBef>
                <a:spcPts val="0"/>
              </a:spcBef>
              <a:spcAft>
                <a:spcPts val="0"/>
              </a:spcAft>
              <a:buNone/>
            </a:pPr>
            <a:r>
              <a:rPr lang="ja" sz="1800" dirty="0">
                <a:solidFill>
                  <a:schemeClr val="dk2"/>
                </a:solidFill>
                <a:latin typeface="BIZ UDPGothic" panose="020B0400000000000000" pitchFamily="34" charset="-128"/>
                <a:ea typeface="BIZ UDPGothic" panose="020B0400000000000000" pitchFamily="34" charset="-128"/>
              </a:rPr>
              <a:t>	&lt;/teiHeader&gt;</a:t>
            </a:r>
            <a:endParaRPr sz="1800" dirty="0">
              <a:solidFill>
                <a:schemeClr val="dk2"/>
              </a:solidFill>
              <a:latin typeface="BIZ UDPGothic" panose="020B0400000000000000" pitchFamily="34" charset="-128"/>
              <a:ea typeface="BIZ UDPGothic" panose="020B0400000000000000" pitchFamily="34" charset="-128"/>
            </a:endParaRPr>
          </a:p>
          <a:p>
            <a:pPr marL="0" lvl="0" indent="0" algn="l" rtl="0">
              <a:spcBef>
                <a:spcPts val="0"/>
              </a:spcBef>
              <a:spcAft>
                <a:spcPts val="0"/>
              </a:spcAft>
              <a:buNone/>
            </a:pPr>
            <a:r>
              <a:rPr lang="ja" sz="1800" dirty="0">
                <a:solidFill>
                  <a:schemeClr val="dk2"/>
                </a:solidFill>
                <a:latin typeface="BIZ UDPGothic" panose="020B0400000000000000" pitchFamily="34" charset="-128"/>
                <a:ea typeface="BIZ UDPGothic" panose="020B0400000000000000" pitchFamily="34" charset="-128"/>
              </a:rPr>
              <a:t>	</a:t>
            </a:r>
            <a:r>
              <a:rPr lang="ja" sz="1800" b="1" dirty="0">
                <a:solidFill>
                  <a:schemeClr val="accent3"/>
                </a:solidFill>
                <a:latin typeface="BIZ UDPGothic" panose="020B0400000000000000" pitchFamily="34" charset="-128"/>
                <a:ea typeface="BIZ UDPGothic" panose="020B0400000000000000" pitchFamily="34" charset="-128"/>
              </a:rPr>
              <a:t>&lt;text&gt;</a:t>
            </a:r>
            <a:endParaRPr sz="1800" b="1" dirty="0">
              <a:solidFill>
                <a:schemeClr val="accent3"/>
              </a:solidFill>
              <a:latin typeface="BIZ UDPGothic" panose="020B0400000000000000" pitchFamily="34" charset="-128"/>
              <a:ea typeface="BIZ UDPGothic" panose="020B0400000000000000" pitchFamily="34" charset="-128"/>
            </a:endParaRPr>
          </a:p>
          <a:p>
            <a:pPr marL="0" lvl="0" indent="0" algn="l" rtl="0">
              <a:spcBef>
                <a:spcPts val="0"/>
              </a:spcBef>
              <a:spcAft>
                <a:spcPts val="0"/>
              </a:spcAft>
              <a:buNone/>
            </a:pPr>
            <a:r>
              <a:rPr lang="ja" sz="1800" b="1" dirty="0">
                <a:solidFill>
                  <a:schemeClr val="accent3"/>
                </a:solidFill>
                <a:latin typeface="BIZ UDPGothic" panose="020B0400000000000000" pitchFamily="34" charset="-128"/>
                <a:ea typeface="BIZ UDPGothic" panose="020B0400000000000000" pitchFamily="34" charset="-128"/>
              </a:rPr>
              <a:t>	</a:t>
            </a:r>
            <a:endParaRPr sz="1800" b="1" dirty="0">
              <a:solidFill>
                <a:schemeClr val="accent3"/>
              </a:solidFill>
              <a:latin typeface="BIZ UDPGothic" panose="020B0400000000000000" pitchFamily="34" charset="-128"/>
              <a:ea typeface="BIZ UDPGothic" panose="020B0400000000000000" pitchFamily="34" charset="-128"/>
            </a:endParaRPr>
          </a:p>
          <a:p>
            <a:pPr marL="0" lvl="0" indent="0" algn="l" rtl="0">
              <a:spcBef>
                <a:spcPts val="0"/>
              </a:spcBef>
              <a:spcAft>
                <a:spcPts val="0"/>
              </a:spcAft>
              <a:buNone/>
            </a:pPr>
            <a:endParaRPr sz="1800" b="1" dirty="0">
              <a:solidFill>
                <a:schemeClr val="accent3"/>
              </a:solidFill>
              <a:latin typeface="BIZ UDPGothic" panose="020B0400000000000000" pitchFamily="34" charset="-128"/>
              <a:ea typeface="BIZ UDPGothic" panose="020B0400000000000000" pitchFamily="34" charset="-128"/>
            </a:endParaRPr>
          </a:p>
          <a:p>
            <a:pPr marL="0" lvl="0" indent="0" algn="l" rtl="0">
              <a:spcBef>
                <a:spcPts val="0"/>
              </a:spcBef>
              <a:spcAft>
                <a:spcPts val="0"/>
              </a:spcAft>
              <a:buNone/>
            </a:pPr>
            <a:endParaRPr sz="1800" b="1" dirty="0">
              <a:solidFill>
                <a:schemeClr val="accent3"/>
              </a:solidFill>
              <a:latin typeface="BIZ UDPGothic" panose="020B0400000000000000" pitchFamily="34" charset="-128"/>
              <a:ea typeface="BIZ UDPGothic" panose="020B0400000000000000" pitchFamily="34" charset="-128"/>
            </a:endParaRPr>
          </a:p>
          <a:p>
            <a:pPr marL="0" lvl="0" indent="0" algn="l" rtl="0">
              <a:spcBef>
                <a:spcPts val="0"/>
              </a:spcBef>
              <a:spcAft>
                <a:spcPts val="0"/>
              </a:spcAft>
              <a:buNone/>
            </a:pPr>
            <a:endParaRPr sz="1800" b="1" dirty="0">
              <a:solidFill>
                <a:schemeClr val="accent3"/>
              </a:solidFill>
              <a:latin typeface="BIZ UDPGothic" panose="020B0400000000000000" pitchFamily="34" charset="-128"/>
              <a:ea typeface="BIZ UDPGothic" panose="020B0400000000000000" pitchFamily="34" charset="-128"/>
            </a:endParaRPr>
          </a:p>
          <a:p>
            <a:pPr marL="0" lvl="0" indent="0" algn="l" rtl="0">
              <a:spcBef>
                <a:spcPts val="0"/>
              </a:spcBef>
              <a:spcAft>
                <a:spcPts val="0"/>
              </a:spcAft>
              <a:buNone/>
            </a:pPr>
            <a:r>
              <a:rPr lang="ja" sz="1800" b="1" dirty="0">
                <a:solidFill>
                  <a:schemeClr val="accent3"/>
                </a:solidFill>
                <a:latin typeface="BIZ UDPGothic" panose="020B0400000000000000" pitchFamily="34" charset="-128"/>
                <a:ea typeface="BIZ UDPGothic" panose="020B0400000000000000" pitchFamily="34" charset="-128"/>
              </a:rPr>
              <a:t>	&lt;/text&gt;</a:t>
            </a:r>
            <a:endParaRPr sz="1800" b="1" dirty="0">
              <a:solidFill>
                <a:schemeClr val="accent3"/>
              </a:solidFill>
              <a:latin typeface="BIZ UDPGothic" panose="020B0400000000000000" pitchFamily="34" charset="-128"/>
              <a:ea typeface="BIZ UDPGothic" panose="020B0400000000000000" pitchFamily="34" charset="-128"/>
            </a:endParaRPr>
          </a:p>
          <a:p>
            <a:pPr marL="0" lvl="0" indent="0" algn="l" rtl="0">
              <a:spcBef>
                <a:spcPts val="0"/>
              </a:spcBef>
              <a:spcAft>
                <a:spcPts val="0"/>
              </a:spcAft>
              <a:buNone/>
            </a:pPr>
            <a:r>
              <a:rPr lang="ja" sz="1800" dirty="0">
                <a:solidFill>
                  <a:schemeClr val="dk2"/>
                </a:solidFill>
                <a:latin typeface="BIZ UDPGothic" panose="020B0400000000000000" pitchFamily="34" charset="-128"/>
                <a:ea typeface="BIZ UDPGothic" panose="020B0400000000000000" pitchFamily="34" charset="-128"/>
              </a:rPr>
              <a:t>&lt;/TEI&gt;</a:t>
            </a:r>
            <a:endParaRPr sz="1800" dirty="0">
              <a:solidFill>
                <a:schemeClr val="dk2"/>
              </a:solidFill>
              <a:latin typeface="BIZ UDPGothic" panose="020B0400000000000000" pitchFamily="34" charset="-128"/>
              <a:ea typeface="BIZ UDPGothic" panose="020B0400000000000000" pitchFamily="34" charset="-128"/>
            </a:endParaRPr>
          </a:p>
        </p:txBody>
      </p:sp>
      <p:sp>
        <p:nvSpPr>
          <p:cNvPr id="113" name="Google Shape;113;p19"/>
          <p:cNvSpPr/>
          <p:nvPr/>
        </p:nvSpPr>
        <p:spPr>
          <a:xfrm>
            <a:off x="5713825" y="3343309"/>
            <a:ext cx="3153300" cy="10035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lvl="0" algn="ctr"/>
            <a:r>
              <a:rPr lang="en-GB" altLang="ja" dirty="0">
                <a:latin typeface="Helvetica" pitchFamily="2" charset="0"/>
                <a:ea typeface="BIZ UDPGothic" panose="020B0400000000000000" pitchFamily="34" charset="-128"/>
              </a:rPr>
              <a:t>Main Text</a:t>
            </a:r>
            <a:endParaRPr lang="en-GB" dirty="0">
              <a:latin typeface="Helvetica" pitchFamily="2" charset="0"/>
              <a:ea typeface="BIZ UDPGothic" panose="020B0400000000000000"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9">
          <a:extLst>
            <a:ext uri="{FF2B5EF4-FFF2-40B4-BE49-F238E27FC236}">
              <a16:creationId xmlns:a16="http://schemas.microsoft.com/office/drawing/2014/main" id="{E426DBCC-F54C-E02C-FF3F-2CCEC0FCF014}"/>
            </a:ext>
          </a:extLst>
        </p:cNvPr>
        <p:cNvGrpSpPr/>
        <p:nvPr/>
      </p:nvGrpSpPr>
      <p:grpSpPr>
        <a:xfrm>
          <a:off x="0" y="0"/>
          <a:ext cx="0" cy="0"/>
          <a:chOff x="0" y="0"/>
          <a:chExt cx="0" cy="0"/>
        </a:xfrm>
      </p:grpSpPr>
      <p:sp>
        <p:nvSpPr>
          <p:cNvPr id="4" name="Google Shape;60;p14">
            <a:extLst>
              <a:ext uri="{FF2B5EF4-FFF2-40B4-BE49-F238E27FC236}">
                <a16:creationId xmlns:a16="http://schemas.microsoft.com/office/drawing/2014/main" id="{8367117C-61EF-5084-DE6C-443D096CA942}"/>
              </a:ext>
            </a:extLst>
          </p:cNvPr>
          <p:cNvSpPr txBox="1">
            <a:spLocks noGrp="1"/>
          </p:cNvSpPr>
          <p:nvPr>
            <p:ph type="title"/>
          </p:nvPr>
        </p:nvSpPr>
        <p:spPr>
          <a:xfrm>
            <a:off x="457200" y="182879"/>
            <a:ext cx="8229600" cy="876701"/>
          </a:xfrm>
          <a:prstGeom prst="rect">
            <a:avLst/>
          </a:prstGeom>
        </p:spPr>
        <p:txBody>
          <a:bodyPr spcFirstLastPara="1" wrap="square" lIns="91425" tIns="91425" rIns="91425" bIns="91425" anchor="t" anchorCtr="0">
            <a:normAutofit/>
          </a:bodyPr>
          <a:lstStyle/>
          <a:p>
            <a:pPr marL="0" lvl="0" indent="0" rtl="0">
              <a:spcBef>
                <a:spcPts val="0"/>
              </a:spcBef>
              <a:spcAft>
                <a:spcPts val="0"/>
              </a:spcAft>
              <a:buNone/>
            </a:pPr>
            <a:r>
              <a:rPr lang="en-GB" altLang="ja" dirty="0">
                <a:latin typeface="Helvetica" pitchFamily="2" charset="0"/>
              </a:rPr>
              <a:t>Structure</a:t>
            </a:r>
            <a:r>
              <a:rPr lang="en-GB" altLang="ja" dirty="0"/>
              <a:t> of TEI-formatted Data</a:t>
            </a:r>
            <a:endParaRPr dirty="0"/>
          </a:p>
        </p:txBody>
      </p:sp>
      <p:sp>
        <p:nvSpPr>
          <p:cNvPr id="5" name="テキスト ボックス 8">
            <a:extLst>
              <a:ext uri="{FF2B5EF4-FFF2-40B4-BE49-F238E27FC236}">
                <a16:creationId xmlns:a16="http://schemas.microsoft.com/office/drawing/2014/main" id="{8F721DE5-AE3C-9974-5A30-56379E7DC22A}"/>
              </a:ext>
            </a:extLst>
          </p:cNvPr>
          <p:cNvSpPr txBox="1"/>
          <p:nvPr/>
        </p:nvSpPr>
        <p:spPr>
          <a:xfrm>
            <a:off x="1358537" y="1059580"/>
            <a:ext cx="7021286" cy="4031873"/>
          </a:xfrm>
          <a:prstGeom prst="rect">
            <a:avLst/>
          </a:prstGeom>
          <a:noFill/>
        </p:spPr>
        <p:txBody>
          <a:bodyPr wrap="square" rtlCol="0">
            <a:spAutoFit/>
          </a:bodyPr>
          <a:lstStyle/>
          <a:p>
            <a:r>
              <a:rPr lang="en-US" altLang="ja-JP" sz="1600" b="1" i="0" dirty="0">
                <a:solidFill>
                  <a:srgbClr val="000000"/>
                </a:solidFill>
                <a:effectLst/>
                <a:latin typeface="Courier New" panose="02070309020205020404" pitchFamily="49" charset="0"/>
                <a:cs typeface="Courier New" panose="02070309020205020404" pitchFamily="49" charset="0"/>
              </a:rPr>
              <a:t>&lt;TEI </a:t>
            </a:r>
            <a:r>
              <a:rPr lang="en-US" altLang="ja-JP" sz="1600" b="1" i="0" dirty="0" err="1">
                <a:solidFill>
                  <a:srgbClr val="000000"/>
                </a:solidFill>
                <a:effectLst/>
                <a:latin typeface="Courier New" panose="02070309020205020404" pitchFamily="49" charset="0"/>
                <a:cs typeface="Courier New" panose="02070309020205020404" pitchFamily="49" charset="0"/>
              </a:rPr>
              <a:t>xmlns</a:t>
            </a:r>
            <a:r>
              <a:rPr lang="en-US" altLang="ja-JP" sz="1600" b="1" i="0" dirty="0">
                <a:solidFill>
                  <a:srgbClr val="000000"/>
                </a:solidFill>
                <a:effectLst/>
                <a:latin typeface="Courier New" panose="02070309020205020404" pitchFamily="49" charset="0"/>
                <a:cs typeface="Courier New" panose="02070309020205020404" pitchFamily="49" charset="0"/>
              </a:rPr>
              <a:t>="http://</a:t>
            </a:r>
            <a:r>
              <a:rPr lang="en-US" altLang="ja-JP" sz="1600" b="1" i="0" dirty="0" err="1">
                <a:solidFill>
                  <a:srgbClr val="000000"/>
                </a:solidFill>
                <a:effectLst/>
                <a:latin typeface="Courier New" panose="02070309020205020404" pitchFamily="49" charset="0"/>
                <a:cs typeface="Courier New" panose="02070309020205020404" pitchFamily="49" charset="0"/>
              </a:rPr>
              <a:t>www.tei-c.org</a:t>
            </a:r>
            <a:r>
              <a:rPr lang="en-US" altLang="ja-JP" sz="1600" b="1" i="0" dirty="0">
                <a:solidFill>
                  <a:srgbClr val="000000"/>
                </a:solidFill>
                <a:effectLst/>
                <a:latin typeface="Courier New" panose="02070309020205020404" pitchFamily="49" charset="0"/>
                <a:cs typeface="Courier New" panose="02070309020205020404" pitchFamily="49" charset="0"/>
              </a:rPr>
              <a:t>/ns/1.0"&gt;</a:t>
            </a:r>
            <a:br>
              <a:rPr lang="en-US" altLang="ja-JP" sz="1600" dirty="0">
                <a:latin typeface="Courier New" panose="02070309020205020404" pitchFamily="49" charset="0"/>
                <a:cs typeface="Courier New" panose="02070309020205020404" pitchFamily="49" charset="0"/>
              </a:rPr>
            </a:br>
            <a:r>
              <a:rPr lang="en-US" altLang="ja-JP" sz="1600" b="0" i="0" dirty="0">
                <a:solidFill>
                  <a:srgbClr val="000000"/>
                </a:solidFill>
                <a:effectLst/>
                <a:latin typeface="Courier New" panose="02070309020205020404" pitchFamily="49" charset="0"/>
                <a:cs typeface="Courier New" panose="02070309020205020404" pitchFamily="49" charset="0"/>
              </a:rPr>
              <a:t> </a:t>
            </a:r>
            <a:r>
              <a:rPr lang="en-US" altLang="ja-JP" sz="1600" b="1" i="0" dirty="0">
                <a:solidFill>
                  <a:srgbClr val="000000"/>
                </a:solidFill>
                <a:effectLst/>
                <a:latin typeface="Courier New" panose="02070309020205020404" pitchFamily="49" charset="0"/>
                <a:cs typeface="Courier New" panose="02070309020205020404" pitchFamily="49" charset="0"/>
              </a:rPr>
              <a:t>&lt;</a:t>
            </a:r>
            <a:r>
              <a:rPr lang="en-US" altLang="ja-JP" sz="1600" b="1" i="0" dirty="0" err="1">
                <a:solidFill>
                  <a:srgbClr val="000000"/>
                </a:solidFill>
                <a:effectLst/>
                <a:latin typeface="Courier New" panose="02070309020205020404" pitchFamily="49" charset="0"/>
                <a:cs typeface="Courier New" panose="02070309020205020404" pitchFamily="49" charset="0"/>
              </a:rPr>
              <a:t>teiHeader</a:t>
            </a:r>
            <a:r>
              <a:rPr lang="en-US" altLang="ja-JP" sz="1600" b="1" i="0" dirty="0">
                <a:solidFill>
                  <a:srgbClr val="000000"/>
                </a:solidFill>
                <a:effectLst/>
                <a:latin typeface="Courier New" panose="02070309020205020404" pitchFamily="49" charset="0"/>
                <a:cs typeface="Courier New" panose="02070309020205020404" pitchFamily="49" charset="0"/>
              </a:rPr>
              <a:t>&gt;</a:t>
            </a:r>
            <a:br>
              <a:rPr lang="en-US" altLang="ja-JP" sz="1600" dirty="0">
                <a:latin typeface="Courier New" panose="02070309020205020404" pitchFamily="49" charset="0"/>
                <a:cs typeface="Courier New" panose="02070309020205020404" pitchFamily="49" charset="0"/>
              </a:rPr>
            </a:br>
            <a:r>
              <a:rPr lang="en-US" altLang="ja-JP" sz="1600" b="0" i="1" dirty="0">
                <a:solidFill>
                  <a:srgbClr val="000000"/>
                </a:solidFill>
                <a:effectLst/>
                <a:latin typeface="Courier New" panose="02070309020205020404" pitchFamily="49" charset="0"/>
                <a:cs typeface="Courier New" panose="02070309020205020404" pitchFamily="49" charset="0"/>
              </a:rPr>
              <a:t>&lt;!-- ... --&gt;</a:t>
            </a:r>
            <a:br>
              <a:rPr lang="en-US" altLang="ja-JP" sz="1600" dirty="0">
                <a:latin typeface="Courier New" panose="02070309020205020404" pitchFamily="49" charset="0"/>
                <a:cs typeface="Courier New" panose="02070309020205020404" pitchFamily="49" charset="0"/>
              </a:rPr>
            </a:br>
            <a:r>
              <a:rPr lang="en-US" altLang="ja-JP" sz="1600" b="0" i="0" dirty="0">
                <a:solidFill>
                  <a:srgbClr val="000000"/>
                </a:solidFill>
                <a:effectLst/>
                <a:latin typeface="Courier New" panose="02070309020205020404" pitchFamily="49" charset="0"/>
                <a:cs typeface="Courier New" panose="02070309020205020404" pitchFamily="49" charset="0"/>
              </a:rPr>
              <a:t> </a:t>
            </a:r>
            <a:r>
              <a:rPr lang="en-US" altLang="ja-JP" sz="1600" b="1" i="0" dirty="0">
                <a:solidFill>
                  <a:srgbClr val="000000"/>
                </a:solidFill>
                <a:effectLst/>
                <a:latin typeface="Courier New" panose="02070309020205020404" pitchFamily="49" charset="0"/>
                <a:cs typeface="Courier New" panose="02070309020205020404" pitchFamily="49" charset="0"/>
              </a:rPr>
              <a:t>&lt;/</a:t>
            </a:r>
            <a:r>
              <a:rPr lang="en-US" altLang="ja-JP" sz="1600" b="1" i="0" dirty="0" err="1">
                <a:solidFill>
                  <a:srgbClr val="000000"/>
                </a:solidFill>
                <a:effectLst/>
                <a:latin typeface="Courier New" panose="02070309020205020404" pitchFamily="49" charset="0"/>
                <a:cs typeface="Courier New" panose="02070309020205020404" pitchFamily="49" charset="0"/>
              </a:rPr>
              <a:t>teiHeader</a:t>
            </a:r>
            <a:r>
              <a:rPr lang="en-US" altLang="ja-JP" sz="1600" b="1" i="0" dirty="0">
                <a:solidFill>
                  <a:srgbClr val="000000"/>
                </a:solidFill>
                <a:effectLst/>
                <a:latin typeface="Courier New" panose="02070309020205020404" pitchFamily="49" charset="0"/>
                <a:cs typeface="Courier New" panose="02070309020205020404" pitchFamily="49" charset="0"/>
              </a:rPr>
              <a:t>&gt;</a:t>
            </a:r>
            <a:br>
              <a:rPr lang="en-US" altLang="ja-JP" sz="1600" dirty="0">
                <a:latin typeface="Courier New" panose="02070309020205020404" pitchFamily="49" charset="0"/>
                <a:cs typeface="Courier New" panose="02070309020205020404" pitchFamily="49" charset="0"/>
              </a:rPr>
            </a:br>
            <a:r>
              <a:rPr lang="en-US" altLang="ja-JP" sz="1600" b="0" i="0" dirty="0">
                <a:solidFill>
                  <a:srgbClr val="000000"/>
                </a:solidFill>
                <a:effectLst/>
                <a:latin typeface="Courier New" panose="02070309020205020404" pitchFamily="49" charset="0"/>
                <a:cs typeface="Courier New" panose="02070309020205020404" pitchFamily="49" charset="0"/>
              </a:rPr>
              <a:t> </a:t>
            </a:r>
            <a:r>
              <a:rPr lang="en-US" altLang="ja-JP" sz="1600" b="1" i="0" dirty="0">
                <a:solidFill>
                  <a:srgbClr val="000000"/>
                </a:solidFill>
                <a:effectLst/>
                <a:latin typeface="Courier New" panose="02070309020205020404" pitchFamily="49" charset="0"/>
                <a:cs typeface="Courier New" panose="02070309020205020404" pitchFamily="49" charset="0"/>
              </a:rPr>
              <a:t>&lt;text&gt;</a:t>
            </a:r>
            <a:br>
              <a:rPr lang="en-US" altLang="ja-JP" sz="1600" dirty="0">
                <a:latin typeface="Courier New" panose="02070309020205020404" pitchFamily="49" charset="0"/>
                <a:cs typeface="Courier New" panose="02070309020205020404" pitchFamily="49" charset="0"/>
              </a:rPr>
            </a:br>
            <a:r>
              <a:rPr lang="en-US" altLang="ja-JP" sz="1600" b="0" i="0" dirty="0">
                <a:solidFill>
                  <a:srgbClr val="000000"/>
                </a:solidFill>
                <a:effectLst/>
                <a:latin typeface="Courier New" panose="02070309020205020404" pitchFamily="49" charset="0"/>
                <a:cs typeface="Courier New" panose="02070309020205020404" pitchFamily="49" charset="0"/>
              </a:rPr>
              <a:t>  </a:t>
            </a:r>
            <a:r>
              <a:rPr lang="en-US" altLang="ja-JP" sz="1600" b="1" i="0" dirty="0">
                <a:solidFill>
                  <a:srgbClr val="000000"/>
                </a:solidFill>
                <a:effectLst/>
                <a:latin typeface="Courier New" panose="02070309020205020404" pitchFamily="49" charset="0"/>
                <a:cs typeface="Courier New" panose="02070309020205020404" pitchFamily="49" charset="0"/>
              </a:rPr>
              <a:t>&lt;front&gt;</a:t>
            </a:r>
            <a:br>
              <a:rPr lang="en-US" altLang="ja-JP" sz="1600" dirty="0">
                <a:latin typeface="Courier New" panose="02070309020205020404" pitchFamily="49" charset="0"/>
                <a:cs typeface="Courier New" panose="02070309020205020404" pitchFamily="49" charset="0"/>
              </a:rPr>
            </a:br>
            <a:r>
              <a:rPr lang="en-US" altLang="ja-JP" sz="1600" b="0" i="1" dirty="0">
                <a:solidFill>
                  <a:srgbClr val="000000"/>
                </a:solidFill>
                <a:effectLst/>
                <a:latin typeface="Courier New" panose="02070309020205020404" pitchFamily="49" charset="0"/>
                <a:cs typeface="Courier New" panose="02070309020205020404" pitchFamily="49" charset="0"/>
              </a:rPr>
              <a:t>&lt;!-- front matter of copy text, if any, goes here --&gt;</a:t>
            </a:r>
            <a:br>
              <a:rPr lang="en-US" altLang="ja-JP" sz="1600" dirty="0">
                <a:latin typeface="Courier New" panose="02070309020205020404" pitchFamily="49" charset="0"/>
                <a:cs typeface="Courier New" panose="02070309020205020404" pitchFamily="49" charset="0"/>
              </a:rPr>
            </a:br>
            <a:r>
              <a:rPr lang="en-US" altLang="ja-JP" sz="1600" b="0" i="0" dirty="0">
                <a:solidFill>
                  <a:srgbClr val="000000"/>
                </a:solidFill>
                <a:effectLst/>
                <a:latin typeface="Courier New" panose="02070309020205020404" pitchFamily="49" charset="0"/>
                <a:cs typeface="Courier New" panose="02070309020205020404" pitchFamily="49" charset="0"/>
              </a:rPr>
              <a:t>  </a:t>
            </a:r>
            <a:r>
              <a:rPr lang="en-US" altLang="ja-JP" sz="1600" b="1" i="0" dirty="0">
                <a:solidFill>
                  <a:srgbClr val="000000"/>
                </a:solidFill>
                <a:effectLst/>
                <a:latin typeface="Courier New" panose="02070309020205020404" pitchFamily="49" charset="0"/>
                <a:cs typeface="Courier New" panose="02070309020205020404" pitchFamily="49" charset="0"/>
              </a:rPr>
              <a:t>&lt;/front&gt;</a:t>
            </a:r>
            <a:br>
              <a:rPr lang="en-US" altLang="ja-JP" sz="1600" dirty="0">
                <a:latin typeface="Courier New" panose="02070309020205020404" pitchFamily="49" charset="0"/>
                <a:cs typeface="Courier New" panose="02070309020205020404" pitchFamily="49" charset="0"/>
              </a:rPr>
            </a:br>
            <a:r>
              <a:rPr lang="en-US" altLang="ja-JP" sz="1600" b="0" i="0" dirty="0">
                <a:solidFill>
                  <a:srgbClr val="000000"/>
                </a:solidFill>
                <a:effectLst/>
                <a:latin typeface="Courier New" panose="02070309020205020404" pitchFamily="49" charset="0"/>
                <a:cs typeface="Courier New" panose="02070309020205020404" pitchFamily="49" charset="0"/>
              </a:rPr>
              <a:t>  </a:t>
            </a:r>
            <a:r>
              <a:rPr lang="en-US" altLang="ja-JP" sz="1600" b="1" i="0" dirty="0">
                <a:solidFill>
                  <a:srgbClr val="000000"/>
                </a:solidFill>
                <a:effectLst/>
                <a:latin typeface="Courier New" panose="02070309020205020404" pitchFamily="49" charset="0"/>
                <a:cs typeface="Courier New" panose="02070309020205020404" pitchFamily="49" charset="0"/>
              </a:rPr>
              <a:t>&lt;body&gt;</a:t>
            </a:r>
            <a:br>
              <a:rPr lang="en-US" altLang="ja-JP" sz="1600" dirty="0">
                <a:latin typeface="Courier New" panose="02070309020205020404" pitchFamily="49" charset="0"/>
                <a:cs typeface="Courier New" panose="02070309020205020404" pitchFamily="49" charset="0"/>
              </a:rPr>
            </a:br>
            <a:r>
              <a:rPr lang="en-US" altLang="ja-JP" sz="1600" b="0" i="1" dirty="0">
                <a:solidFill>
                  <a:srgbClr val="000000"/>
                </a:solidFill>
                <a:effectLst/>
                <a:latin typeface="Courier New" panose="02070309020205020404" pitchFamily="49" charset="0"/>
                <a:cs typeface="Courier New" panose="02070309020205020404" pitchFamily="49" charset="0"/>
              </a:rPr>
              <a:t>&lt;!-- body of copy text goes here --&gt;</a:t>
            </a:r>
            <a:br>
              <a:rPr lang="en-US" altLang="ja-JP" sz="1600" dirty="0">
                <a:latin typeface="Courier New" panose="02070309020205020404" pitchFamily="49" charset="0"/>
                <a:cs typeface="Courier New" panose="02070309020205020404" pitchFamily="49" charset="0"/>
              </a:rPr>
            </a:br>
            <a:r>
              <a:rPr lang="en-US" altLang="ja-JP" sz="1600" b="0" i="0" dirty="0">
                <a:solidFill>
                  <a:srgbClr val="000000"/>
                </a:solidFill>
                <a:effectLst/>
                <a:latin typeface="Courier New" panose="02070309020205020404" pitchFamily="49" charset="0"/>
                <a:cs typeface="Courier New" panose="02070309020205020404" pitchFamily="49" charset="0"/>
              </a:rPr>
              <a:t>  </a:t>
            </a:r>
            <a:r>
              <a:rPr lang="en-US" altLang="ja-JP" sz="1600" b="1" i="0" dirty="0">
                <a:solidFill>
                  <a:srgbClr val="000000"/>
                </a:solidFill>
                <a:effectLst/>
                <a:latin typeface="Courier New" panose="02070309020205020404" pitchFamily="49" charset="0"/>
                <a:cs typeface="Courier New" panose="02070309020205020404" pitchFamily="49" charset="0"/>
              </a:rPr>
              <a:t>&lt;/body&gt;</a:t>
            </a:r>
            <a:br>
              <a:rPr lang="en-US" altLang="ja-JP" sz="1600" dirty="0">
                <a:latin typeface="Courier New" panose="02070309020205020404" pitchFamily="49" charset="0"/>
                <a:cs typeface="Courier New" panose="02070309020205020404" pitchFamily="49" charset="0"/>
              </a:rPr>
            </a:br>
            <a:r>
              <a:rPr lang="en-US" altLang="ja-JP" sz="1600" b="0" i="0" dirty="0">
                <a:solidFill>
                  <a:srgbClr val="000000"/>
                </a:solidFill>
                <a:effectLst/>
                <a:latin typeface="Courier New" panose="02070309020205020404" pitchFamily="49" charset="0"/>
                <a:cs typeface="Courier New" panose="02070309020205020404" pitchFamily="49" charset="0"/>
              </a:rPr>
              <a:t>  </a:t>
            </a:r>
            <a:r>
              <a:rPr lang="en-US" altLang="ja-JP" sz="1600" b="1" i="0" dirty="0">
                <a:solidFill>
                  <a:srgbClr val="000000"/>
                </a:solidFill>
                <a:effectLst/>
                <a:latin typeface="Courier New" panose="02070309020205020404" pitchFamily="49" charset="0"/>
                <a:cs typeface="Courier New" panose="02070309020205020404" pitchFamily="49" charset="0"/>
              </a:rPr>
              <a:t>&lt;back&gt;</a:t>
            </a:r>
            <a:br>
              <a:rPr lang="en-US" altLang="ja-JP" sz="1600" dirty="0">
                <a:latin typeface="Courier New" panose="02070309020205020404" pitchFamily="49" charset="0"/>
                <a:cs typeface="Courier New" panose="02070309020205020404" pitchFamily="49" charset="0"/>
              </a:rPr>
            </a:br>
            <a:r>
              <a:rPr lang="en-US" altLang="ja-JP" sz="1600" b="0" i="1" dirty="0">
                <a:solidFill>
                  <a:srgbClr val="000000"/>
                </a:solidFill>
                <a:effectLst/>
                <a:latin typeface="Courier New" panose="02070309020205020404" pitchFamily="49" charset="0"/>
                <a:cs typeface="Courier New" panose="02070309020205020404" pitchFamily="49" charset="0"/>
              </a:rPr>
              <a:t>&lt;!-- back matter of copy text, if any, goes here --&gt;</a:t>
            </a:r>
            <a:br>
              <a:rPr lang="en-US" altLang="ja-JP" sz="1600" dirty="0">
                <a:latin typeface="Courier New" panose="02070309020205020404" pitchFamily="49" charset="0"/>
                <a:cs typeface="Courier New" panose="02070309020205020404" pitchFamily="49" charset="0"/>
              </a:rPr>
            </a:br>
            <a:r>
              <a:rPr lang="en-US" altLang="ja-JP" sz="1600" b="0" i="0" dirty="0">
                <a:solidFill>
                  <a:srgbClr val="000000"/>
                </a:solidFill>
                <a:effectLst/>
                <a:latin typeface="Courier New" panose="02070309020205020404" pitchFamily="49" charset="0"/>
                <a:cs typeface="Courier New" panose="02070309020205020404" pitchFamily="49" charset="0"/>
              </a:rPr>
              <a:t>  </a:t>
            </a:r>
            <a:r>
              <a:rPr lang="en-US" altLang="ja-JP" sz="1600" b="1" i="0" dirty="0">
                <a:solidFill>
                  <a:srgbClr val="000000"/>
                </a:solidFill>
                <a:effectLst/>
                <a:latin typeface="Courier New" panose="02070309020205020404" pitchFamily="49" charset="0"/>
                <a:cs typeface="Courier New" panose="02070309020205020404" pitchFamily="49" charset="0"/>
              </a:rPr>
              <a:t>&lt;/back&gt;</a:t>
            </a:r>
            <a:br>
              <a:rPr lang="en-US" altLang="ja-JP" sz="1600" dirty="0">
                <a:latin typeface="Courier New" panose="02070309020205020404" pitchFamily="49" charset="0"/>
                <a:cs typeface="Courier New" panose="02070309020205020404" pitchFamily="49" charset="0"/>
              </a:rPr>
            </a:br>
            <a:r>
              <a:rPr lang="en-US" altLang="ja-JP" sz="1600" b="0" i="0" dirty="0">
                <a:solidFill>
                  <a:srgbClr val="000000"/>
                </a:solidFill>
                <a:effectLst/>
                <a:latin typeface="Courier New" panose="02070309020205020404" pitchFamily="49" charset="0"/>
                <a:cs typeface="Courier New" panose="02070309020205020404" pitchFamily="49" charset="0"/>
              </a:rPr>
              <a:t> </a:t>
            </a:r>
            <a:r>
              <a:rPr lang="en-US" altLang="ja-JP" sz="1600" b="1" i="0" dirty="0">
                <a:solidFill>
                  <a:srgbClr val="000000"/>
                </a:solidFill>
                <a:effectLst/>
                <a:latin typeface="Courier New" panose="02070309020205020404" pitchFamily="49" charset="0"/>
                <a:cs typeface="Courier New" panose="02070309020205020404" pitchFamily="49" charset="0"/>
              </a:rPr>
              <a:t>&lt;/text&gt;</a:t>
            </a:r>
            <a:br>
              <a:rPr lang="en-US" altLang="ja-JP" sz="1600" dirty="0">
                <a:latin typeface="Courier New" panose="02070309020205020404" pitchFamily="49" charset="0"/>
                <a:cs typeface="Courier New" panose="02070309020205020404" pitchFamily="49" charset="0"/>
              </a:rPr>
            </a:br>
            <a:r>
              <a:rPr lang="en-US" altLang="ja-JP" sz="1600" b="1" i="0" dirty="0">
                <a:solidFill>
                  <a:srgbClr val="000000"/>
                </a:solidFill>
                <a:effectLst/>
                <a:latin typeface="Courier New" panose="02070309020205020404" pitchFamily="49" charset="0"/>
                <a:cs typeface="Courier New" panose="02070309020205020404" pitchFamily="49" charset="0"/>
              </a:rPr>
              <a:t>&lt;/TEI&gt;</a:t>
            </a:r>
            <a:endParaRPr kumimoji="1" lang="ja-JP" altLang="en-US" sz="160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194091785"/>
      </p:ext>
    </p:extLst>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0"/>
          <p:cNvSpPr txBox="1">
            <a:spLocks noGrp="1"/>
          </p:cNvSpPr>
          <p:nvPr>
            <p:ph type="title"/>
          </p:nvPr>
        </p:nvSpPr>
        <p:spPr>
          <a:xfrm>
            <a:off x="457200" y="156754"/>
            <a:ext cx="8229600" cy="902827"/>
          </a:xfrm>
          <a:prstGeom prst="rect">
            <a:avLst/>
          </a:prstGeom>
        </p:spPr>
        <p:txBody>
          <a:bodyPr spcFirstLastPara="1" wrap="square" lIns="91425" tIns="91425" rIns="91425" bIns="91425" anchor="t" anchorCtr="0">
            <a:normAutofit/>
          </a:bodyPr>
          <a:lstStyle/>
          <a:p>
            <a:pPr marL="0" lvl="0" indent="0" rtl="0">
              <a:spcBef>
                <a:spcPts val="0"/>
              </a:spcBef>
              <a:spcAft>
                <a:spcPts val="0"/>
              </a:spcAft>
              <a:buNone/>
            </a:pPr>
            <a:r>
              <a:rPr lang="en-GB" sz="3600" dirty="0">
                <a:latin typeface="Helvetica" pitchFamily="2" charset="0"/>
              </a:rPr>
              <a:t>Journal Article (a simple example)</a:t>
            </a:r>
            <a:endParaRPr sz="3600" dirty="0">
              <a:latin typeface="Helvetica" pitchFamily="2" charset="0"/>
            </a:endParaRPr>
          </a:p>
        </p:txBody>
      </p:sp>
      <p:sp>
        <p:nvSpPr>
          <p:cNvPr id="119" name="Google Shape;119;p20"/>
          <p:cNvSpPr txBox="1">
            <a:spLocks noGrp="1"/>
          </p:cNvSpPr>
          <p:nvPr>
            <p:ph idx="1"/>
          </p:nvPr>
        </p:nvSpPr>
        <p:spPr>
          <a:xfrm>
            <a:off x="694944" y="1200155"/>
            <a:ext cx="3877055" cy="3685354"/>
          </a:xfrm>
          <a:prstGeom prst="rect">
            <a:avLst/>
          </a:prstGeom>
          <a:solidFill>
            <a:srgbClr val="434343"/>
          </a:solidFill>
        </p:spPr>
        <p:txBody>
          <a:bodyPr spcFirstLastPara="1" wrap="square" lIns="91425" tIns="91425" rIns="91425" bIns="91425" anchor="t" anchorCtr="0">
            <a:noAutofit/>
          </a:bodyPr>
          <a:lstStyle/>
          <a:p>
            <a:pPr marL="0" lvl="0" indent="0" algn="l" rtl="0">
              <a:lnSpc>
                <a:spcPct val="95000"/>
              </a:lnSpc>
              <a:spcBef>
                <a:spcPts val="0"/>
              </a:spcBef>
              <a:spcAft>
                <a:spcPts val="0"/>
              </a:spcAft>
              <a:buClr>
                <a:schemeClr val="dk1"/>
              </a:buClr>
              <a:buSzPts val="275"/>
              <a:buFont typeface="Arial"/>
              <a:buNone/>
            </a:pPr>
            <a:r>
              <a:rPr lang="en-US" altLang="ja-JP" sz="1800" dirty="0">
                <a:solidFill>
                  <a:schemeClr val="lt1"/>
                </a:solidFill>
                <a:latin typeface="Helvetica" pitchFamily="2" charset="0"/>
              </a:rPr>
              <a:t>(Bibliography)</a:t>
            </a:r>
          </a:p>
          <a:p>
            <a:pPr marL="0" lvl="0" indent="0" algn="l" rtl="0">
              <a:lnSpc>
                <a:spcPct val="95000"/>
              </a:lnSpc>
              <a:spcBef>
                <a:spcPts val="0"/>
              </a:spcBef>
              <a:spcAft>
                <a:spcPts val="0"/>
              </a:spcAft>
              <a:buClr>
                <a:schemeClr val="dk1"/>
              </a:buClr>
              <a:buSzPts val="275"/>
              <a:buFont typeface="Arial"/>
              <a:buNone/>
            </a:pPr>
            <a:r>
              <a:rPr lang="en-US" altLang="ja-JP" sz="1800" dirty="0">
                <a:solidFill>
                  <a:schemeClr val="lt1"/>
                </a:solidFill>
                <a:latin typeface="Helvetica" pitchFamily="2" charset="0"/>
              </a:rPr>
              <a:t>Title: My Paper</a:t>
            </a:r>
          </a:p>
          <a:p>
            <a:pPr marL="0" lvl="0" indent="0" algn="l" rtl="0">
              <a:lnSpc>
                <a:spcPct val="95000"/>
              </a:lnSpc>
              <a:spcBef>
                <a:spcPts val="0"/>
              </a:spcBef>
              <a:spcAft>
                <a:spcPts val="0"/>
              </a:spcAft>
              <a:buClr>
                <a:schemeClr val="dk1"/>
              </a:buClr>
              <a:buSzPts val="275"/>
              <a:buFont typeface="Arial"/>
              <a:buNone/>
            </a:pPr>
            <a:r>
              <a:rPr lang="en-US" altLang="ja-JP" sz="1800" dirty="0">
                <a:solidFill>
                  <a:schemeClr val="lt1"/>
                </a:solidFill>
                <a:latin typeface="Helvetica" pitchFamily="2" charset="0"/>
              </a:rPr>
              <a:t>Author: Taro Yamada</a:t>
            </a:r>
          </a:p>
          <a:p>
            <a:pPr marL="0" lvl="0" indent="0" algn="l" rtl="0">
              <a:lnSpc>
                <a:spcPct val="95000"/>
              </a:lnSpc>
              <a:spcBef>
                <a:spcPts val="0"/>
              </a:spcBef>
              <a:spcAft>
                <a:spcPts val="0"/>
              </a:spcAft>
              <a:buClr>
                <a:schemeClr val="dk1"/>
              </a:buClr>
              <a:buSzPts val="275"/>
              <a:buFont typeface="Arial"/>
              <a:buNone/>
            </a:pPr>
            <a:r>
              <a:rPr lang="en-US" altLang="ja-JP" sz="1800" dirty="0">
                <a:solidFill>
                  <a:schemeClr val="lt1"/>
                </a:solidFill>
                <a:latin typeface="Helvetica" pitchFamily="2" charset="0"/>
              </a:rPr>
              <a:t>Publisher: </a:t>
            </a:r>
            <a:r>
              <a:rPr lang="en-US" altLang="ja-JP" sz="1800" dirty="0" err="1">
                <a:solidFill>
                  <a:schemeClr val="lt1"/>
                </a:solidFill>
                <a:latin typeface="Helvetica" pitchFamily="2" charset="0"/>
              </a:rPr>
              <a:t>UOsaka</a:t>
            </a:r>
            <a:r>
              <a:rPr lang="en-US" altLang="ja-JP" sz="1800" dirty="0">
                <a:solidFill>
                  <a:schemeClr val="lt1"/>
                </a:solidFill>
                <a:latin typeface="Helvetica" pitchFamily="2" charset="0"/>
              </a:rPr>
              <a:t> Publishing</a:t>
            </a:r>
          </a:p>
          <a:p>
            <a:pPr marL="0" lvl="0" indent="0" algn="l" rtl="0">
              <a:lnSpc>
                <a:spcPct val="95000"/>
              </a:lnSpc>
              <a:spcBef>
                <a:spcPts val="0"/>
              </a:spcBef>
              <a:spcAft>
                <a:spcPts val="0"/>
              </a:spcAft>
              <a:buClr>
                <a:schemeClr val="dk1"/>
              </a:buClr>
              <a:buSzPts val="275"/>
              <a:buFont typeface="Arial"/>
              <a:buNone/>
            </a:pPr>
            <a:r>
              <a:rPr lang="en-US" altLang="ja-JP" sz="1800" dirty="0">
                <a:solidFill>
                  <a:schemeClr val="lt1"/>
                </a:solidFill>
                <a:latin typeface="Helvetica" pitchFamily="2" charset="0"/>
              </a:rPr>
              <a:t>Year of Publication: 2025</a:t>
            </a:r>
            <a:br>
              <a:rPr lang="en-US" altLang="ja-JP" sz="1800" dirty="0">
                <a:solidFill>
                  <a:schemeClr val="lt1"/>
                </a:solidFill>
                <a:latin typeface="Helvetica" pitchFamily="2" charset="0"/>
              </a:rPr>
            </a:br>
            <a:endParaRPr lang="en-US" altLang="ja-JP" sz="1800" dirty="0">
              <a:solidFill>
                <a:schemeClr val="lt1"/>
              </a:solidFill>
              <a:latin typeface="Helvetica" pitchFamily="2" charset="0"/>
            </a:endParaRPr>
          </a:p>
          <a:p>
            <a:pPr marL="0" lvl="0" indent="0" algn="l" rtl="0">
              <a:lnSpc>
                <a:spcPct val="95000"/>
              </a:lnSpc>
              <a:spcBef>
                <a:spcPts val="0"/>
              </a:spcBef>
              <a:spcAft>
                <a:spcPts val="0"/>
              </a:spcAft>
              <a:buClr>
                <a:schemeClr val="dk1"/>
              </a:buClr>
              <a:buSzPts val="275"/>
              <a:buFont typeface="Arial"/>
              <a:buNone/>
            </a:pPr>
            <a:r>
              <a:rPr lang="en-US" altLang="ja-JP" sz="1800" dirty="0">
                <a:solidFill>
                  <a:schemeClr val="lt1"/>
                </a:solidFill>
                <a:latin typeface="Helvetica" pitchFamily="2" charset="0"/>
              </a:rPr>
              <a:t>(Main Text)</a:t>
            </a:r>
          </a:p>
          <a:p>
            <a:pPr marL="0" lvl="0" indent="0" algn="l" rtl="0">
              <a:lnSpc>
                <a:spcPct val="95000"/>
              </a:lnSpc>
              <a:spcBef>
                <a:spcPts val="0"/>
              </a:spcBef>
              <a:spcAft>
                <a:spcPts val="0"/>
              </a:spcAft>
              <a:buClr>
                <a:schemeClr val="dk1"/>
              </a:buClr>
              <a:buSzPts val="275"/>
              <a:buFont typeface="Arial"/>
              <a:buNone/>
            </a:pPr>
            <a:r>
              <a:rPr lang="en-US" altLang="ja-JP" sz="1800" dirty="0">
                <a:solidFill>
                  <a:schemeClr val="lt1"/>
                </a:solidFill>
                <a:latin typeface="Helvetica" pitchFamily="2" charset="0"/>
              </a:rPr>
              <a:t>My Paper</a:t>
            </a:r>
          </a:p>
          <a:p>
            <a:pPr marL="0" lvl="0" indent="0" algn="l" rtl="0">
              <a:lnSpc>
                <a:spcPct val="95000"/>
              </a:lnSpc>
              <a:spcBef>
                <a:spcPts val="0"/>
              </a:spcBef>
              <a:spcAft>
                <a:spcPts val="0"/>
              </a:spcAft>
              <a:buClr>
                <a:schemeClr val="dk1"/>
              </a:buClr>
              <a:buSzPts val="275"/>
              <a:buFont typeface="Arial"/>
              <a:buNone/>
            </a:pPr>
            <a:r>
              <a:rPr lang="en-US" altLang="ja-JP" sz="1800" dirty="0">
                <a:solidFill>
                  <a:schemeClr val="lt1"/>
                </a:solidFill>
                <a:latin typeface="Helvetica" pitchFamily="2" charset="0"/>
              </a:rPr>
              <a:t>Taro Yamada</a:t>
            </a:r>
            <a:br>
              <a:rPr lang="en-US" altLang="ja-JP" sz="1800" dirty="0">
                <a:solidFill>
                  <a:schemeClr val="lt1"/>
                </a:solidFill>
                <a:latin typeface="Helvetica" pitchFamily="2" charset="0"/>
              </a:rPr>
            </a:br>
            <a:endParaRPr lang="en-US" altLang="ja-JP" sz="1800" dirty="0">
              <a:solidFill>
                <a:schemeClr val="lt1"/>
              </a:solidFill>
              <a:latin typeface="Helvetica" pitchFamily="2" charset="0"/>
            </a:endParaRPr>
          </a:p>
          <a:p>
            <a:pPr marL="0" lvl="0" indent="0" algn="l" rtl="0">
              <a:lnSpc>
                <a:spcPct val="95000"/>
              </a:lnSpc>
              <a:spcBef>
                <a:spcPts val="0"/>
              </a:spcBef>
              <a:spcAft>
                <a:spcPts val="0"/>
              </a:spcAft>
              <a:buClr>
                <a:schemeClr val="dk1"/>
              </a:buClr>
              <a:buSzPts val="275"/>
              <a:buFont typeface="Arial"/>
              <a:buNone/>
            </a:pPr>
            <a:r>
              <a:rPr lang="en-US" altLang="ja-JP" sz="1800" dirty="0">
                <a:solidFill>
                  <a:schemeClr val="lt1"/>
                </a:solidFill>
                <a:latin typeface="Helvetica" pitchFamily="2" charset="0"/>
              </a:rPr>
              <a:t>Introduction</a:t>
            </a:r>
          </a:p>
          <a:p>
            <a:pPr marL="0" lvl="0" indent="0" algn="l" rtl="0">
              <a:lnSpc>
                <a:spcPct val="95000"/>
              </a:lnSpc>
              <a:spcBef>
                <a:spcPts val="0"/>
              </a:spcBef>
              <a:spcAft>
                <a:spcPts val="0"/>
              </a:spcAft>
              <a:buClr>
                <a:schemeClr val="dk1"/>
              </a:buClr>
              <a:buSzPts val="275"/>
              <a:buFont typeface="Arial"/>
              <a:buNone/>
            </a:pPr>
            <a:r>
              <a:rPr lang="en-US" altLang="ja-JP" sz="1800" dirty="0">
                <a:solidFill>
                  <a:schemeClr val="lt1"/>
                </a:solidFill>
                <a:latin typeface="Helvetica" pitchFamily="2" charset="0"/>
              </a:rPr>
              <a:t>This is the introduction of my paper.</a:t>
            </a:r>
          </a:p>
          <a:p>
            <a:pPr marL="0" lvl="0" indent="0" algn="l" rtl="0">
              <a:lnSpc>
                <a:spcPct val="95000"/>
              </a:lnSpc>
              <a:spcBef>
                <a:spcPts val="0"/>
              </a:spcBef>
              <a:spcAft>
                <a:spcPts val="0"/>
              </a:spcAft>
              <a:buClr>
                <a:schemeClr val="dk1"/>
              </a:buClr>
              <a:buSzPts val="275"/>
              <a:buFont typeface="Arial"/>
              <a:buNone/>
            </a:pPr>
            <a:r>
              <a:rPr lang="en-US" altLang="ja-JP" sz="1800" dirty="0">
                <a:solidFill>
                  <a:schemeClr val="lt1"/>
                </a:solidFill>
                <a:latin typeface="Helvetica" pitchFamily="2" charset="0"/>
              </a:rPr>
              <a:t>…</a:t>
            </a:r>
          </a:p>
        </p:txBody>
      </p:sp>
      <p:cxnSp>
        <p:nvCxnSpPr>
          <p:cNvPr id="120" name="Google Shape;120;p20"/>
          <p:cNvCxnSpPr>
            <a:cxnSpLocks/>
            <a:stCxn id="119" idx="3"/>
            <a:endCxn id="121" idx="1"/>
          </p:cNvCxnSpPr>
          <p:nvPr/>
        </p:nvCxnSpPr>
        <p:spPr>
          <a:xfrm>
            <a:off x="4571999" y="3042832"/>
            <a:ext cx="1188721" cy="138499"/>
          </a:xfrm>
          <a:prstGeom prst="straightConnector1">
            <a:avLst/>
          </a:prstGeom>
          <a:noFill/>
          <a:ln w="38100" cap="flat" cmpd="sng">
            <a:solidFill>
              <a:schemeClr val="tx1">
                <a:lumMod val="50000"/>
              </a:schemeClr>
            </a:solidFill>
            <a:prstDash val="sysDot"/>
            <a:round/>
            <a:headEnd type="none" w="med" len="med"/>
            <a:tailEnd type="triangle" w="med" len="med"/>
          </a:ln>
        </p:spPr>
      </p:cxnSp>
      <p:sp>
        <p:nvSpPr>
          <p:cNvPr id="121" name="Google Shape;121;p20"/>
          <p:cNvSpPr txBox="1"/>
          <p:nvPr/>
        </p:nvSpPr>
        <p:spPr>
          <a:xfrm>
            <a:off x="5760720" y="1596297"/>
            <a:ext cx="3176016" cy="317006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ja" sz="2000" dirty="0">
                <a:latin typeface="BIZ UDPGothic" panose="020B0400000000000000" pitchFamily="34" charset="-128"/>
                <a:ea typeface="BIZ UDPGothic" panose="020B0400000000000000" pitchFamily="34" charset="-128"/>
              </a:rPr>
              <a:t>&lt;TEI&gt;</a:t>
            </a:r>
            <a:endParaRPr sz="2000" dirty="0">
              <a:latin typeface="BIZ UDPGothic" panose="020B0400000000000000" pitchFamily="34" charset="-128"/>
              <a:ea typeface="BIZ UDPGothic" panose="020B0400000000000000" pitchFamily="34" charset="-128"/>
            </a:endParaRPr>
          </a:p>
          <a:p>
            <a:pPr marL="0" lvl="0" indent="0" algn="l" rtl="0">
              <a:spcBef>
                <a:spcPts val="0"/>
              </a:spcBef>
              <a:spcAft>
                <a:spcPts val="0"/>
              </a:spcAft>
              <a:buNone/>
            </a:pPr>
            <a:r>
              <a:rPr lang="ja" sz="2000" dirty="0">
                <a:latin typeface="BIZ UDPGothic" panose="020B0400000000000000" pitchFamily="34" charset="-128"/>
                <a:ea typeface="BIZ UDPGothic" panose="020B0400000000000000" pitchFamily="34" charset="-128"/>
              </a:rPr>
              <a:t>  </a:t>
            </a:r>
            <a:r>
              <a:rPr lang="ja" sz="2000" b="1" dirty="0">
                <a:solidFill>
                  <a:schemeClr val="accent3"/>
                </a:solidFill>
                <a:latin typeface="BIZ UDPGothic" panose="020B0400000000000000" pitchFamily="34" charset="-128"/>
                <a:ea typeface="BIZ UDPGothic" panose="020B0400000000000000" pitchFamily="34" charset="-128"/>
              </a:rPr>
              <a:t>&lt;teiHeader&gt;</a:t>
            </a:r>
            <a:endParaRPr sz="2000" b="1" dirty="0">
              <a:solidFill>
                <a:schemeClr val="accent3"/>
              </a:solidFill>
              <a:latin typeface="BIZ UDPGothic" panose="020B0400000000000000" pitchFamily="34" charset="-128"/>
              <a:ea typeface="BIZ UDPGothic" panose="020B0400000000000000" pitchFamily="34" charset="-128"/>
            </a:endParaRPr>
          </a:p>
          <a:p>
            <a:pPr marL="0" lvl="0" indent="457200" algn="l" rtl="0">
              <a:spcBef>
                <a:spcPts val="0"/>
              </a:spcBef>
              <a:spcAft>
                <a:spcPts val="0"/>
              </a:spcAft>
              <a:buNone/>
            </a:pPr>
            <a:r>
              <a:rPr lang="en-GB" altLang="ja" sz="1800" dirty="0">
                <a:solidFill>
                  <a:schemeClr val="accent3"/>
                </a:solidFill>
                <a:latin typeface="BIZ UDPGothic" panose="020B0400000000000000" pitchFamily="34" charset="-128"/>
                <a:ea typeface="BIZ UDPGothic" panose="020B0400000000000000" pitchFamily="34" charset="-128"/>
              </a:rPr>
              <a:t>(Source</a:t>
            </a:r>
            <a:r>
              <a:rPr lang="ja-JP" altLang="en-US" sz="1800">
                <a:solidFill>
                  <a:schemeClr val="accent3"/>
                </a:solidFill>
                <a:latin typeface="BIZ UDPGothic" panose="020B0400000000000000" pitchFamily="34" charset="-128"/>
                <a:ea typeface="BIZ UDPGothic" panose="020B0400000000000000" pitchFamily="34" charset="-128"/>
              </a:rPr>
              <a:t>＝</a:t>
            </a:r>
            <a:r>
              <a:rPr lang="en-GB" altLang="ja-JP" sz="1800" dirty="0">
                <a:solidFill>
                  <a:schemeClr val="accent3"/>
                </a:solidFill>
                <a:latin typeface="BIZ UDPGothic" panose="020B0400000000000000" pitchFamily="34" charset="-128"/>
                <a:ea typeface="BIZ UDPGothic" panose="020B0400000000000000" pitchFamily="34" charset="-128"/>
              </a:rPr>
              <a:t>Bibliographic information</a:t>
            </a:r>
            <a:r>
              <a:rPr lang="ja-JP" altLang="en-US" sz="1800">
                <a:solidFill>
                  <a:schemeClr val="accent3"/>
                </a:solidFill>
                <a:latin typeface="BIZ UDPGothic" panose="020B0400000000000000" pitchFamily="34" charset="-128"/>
                <a:ea typeface="BIZ UDPGothic" panose="020B0400000000000000" pitchFamily="34" charset="-128"/>
              </a:rPr>
              <a:t>、</a:t>
            </a:r>
            <a:endParaRPr lang="en-US" altLang="ja-JP" sz="1800" dirty="0">
              <a:solidFill>
                <a:schemeClr val="accent3"/>
              </a:solidFill>
              <a:latin typeface="BIZ UDPGothic" panose="020B0400000000000000" pitchFamily="34" charset="-128"/>
              <a:ea typeface="BIZ UDPGothic" panose="020B0400000000000000" pitchFamily="34" charset="-128"/>
            </a:endParaRPr>
          </a:p>
          <a:p>
            <a:pPr marL="0" lvl="0" indent="457200" algn="l" rtl="0">
              <a:spcBef>
                <a:spcPts val="0"/>
              </a:spcBef>
              <a:spcAft>
                <a:spcPts val="0"/>
              </a:spcAft>
              <a:buNone/>
            </a:pPr>
            <a:r>
              <a:rPr lang="en-US" altLang="ja" sz="1800" dirty="0">
                <a:solidFill>
                  <a:schemeClr val="accent3"/>
                </a:solidFill>
                <a:latin typeface="BIZ UDPGothic" panose="020B0400000000000000" pitchFamily="34" charset="-128"/>
                <a:ea typeface="BIZ UDPGothic" panose="020B0400000000000000" pitchFamily="34" charset="-128"/>
              </a:rPr>
              <a:t>catalog</a:t>
            </a:r>
            <a:r>
              <a:rPr lang="ja" altLang="en-US" sz="1800" dirty="0">
                <a:solidFill>
                  <a:schemeClr val="accent3"/>
                </a:solidFill>
                <a:latin typeface="BIZ UDPGothic" panose="020B0400000000000000" pitchFamily="34" charset="-128"/>
                <a:ea typeface="BIZ UDPGothic" panose="020B0400000000000000" pitchFamily="34" charset="-128"/>
              </a:rPr>
              <a:t>、</a:t>
            </a:r>
            <a:r>
              <a:rPr lang="en-GB" altLang="ja" sz="1800" dirty="0">
                <a:solidFill>
                  <a:schemeClr val="accent3"/>
                </a:solidFill>
                <a:latin typeface="BIZ UDPGothic" panose="020B0400000000000000" pitchFamily="34" charset="-128"/>
                <a:ea typeface="BIZ UDPGothic" panose="020B0400000000000000" pitchFamily="34" charset="-128"/>
              </a:rPr>
              <a:t>metadata)</a:t>
            </a:r>
            <a:endParaRPr sz="1800" dirty="0">
              <a:solidFill>
                <a:schemeClr val="accent3"/>
              </a:solidFill>
              <a:latin typeface="BIZ UDPGothic" panose="020B0400000000000000" pitchFamily="34" charset="-128"/>
              <a:ea typeface="BIZ UDPGothic" panose="020B0400000000000000" pitchFamily="34" charset="-128"/>
            </a:endParaRPr>
          </a:p>
          <a:p>
            <a:pPr marL="0" lvl="0" indent="0" algn="l" rtl="0">
              <a:spcBef>
                <a:spcPts val="0"/>
              </a:spcBef>
              <a:spcAft>
                <a:spcPts val="0"/>
              </a:spcAft>
              <a:buNone/>
            </a:pPr>
            <a:r>
              <a:rPr lang="ja" sz="2000" dirty="0">
                <a:solidFill>
                  <a:schemeClr val="accent3"/>
                </a:solidFill>
                <a:latin typeface="BIZ UDPGothic" panose="020B0400000000000000" pitchFamily="34" charset="-128"/>
                <a:ea typeface="BIZ UDPGothic" panose="020B0400000000000000" pitchFamily="34" charset="-128"/>
              </a:rPr>
              <a:t>  </a:t>
            </a:r>
            <a:r>
              <a:rPr lang="ja" sz="2000" b="1" dirty="0">
                <a:solidFill>
                  <a:schemeClr val="accent3"/>
                </a:solidFill>
                <a:latin typeface="BIZ UDPGothic" panose="020B0400000000000000" pitchFamily="34" charset="-128"/>
                <a:ea typeface="BIZ UDPGothic" panose="020B0400000000000000" pitchFamily="34" charset="-128"/>
              </a:rPr>
              <a:t>&lt;/teiHeader&gt;</a:t>
            </a:r>
            <a:endParaRPr sz="2000" b="1" dirty="0">
              <a:solidFill>
                <a:schemeClr val="accent3"/>
              </a:solidFill>
              <a:latin typeface="BIZ UDPGothic" panose="020B0400000000000000" pitchFamily="34" charset="-128"/>
              <a:ea typeface="BIZ UDPGothic" panose="020B0400000000000000" pitchFamily="34" charset="-128"/>
            </a:endParaRPr>
          </a:p>
          <a:p>
            <a:pPr marL="0" lvl="0" indent="0" algn="l" rtl="0">
              <a:spcBef>
                <a:spcPts val="0"/>
              </a:spcBef>
              <a:spcAft>
                <a:spcPts val="0"/>
              </a:spcAft>
              <a:buNone/>
            </a:pPr>
            <a:r>
              <a:rPr lang="ja" sz="2000" dirty="0">
                <a:latin typeface="BIZ UDPGothic" panose="020B0400000000000000" pitchFamily="34" charset="-128"/>
                <a:ea typeface="BIZ UDPGothic" panose="020B0400000000000000" pitchFamily="34" charset="-128"/>
              </a:rPr>
              <a:t>  </a:t>
            </a:r>
            <a:r>
              <a:rPr lang="ja" sz="2000" b="1" dirty="0">
                <a:solidFill>
                  <a:schemeClr val="bg2"/>
                </a:solidFill>
                <a:latin typeface="BIZ UDPGothic" panose="020B0400000000000000" pitchFamily="34" charset="-128"/>
                <a:ea typeface="BIZ UDPGothic" panose="020B0400000000000000" pitchFamily="34" charset="-128"/>
              </a:rPr>
              <a:t>&lt;</a:t>
            </a:r>
            <a:r>
              <a:rPr lang="en-US" altLang="ja" sz="2000" b="1" dirty="0">
                <a:solidFill>
                  <a:schemeClr val="bg2"/>
                </a:solidFill>
                <a:latin typeface="BIZ UDPGothic" panose="020B0400000000000000" pitchFamily="34" charset="-128"/>
                <a:ea typeface="BIZ UDPGothic" panose="020B0400000000000000" pitchFamily="34" charset="-128"/>
              </a:rPr>
              <a:t>text</a:t>
            </a:r>
            <a:r>
              <a:rPr lang="ja" sz="2000" b="1" dirty="0">
                <a:solidFill>
                  <a:schemeClr val="bg2"/>
                </a:solidFill>
                <a:latin typeface="BIZ UDPGothic" panose="020B0400000000000000" pitchFamily="34" charset="-128"/>
                <a:ea typeface="BIZ UDPGothic" panose="020B0400000000000000" pitchFamily="34" charset="-128"/>
              </a:rPr>
              <a:t>&gt;</a:t>
            </a:r>
            <a:endParaRPr sz="2000" b="1" dirty="0">
              <a:solidFill>
                <a:schemeClr val="bg2"/>
              </a:solidFill>
              <a:latin typeface="BIZ UDPGothic" panose="020B0400000000000000" pitchFamily="34" charset="-128"/>
              <a:ea typeface="BIZ UDPGothic" panose="020B0400000000000000" pitchFamily="34" charset="-128"/>
            </a:endParaRPr>
          </a:p>
          <a:p>
            <a:pPr marL="0" lvl="0" indent="0" algn="l" rtl="0">
              <a:spcBef>
                <a:spcPts val="0"/>
              </a:spcBef>
              <a:spcAft>
                <a:spcPts val="0"/>
              </a:spcAft>
              <a:buNone/>
            </a:pPr>
            <a:r>
              <a:rPr lang="ja" sz="2000" dirty="0">
                <a:solidFill>
                  <a:schemeClr val="bg2"/>
                </a:solidFill>
                <a:latin typeface="BIZ UDPGothic" panose="020B0400000000000000" pitchFamily="34" charset="-128"/>
                <a:ea typeface="BIZ UDPGothic" panose="020B0400000000000000" pitchFamily="34" charset="-128"/>
              </a:rPr>
              <a:t>	</a:t>
            </a:r>
            <a:r>
              <a:rPr lang="en-GB" altLang="ja" sz="2000" dirty="0">
                <a:solidFill>
                  <a:schemeClr val="bg2"/>
                </a:solidFill>
                <a:latin typeface="BIZ UDPGothic" panose="020B0400000000000000" pitchFamily="34" charset="-128"/>
                <a:ea typeface="BIZ UDPGothic" panose="020B0400000000000000" pitchFamily="34" charset="-128"/>
              </a:rPr>
              <a:t>(Main text)</a:t>
            </a:r>
            <a:endParaRPr sz="2000" dirty="0">
              <a:solidFill>
                <a:schemeClr val="bg2"/>
              </a:solidFill>
              <a:latin typeface="BIZ UDPGothic" panose="020B0400000000000000" pitchFamily="34" charset="-128"/>
              <a:ea typeface="BIZ UDPGothic" panose="020B0400000000000000" pitchFamily="34" charset="-128"/>
            </a:endParaRPr>
          </a:p>
          <a:p>
            <a:pPr marL="0" lvl="0" indent="0" algn="l" rtl="0">
              <a:spcBef>
                <a:spcPts val="0"/>
              </a:spcBef>
              <a:spcAft>
                <a:spcPts val="0"/>
              </a:spcAft>
              <a:buNone/>
            </a:pPr>
            <a:r>
              <a:rPr lang="ja" sz="2000" dirty="0">
                <a:solidFill>
                  <a:schemeClr val="bg2"/>
                </a:solidFill>
                <a:latin typeface="BIZ UDPGothic" panose="020B0400000000000000" pitchFamily="34" charset="-128"/>
                <a:ea typeface="BIZ UDPGothic" panose="020B0400000000000000" pitchFamily="34" charset="-128"/>
              </a:rPr>
              <a:t>  </a:t>
            </a:r>
            <a:r>
              <a:rPr lang="ja" sz="2000" b="1" dirty="0">
                <a:solidFill>
                  <a:schemeClr val="bg2"/>
                </a:solidFill>
                <a:latin typeface="BIZ UDPGothic" panose="020B0400000000000000" pitchFamily="34" charset="-128"/>
                <a:ea typeface="BIZ UDPGothic" panose="020B0400000000000000" pitchFamily="34" charset="-128"/>
              </a:rPr>
              <a:t>&lt;/</a:t>
            </a:r>
            <a:r>
              <a:rPr lang="en-US" altLang="ja" sz="2000" b="1" dirty="0">
                <a:solidFill>
                  <a:schemeClr val="bg2"/>
                </a:solidFill>
                <a:latin typeface="BIZ UDPGothic" panose="020B0400000000000000" pitchFamily="34" charset="-128"/>
                <a:ea typeface="BIZ UDPGothic" panose="020B0400000000000000" pitchFamily="34" charset="-128"/>
              </a:rPr>
              <a:t>text</a:t>
            </a:r>
            <a:r>
              <a:rPr lang="ja" sz="2000" b="1" dirty="0">
                <a:solidFill>
                  <a:schemeClr val="bg2"/>
                </a:solidFill>
                <a:latin typeface="BIZ UDPGothic" panose="020B0400000000000000" pitchFamily="34" charset="-128"/>
                <a:ea typeface="BIZ UDPGothic" panose="020B0400000000000000" pitchFamily="34" charset="-128"/>
              </a:rPr>
              <a:t>&gt;</a:t>
            </a:r>
            <a:endParaRPr sz="2000" b="1" dirty="0">
              <a:solidFill>
                <a:schemeClr val="bg2"/>
              </a:solidFill>
              <a:latin typeface="BIZ UDPGothic" panose="020B0400000000000000" pitchFamily="34" charset="-128"/>
              <a:ea typeface="BIZ UDPGothic" panose="020B0400000000000000" pitchFamily="34" charset="-128"/>
            </a:endParaRPr>
          </a:p>
          <a:p>
            <a:pPr marL="0" lvl="0" indent="0" algn="l" rtl="0">
              <a:spcBef>
                <a:spcPts val="0"/>
              </a:spcBef>
              <a:spcAft>
                <a:spcPts val="0"/>
              </a:spcAft>
              <a:buNone/>
            </a:pPr>
            <a:r>
              <a:rPr lang="ja" sz="2000" dirty="0">
                <a:latin typeface="BIZ UDPGothic" panose="020B0400000000000000" pitchFamily="34" charset="-128"/>
                <a:ea typeface="BIZ UDPGothic" panose="020B0400000000000000" pitchFamily="34" charset="-128"/>
              </a:rPr>
              <a:t>&lt;/TEI&gt;</a:t>
            </a:r>
            <a:endParaRPr sz="2000" dirty="0">
              <a:latin typeface="BIZ UDPGothic" panose="020B0400000000000000" pitchFamily="34" charset="-128"/>
              <a:ea typeface="BIZ UDPGothic" panose="020B0400000000000000"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1"/>
          <p:cNvSpPr txBox="1">
            <a:spLocks noGrp="1"/>
          </p:cNvSpPr>
          <p:nvPr>
            <p:ph type="title"/>
          </p:nvPr>
        </p:nvSpPr>
        <p:spPr>
          <a:xfrm>
            <a:off x="457200" y="192504"/>
            <a:ext cx="8229600" cy="867077"/>
          </a:xfrm>
          <a:prstGeom prst="rect">
            <a:avLst/>
          </a:prstGeom>
        </p:spPr>
        <p:txBody>
          <a:bodyPr spcFirstLastPara="1" wrap="square" lIns="91425" tIns="91425" rIns="91425" bIns="91425" anchor="t" anchorCtr="0">
            <a:normAutofit/>
          </a:bodyPr>
          <a:lstStyle/>
          <a:p>
            <a:pPr marL="0" lvl="0" indent="0" rtl="0">
              <a:spcBef>
                <a:spcPts val="0"/>
              </a:spcBef>
              <a:spcAft>
                <a:spcPts val="0"/>
              </a:spcAft>
              <a:buNone/>
            </a:pPr>
            <a:r>
              <a:rPr lang="en-GB" altLang="ja" sz="3600" dirty="0"/>
              <a:t>Tag Structure</a:t>
            </a:r>
            <a:endParaRPr sz="3600" dirty="0"/>
          </a:p>
        </p:txBody>
      </p:sp>
      <p:sp>
        <p:nvSpPr>
          <p:cNvPr id="127" name="Google Shape;127;p21"/>
          <p:cNvSpPr txBox="1">
            <a:spLocks noGrp="1"/>
          </p:cNvSpPr>
          <p:nvPr>
            <p:ph idx="1"/>
          </p:nvPr>
        </p:nvSpPr>
        <p:spPr>
          <a:xfrm>
            <a:off x="4705147" y="1059581"/>
            <a:ext cx="3981653" cy="3992878"/>
          </a:xfrm>
          <a:prstGeom prst="rect">
            <a:avLst/>
          </a:prstGeom>
          <a:solidFill>
            <a:schemeClr val="bg1"/>
          </a:solidFill>
        </p:spPr>
        <p:txBody>
          <a:bodyPr spcFirstLastPara="1" wrap="square" lIns="91425" tIns="91425" rIns="91425" bIns="91425" anchor="t" anchorCtr="0">
            <a:noAutofit/>
          </a:bodyPr>
          <a:lstStyle/>
          <a:p>
            <a:pPr marL="0" lvl="0" indent="0" algn="l" rtl="0">
              <a:lnSpc>
                <a:spcPct val="95000"/>
              </a:lnSpc>
              <a:spcBef>
                <a:spcPts val="0"/>
              </a:spcBef>
              <a:spcAft>
                <a:spcPts val="0"/>
              </a:spcAft>
              <a:buSzPts val="275"/>
              <a:buNone/>
            </a:pPr>
            <a:r>
              <a:rPr lang="ja" sz="1200" dirty="0">
                <a:solidFill>
                  <a:schemeClr val="tx1">
                    <a:lumMod val="50000"/>
                  </a:schemeClr>
                </a:solidFill>
              </a:rPr>
              <a:t>&lt;TEI&gt;</a:t>
            </a:r>
            <a:endParaRPr sz="1200" dirty="0">
              <a:solidFill>
                <a:schemeClr val="tx1">
                  <a:lumMod val="50000"/>
                </a:schemeClr>
              </a:solidFill>
            </a:endParaRPr>
          </a:p>
          <a:p>
            <a:pPr marL="0" lvl="0" indent="0" algn="l" rtl="0">
              <a:lnSpc>
                <a:spcPct val="95000"/>
              </a:lnSpc>
              <a:spcBef>
                <a:spcPts val="0"/>
              </a:spcBef>
              <a:spcAft>
                <a:spcPts val="0"/>
              </a:spcAft>
              <a:buSzPts val="275"/>
              <a:buNone/>
            </a:pPr>
            <a:r>
              <a:rPr lang="ja" sz="1200" dirty="0">
                <a:solidFill>
                  <a:schemeClr val="tx1">
                    <a:lumMod val="50000"/>
                  </a:schemeClr>
                </a:solidFill>
              </a:rPr>
              <a:t>  &lt;teiHeader&gt;</a:t>
            </a:r>
            <a:endParaRPr sz="1200" dirty="0">
              <a:solidFill>
                <a:schemeClr val="tx1">
                  <a:lumMod val="50000"/>
                </a:schemeClr>
              </a:solidFill>
            </a:endParaRPr>
          </a:p>
          <a:p>
            <a:pPr marL="0" lvl="0" indent="0" algn="l" rtl="0">
              <a:lnSpc>
                <a:spcPct val="95000"/>
              </a:lnSpc>
              <a:spcBef>
                <a:spcPts val="0"/>
              </a:spcBef>
              <a:spcAft>
                <a:spcPts val="0"/>
              </a:spcAft>
              <a:buSzPts val="275"/>
              <a:buNone/>
            </a:pPr>
            <a:r>
              <a:rPr lang="ja" sz="1200" dirty="0">
                <a:solidFill>
                  <a:schemeClr val="tx1">
                    <a:lumMod val="50000"/>
                  </a:schemeClr>
                </a:solidFill>
              </a:rPr>
              <a:t>    </a:t>
            </a:r>
            <a:r>
              <a:rPr lang="ja" sz="1200" dirty="0">
                <a:solidFill>
                  <a:schemeClr val="accent3"/>
                </a:solidFill>
              </a:rPr>
              <a:t>&lt;fileDesc&gt;</a:t>
            </a:r>
            <a:endParaRPr sz="1200" dirty="0">
              <a:solidFill>
                <a:schemeClr val="accent3"/>
              </a:solidFill>
            </a:endParaRPr>
          </a:p>
          <a:p>
            <a:pPr marL="0" lvl="0" indent="0" algn="l" rtl="0">
              <a:lnSpc>
                <a:spcPct val="100000"/>
              </a:lnSpc>
              <a:spcBef>
                <a:spcPts val="0"/>
              </a:spcBef>
              <a:spcAft>
                <a:spcPts val="0"/>
              </a:spcAft>
              <a:buSzPts val="275"/>
              <a:buNone/>
            </a:pPr>
            <a:r>
              <a:rPr lang="ja" sz="1200" dirty="0">
                <a:solidFill>
                  <a:schemeClr val="accent3"/>
                </a:solidFill>
              </a:rPr>
              <a:t>      &lt;titleStmt&gt;</a:t>
            </a:r>
            <a:endParaRPr sz="1200" dirty="0">
              <a:solidFill>
                <a:schemeClr val="accent3"/>
              </a:solidFill>
            </a:endParaRPr>
          </a:p>
          <a:p>
            <a:pPr marL="0" lvl="0" indent="0" algn="l" rtl="0">
              <a:lnSpc>
                <a:spcPct val="95000"/>
              </a:lnSpc>
              <a:spcBef>
                <a:spcPts val="0"/>
              </a:spcBef>
              <a:spcAft>
                <a:spcPts val="0"/>
              </a:spcAft>
              <a:buSzPts val="275"/>
              <a:buNone/>
            </a:pPr>
            <a:r>
              <a:rPr lang="ja" sz="1200" dirty="0">
                <a:solidFill>
                  <a:schemeClr val="accent3"/>
                </a:solidFill>
              </a:rPr>
              <a:t>        &lt;title&gt;</a:t>
            </a:r>
            <a:r>
              <a:rPr lang="en-GB" altLang="ja" sz="1200" dirty="0">
                <a:solidFill>
                  <a:schemeClr val="accent3"/>
                </a:solidFill>
              </a:rPr>
              <a:t>My Paper</a:t>
            </a:r>
            <a:r>
              <a:rPr lang="ja" sz="1200" dirty="0">
                <a:solidFill>
                  <a:schemeClr val="accent3"/>
                </a:solidFill>
              </a:rPr>
              <a:t>&lt;/title&gt;</a:t>
            </a:r>
            <a:endParaRPr sz="1200" dirty="0">
              <a:solidFill>
                <a:schemeClr val="accent3"/>
              </a:solidFill>
            </a:endParaRPr>
          </a:p>
          <a:p>
            <a:pPr marL="0" lvl="0" indent="0" algn="l" rtl="0">
              <a:lnSpc>
                <a:spcPct val="95000"/>
              </a:lnSpc>
              <a:spcBef>
                <a:spcPts val="0"/>
              </a:spcBef>
              <a:spcAft>
                <a:spcPts val="0"/>
              </a:spcAft>
              <a:buSzPts val="275"/>
              <a:buNone/>
            </a:pPr>
            <a:r>
              <a:rPr lang="ja" sz="1200" dirty="0">
                <a:solidFill>
                  <a:schemeClr val="accent3"/>
                </a:solidFill>
              </a:rPr>
              <a:t>        &lt;author&gt;</a:t>
            </a:r>
            <a:r>
              <a:rPr lang="en-GB" altLang="ja" sz="1200" dirty="0">
                <a:solidFill>
                  <a:schemeClr val="accent3"/>
                </a:solidFill>
              </a:rPr>
              <a:t>Taro Yamada</a:t>
            </a:r>
            <a:r>
              <a:rPr lang="ja" sz="1200" dirty="0">
                <a:solidFill>
                  <a:schemeClr val="accent3"/>
                </a:solidFill>
              </a:rPr>
              <a:t>&lt;/author&gt;</a:t>
            </a:r>
            <a:endParaRPr sz="1200" dirty="0">
              <a:solidFill>
                <a:schemeClr val="accent3"/>
              </a:solidFill>
            </a:endParaRPr>
          </a:p>
          <a:p>
            <a:pPr marL="0" lvl="0" indent="0" algn="l" rtl="0">
              <a:lnSpc>
                <a:spcPct val="95000"/>
              </a:lnSpc>
              <a:spcBef>
                <a:spcPts val="0"/>
              </a:spcBef>
              <a:spcAft>
                <a:spcPts val="0"/>
              </a:spcAft>
              <a:buSzPts val="275"/>
              <a:buNone/>
            </a:pPr>
            <a:r>
              <a:rPr lang="ja" sz="1200" dirty="0">
                <a:solidFill>
                  <a:schemeClr val="accent3"/>
                </a:solidFill>
              </a:rPr>
              <a:t>      &lt;/titleStmt&gt;</a:t>
            </a:r>
            <a:endParaRPr sz="1200" dirty="0">
              <a:solidFill>
                <a:schemeClr val="accent3"/>
              </a:solidFill>
            </a:endParaRPr>
          </a:p>
          <a:p>
            <a:pPr marL="0" lvl="0" indent="0" algn="l" rtl="0">
              <a:lnSpc>
                <a:spcPct val="95000"/>
              </a:lnSpc>
              <a:spcBef>
                <a:spcPts val="0"/>
              </a:spcBef>
              <a:spcAft>
                <a:spcPts val="0"/>
              </a:spcAft>
              <a:buSzPts val="275"/>
              <a:buNone/>
            </a:pPr>
            <a:r>
              <a:rPr lang="ja" sz="1200" dirty="0">
                <a:solidFill>
                  <a:schemeClr val="accent3"/>
                </a:solidFill>
              </a:rPr>
              <a:t>      &lt;publicationStmt&gt;</a:t>
            </a:r>
            <a:endParaRPr sz="1200" dirty="0">
              <a:solidFill>
                <a:schemeClr val="accent3"/>
              </a:solidFill>
            </a:endParaRPr>
          </a:p>
          <a:p>
            <a:pPr marL="0" lvl="0" indent="0" algn="l" rtl="0">
              <a:lnSpc>
                <a:spcPct val="95000"/>
              </a:lnSpc>
              <a:spcBef>
                <a:spcPts val="0"/>
              </a:spcBef>
              <a:spcAft>
                <a:spcPts val="0"/>
              </a:spcAft>
              <a:buSzPts val="275"/>
              <a:buNone/>
            </a:pPr>
            <a:r>
              <a:rPr lang="ja" sz="1200" dirty="0">
                <a:solidFill>
                  <a:schemeClr val="accent3"/>
                </a:solidFill>
              </a:rPr>
              <a:t>        &lt;publisher&gt;</a:t>
            </a:r>
            <a:r>
              <a:rPr lang="en-GB" altLang="ja" sz="1200" dirty="0" err="1">
                <a:solidFill>
                  <a:schemeClr val="accent3"/>
                </a:solidFill>
              </a:rPr>
              <a:t>UOSaka</a:t>
            </a:r>
            <a:r>
              <a:rPr lang="en-GB" altLang="ja" sz="1200" dirty="0">
                <a:solidFill>
                  <a:schemeClr val="accent3"/>
                </a:solidFill>
              </a:rPr>
              <a:t> Publishing</a:t>
            </a:r>
            <a:r>
              <a:rPr lang="ja" sz="1200" dirty="0">
                <a:solidFill>
                  <a:schemeClr val="accent3"/>
                </a:solidFill>
              </a:rPr>
              <a:t>&lt;/publisher&gt;</a:t>
            </a:r>
            <a:endParaRPr sz="1200" dirty="0">
              <a:solidFill>
                <a:schemeClr val="accent3"/>
              </a:solidFill>
            </a:endParaRPr>
          </a:p>
          <a:p>
            <a:pPr marL="0" lvl="0" indent="0" algn="l" rtl="0">
              <a:lnSpc>
                <a:spcPct val="95000"/>
              </a:lnSpc>
              <a:spcBef>
                <a:spcPts val="0"/>
              </a:spcBef>
              <a:spcAft>
                <a:spcPts val="0"/>
              </a:spcAft>
              <a:buSzPts val="275"/>
              <a:buNone/>
            </a:pPr>
            <a:r>
              <a:rPr lang="ja" sz="1200" dirty="0">
                <a:solidFill>
                  <a:schemeClr val="accent3"/>
                </a:solidFill>
              </a:rPr>
              <a:t>        &lt;date&gt;2024&lt;/date&gt;</a:t>
            </a:r>
            <a:endParaRPr sz="1200" dirty="0">
              <a:solidFill>
                <a:schemeClr val="accent3"/>
              </a:solidFill>
            </a:endParaRPr>
          </a:p>
          <a:p>
            <a:pPr marL="0" lvl="0" indent="0" algn="l" rtl="0">
              <a:lnSpc>
                <a:spcPct val="95000"/>
              </a:lnSpc>
              <a:spcBef>
                <a:spcPts val="0"/>
              </a:spcBef>
              <a:spcAft>
                <a:spcPts val="0"/>
              </a:spcAft>
              <a:buSzPts val="275"/>
              <a:buNone/>
            </a:pPr>
            <a:r>
              <a:rPr lang="ja" sz="1200" dirty="0">
                <a:solidFill>
                  <a:schemeClr val="accent3"/>
                </a:solidFill>
              </a:rPr>
              <a:t>      &lt;/publicationStmt&gt;</a:t>
            </a:r>
            <a:endParaRPr sz="1200" dirty="0">
              <a:solidFill>
                <a:schemeClr val="accent3"/>
              </a:solidFill>
            </a:endParaRPr>
          </a:p>
          <a:p>
            <a:pPr marL="0" lvl="0" indent="0" algn="l" rtl="0">
              <a:lnSpc>
                <a:spcPct val="95000"/>
              </a:lnSpc>
              <a:spcBef>
                <a:spcPts val="0"/>
              </a:spcBef>
              <a:spcAft>
                <a:spcPts val="0"/>
              </a:spcAft>
              <a:buSzPts val="275"/>
              <a:buNone/>
            </a:pPr>
            <a:r>
              <a:rPr lang="ja" sz="1200" dirty="0">
                <a:solidFill>
                  <a:schemeClr val="accent3"/>
                </a:solidFill>
              </a:rPr>
              <a:t>    &lt;/fileDesc&gt;</a:t>
            </a:r>
            <a:endParaRPr sz="1200" dirty="0">
              <a:solidFill>
                <a:schemeClr val="accent3"/>
              </a:solidFill>
            </a:endParaRPr>
          </a:p>
          <a:p>
            <a:pPr marL="0" lvl="0" indent="0" algn="l" rtl="0">
              <a:lnSpc>
                <a:spcPct val="95000"/>
              </a:lnSpc>
              <a:spcBef>
                <a:spcPts val="0"/>
              </a:spcBef>
              <a:spcAft>
                <a:spcPts val="0"/>
              </a:spcAft>
              <a:buSzPts val="275"/>
              <a:buNone/>
            </a:pPr>
            <a:r>
              <a:rPr lang="ja" sz="1200" dirty="0">
                <a:solidFill>
                  <a:schemeClr val="tx1">
                    <a:lumMod val="50000"/>
                  </a:schemeClr>
                </a:solidFill>
              </a:rPr>
              <a:t>  &lt;/teiHeader&gt;</a:t>
            </a:r>
            <a:endParaRPr sz="1200" dirty="0">
              <a:solidFill>
                <a:schemeClr val="tx1">
                  <a:lumMod val="50000"/>
                </a:schemeClr>
              </a:solidFill>
            </a:endParaRPr>
          </a:p>
          <a:p>
            <a:pPr marL="0" lvl="0" indent="0" algn="l" rtl="0">
              <a:lnSpc>
                <a:spcPct val="95000"/>
              </a:lnSpc>
              <a:spcBef>
                <a:spcPts val="0"/>
              </a:spcBef>
              <a:spcAft>
                <a:spcPts val="0"/>
              </a:spcAft>
              <a:buSzPts val="275"/>
              <a:buNone/>
            </a:pPr>
            <a:r>
              <a:rPr lang="ja" sz="1200" dirty="0">
                <a:solidFill>
                  <a:schemeClr val="tx1">
                    <a:lumMod val="50000"/>
                  </a:schemeClr>
                </a:solidFill>
              </a:rPr>
              <a:t>  &lt;text&gt;</a:t>
            </a:r>
            <a:endParaRPr sz="1200" dirty="0">
              <a:solidFill>
                <a:schemeClr val="tx1">
                  <a:lumMod val="50000"/>
                </a:schemeClr>
              </a:solidFill>
            </a:endParaRPr>
          </a:p>
          <a:p>
            <a:pPr marL="0" lvl="0" indent="0" algn="l" rtl="0">
              <a:lnSpc>
                <a:spcPct val="95000"/>
              </a:lnSpc>
              <a:spcBef>
                <a:spcPts val="0"/>
              </a:spcBef>
              <a:spcAft>
                <a:spcPts val="0"/>
              </a:spcAft>
              <a:buSzPts val="275"/>
              <a:buNone/>
            </a:pPr>
            <a:r>
              <a:rPr lang="ja" sz="1200" dirty="0">
                <a:solidFill>
                  <a:schemeClr val="tx1">
                    <a:lumMod val="50000"/>
                  </a:schemeClr>
                </a:solidFill>
              </a:rPr>
              <a:t>    </a:t>
            </a:r>
            <a:r>
              <a:rPr lang="en-GB" altLang="ja" sz="1200" dirty="0">
                <a:solidFill>
                  <a:schemeClr val="tx1">
                    <a:lumMod val="50000"/>
                  </a:schemeClr>
                </a:solidFill>
              </a:rPr>
              <a:t>(Main text)</a:t>
            </a:r>
            <a:endParaRPr sz="1200" dirty="0">
              <a:solidFill>
                <a:schemeClr val="tx1">
                  <a:lumMod val="50000"/>
                </a:schemeClr>
              </a:solidFill>
            </a:endParaRPr>
          </a:p>
          <a:p>
            <a:pPr marL="0" lvl="0" indent="0" algn="l" rtl="0">
              <a:lnSpc>
                <a:spcPct val="95000"/>
              </a:lnSpc>
              <a:spcBef>
                <a:spcPts val="0"/>
              </a:spcBef>
              <a:spcAft>
                <a:spcPts val="0"/>
              </a:spcAft>
              <a:buSzPts val="275"/>
              <a:buNone/>
            </a:pPr>
            <a:r>
              <a:rPr lang="ja" sz="1200" dirty="0">
                <a:solidFill>
                  <a:schemeClr val="tx1">
                    <a:lumMod val="50000"/>
                  </a:schemeClr>
                </a:solidFill>
              </a:rPr>
              <a:t>  &lt;/text&gt;</a:t>
            </a:r>
            <a:endParaRPr sz="1200" dirty="0">
              <a:solidFill>
                <a:schemeClr val="tx1">
                  <a:lumMod val="50000"/>
                </a:schemeClr>
              </a:solidFill>
            </a:endParaRPr>
          </a:p>
          <a:p>
            <a:pPr marL="0" lvl="0" indent="0" algn="l" rtl="0">
              <a:lnSpc>
                <a:spcPct val="95000"/>
              </a:lnSpc>
              <a:spcBef>
                <a:spcPts val="0"/>
              </a:spcBef>
              <a:spcAft>
                <a:spcPts val="0"/>
              </a:spcAft>
              <a:buSzPts val="275"/>
              <a:buNone/>
            </a:pPr>
            <a:r>
              <a:rPr lang="ja" sz="1200" dirty="0">
                <a:solidFill>
                  <a:schemeClr val="tx1">
                    <a:lumMod val="50000"/>
                  </a:schemeClr>
                </a:solidFill>
              </a:rPr>
              <a:t>&lt;/TEI&gt;</a:t>
            </a:r>
            <a:endParaRPr sz="1200" dirty="0">
              <a:solidFill>
                <a:schemeClr val="tx1">
                  <a:lumMod val="50000"/>
                </a:schemeClr>
              </a:solidFill>
            </a:endParaRPr>
          </a:p>
        </p:txBody>
      </p:sp>
      <p:sp>
        <p:nvSpPr>
          <p:cNvPr id="2" name="Google Shape;119;p20">
            <a:extLst>
              <a:ext uri="{FF2B5EF4-FFF2-40B4-BE49-F238E27FC236}">
                <a16:creationId xmlns:a16="http://schemas.microsoft.com/office/drawing/2014/main" id="{4B1A2D2E-26D9-4465-8601-1953061859B4}"/>
              </a:ext>
            </a:extLst>
          </p:cNvPr>
          <p:cNvSpPr txBox="1">
            <a:spLocks/>
          </p:cNvSpPr>
          <p:nvPr/>
        </p:nvSpPr>
        <p:spPr>
          <a:xfrm>
            <a:off x="457200" y="1128161"/>
            <a:ext cx="3712216" cy="3868556"/>
          </a:xfrm>
          <a:prstGeom prst="rect">
            <a:avLst/>
          </a:prstGeom>
          <a:solidFill>
            <a:srgbClr val="434343"/>
          </a:solidFill>
        </p:spPr>
        <p:txBody>
          <a:bodyPr spcFirstLastPara="1" vert="horz" wrap="square" lIns="91425" tIns="91425" rIns="91425" bIns="91425" rtlCol="0" anchor="t" anchorCtr="0">
            <a:noAutofit/>
          </a:bodyPr>
          <a:lstStyle>
            <a:defPPr marR="0" lvl="0" algn="l" rtl="0">
              <a:lnSpc>
                <a:spcPct val="100000"/>
              </a:lnSpc>
              <a:spcBef>
                <a:spcPts val="0"/>
              </a:spcBef>
              <a:spcAft>
                <a:spcPts val="0"/>
              </a:spcAft>
            </a:defPPr>
            <a:lvl1pPr marL="0" marR="0" lvl="0" indent="0" algn="l" rtl="0" eaLnBrk="1" hangingPunct="1">
              <a:lnSpc>
                <a:spcPct val="110000"/>
              </a:lnSpc>
              <a:spcBef>
                <a:spcPts val="0"/>
              </a:spcBef>
              <a:spcAft>
                <a:spcPts val="0"/>
              </a:spcAft>
              <a:buClr>
                <a:srgbClr val="000000"/>
              </a:buClr>
              <a:buFont typeface="Wingdings" panose="05000000000000000000" pitchFamily="2" charset="2"/>
              <a:buNone/>
              <a:defRPr kumimoji="1" sz="3200" b="0"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1pPr>
            <a:lvl2pPr marL="335720" marR="0" lvl="1" indent="-130957" algn="l" rtl="0" eaLnBrk="1" hangingPunct="1">
              <a:lnSpc>
                <a:spcPct val="100000"/>
              </a:lnSpc>
              <a:spcBef>
                <a:spcPts val="0"/>
              </a:spcBef>
              <a:spcAft>
                <a:spcPts val="0"/>
              </a:spcAft>
              <a:buClr>
                <a:srgbClr val="000000"/>
              </a:buClr>
              <a:buFont typeface="Wingdings" panose="05000000000000000000" pitchFamily="2" charset="2"/>
              <a:buChar char=""/>
              <a:tabLst/>
              <a:defRPr kumimoji="1" sz="2400" b="0"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2pPr>
            <a:lvl3pPr marL="540490" marR="0" lvl="2" indent="-138101" algn="l" rtl="0" eaLnBrk="1" hangingPunct="1">
              <a:lnSpc>
                <a:spcPct val="100000"/>
              </a:lnSpc>
              <a:spcBef>
                <a:spcPts val="0"/>
              </a:spcBef>
              <a:spcAft>
                <a:spcPts val="0"/>
              </a:spcAft>
              <a:buClr>
                <a:srgbClr val="000000"/>
              </a:buClr>
              <a:buFont typeface="游ゴシック" panose="020B0400000000000000" pitchFamily="50" charset="-128"/>
              <a:buChar char="-"/>
              <a:defRPr kumimoji="1" sz="2000" b="0"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3pPr>
            <a:lvl4pPr marL="741686" marR="0" lvl="3" indent="0" algn="l" rtl="0" eaLnBrk="1" hangingPunct="1">
              <a:lnSpc>
                <a:spcPct val="100000"/>
              </a:lnSpc>
              <a:spcBef>
                <a:spcPts val="0"/>
              </a:spcBef>
              <a:spcAft>
                <a:spcPts val="0"/>
              </a:spcAft>
              <a:buClr>
                <a:srgbClr val="000000"/>
              </a:buClr>
              <a:buFont typeface="Arial" panose="020B0604020202020204" pitchFamily="34" charset="0"/>
              <a:buNone/>
              <a:defRPr kumimoji="1" sz="2000" b="0"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4pPr>
            <a:lvl5pPr marL="672638" marR="0" lvl="4" indent="-132148" algn="l" rtl="0" eaLnBrk="1" hangingPunct="1">
              <a:lnSpc>
                <a:spcPct val="100000"/>
              </a:lnSpc>
              <a:spcBef>
                <a:spcPts val="0"/>
              </a:spcBef>
              <a:spcAft>
                <a:spcPts val="0"/>
              </a:spcAft>
              <a:buClr>
                <a:srgbClr val="000000"/>
              </a:buClr>
              <a:buFont typeface="Arial" panose="020B0604020202020204" pitchFamily="34" charset="0"/>
              <a:buChar char="•"/>
              <a:defRPr kumimoji="1" sz="1200" b="0" i="0" u="none" strike="noStrike" cap="none">
                <a:solidFill>
                  <a:srgbClr val="000000"/>
                </a:solidFill>
                <a:latin typeface="游ゴシック" panose="020B0400000000000000" pitchFamily="50" charset="-128"/>
                <a:ea typeface="游ゴシック" panose="020B0400000000000000" pitchFamily="50" charset="-128"/>
                <a:cs typeface="Arial"/>
                <a:sym typeface="Arial"/>
              </a:defRPr>
            </a:lvl5pPr>
            <a:lvl6pPr marR="0" lvl="5"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9pPr>
          </a:lstStyle>
          <a:p>
            <a:pPr lvl="0">
              <a:lnSpc>
                <a:spcPct val="95000"/>
              </a:lnSpc>
              <a:buClr>
                <a:schemeClr val="dk1"/>
              </a:buClr>
              <a:buSzPts val="275"/>
            </a:pPr>
            <a:r>
              <a:rPr lang="en-US" altLang="ja-JP" sz="1800" dirty="0">
                <a:solidFill>
                  <a:schemeClr val="lt1"/>
                </a:solidFill>
                <a:latin typeface="Helvetica" pitchFamily="2" charset="0"/>
              </a:rPr>
              <a:t>(Bibliography)</a:t>
            </a:r>
          </a:p>
          <a:p>
            <a:pPr lvl="0">
              <a:lnSpc>
                <a:spcPct val="95000"/>
              </a:lnSpc>
              <a:buClr>
                <a:schemeClr val="dk1"/>
              </a:buClr>
              <a:buSzPts val="275"/>
            </a:pPr>
            <a:r>
              <a:rPr lang="en-US" altLang="ja-JP" sz="1800" dirty="0">
                <a:solidFill>
                  <a:schemeClr val="lt1"/>
                </a:solidFill>
                <a:latin typeface="Helvetica" pitchFamily="2" charset="0"/>
              </a:rPr>
              <a:t>Title: My Paper</a:t>
            </a:r>
          </a:p>
          <a:p>
            <a:pPr lvl="0">
              <a:lnSpc>
                <a:spcPct val="95000"/>
              </a:lnSpc>
              <a:buClr>
                <a:schemeClr val="dk1"/>
              </a:buClr>
              <a:buSzPts val="275"/>
            </a:pPr>
            <a:r>
              <a:rPr lang="en-US" altLang="ja-JP" sz="1800" dirty="0">
                <a:solidFill>
                  <a:schemeClr val="lt1"/>
                </a:solidFill>
                <a:latin typeface="Helvetica" pitchFamily="2" charset="0"/>
              </a:rPr>
              <a:t>Author: Taro Yamada</a:t>
            </a:r>
          </a:p>
          <a:p>
            <a:pPr lvl="0">
              <a:lnSpc>
                <a:spcPct val="95000"/>
              </a:lnSpc>
              <a:buClr>
                <a:schemeClr val="dk1"/>
              </a:buClr>
              <a:buSzPts val="275"/>
            </a:pPr>
            <a:r>
              <a:rPr lang="en-US" altLang="ja-JP" sz="1800" dirty="0">
                <a:solidFill>
                  <a:schemeClr val="lt1"/>
                </a:solidFill>
                <a:latin typeface="Helvetica" pitchFamily="2" charset="0"/>
              </a:rPr>
              <a:t>Publisher: </a:t>
            </a:r>
            <a:r>
              <a:rPr lang="en-US" altLang="ja-JP" sz="1800" dirty="0" err="1">
                <a:solidFill>
                  <a:schemeClr val="lt1"/>
                </a:solidFill>
                <a:latin typeface="Helvetica" pitchFamily="2" charset="0"/>
              </a:rPr>
              <a:t>UOsaka</a:t>
            </a:r>
            <a:r>
              <a:rPr lang="en-US" altLang="ja-JP" sz="1800" dirty="0">
                <a:solidFill>
                  <a:schemeClr val="lt1"/>
                </a:solidFill>
                <a:latin typeface="Helvetica" pitchFamily="2" charset="0"/>
              </a:rPr>
              <a:t> Publishing</a:t>
            </a:r>
          </a:p>
          <a:p>
            <a:pPr lvl="0">
              <a:lnSpc>
                <a:spcPct val="95000"/>
              </a:lnSpc>
              <a:buClr>
                <a:schemeClr val="dk1"/>
              </a:buClr>
              <a:buSzPts val="275"/>
            </a:pPr>
            <a:r>
              <a:rPr lang="en-US" altLang="ja-JP" sz="1800" dirty="0">
                <a:solidFill>
                  <a:schemeClr val="lt1"/>
                </a:solidFill>
                <a:latin typeface="Helvetica" pitchFamily="2" charset="0"/>
              </a:rPr>
              <a:t>Year of Publication: 2025</a:t>
            </a:r>
            <a:br>
              <a:rPr lang="en-US" altLang="ja-JP" sz="1800" dirty="0">
                <a:solidFill>
                  <a:schemeClr val="lt1"/>
                </a:solidFill>
                <a:latin typeface="Helvetica" pitchFamily="2" charset="0"/>
              </a:rPr>
            </a:br>
            <a:endParaRPr lang="en-US" altLang="ja-JP" sz="1800" dirty="0">
              <a:solidFill>
                <a:schemeClr val="lt1"/>
              </a:solidFill>
              <a:latin typeface="Helvetica" pitchFamily="2" charset="0"/>
            </a:endParaRPr>
          </a:p>
          <a:p>
            <a:pPr lvl="0">
              <a:lnSpc>
                <a:spcPct val="95000"/>
              </a:lnSpc>
              <a:buClr>
                <a:schemeClr val="dk1"/>
              </a:buClr>
              <a:buSzPts val="275"/>
            </a:pPr>
            <a:r>
              <a:rPr lang="en-US" altLang="ja-JP" sz="1800" dirty="0">
                <a:solidFill>
                  <a:schemeClr val="lt1"/>
                </a:solidFill>
                <a:latin typeface="Helvetica" pitchFamily="2" charset="0"/>
              </a:rPr>
              <a:t>(Main Text)</a:t>
            </a:r>
          </a:p>
          <a:p>
            <a:pPr lvl="0">
              <a:lnSpc>
                <a:spcPct val="95000"/>
              </a:lnSpc>
              <a:buClr>
                <a:schemeClr val="dk1"/>
              </a:buClr>
              <a:buSzPts val="275"/>
            </a:pPr>
            <a:r>
              <a:rPr lang="en-US" altLang="ja-JP" sz="1800" dirty="0">
                <a:solidFill>
                  <a:schemeClr val="lt1"/>
                </a:solidFill>
                <a:latin typeface="Helvetica" pitchFamily="2" charset="0"/>
              </a:rPr>
              <a:t>My Paper</a:t>
            </a:r>
          </a:p>
          <a:p>
            <a:pPr lvl="0">
              <a:lnSpc>
                <a:spcPct val="95000"/>
              </a:lnSpc>
              <a:buClr>
                <a:schemeClr val="dk1"/>
              </a:buClr>
              <a:buSzPts val="275"/>
            </a:pPr>
            <a:r>
              <a:rPr lang="en-US" altLang="ja-JP" sz="1800" dirty="0">
                <a:solidFill>
                  <a:schemeClr val="lt1"/>
                </a:solidFill>
                <a:latin typeface="Helvetica" pitchFamily="2" charset="0"/>
              </a:rPr>
              <a:t>Taro Yamada</a:t>
            </a:r>
            <a:br>
              <a:rPr lang="en-US" altLang="ja-JP" sz="1800" dirty="0">
                <a:solidFill>
                  <a:schemeClr val="lt1"/>
                </a:solidFill>
                <a:latin typeface="Helvetica" pitchFamily="2" charset="0"/>
              </a:rPr>
            </a:br>
            <a:endParaRPr lang="en-US" altLang="ja-JP" sz="1800" dirty="0">
              <a:solidFill>
                <a:schemeClr val="lt1"/>
              </a:solidFill>
              <a:latin typeface="Helvetica" pitchFamily="2" charset="0"/>
            </a:endParaRPr>
          </a:p>
          <a:p>
            <a:pPr lvl="0">
              <a:lnSpc>
                <a:spcPct val="95000"/>
              </a:lnSpc>
              <a:buClr>
                <a:schemeClr val="dk1"/>
              </a:buClr>
              <a:buSzPts val="275"/>
            </a:pPr>
            <a:r>
              <a:rPr lang="en-US" altLang="ja-JP" sz="1800" dirty="0">
                <a:solidFill>
                  <a:schemeClr val="lt1"/>
                </a:solidFill>
                <a:latin typeface="Helvetica" pitchFamily="2" charset="0"/>
              </a:rPr>
              <a:t>Introduction</a:t>
            </a:r>
          </a:p>
          <a:p>
            <a:pPr lvl="0">
              <a:lnSpc>
                <a:spcPct val="95000"/>
              </a:lnSpc>
              <a:buClr>
                <a:schemeClr val="dk1"/>
              </a:buClr>
              <a:buSzPts val="275"/>
            </a:pPr>
            <a:r>
              <a:rPr lang="en-US" altLang="ja-JP" sz="1800" dirty="0">
                <a:solidFill>
                  <a:schemeClr val="lt1"/>
                </a:solidFill>
                <a:latin typeface="Helvetica" pitchFamily="2" charset="0"/>
              </a:rPr>
              <a:t>This is the introduction of my paper.</a:t>
            </a:r>
            <a:br>
              <a:rPr lang="en-US" altLang="ja-JP" sz="1800" dirty="0">
                <a:solidFill>
                  <a:schemeClr val="lt1"/>
                </a:solidFill>
                <a:latin typeface="Helvetica" pitchFamily="2" charset="0"/>
              </a:rPr>
            </a:br>
            <a:r>
              <a:rPr lang="en-US" altLang="ja-JP" sz="1800" dirty="0">
                <a:solidFill>
                  <a:schemeClr val="lt1"/>
                </a:solidFill>
                <a:latin typeface="Helvetica" pitchFamily="2" charset="0"/>
              </a:rPr>
              <a:t>…</a:t>
            </a:r>
          </a:p>
        </p:txBody>
      </p:sp>
      <p:cxnSp>
        <p:nvCxnSpPr>
          <p:cNvPr id="3" name="Google Shape;120;p20">
            <a:extLst>
              <a:ext uri="{FF2B5EF4-FFF2-40B4-BE49-F238E27FC236}">
                <a16:creationId xmlns:a16="http://schemas.microsoft.com/office/drawing/2014/main" id="{E3C3CC73-C720-B867-E26A-56E1BD905139}"/>
              </a:ext>
            </a:extLst>
          </p:cNvPr>
          <p:cNvCxnSpPr>
            <a:cxnSpLocks/>
            <a:stCxn id="2" idx="3"/>
            <a:endCxn id="127" idx="1"/>
          </p:cNvCxnSpPr>
          <p:nvPr/>
        </p:nvCxnSpPr>
        <p:spPr>
          <a:xfrm flipV="1">
            <a:off x="4169416" y="3056020"/>
            <a:ext cx="535731" cy="6419"/>
          </a:xfrm>
          <a:prstGeom prst="straightConnector1">
            <a:avLst/>
          </a:prstGeom>
          <a:noFill/>
          <a:ln w="38100" cap="flat" cmpd="sng">
            <a:solidFill>
              <a:schemeClr val="tx1">
                <a:lumMod val="50000"/>
              </a:schemeClr>
            </a:solidFill>
            <a:prstDash val="sysDot"/>
            <a:round/>
            <a:headEnd type="none" w="med" len="med"/>
            <a:tailEnd type="triangle" w="med" len="med"/>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3B02B5-471D-DD93-13BB-313EBC2950C5}"/>
              </a:ext>
            </a:extLst>
          </p:cNvPr>
          <p:cNvSpPr>
            <a:spLocks noGrp="1"/>
          </p:cNvSpPr>
          <p:nvPr>
            <p:ph type="title"/>
          </p:nvPr>
        </p:nvSpPr>
        <p:spPr/>
        <p:txBody>
          <a:bodyPr>
            <a:normAutofit/>
          </a:bodyPr>
          <a:lstStyle/>
          <a:p>
            <a:r>
              <a:rPr kumimoji="1" lang="en-GB" altLang="ja-JP" sz="3600" dirty="0"/>
              <a:t>Using the TEI Guidelines (1)</a:t>
            </a:r>
            <a:endParaRPr kumimoji="1" lang="ja-JP" altLang="en-US" sz="3600"/>
          </a:p>
        </p:txBody>
      </p:sp>
      <p:pic>
        <p:nvPicPr>
          <p:cNvPr id="5" name="コンテンツ プレースホルダー 4" descr="グラフィカル ユーザー インターフェイス, テキスト, アプリケーション, メール, Web サイト&#10;&#10;自動的に生成された説明">
            <a:extLst>
              <a:ext uri="{FF2B5EF4-FFF2-40B4-BE49-F238E27FC236}">
                <a16:creationId xmlns:a16="http://schemas.microsoft.com/office/drawing/2014/main" id="{D69AC2F9-1424-E79B-9B59-B9C4E1E425DC}"/>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3645140" y="1416769"/>
            <a:ext cx="5498860" cy="3077394"/>
          </a:xfrm>
        </p:spPr>
      </p:pic>
      <p:sp>
        <p:nvSpPr>
          <p:cNvPr id="6" name="テキスト ボックス 5">
            <a:extLst>
              <a:ext uri="{FF2B5EF4-FFF2-40B4-BE49-F238E27FC236}">
                <a16:creationId xmlns:a16="http://schemas.microsoft.com/office/drawing/2014/main" id="{90E9461A-CAA8-4220-FD99-82A616BDBE5D}"/>
              </a:ext>
            </a:extLst>
          </p:cNvPr>
          <p:cNvSpPr txBox="1"/>
          <p:nvPr/>
        </p:nvSpPr>
        <p:spPr>
          <a:xfrm>
            <a:off x="228113" y="1816507"/>
            <a:ext cx="3417027" cy="2677656"/>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n-US" altLang="ja-JP" sz="2400" dirty="0">
                <a:latin typeface="Helvetica" pitchFamily="2" charset="0"/>
                <a:ea typeface="BIZ UDPGothic" panose="020B0400000000000000" pitchFamily="34" charset="-128"/>
              </a:rPr>
              <a:t>If you search for “TEI guidelines</a:t>
            </a:r>
            <a:r>
              <a:rPr lang="ja-JP" altLang="en-US" sz="2400">
                <a:latin typeface="Helvetica" pitchFamily="2" charset="0"/>
                <a:ea typeface="BIZ UDPGothic" panose="020B0400000000000000" pitchFamily="34" charset="-128"/>
              </a:rPr>
              <a:t>” </a:t>
            </a:r>
            <a:r>
              <a:rPr lang="en-US" altLang="ja-JP" sz="2400" dirty="0">
                <a:latin typeface="Helvetica" pitchFamily="2" charset="0"/>
                <a:ea typeface="BIZ UDPGothic" panose="020B0400000000000000" pitchFamily="34" charset="-128"/>
              </a:rPr>
              <a:t>in your browser, you’ll find a page like the one on the right: “The TEI Guidelines” (Current Guidelines).</a:t>
            </a:r>
          </a:p>
        </p:txBody>
      </p:sp>
    </p:spTree>
    <p:extLst>
      <p:ext uri="{BB962C8B-B14F-4D97-AF65-F5344CB8AC3E}">
        <p14:creationId xmlns:p14="http://schemas.microsoft.com/office/powerpoint/2010/main" val="4220828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7" name="図 6" descr="グラフィカル ユーザー インターフェイス, テキスト, アプリケーション, メール&#10;&#10;自動的に生成された説明">
            <a:extLst>
              <a:ext uri="{FF2B5EF4-FFF2-40B4-BE49-F238E27FC236}">
                <a16:creationId xmlns:a16="http://schemas.microsoft.com/office/drawing/2014/main" id="{2DA538B8-1155-77BE-F48A-73C5EEEF62AF}"/>
              </a:ext>
            </a:extLst>
          </p:cNvPr>
          <p:cNvPicPr>
            <a:picLocks noChangeAspect="1"/>
          </p:cNvPicPr>
          <p:nvPr/>
        </p:nvPicPr>
        <p:blipFill>
          <a:blip r:embed="rId3"/>
          <a:stretch>
            <a:fillRect/>
          </a:stretch>
        </p:blipFill>
        <p:spPr>
          <a:xfrm>
            <a:off x="-13970" y="1756551"/>
            <a:ext cx="6169359" cy="2596235"/>
          </a:xfrm>
          <a:prstGeom prst="rect">
            <a:avLst/>
          </a:prstGeom>
          <a:solidFill>
            <a:schemeClr val="tx1"/>
          </a:solidFill>
          <a:ln>
            <a:solidFill>
              <a:schemeClr val="tx1"/>
            </a:solidFill>
          </a:ln>
        </p:spPr>
      </p:pic>
      <p:sp>
        <p:nvSpPr>
          <p:cNvPr id="178" name="Google Shape;178;p30"/>
          <p:cNvSpPr txBox="1">
            <a:spLocks noGrp="1"/>
          </p:cNvSpPr>
          <p:nvPr>
            <p:ph type="title"/>
          </p:nvPr>
        </p:nvSpPr>
        <p:spPr>
          <a:xfrm>
            <a:off x="457200" y="179080"/>
            <a:ext cx="8229600" cy="880502"/>
          </a:xfrm>
          <a:prstGeom prst="rect">
            <a:avLst/>
          </a:prstGeom>
        </p:spPr>
        <p:txBody>
          <a:bodyPr spcFirstLastPara="1" wrap="square" lIns="91425" tIns="91425" rIns="91425" bIns="91425" anchor="t" anchorCtr="0">
            <a:normAutofit/>
          </a:bodyPr>
          <a:lstStyle/>
          <a:p>
            <a:pPr lvl="0"/>
            <a:r>
              <a:rPr lang="en-GB" altLang="ja-JP" sz="3600" dirty="0">
                <a:latin typeface="Helvetica" pitchFamily="2" charset="0"/>
              </a:rPr>
              <a:t>Using the TEI Guidelines (2)</a:t>
            </a:r>
            <a:endParaRPr sz="3600" dirty="0">
              <a:latin typeface="Helvetica" pitchFamily="2" charset="0"/>
            </a:endParaRPr>
          </a:p>
        </p:txBody>
      </p:sp>
      <p:pic>
        <p:nvPicPr>
          <p:cNvPr id="5" name="図 4">
            <a:extLst>
              <a:ext uri="{FF2B5EF4-FFF2-40B4-BE49-F238E27FC236}">
                <a16:creationId xmlns:a16="http://schemas.microsoft.com/office/drawing/2014/main" id="{C9207EB6-56DF-FA91-A543-A8E1D77937B9}"/>
              </a:ext>
            </a:extLst>
          </p:cNvPr>
          <p:cNvPicPr>
            <a:picLocks noChangeAspect="1"/>
          </p:cNvPicPr>
          <p:nvPr/>
        </p:nvPicPr>
        <p:blipFill>
          <a:blip r:embed="rId4"/>
          <a:stretch>
            <a:fillRect/>
          </a:stretch>
        </p:blipFill>
        <p:spPr>
          <a:xfrm>
            <a:off x="626894" y="1047925"/>
            <a:ext cx="6631156" cy="697311"/>
          </a:xfrm>
          <a:prstGeom prst="rect">
            <a:avLst/>
          </a:prstGeom>
          <a:ln>
            <a:solidFill>
              <a:schemeClr val="tx1"/>
            </a:solidFill>
          </a:ln>
        </p:spPr>
      </p:pic>
      <p:sp>
        <p:nvSpPr>
          <p:cNvPr id="183" name="Google Shape;183;p30"/>
          <p:cNvSpPr/>
          <p:nvPr/>
        </p:nvSpPr>
        <p:spPr>
          <a:xfrm>
            <a:off x="5012872" y="1070897"/>
            <a:ext cx="925314" cy="343752"/>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pitchFamily="2" charset="0"/>
            </a:endParaRPr>
          </a:p>
        </p:txBody>
      </p:sp>
      <p:sp>
        <p:nvSpPr>
          <p:cNvPr id="8" name="Google Shape;183;p30">
            <a:extLst>
              <a:ext uri="{FF2B5EF4-FFF2-40B4-BE49-F238E27FC236}">
                <a16:creationId xmlns:a16="http://schemas.microsoft.com/office/drawing/2014/main" id="{0C5A93F5-756A-A724-23B6-B5F43E67ACFF}"/>
              </a:ext>
            </a:extLst>
          </p:cNvPr>
          <p:cNvSpPr/>
          <p:nvPr/>
        </p:nvSpPr>
        <p:spPr>
          <a:xfrm>
            <a:off x="1387641" y="1992755"/>
            <a:ext cx="1683068" cy="295372"/>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pitchFamily="2" charset="0"/>
            </a:endParaRPr>
          </a:p>
        </p:txBody>
      </p:sp>
      <p:sp>
        <p:nvSpPr>
          <p:cNvPr id="11" name="Google Shape;183;p30">
            <a:extLst>
              <a:ext uri="{FF2B5EF4-FFF2-40B4-BE49-F238E27FC236}">
                <a16:creationId xmlns:a16="http://schemas.microsoft.com/office/drawing/2014/main" id="{A737C11F-01B2-4889-6014-2666F9517E46}"/>
              </a:ext>
            </a:extLst>
          </p:cNvPr>
          <p:cNvSpPr/>
          <p:nvPr/>
        </p:nvSpPr>
        <p:spPr>
          <a:xfrm>
            <a:off x="-13970" y="3435122"/>
            <a:ext cx="3457883" cy="382497"/>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pitchFamily="2" charset="0"/>
            </a:endParaRPr>
          </a:p>
        </p:txBody>
      </p:sp>
      <p:sp>
        <p:nvSpPr>
          <p:cNvPr id="12" name="テキスト ボックス 11">
            <a:extLst>
              <a:ext uri="{FF2B5EF4-FFF2-40B4-BE49-F238E27FC236}">
                <a16:creationId xmlns:a16="http://schemas.microsoft.com/office/drawing/2014/main" id="{F462E0D1-02C7-2902-9BDF-FC16E97E3E36}"/>
              </a:ext>
            </a:extLst>
          </p:cNvPr>
          <p:cNvSpPr txBox="1"/>
          <p:nvPr/>
        </p:nvSpPr>
        <p:spPr>
          <a:xfrm>
            <a:off x="3329804" y="3187779"/>
            <a:ext cx="1683068" cy="307777"/>
          </a:xfrm>
          <a:prstGeom prst="rect">
            <a:avLst/>
          </a:prstGeom>
          <a:noFill/>
        </p:spPr>
        <p:txBody>
          <a:bodyPr wrap="square" rtlCol="0">
            <a:spAutoFit/>
          </a:bodyPr>
          <a:lstStyle/>
          <a:p>
            <a:r>
              <a:rPr kumimoji="1" lang="en-GB" altLang="ja-JP" dirty="0">
                <a:solidFill>
                  <a:schemeClr val="accent3"/>
                </a:solidFill>
                <a:latin typeface="Helvetica" pitchFamily="2" charset="0"/>
                <a:ea typeface="BIZ UDPGothic" panose="020B0400000000000000" pitchFamily="34" charset="-128"/>
              </a:rPr>
              <a:t>Japanese version</a:t>
            </a:r>
            <a:endParaRPr kumimoji="1" lang="ja-JP" altLang="en-US">
              <a:solidFill>
                <a:schemeClr val="accent3"/>
              </a:solidFill>
              <a:latin typeface="Helvetica" pitchFamily="2" charset="0"/>
              <a:ea typeface="BIZ UDPGothic" panose="020B0400000000000000" pitchFamily="34" charset="-128"/>
            </a:endParaRPr>
          </a:p>
        </p:txBody>
      </p:sp>
      <p:sp>
        <p:nvSpPr>
          <p:cNvPr id="4" name="下矢印 3">
            <a:extLst>
              <a:ext uri="{FF2B5EF4-FFF2-40B4-BE49-F238E27FC236}">
                <a16:creationId xmlns:a16="http://schemas.microsoft.com/office/drawing/2014/main" id="{E9665E5E-78DA-C816-2D88-07A1890DE01C}"/>
              </a:ext>
            </a:extLst>
          </p:cNvPr>
          <p:cNvSpPr/>
          <p:nvPr/>
        </p:nvSpPr>
        <p:spPr>
          <a:xfrm>
            <a:off x="3618078" y="1608759"/>
            <a:ext cx="569223" cy="53168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elvetica" pitchFamily="2" charset="0"/>
            </a:endParaRPr>
          </a:p>
        </p:txBody>
      </p:sp>
      <p:pic>
        <p:nvPicPr>
          <p:cNvPr id="9" name="Picture 8" descr="A screenshot of a computer program&#10;&#10;AI-generated content may be incorrect.">
            <a:extLst>
              <a:ext uri="{FF2B5EF4-FFF2-40B4-BE49-F238E27FC236}">
                <a16:creationId xmlns:a16="http://schemas.microsoft.com/office/drawing/2014/main" id="{CB5AD43A-375E-D7DA-BD87-95DDED06F034}"/>
              </a:ext>
            </a:extLst>
          </p:cNvPr>
          <p:cNvPicPr>
            <a:picLocks noChangeAspect="1"/>
          </p:cNvPicPr>
          <p:nvPr/>
        </p:nvPicPr>
        <p:blipFill>
          <a:blip r:embed="rId5"/>
          <a:stretch>
            <a:fillRect/>
          </a:stretch>
        </p:blipFill>
        <p:spPr>
          <a:xfrm>
            <a:off x="2911296" y="3859030"/>
            <a:ext cx="6232704" cy="1190725"/>
          </a:xfrm>
          <a:prstGeom prst="rect">
            <a:avLst/>
          </a:prstGeom>
          <a:ln>
            <a:solidFill>
              <a:schemeClr val="tx1">
                <a:lumMod val="75000"/>
              </a:schemeClr>
            </a:solidFill>
          </a:ln>
        </p:spPr>
      </p:pic>
      <p:sp>
        <p:nvSpPr>
          <p:cNvPr id="10" name="テキスト ボックス 11">
            <a:extLst>
              <a:ext uri="{FF2B5EF4-FFF2-40B4-BE49-F238E27FC236}">
                <a16:creationId xmlns:a16="http://schemas.microsoft.com/office/drawing/2014/main" id="{D7EEFE53-C209-FC2E-B4D4-EDB7292DD787}"/>
              </a:ext>
            </a:extLst>
          </p:cNvPr>
          <p:cNvSpPr txBox="1"/>
          <p:nvPr/>
        </p:nvSpPr>
        <p:spPr>
          <a:xfrm>
            <a:off x="6416516" y="4109181"/>
            <a:ext cx="1683068" cy="307777"/>
          </a:xfrm>
          <a:prstGeom prst="rect">
            <a:avLst/>
          </a:prstGeom>
          <a:noFill/>
        </p:spPr>
        <p:txBody>
          <a:bodyPr wrap="square" rtlCol="0">
            <a:spAutoFit/>
          </a:bodyPr>
          <a:lstStyle/>
          <a:p>
            <a:r>
              <a:rPr kumimoji="1" lang="en-GB" altLang="ja-JP" dirty="0">
                <a:solidFill>
                  <a:schemeClr val="accent3"/>
                </a:solidFill>
                <a:latin typeface="Helvetica" pitchFamily="2" charset="0"/>
                <a:ea typeface="BIZ UDPGothic" panose="020B0400000000000000" pitchFamily="34" charset="-128"/>
              </a:rPr>
              <a:t>English version</a:t>
            </a:r>
            <a:endParaRPr kumimoji="1" lang="ja-JP" altLang="en-US">
              <a:solidFill>
                <a:schemeClr val="accent3"/>
              </a:solidFill>
              <a:latin typeface="Helvetica" pitchFamily="2" charset="0"/>
              <a:ea typeface="BIZ UDPGothic" panose="020B0400000000000000"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A5BC87-809B-5D94-EA02-E7E2AB0B49BF}"/>
              </a:ext>
            </a:extLst>
          </p:cNvPr>
          <p:cNvSpPr>
            <a:spLocks noGrp="1"/>
          </p:cNvSpPr>
          <p:nvPr>
            <p:ph type="title"/>
          </p:nvPr>
        </p:nvSpPr>
        <p:spPr/>
        <p:txBody>
          <a:bodyPr/>
          <a:lstStyle/>
          <a:p>
            <a:r>
              <a:rPr lang="en-GB" altLang="ja-JP" dirty="0">
                <a:latin typeface="Helvetica" pitchFamily="2" charset="0"/>
              </a:rPr>
              <a:t>Using the TEI Guidelines (3)</a:t>
            </a:r>
            <a:endParaRPr kumimoji="1" lang="ja-JP" altLang="en-US"/>
          </a:p>
        </p:txBody>
      </p:sp>
      <p:pic>
        <p:nvPicPr>
          <p:cNvPr id="8" name="Picture 7" descr="A screenshot of a computer&#10;&#10;AI-generated content may be incorrect.">
            <a:extLst>
              <a:ext uri="{FF2B5EF4-FFF2-40B4-BE49-F238E27FC236}">
                <a16:creationId xmlns:a16="http://schemas.microsoft.com/office/drawing/2014/main" id="{A8BFE238-43FD-F539-2BFB-BD5847EFCA52}"/>
              </a:ext>
            </a:extLst>
          </p:cNvPr>
          <p:cNvPicPr>
            <a:picLocks noChangeAspect="1"/>
          </p:cNvPicPr>
          <p:nvPr/>
        </p:nvPicPr>
        <p:blipFill>
          <a:blip r:embed="rId3"/>
          <a:stretch>
            <a:fillRect/>
          </a:stretch>
        </p:blipFill>
        <p:spPr>
          <a:xfrm>
            <a:off x="308610" y="1154988"/>
            <a:ext cx="8704214" cy="3855318"/>
          </a:xfrm>
          <a:prstGeom prst="rect">
            <a:avLst/>
          </a:prstGeom>
          <a:ln>
            <a:noFill/>
          </a:ln>
        </p:spPr>
      </p:pic>
      <p:sp>
        <p:nvSpPr>
          <p:cNvPr id="5" name="正方形/長方形 4">
            <a:extLst>
              <a:ext uri="{FF2B5EF4-FFF2-40B4-BE49-F238E27FC236}">
                <a16:creationId xmlns:a16="http://schemas.microsoft.com/office/drawing/2014/main" id="{553D1DCA-329D-2565-EE1C-147306558770}"/>
              </a:ext>
            </a:extLst>
          </p:cNvPr>
          <p:cNvSpPr/>
          <p:nvPr/>
        </p:nvSpPr>
        <p:spPr>
          <a:xfrm>
            <a:off x="308610" y="3771901"/>
            <a:ext cx="8704214" cy="35617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486302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creenshot of a computer&#10;&#10;AI-generated content may be incorrect.">
            <a:extLst>
              <a:ext uri="{FF2B5EF4-FFF2-40B4-BE49-F238E27FC236}">
                <a16:creationId xmlns:a16="http://schemas.microsoft.com/office/drawing/2014/main" id="{053CE824-0DD5-7539-3DCD-77539BBF5337}"/>
              </a:ext>
            </a:extLst>
          </p:cNvPr>
          <p:cNvPicPr>
            <a:picLocks noChangeAspect="1"/>
          </p:cNvPicPr>
          <p:nvPr/>
        </p:nvPicPr>
        <p:blipFill>
          <a:blip r:embed="rId3"/>
          <a:stretch>
            <a:fillRect/>
          </a:stretch>
        </p:blipFill>
        <p:spPr>
          <a:xfrm>
            <a:off x="195365" y="1161222"/>
            <a:ext cx="8491435" cy="3719388"/>
          </a:xfrm>
          <a:prstGeom prst="rect">
            <a:avLst/>
          </a:prstGeom>
        </p:spPr>
      </p:pic>
      <p:sp>
        <p:nvSpPr>
          <p:cNvPr id="2" name="タイトル 1">
            <a:extLst>
              <a:ext uri="{FF2B5EF4-FFF2-40B4-BE49-F238E27FC236}">
                <a16:creationId xmlns:a16="http://schemas.microsoft.com/office/drawing/2014/main" id="{F6BDECDA-C80D-C947-C5BB-FCAFCB35CFD9}"/>
              </a:ext>
            </a:extLst>
          </p:cNvPr>
          <p:cNvSpPr>
            <a:spLocks noGrp="1"/>
          </p:cNvSpPr>
          <p:nvPr>
            <p:ph type="title"/>
          </p:nvPr>
        </p:nvSpPr>
        <p:spPr>
          <a:xfrm>
            <a:off x="457200" y="87474"/>
            <a:ext cx="8229600" cy="846177"/>
          </a:xfrm>
        </p:spPr>
        <p:txBody>
          <a:bodyPr/>
          <a:lstStyle/>
          <a:p>
            <a:r>
              <a:rPr lang="en-GB" altLang="ja-JP" dirty="0">
                <a:latin typeface="Helvetica" pitchFamily="2" charset="0"/>
              </a:rPr>
              <a:t>Using the TEI Guidelines (4)</a:t>
            </a:r>
            <a:endParaRPr kumimoji="1" lang="ja-JP" altLang="en-US">
              <a:latin typeface="Helvetica" pitchFamily="2" charset="0"/>
            </a:endParaRPr>
          </a:p>
        </p:txBody>
      </p:sp>
      <p:sp>
        <p:nvSpPr>
          <p:cNvPr id="6" name="Google Shape;196;p31">
            <a:extLst>
              <a:ext uri="{FF2B5EF4-FFF2-40B4-BE49-F238E27FC236}">
                <a16:creationId xmlns:a16="http://schemas.microsoft.com/office/drawing/2014/main" id="{3E577249-01F8-32AB-CC7E-3519B5D9DD24}"/>
              </a:ext>
            </a:extLst>
          </p:cNvPr>
          <p:cNvSpPr/>
          <p:nvPr/>
        </p:nvSpPr>
        <p:spPr>
          <a:xfrm flipH="1">
            <a:off x="6869218" y="2677288"/>
            <a:ext cx="426225" cy="1836960"/>
          </a:xfrm>
          <a:prstGeom prst="downArrow">
            <a:avLst>
              <a:gd name="adj1" fmla="val 50000"/>
              <a:gd name="adj2" fmla="val 50000"/>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pitchFamily="2" charset="0"/>
            </a:endParaRPr>
          </a:p>
        </p:txBody>
      </p:sp>
      <p:sp>
        <p:nvSpPr>
          <p:cNvPr id="8" name="テキスト ボックス 7">
            <a:extLst>
              <a:ext uri="{FF2B5EF4-FFF2-40B4-BE49-F238E27FC236}">
                <a16:creationId xmlns:a16="http://schemas.microsoft.com/office/drawing/2014/main" id="{50C36EA6-5C17-CA54-40DC-AE63CC7C1BDF}"/>
              </a:ext>
            </a:extLst>
          </p:cNvPr>
          <p:cNvSpPr txBox="1"/>
          <p:nvPr/>
        </p:nvSpPr>
        <p:spPr>
          <a:xfrm>
            <a:off x="7242208" y="3071638"/>
            <a:ext cx="1883851" cy="830997"/>
          </a:xfrm>
          <a:prstGeom prst="rect">
            <a:avLst/>
          </a:prstGeom>
          <a:solidFill>
            <a:schemeClr val="bg1"/>
          </a:solidFill>
        </p:spPr>
        <p:txBody>
          <a:bodyPr wrap="square" rtlCol="0">
            <a:spAutoFit/>
          </a:bodyPr>
          <a:lstStyle/>
          <a:p>
            <a:r>
              <a:rPr kumimoji="1" lang="en-GB" altLang="ja-JP" sz="1600" dirty="0">
                <a:solidFill>
                  <a:schemeClr val="accent3"/>
                </a:solidFill>
                <a:latin typeface="Helvetica" pitchFamily="2" charset="0"/>
                <a:ea typeface="BIZ UDPGothic" panose="020B0400000000000000" pitchFamily="34" charset="-128"/>
              </a:rPr>
              <a:t>Scroll down and click on the link that says: </a:t>
            </a:r>
            <a:endParaRPr kumimoji="1" lang="ja-JP" altLang="en-US" sz="1600">
              <a:solidFill>
                <a:schemeClr val="accent3"/>
              </a:solidFill>
              <a:latin typeface="Helvetica" pitchFamily="2" charset="0"/>
              <a:ea typeface="BIZ UDPGothic" panose="020B0400000000000000" pitchFamily="34" charset="-128"/>
            </a:endParaRPr>
          </a:p>
        </p:txBody>
      </p:sp>
      <p:pic>
        <p:nvPicPr>
          <p:cNvPr id="4" name="Picture 3" descr="A close-up of a sign&#10;&#10;AI-generated content may be incorrect.">
            <a:extLst>
              <a:ext uri="{FF2B5EF4-FFF2-40B4-BE49-F238E27FC236}">
                <a16:creationId xmlns:a16="http://schemas.microsoft.com/office/drawing/2014/main" id="{FAF5D11E-8C44-C1C6-D555-55732BDF5542}"/>
              </a:ext>
            </a:extLst>
          </p:cNvPr>
          <p:cNvPicPr>
            <a:picLocks noChangeAspect="1"/>
          </p:cNvPicPr>
          <p:nvPr/>
        </p:nvPicPr>
        <p:blipFill>
          <a:blip r:embed="rId4"/>
          <a:stretch>
            <a:fillRect/>
          </a:stretch>
        </p:blipFill>
        <p:spPr>
          <a:xfrm>
            <a:off x="8241156" y="3595768"/>
            <a:ext cx="891287" cy="272629"/>
          </a:xfrm>
          <a:prstGeom prst="rect">
            <a:avLst/>
          </a:prstGeom>
        </p:spPr>
      </p:pic>
    </p:spTree>
    <p:extLst>
      <p:ext uri="{BB962C8B-B14F-4D97-AF65-F5344CB8AC3E}">
        <p14:creationId xmlns:p14="http://schemas.microsoft.com/office/powerpoint/2010/main" val="440934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2A63FC4-E742-38A5-8471-2A1ECFD452DA}"/>
              </a:ext>
            </a:extLst>
          </p:cNvPr>
          <p:cNvSpPr>
            <a:spLocks noGrp="1"/>
          </p:cNvSpPr>
          <p:nvPr>
            <p:ph type="title"/>
          </p:nvPr>
        </p:nvSpPr>
        <p:spPr>
          <a:xfrm>
            <a:off x="457200" y="87474"/>
            <a:ext cx="4352007" cy="913553"/>
          </a:xfrm>
        </p:spPr>
        <p:txBody>
          <a:bodyPr>
            <a:normAutofit fontScale="90000"/>
          </a:bodyPr>
          <a:lstStyle/>
          <a:p>
            <a:r>
              <a:rPr lang="en-GB" altLang="ja-JP" dirty="0">
                <a:latin typeface="Helvetica" pitchFamily="2" charset="0"/>
              </a:rPr>
              <a:t>Using the TEI Guidelines (5)</a:t>
            </a:r>
            <a:endParaRPr kumimoji="1" lang="ja-JP" altLang="en-US">
              <a:latin typeface="Helvetica" pitchFamily="2" charset="0"/>
            </a:endParaRPr>
          </a:p>
        </p:txBody>
      </p:sp>
      <p:sp>
        <p:nvSpPr>
          <p:cNvPr id="6" name="テキスト ボックス 5">
            <a:extLst>
              <a:ext uri="{FF2B5EF4-FFF2-40B4-BE49-F238E27FC236}">
                <a16:creationId xmlns:a16="http://schemas.microsoft.com/office/drawing/2014/main" id="{4B07EE1C-8D57-DEAD-E5B2-B5F7DBF32C67}"/>
              </a:ext>
            </a:extLst>
          </p:cNvPr>
          <p:cNvSpPr txBox="1"/>
          <p:nvPr/>
        </p:nvSpPr>
        <p:spPr>
          <a:xfrm>
            <a:off x="107889" y="1085850"/>
            <a:ext cx="4464111" cy="646331"/>
          </a:xfrm>
          <a:prstGeom prst="rect">
            <a:avLst/>
          </a:prstGeom>
          <a:noFill/>
        </p:spPr>
        <p:txBody>
          <a:bodyPr wrap="square" rtlCol="0">
            <a:spAutoFit/>
          </a:bodyPr>
          <a:lstStyle/>
          <a:p>
            <a:r>
              <a:rPr kumimoji="1" lang="en-GB" altLang="ja-JP" sz="1800" b="1" dirty="0">
                <a:latin typeface="Helvetica" pitchFamily="2" charset="0"/>
                <a:ea typeface="BIZ UDPGothic" panose="020B0400000000000000" pitchFamily="34" charset="-128"/>
              </a:rPr>
              <a:t>Portion of the screen where all the “</a:t>
            </a:r>
            <a:r>
              <a:rPr kumimoji="1" lang="en-GB" altLang="ja-JP" sz="1800" b="1" dirty="0" err="1">
                <a:latin typeface="Helvetica" pitchFamily="2" charset="0"/>
                <a:ea typeface="BIZ UDPGothic" panose="020B0400000000000000" pitchFamily="34" charset="-128"/>
              </a:rPr>
              <a:t>teiHeader</a:t>
            </a:r>
            <a:r>
              <a:rPr kumimoji="1" lang="en-GB" altLang="ja-JP" sz="1800" b="1" dirty="0">
                <a:latin typeface="Helvetica" pitchFamily="2" charset="0"/>
                <a:ea typeface="BIZ UDPGothic" panose="020B0400000000000000" pitchFamily="34" charset="-128"/>
              </a:rPr>
              <a:t>” examples are displayed</a:t>
            </a:r>
            <a:endParaRPr kumimoji="1" lang="ja-JP" altLang="en-US" sz="1800" b="1">
              <a:latin typeface="Helvetica" pitchFamily="2" charset="0"/>
              <a:ea typeface="BIZ UDPGothic" panose="020B0400000000000000" pitchFamily="34" charset="-128"/>
            </a:endParaRPr>
          </a:p>
        </p:txBody>
      </p:sp>
      <p:pic>
        <p:nvPicPr>
          <p:cNvPr id="4" name="Picture 3">
            <a:extLst>
              <a:ext uri="{FF2B5EF4-FFF2-40B4-BE49-F238E27FC236}">
                <a16:creationId xmlns:a16="http://schemas.microsoft.com/office/drawing/2014/main" id="{4B68CC16-3419-E83A-8CB5-9C939E4D8DEB}"/>
              </a:ext>
            </a:extLst>
          </p:cNvPr>
          <p:cNvPicPr>
            <a:picLocks noChangeAspect="1"/>
          </p:cNvPicPr>
          <p:nvPr/>
        </p:nvPicPr>
        <p:blipFill>
          <a:blip r:embed="rId3"/>
          <a:stretch>
            <a:fillRect/>
          </a:stretch>
        </p:blipFill>
        <p:spPr>
          <a:xfrm>
            <a:off x="0" y="1646201"/>
            <a:ext cx="4921312" cy="2971519"/>
          </a:xfrm>
          <a:prstGeom prst="rect">
            <a:avLst/>
          </a:prstGeom>
        </p:spPr>
      </p:pic>
      <p:pic>
        <p:nvPicPr>
          <p:cNvPr id="11" name="Picture 10" descr="A screenshot of a computer program&#10;&#10;AI-generated content may be incorrect.">
            <a:extLst>
              <a:ext uri="{FF2B5EF4-FFF2-40B4-BE49-F238E27FC236}">
                <a16:creationId xmlns:a16="http://schemas.microsoft.com/office/drawing/2014/main" id="{11896D58-BC12-2C61-909A-8FE9143FAAAE}"/>
              </a:ext>
            </a:extLst>
          </p:cNvPr>
          <p:cNvPicPr>
            <a:picLocks noChangeAspect="1"/>
          </p:cNvPicPr>
          <p:nvPr/>
        </p:nvPicPr>
        <p:blipFill>
          <a:blip r:embed="rId4"/>
          <a:stretch>
            <a:fillRect/>
          </a:stretch>
        </p:blipFill>
        <p:spPr>
          <a:xfrm>
            <a:off x="4921312" y="293495"/>
            <a:ext cx="4161313" cy="4793136"/>
          </a:xfrm>
          <a:prstGeom prst="rect">
            <a:avLst/>
          </a:prstGeom>
        </p:spPr>
      </p:pic>
    </p:spTree>
    <p:extLst>
      <p:ext uri="{BB962C8B-B14F-4D97-AF65-F5344CB8AC3E}">
        <p14:creationId xmlns:p14="http://schemas.microsoft.com/office/powerpoint/2010/main" val="4246777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4" name="Google Shape;134;p22"/>
          <p:cNvSpPr txBox="1">
            <a:spLocks noGrp="1"/>
          </p:cNvSpPr>
          <p:nvPr>
            <p:ph type="title"/>
          </p:nvPr>
        </p:nvSpPr>
        <p:spPr>
          <a:xfrm>
            <a:off x="457200" y="163628"/>
            <a:ext cx="8229600" cy="808523"/>
          </a:xfrm>
          <a:prstGeom prst="rect">
            <a:avLst/>
          </a:prstGeom>
        </p:spPr>
        <p:txBody>
          <a:bodyPr spcFirstLastPara="1" wrap="square" lIns="91425" tIns="91425" rIns="91425" bIns="91425" anchor="t" anchorCtr="0">
            <a:normAutofit/>
          </a:bodyPr>
          <a:lstStyle/>
          <a:p>
            <a:pPr marL="0" lvl="0" indent="0" rtl="0">
              <a:spcBef>
                <a:spcPts val="0"/>
              </a:spcBef>
              <a:spcAft>
                <a:spcPts val="0"/>
              </a:spcAft>
              <a:buNone/>
            </a:pPr>
            <a:r>
              <a:rPr lang="en-GB" dirty="0">
                <a:latin typeface="Helvetica" pitchFamily="2" charset="0"/>
              </a:rPr>
              <a:t>Considering the Structure of the Text</a:t>
            </a:r>
            <a:endParaRPr dirty="0">
              <a:latin typeface="Helvetica" pitchFamily="2" charset="0"/>
            </a:endParaRPr>
          </a:p>
        </p:txBody>
      </p:sp>
      <p:sp>
        <p:nvSpPr>
          <p:cNvPr id="2" name="Google Shape;119;p20">
            <a:extLst>
              <a:ext uri="{FF2B5EF4-FFF2-40B4-BE49-F238E27FC236}">
                <a16:creationId xmlns:a16="http://schemas.microsoft.com/office/drawing/2014/main" id="{78AF9DA9-430C-8794-C53B-28B9697F0EFE}"/>
              </a:ext>
            </a:extLst>
          </p:cNvPr>
          <p:cNvSpPr txBox="1">
            <a:spLocks/>
          </p:cNvSpPr>
          <p:nvPr/>
        </p:nvSpPr>
        <p:spPr>
          <a:xfrm>
            <a:off x="365760" y="1111316"/>
            <a:ext cx="3712216" cy="3868556"/>
          </a:xfrm>
          <a:prstGeom prst="rect">
            <a:avLst/>
          </a:prstGeom>
          <a:solidFill>
            <a:srgbClr val="434343"/>
          </a:solidFill>
        </p:spPr>
        <p:txBody>
          <a:bodyPr spcFirstLastPara="1" vert="horz" wrap="square" lIns="91425" tIns="91425" rIns="91425" bIns="91425" rtlCol="0" anchor="t" anchorCtr="0">
            <a:noAutofit/>
          </a:bodyPr>
          <a:lstStyle>
            <a:defPPr marR="0" lvl="0" algn="l" rtl="0">
              <a:lnSpc>
                <a:spcPct val="100000"/>
              </a:lnSpc>
              <a:spcBef>
                <a:spcPts val="0"/>
              </a:spcBef>
              <a:spcAft>
                <a:spcPts val="0"/>
              </a:spcAft>
            </a:defPPr>
            <a:lvl1pPr marL="0" marR="0" lvl="0" indent="0" algn="l" rtl="0" eaLnBrk="1" hangingPunct="1">
              <a:lnSpc>
                <a:spcPct val="110000"/>
              </a:lnSpc>
              <a:spcBef>
                <a:spcPts val="0"/>
              </a:spcBef>
              <a:spcAft>
                <a:spcPts val="0"/>
              </a:spcAft>
              <a:buClr>
                <a:srgbClr val="000000"/>
              </a:buClr>
              <a:buFont typeface="Wingdings" panose="05000000000000000000" pitchFamily="2" charset="2"/>
              <a:buNone/>
              <a:defRPr kumimoji="1" sz="3200" b="0"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1pPr>
            <a:lvl2pPr marL="335720" marR="0" lvl="1" indent="-130957" algn="l" rtl="0" eaLnBrk="1" hangingPunct="1">
              <a:lnSpc>
                <a:spcPct val="100000"/>
              </a:lnSpc>
              <a:spcBef>
                <a:spcPts val="0"/>
              </a:spcBef>
              <a:spcAft>
                <a:spcPts val="0"/>
              </a:spcAft>
              <a:buClr>
                <a:srgbClr val="000000"/>
              </a:buClr>
              <a:buFont typeface="Wingdings" panose="05000000000000000000" pitchFamily="2" charset="2"/>
              <a:buChar char=""/>
              <a:tabLst/>
              <a:defRPr kumimoji="1" sz="2400" b="0"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2pPr>
            <a:lvl3pPr marL="540490" marR="0" lvl="2" indent="-138101" algn="l" rtl="0" eaLnBrk="1" hangingPunct="1">
              <a:lnSpc>
                <a:spcPct val="100000"/>
              </a:lnSpc>
              <a:spcBef>
                <a:spcPts val="0"/>
              </a:spcBef>
              <a:spcAft>
                <a:spcPts val="0"/>
              </a:spcAft>
              <a:buClr>
                <a:srgbClr val="000000"/>
              </a:buClr>
              <a:buFont typeface="游ゴシック" panose="020B0400000000000000" pitchFamily="50" charset="-128"/>
              <a:buChar char="-"/>
              <a:defRPr kumimoji="1" sz="2000" b="0"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3pPr>
            <a:lvl4pPr marL="741686" marR="0" lvl="3" indent="0" algn="l" rtl="0" eaLnBrk="1" hangingPunct="1">
              <a:lnSpc>
                <a:spcPct val="100000"/>
              </a:lnSpc>
              <a:spcBef>
                <a:spcPts val="0"/>
              </a:spcBef>
              <a:spcAft>
                <a:spcPts val="0"/>
              </a:spcAft>
              <a:buClr>
                <a:srgbClr val="000000"/>
              </a:buClr>
              <a:buFont typeface="Arial" panose="020B0604020202020204" pitchFamily="34" charset="0"/>
              <a:buNone/>
              <a:defRPr kumimoji="1" sz="2000" b="0"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4pPr>
            <a:lvl5pPr marL="672638" marR="0" lvl="4" indent="-132148" algn="l" rtl="0" eaLnBrk="1" hangingPunct="1">
              <a:lnSpc>
                <a:spcPct val="100000"/>
              </a:lnSpc>
              <a:spcBef>
                <a:spcPts val="0"/>
              </a:spcBef>
              <a:spcAft>
                <a:spcPts val="0"/>
              </a:spcAft>
              <a:buClr>
                <a:srgbClr val="000000"/>
              </a:buClr>
              <a:buFont typeface="Arial" panose="020B0604020202020204" pitchFamily="34" charset="0"/>
              <a:buChar char="•"/>
              <a:defRPr kumimoji="1" sz="1200" b="0" i="0" u="none" strike="noStrike" cap="none">
                <a:solidFill>
                  <a:srgbClr val="000000"/>
                </a:solidFill>
                <a:latin typeface="游ゴシック" panose="020B0400000000000000" pitchFamily="50" charset="-128"/>
                <a:ea typeface="游ゴシック" panose="020B0400000000000000" pitchFamily="50" charset="-128"/>
                <a:cs typeface="Arial"/>
                <a:sym typeface="Arial"/>
              </a:defRPr>
            </a:lvl5pPr>
            <a:lvl6pPr marR="0" lvl="5"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9pPr>
          </a:lstStyle>
          <a:p>
            <a:pPr lvl="0">
              <a:lnSpc>
                <a:spcPct val="95000"/>
              </a:lnSpc>
              <a:buClr>
                <a:schemeClr val="dk1"/>
              </a:buClr>
              <a:buSzPts val="275"/>
            </a:pPr>
            <a:r>
              <a:rPr lang="en-US" altLang="ja-JP" sz="1800" dirty="0">
                <a:solidFill>
                  <a:schemeClr val="lt1"/>
                </a:solidFill>
                <a:latin typeface="Helvetica" pitchFamily="2" charset="0"/>
              </a:rPr>
              <a:t>(Bibliography)</a:t>
            </a:r>
          </a:p>
          <a:p>
            <a:pPr lvl="0">
              <a:lnSpc>
                <a:spcPct val="95000"/>
              </a:lnSpc>
              <a:buClr>
                <a:schemeClr val="dk1"/>
              </a:buClr>
              <a:buSzPts val="275"/>
            </a:pPr>
            <a:r>
              <a:rPr lang="en-US" altLang="ja-JP" sz="1800" dirty="0">
                <a:solidFill>
                  <a:schemeClr val="lt1"/>
                </a:solidFill>
                <a:latin typeface="Helvetica" pitchFamily="2" charset="0"/>
              </a:rPr>
              <a:t>Title: My Paper</a:t>
            </a:r>
          </a:p>
          <a:p>
            <a:pPr lvl="0">
              <a:lnSpc>
                <a:spcPct val="95000"/>
              </a:lnSpc>
              <a:buClr>
                <a:schemeClr val="dk1"/>
              </a:buClr>
              <a:buSzPts val="275"/>
            </a:pPr>
            <a:r>
              <a:rPr lang="en-US" altLang="ja-JP" sz="1800" dirty="0">
                <a:solidFill>
                  <a:schemeClr val="lt1"/>
                </a:solidFill>
                <a:latin typeface="Helvetica" pitchFamily="2" charset="0"/>
              </a:rPr>
              <a:t>Author: Taro Yamada</a:t>
            </a:r>
          </a:p>
          <a:p>
            <a:pPr lvl="0">
              <a:lnSpc>
                <a:spcPct val="95000"/>
              </a:lnSpc>
              <a:buClr>
                <a:schemeClr val="dk1"/>
              </a:buClr>
              <a:buSzPts val="275"/>
            </a:pPr>
            <a:r>
              <a:rPr lang="en-US" altLang="ja-JP" sz="1800" dirty="0">
                <a:solidFill>
                  <a:schemeClr val="lt1"/>
                </a:solidFill>
                <a:latin typeface="Helvetica" pitchFamily="2" charset="0"/>
              </a:rPr>
              <a:t>Publisher: </a:t>
            </a:r>
            <a:r>
              <a:rPr lang="en-US" altLang="ja-JP" sz="1800" dirty="0" err="1">
                <a:solidFill>
                  <a:schemeClr val="lt1"/>
                </a:solidFill>
                <a:latin typeface="Helvetica" pitchFamily="2" charset="0"/>
              </a:rPr>
              <a:t>UOsaka</a:t>
            </a:r>
            <a:r>
              <a:rPr lang="en-US" altLang="ja-JP" sz="1800" dirty="0">
                <a:solidFill>
                  <a:schemeClr val="lt1"/>
                </a:solidFill>
                <a:latin typeface="Helvetica" pitchFamily="2" charset="0"/>
              </a:rPr>
              <a:t> Publishing</a:t>
            </a:r>
          </a:p>
          <a:p>
            <a:pPr lvl="0">
              <a:lnSpc>
                <a:spcPct val="95000"/>
              </a:lnSpc>
              <a:buClr>
                <a:schemeClr val="dk1"/>
              </a:buClr>
              <a:buSzPts val="275"/>
            </a:pPr>
            <a:r>
              <a:rPr lang="en-US" altLang="ja-JP" sz="1800" dirty="0">
                <a:solidFill>
                  <a:schemeClr val="lt1"/>
                </a:solidFill>
                <a:latin typeface="Helvetica" pitchFamily="2" charset="0"/>
              </a:rPr>
              <a:t>Year of Publication: 2025</a:t>
            </a:r>
            <a:br>
              <a:rPr lang="en-US" altLang="ja-JP" sz="1800" dirty="0">
                <a:solidFill>
                  <a:schemeClr val="lt1"/>
                </a:solidFill>
                <a:latin typeface="Helvetica" pitchFamily="2" charset="0"/>
              </a:rPr>
            </a:br>
            <a:endParaRPr lang="en-US" altLang="ja-JP" sz="1800" dirty="0">
              <a:solidFill>
                <a:schemeClr val="lt1"/>
              </a:solidFill>
              <a:latin typeface="Helvetica" pitchFamily="2" charset="0"/>
            </a:endParaRPr>
          </a:p>
          <a:p>
            <a:pPr lvl="0">
              <a:lnSpc>
                <a:spcPct val="95000"/>
              </a:lnSpc>
              <a:buClr>
                <a:schemeClr val="dk1"/>
              </a:buClr>
              <a:buSzPts val="275"/>
            </a:pPr>
            <a:r>
              <a:rPr lang="en-US" altLang="ja-JP" sz="1800" dirty="0">
                <a:solidFill>
                  <a:schemeClr val="lt1"/>
                </a:solidFill>
                <a:latin typeface="Helvetica" pitchFamily="2" charset="0"/>
              </a:rPr>
              <a:t>(Main Text)</a:t>
            </a:r>
          </a:p>
          <a:p>
            <a:pPr lvl="0">
              <a:lnSpc>
                <a:spcPct val="95000"/>
              </a:lnSpc>
              <a:buClr>
                <a:schemeClr val="dk1"/>
              </a:buClr>
              <a:buSzPts val="275"/>
            </a:pPr>
            <a:r>
              <a:rPr lang="en-US" altLang="ja-JP" sz="1800" dirty="0">
                <a:solidFill>
                  <a:schemeClr val="lt1"/>
                </a:solidFill>
                <a:latin typeface="Helvetica" pitchFamily="2" charset="0"/>
              </a:rPr>
              <a:t>My Paper</a:t>
            </a:r>
          </a:p>
          <a:p>
            <a:pPr lvl="0">
              <a:lnSpc>
                <a:spcPct val="95000"/>
              </a:lnSpc>
              <a:buClr>
                <a:schemeClr val="dk1"/>
              </a:buClr>
              <a:buSzPts val="275"/>
            </a:pPr>
            <a:r>
              <a:rPr lang="en-US" altLang="ja-JP" sz="1800" dirty="0">
                <a:solidFill>
                  <a:schemeClr val="lt1"/>
                </a:solidFill>
                <a:latin typeface="Helvetica" pitchFamily="2" charset="0"/>
              </a:rPr>
              <a:t>Taro Yamada</a:t>
            </a:r>
            <a:br>
              <a:rPr lang="en-US" altLang="ja-JP" sz="1800" dirty="0">
                <a:solidFill>
                  <a:schemeClr val="lt1"/>
                </a:solidFill>
                <a:latin typeface="Helvetica" pitchFamily="2" charset="0"/>
              </a:rPr>
            </a:br>
            <a:endParaRPr lang="en-US" altLang="ja-JP" sz="1800" dirty="0">
              <a:solidFill>
                <a:schemeClr val="lt1"/>
              </a:solidFill>
              <a:latin typeface="Helvetica" pitchFamily="2" charset="0"/>
            </a:endParaRPr>
          </a:p>
          <a:p>
            <a:pPr lvl="0">
              <a:lnSpc>
                <a:spcPct val="95000"/>
              </a:lnSpc>
              <a:buClr>
                <a:schemeClr val="dk1"/>
              </a:buClr>
              <a:buSzPts val="275"/>
            </a:pPr>
            <a:r>
              <a:rPr lang="en-US" altLang="ja-JP" sz="1800" dirty="0">
                <a:solidFill>
                  <a:schemeClr val="lt1"/>
                </a:solidFill>
                <a:latin typeface="Helvetica" pitchFamily="2" charset="0"/>
              </a:rPr>
              <a:t>Introduction</a:t>
            </a:r>
          </a:p>
          <a:p>
            <a:pPr lvl="0">
              <a:lnSpc>
                <a:spcPct val="95000"/>
              </a:lnSpc>
              <a:buClr>
                <a:schemeClr val="dk1"/>
              </a:buClr>
              <a:buSzPts val="275"/>
            </a:pPr>
            <a:r>
              <a:rPr lang="en-US" altLang="ja-JP" sz="1800" dirty="0">
                <a:solidFill>
                  <a:schemeClr val="lt1"/>
                </a:solidFill>
                <a:latin typeface="Helvetica" pitchFamily="2" charset="0"/>
              </a:rPr>
              <a:t>This is the introduction of my paper.</a:t>
            </a:r>
            <a:br>
              <a:rPr lang="en-US" altLang="ja-JP" sz="1800" dirty="0">
                <a:solidFill>
                  <a:schemeClr val="lt1"/>
                </a:solidFill>
                <a:latin typeface="Helvetica" pitchFamily="2" charset="0"/>
              </a:rPr>
            </a:br>
            <a:r>
              <a:rPr lang="en-US" altLang="ja-JP" sz="1800" dirty="0">
                <a:solidFill>
                  <a:schemeClr val="lt1"/>
                </a:solidFill>
                <a:latin typeface="Helvetica" pitchFamily="2" charset="0"/>
              </a:rPr>
              <a:t>…</a:t>
            </a:r>
          </a:p>
        </p:txBody>
      </p:sp>
      <p:sp>
        <p:nvSpPr>
          <p:cNvPr id="8" name="Google Shape;132;p22">
            <a:extLst>
              <a:ext uri="{FF2B5EF4-FFF2-40B4-BE49-F238E27FC236}">
                <a16:creationId xmlns:a16="http://schemas.microsoft.com/office/drawing/2014/main" id="{A04E1A7B-9822-5859-49C0-7726DF2A263E}"/>
              </a:ext>
            </a:extLst>
          </p:cNvPr>
          <p:cNvSpPr txBox="1">
            <a:spLocks/>
          </p:cNvSpPr>
          <p:nvPr/>
        </p:nvSpPr>
        <p:spPr>
          <a:xfrm>
            <a:off x="4491990" y="1206774"/>
            <a:ext cx="4652010" cy="3868556"/>
          </a:xfrm>
          <a:prstGeom prst="rect">
            <a:avLst/>
          </a:prstGeom>
        </p:spPr>
        <p:txBody>
          <a:bodyPr spcFirstLastPara="1" vert="horz" wrap="square" lIns="91425" tIns="91425" rIns="91425" bIns="91425" rtlCol="0" anchor="t" anchorCtr="0">
            <a:normAutofit/>
          </a:bodyPr>
          <a:lstStyle>
            <a:defPPr marR="0" lvl="0" algn="l" rtl="0">
              <a:lnSpc>
                <a:spcPct val="100000"/>
              </a:lnSpc>
              <a:spcBef>
                <a:spcPts val="0"/>
              </a:spcBef>
              <a:spcAft>
                <a:spcPts val="0"/>
              </a:spcAft>
            </a:defPPr>
            <a:lvl1pPr marL="419090" marR="0" lvl="0" indent="-342892" algn="l" rtl="0" eaLnBrk="1" hangingPunct="1">
              <a:lnSpc>
                <a:spcPct val="110000"/>
              </a:lnSpc>
              <a:spcBef>
                <a:spcPts val="0"/>
              </a:spcBef>
              <a:spcAft>
                <a:spcPts val="0"/>
              </a:spcAft>
              <a:buClr>
                <a:srgbClr val="000000"/>
              </a:buClr>
              <a:buFont typeface="Arial" panose="020B0604020202020204" pitchFamily="34" charset="0"/>
              <a:buChar char="•"/>
              <a:defRPr kumimoji="1" sz="2800" b="0"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1pPr>
            <a:lvl2pPr marL="0" marR="0" lvl="1" indent="0" algn="l" rtl="0" eaLnBrk="1" hangingPunct="1">
              <a:lnSpc>
                <a:spcPct val="100000"/>
              </a:lnSpc>
              <a:spcBef>
                <a:spcPts val="0"/>
              </a:spcBef>
              <a:spcAft>
                <a:spcPts val="0"/>
              </a:spcAft>
              <a:buClr>
                <a:srgbClr val="000000"/>
              </a:buClr>
              <a:buFont typeface="Arial" panose="020B0604020202020204" pitchFamily="34" charset="0"/>
              <a:buNone/>
              <a:defRPr kumimoji="1" sz="2000" b="0" i="0" u="none" strike="noStrike" cap="none">
                <a:solidFill>
                  <a:srgbClr val="000000"/>
                </a:solidFill>
                <a:latin typeface="Arial"/>
                <a:ea typeface="Arial"/>
                <a:cs typeface="Arial"/>
                <a:sym typeface="Arial"/>
              </a:defRPr>
            </a:lvl2pPr>
            <a:lvl3pPr marL="457189" marR="0" lvl="2" indent="-457189" algn="l" rtl="0" eaLnBrk="1" hangingPunct="1">
              <a:lnSpc>
                <a:spcPct val="100000"/>
              </a:lnSpc>
              <a:spcBef>
                <a:spcPts val="0"/>
              </a:spcBef>
              <a:spcAft>
                <a:spcPts val="0"/>
              </a:spcAft>
              <a:buClr>
                <a:srgbClr val="000000"/>
              </a:buClr>
              <a:buFont typeface="Arial" panose="020B0604020202020204" pitchFamily="34" charset="0"/>
              <a:buChar char="•"/>
              <a:defRPr kumimoji="1" sz="2000" b="0" i="0" u="none" strike="noStrike" cap="none">
                <a:solidFill>
                  <a:srgbClr val="000000"/>
                </a:solidFill>
                <a:latin typeface="Arial"/>
                <a:ea typeface="Arial"/>
                <a:cs typeface="Arial"/>
                <a:sym typeface="Arial"/>
              </a:defRPr>
            </a:lvl3pPr>
            <a:lvl4pPr marL="457189" marR="0" lvl="3" indent="-457189" algn="l" rtl="0" eaLnBrk="1" hangingPunct="1">
              <a:lnSpc>
                <a:spcPct val="100000"/>
              </a:lnSpc>
              <a:spcBef>
                <a:spcPts val="0"/>
              </a:spcBef>
              <a:spcAft>
                <a:spcPts val="0"/>
              </a:spcAft>
              <a:buClr>
                <a:srgbClr val="000000"/>
              </a:buClr>
              <a:buFont typeface="Arial" panose="020B0604020202020204" pitchFamily="34" charset="0"/>
              <a:buChar char="•"/>
              <a:defRPr kumimoji="1" sz="2000" b="0" i="0" u="none" strike="noStrike" cap="none">
                <a:solidFill>
                  <a:srgbClr val="000000"/>
                </a:solidFill>
                <a:latin typeface="Arial"/>
                <a:ea typeface="Arial"/>
                <a:cs typeface="Arial"/>
                <a:sym typeface="Arial"/>
              </a:defRPr>
            </a:lvl4pPr>
            <a:lvl5pPr marL="457189" marR="0" lvl="4" indent="-457189" algn="l" rtl="0" eaLnBrk="1" hangingPunct="1">
              <a:lnSpc>
                <a:spcPct val="100000"/>
              </a:lnSpc>
              <a:spcBef>
                <a:spcPts val="0"/>
              </a:spcBef>
              <a:spcAft>
                <a:spcPts val="0"/>
              </a:spcAft>
              <a:buClr>
                <a:srgbClr val="000000"/>
              </a:buClr>
              <a:buFont typeface="Arial" panose="020B0604020202020204" pitchFamily="34" charset="0"/>
              <a:buChar char="•"/>
              <a:defRPr kumimoji="1" sz="20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9pPr>
          </a:lstStyle>
          <a:p>
            <a:pPr marL="457200" indent="-355600">
              <a:buSzPts val="2000"/>
              <a:buFont typeface="Arial" panose="020B0604020202020204" pitchFamily="34" charset="0"/>
              <a:buAutoNum type="arabicPeriod"/>
            </a:pPr>
            <a:r>
              <a:rPr lang="en-US" altLang="ja-JP" sz="2000" b="1" dirty="0">
                <a:latin typeface="Helvetica" pitchFamily="2" charset="0"/>
              </a:rPr>
              <a:t>Understand the overall structure of the text</a:t>
            </a:r>
          </a:p>
          <a:p>
            <a:pPr marL="457200" indent="-342900">
              <a:buSzPts val="1800"/>
              <a:buFont typeface="Arial" panose="020B0604020202020204" pitchFamily="34" charset="0"/>
              <a:buChar char="●"/>
            </a:pPr>
            <a:r>
              <a:rPr lang="en-GB" altLang="ja-JP" sz="1800" dirty="0">
                <a:latin typeface="Helvetica" pitchFamily="2" charset="0"/>
              </a:rPr>
              <a:t>Bibliography</a:t>
            </a:r>
            <a:r>
              <a:rPr lang="ja-JP" altLang="en-US" sz="1800">
                <a:latin typeface="Helvetica" pitchFamily="2" charset="0"/>
              </a:rPr>
              <a:t> </a:t>
            </a:r>
            <a:r>
              <a:rPr lang="en-US" altLang="ja-JP" sz="1800" dirty="0">
                <a:latin typeface="Helvetica" pitchFamily="2" charset="0"/>
              </a:rPr>
              <a:t>--- </a:t>
            </a:r>
            <a:r>
              <a:rPr lang="en-US" altLang="ja" sz="1800" dirty="0" err="1">
                <a:latin typeface="Helvetica" pitchFamily="2" charset="0"/>
              </a:rPr>
              <a:t>teiHeader</a:t>
            </a:r>
            <a:r>
              <a:rPr lang="en-US" altLang="ja" sz="1800" dirty="0">
                <a:latin typeface="Helvetica" pitchFamily="2" charset="0"/>
              </a:rPr>
              <a:t> </a:t>
            </a:r>
            <a:r>
              <a:rPr lang="en-GB" altLang="ja" sz="1800" dirty="0">
                <a:latin typeface="Helvetica" pitchFamily="2" charset="0"/>
              </a:rPr>
              <a:t>tag</a:t>
            </a:r>
            <a:endParaRPr lang="ja-JP" altLang="en-US" sz="1800">
              <a:latin typeface="Helvetica" pitchFamily="2" charset="0"/>
            </a:endParaRPr>
          </a:p>
          <a:p>
            <a:pPr marL="457200" indent="-342900">
              <a:buSzPts val="1800"/>
              <a:buFont typeface="Arial" panose="020B0604020202020204" pitchFamily="34" charset="0"/>
              <a:buChar char="●"/>
            </a:pPr>
            <a:r>
              <a:rPr lang="en-GB" altLang="ja-JP" sz="1800" dirty="0">
                <a:latin typeface="Helvetica" pitchFamily="2" charset="0"/>
              </a:rPr>
              <a:t>Main</a:t>
            </a:r>
            <a:r>
              <a:rPr lang="en-US" altLang="ja-JP" sz="1800" dirty="0">
                <a:latin typeface="Helvetica" pitchFamily="2" charset="0"/>
              </a:rPr>
              <a:t> </a:t>
            </a:r>
            <a:r>
              <a:rPr lang="en-GB" altLang="ja-JP" sz="1800" dirty="0">
                <a:latin typeface="Helvetica" pitchFamily="2" charset="0"/>
              </a:rPr>
              <a:t>Text</a:t>
            </a:r>
            <a:r>
              <a:rPr lang="ja-JP" altLang="en-US" sz="1800">
                <a:latin typeface="Helvetica" pitchFamily="2" charset="0"/>
              </a:rPr>
              <a:t> </a:t>
            </a:r>
            <a:r>
              <a:rPr lang="en-US" altLang="ja-JP" sz="1800" dirty="0">
                <a:latin typeface="Helvetica" pitchFamily="2" charset="0"/>
              </a:rPr>
              <a:t>--- </a:t>
            </a:r>
            <a:r>
              <a:rPr lang="en-US" altLang="ja" sz="1800" dirty="0">
                <a:latin typeface="Helvetica" pitchFamily="2" charset="0"/>
              </a:rPr>
              <a:t>text </a:t>
            </a:r>
            <a:r>
              <a:rPr lang="en-GB" altLang="ja" sz="1800" dirty="0">
                <a:latin typeface="Helvetica" pitchFamily="2" charset="0"/>
              </a:rPr>
              <a:t>tag</a:t>
            </a:r>
            <a:endParaRPr lang="ja-JP" altLang="en-US" sz="1800">
              <a:latin typeface="Helvetica" pitchFamily="2" charset="0"/>
            </a:endParaRPr>
          </a:p>
          <a:p>
            <a:pPr marL="914400" lvl="1" indent="-342900">
              <a:buSzPts val="1800"/>
              <a:buFont typeface="Arial" panose="020B0604020202020204" pitchFamily="34" charset="0"/>
              <a:buChar char="○"/>
            </a:pPr>
            <a:r>
              <a:rPr lang="en-GB" altLang="ja-JP" sz="1800" dirty="0">
                <a:latin typeface="Helvetica" pitchFamily="2" charset="0"/>
                <a:ea typeface="BIZ UDPGothic" panose="020B0400000000000000" pitchFamily="34" charset="-128"/>
              </a:rPr>
              <a:t>Chapter</a:t>
            </a:r>
            <a:endParaRPr lang="ja-JP" altLang="en-US" sz="1800">
              <a:latin typeface="Helvetica" pitchFamily="2" charset="0"/>
              <a:ea typeface="BIZ UDPGothic" panose="020B0400000000000000" pitchFamily="34" charset="-128"/>
            </a:endParaRPr>
          </a:p>
          <a:p>
            <a:pPr marL="914400" lvl="1" indent="-342900">
              <a:buSzPts val="1800"/>
              <a:buFont typeface="Arial" panose="020B0604020202020204" pitchFamily="34" charset="0"/>
              <a:buChar char="○"/>
            </a:pPr>
            <a:r>
              <a:rPr lang="en-GB" altLang="ja-JP" sz="1800" dirty="0">
                <a:latin typeface="Helvetica" pitchFamily="2" charset="0"/>
                <a:ea typeface="BIZ UDPGothic" panose="020B0400000000000000" pitchFamily="34" charset="-128"/>
              </a:rPr>
              <a:t>Paragraphs</a:t>
            </a:r>
            <a:endParaRPr lang="ja-JP" altLang="en-US" sz="1800">
              <a:latin typeface="Helvetica" pitchFamily="2" charset="0"/>
              <a:ea typeface="BIZ UDPGothic" panose="020B0400000000000000" pitchFamily="34" charset="-128"/>
            </a:endParaRPr>
          </a:p>
          <a:p>
            <a:pPr marL="914400" lvl="1" indent="-342900">
              <a:buSzPts val="1800"/>
              <a:buFont typeface="Arial" panose="020B0604020202020204" pitchFamily="34" charset="0"/>
              <a:buChar char="○"/>
            </a:pPr>
            <a:r>
              <a:rPr lang="en-GB" altLang="ja-JP" sz="1800" dirty="0">
                <a:latin typeface="Helvetica" pitchFamily="2" charset="0"/>
                <a:ea typeface="BIZ UDPGothic" panose="020B0400000000000000" pitchFamily="34" charset="-128"/>
              </a:rPr>
              <a:t>Section</a:t>
            </a:r>
            <a:r>
              <a:rPr lang="en-US" altLang="ja-JP" sz="1800" dirty="0">
                <a:latin typeface="Helvetica" pitchFamily="2" charset="0"/>
                <a:ea typeface="BIZ UDPGothic" panose="020B0400000000000000" pitchFamily="34" charset="-128"/>
              </a:rPr>
              <a:t> </a:t>
            </a:r>
            <a:r>
              <a:rPr lang="en-GB" altLang="ja-JP" sz="1800" dirty="0">
                <a:latin typeface="Helvetica" pitchFamily="2" charset="0"/>
                <a:ea typeface="BIZ UDPGothic" panose="020B0400000000000000" pitchFamily="34" charset="-128"/>
              </a:rPr>
              <a:t>breaks</a:t>
            </a:r>
            <a:endParaRPr lang="ja-JP" altLang="en-US" sz="1800">
              <a:latin typeface="Helvetica" pitchFamily="2" charset="0"/>
              <a:ea typeface="BIZ UDPGothic" panose="020B0400000000000000" pitchFamily="34" charset="-128"/>
            </a:endParaRPr>
          </a:p>
          <a:p>
            <a:pPr marL="914400" lvl="1" indent="-342900">
              <a:buSzPts val="1800"/>
              <a:buFont typeface="Arial" panose="020B0604020202020204" pitchFamily="34" charset="0"/>
              <a:buChar char="○"/>
            </a:pPr>
            <a:r>
              <a:rPr lang="en-GB" altLang="ja-JP" sz="1800" dirty="0">
                <a:latin typeface="Helvetica" pitchFamily="2" charset="0"/>
                <a:ea typeface="BIZ UDPGothic" panose="020B0400000000000000" pitchFamily="34" charset="-128"/>
              </a:rPr>
              <a:t>Annotations</a:t>
            </a:r>
            <a:endParaRPr lang="ja-JP" altLang="en-US" sz="1800">
              <a:latin typeface="Helvetica" pitchFamily="2" charset="0"/>
              <a:ea typeface="BIZ UDPGothic" panose="020B0400000000000000" pitchFamily="34" charset="-128"/>
            </a:endParaRPr>
          </a:p>
          <a:p>
            <a:pPr marL="914400" lvl="1" indent="-342900">
              <a:buSzPts val="1800"/>
              <a:buFont typeface="Arial" panose="020B0604020202020204" pitchFamily="34" charset="0"/>
              <a:buChar char="○"/>
            </a:pPr>
            <a:r>
              <a:rPr lang="en-GB" altLang="ja-JP" sz="1800" dirty="0">
                <a:latin typeface="Helvetica" pitchFamily="2" charset="0"/>
                <a:ea typeface="BIZ UDPGothic" panose="020B0400000000000000" pitchFamily="34" charset="-128"/>
              </a:rPr>
              <a:t>Quotations</a:t>
            </a:r>
            <a:endParaRPr lang="ja-JP" altLang="en-US" sz="1800" dirty="0">
              <a:latin typeface="Helvetica" pitchFamily="2" charset="0"/>
              <a:ea typeface="BIZ UDPGothic" panose="020B0400000000000000" pitchFamily="34"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3"/>
          <p:cNvSpPr txBox="1">
            <a:spLocks noGrp="1"/>
          </p:cNvSpPr>
          <p:nvPr>
            <p:ph type="title"/>
          </p:nvPr>
        </p:nvSpPr>
        <p:spPr>
          <a:xfrm>
            <a:off x="457200" y="221380"/>
            <a:ext cx="8229600" cy="838201"/>
          </a:xfrm>
          <a:prstGeom prst="rect">
            <a:avLst/>
          </a:prstGeom>
        </p:spPr>
        <p:txBody>
          <a:bodyPr spcFirstLastPara="1" wrap="square" lIns="91425" tIns="91425" rIns="91425" bIns="91425" anchor="t" anchorCtr="0">
            <a:normAutofit/>
          </a:bodyPr>
          <a:lstStyle/>
          <a:p>
            <a:pPr marL="0" lvl="0" indent="0" rtl="0">
              <a:spcBef>
                <a:spcPts val="0"/>
              </a:spcBef>
              <a:spcAft>
                <a:spcPts val="0"/>
              </a:spcAft>
              <a:buNone/>
            </a:pPr>
            <a:r>
              <a:rPr lang="en-GB" altLang="ja" dirty="0">
                <a:latin typeface="Helvetica" pitchFamily="2" charset="0"/>
              </a:rPr>
              <a:t>Starting with the Essential Tags</a:t>
            </a:r>
            <a:endParaRPr dirty="0">
              <a:latin typeface="Helvetica" pitchFamily="2" charset="0"/>
            </a:endParaRPr>
          </a:p>
        </p:txBody>
      </p:sp>
      <p:sp>
        <p:nvSpPr>
          <p:cNvPr id="142" name="Google Shape;142;p23"/>
          <p:cNvSpPr txBox="1">
            <a:spLocks noGrp="1"/>
          </p:cNvSpPr>
          <p:nvPr>
            <p:ph idx="1"/>
          </p:nvPr>
        </p:nvSpPr>
        <p:spPr>
          <a:xfrm>
            <a:off x="128447" y="1093874"/>
            <a:ext cx="4514177" cy="838201"/>
          </a:xfrm>
          <a:prstGeom prst="rect">
            <a:avLst/>
          </a:prstGeom>
        </p:spPr>
        <p:txBody>
          <a:bodyPr spcFirstLastPara="1" wrap="square" lIns="91425" tIns="91425" rIns="91425" bIns="91425" anchor="t" anchorCtr="0">
            <a:normAutofit/>
          </a:bodyPr>
          <a:lstStyle/>
          <a:p>
            <a:r>
              <a:rPr lang="en-US" sz="1600" dirty="0">
                <a:latin typeface="Helvetica" pitchFamily="2" charset="0"/>
              </a:rPr>
              <a:t>Let’s try expressing the main structure of the text using basic tags</a:t>
            </a:r>
          </a:p>
          <a:p>
            <a:pPr marL="0" lvl="0" indent="0" algn="l" rtl="0">
              <a:spcBef>
                <a:spcPts val="0"/>
              </a:spcBef>
              <a:spcAft>
                <a:spcPts val="0"/>
              </a:spcAft>
              <a:buNone/>
            </a:pPr>
            <a:endParaRPr lang="en-US" altLang="ja-JP" sz="1600" dirty="0">
              <a:latin typeface="Helvetica" pitchFamily="2" charset="0"/>
            </a:endParaRPr>
          </a:p>
        </p:txBody>
      </p:sp>
      <p:sp>
        <p:nvSpPr>
          <p:cNvPr id="144" name="Google Shape;144;p23"/>
          <p:cNvSpPr txBox="1">
            <a:spLocks noGrp="1"/>
          </p:cNvSpPr>
          <p:nvPr>
            <p:ph type="body" idx="4294967295"/>
          </p:nvPr>
        </p:nvSpPr>
        <p:spPr>
          <a:xfrm>
            <a:off x="4572000" y="1813160"/>
            <a:ext cx="4312119" cy="3186129"/>
          </a:xfrm>
          <a:prstGeom prst="rect">
            <a:avLst/>
          </a:prstGeom>
          <a:noFill/>
        </p:spPr>
        <p:txBody>
          <a:bodyPr spcFirstLastPara="1" wrap="square" lIns="91425" tIns="91425" rIns="91425" bIns="91425" anchor="t" anchorCtr="0">
            <a:noAutofit/>
          </a:bodyPr>
          <a:lstStyle/>
          <a:p>
            <a:pPr marL="0" lvl="0" indent="0" algn="l" rtl="0">
              <a:lnSpc>
                <a:spcPct val="95000"/>
              </a:lnSpc>
              <a:spcBef>
                <a:spcPts val="0"/>
              </a:spcBef>
              <a:spcAft>
                <a:spcPts val="0"/>
              </a:spcAft>
              <a:buSzPts val="275"/>
              <a:buNone/>
            </a:pPr>
            <a:r>
              <a:rPr lang="ja" sz="1350" dirty="0">
                <a:solidFill>
                  <a:schemeClr val="tx1">
                    <a:lumMod val="75000"/>
                  </a:schemeClr>
                </a:solidFill>
                <a:latin typeface="Helvetica" pitchFamily="2" charset="0"/>
              </a:rPr>
              <a:t>&lt;TEI&gt;</a:t>
            </a:r>
            <a:endParaRPr sz="1350" dirty="0">
              <a:solidFill>
                <a:schemeClr val="tx1">
                  <a:lumMod val="75000"/>
                </a:schemeClr>
              </a:solidFill>
              <a:latin typeface="Helvetica" pitchFamily="2" charset="0"/>
            </a:endParaRPr>
          </a:p>
          <a:p>
            <a:pPr marL="0" lvl="0" indent="0" algn="l" rtl="0">
              <a:lnSpc>
                <a:spcPct val="95000"/>
              </a:lnSpc>
              <a:spcBef>
                <a:spcPts val="0"/>
              </a:spcBef>
              <a:spcAft>
                <a:spcPts val="0"/>
              </a:spcAft>
              <a:buSzPts val="275"/>
              <a:buNone/>
            </a:pPr>
            <a:r>
              <a:rPr lang="ja" sz="1350" dirty="0">
                <a:solidFill>
                  <a:schemeClr val="tx1">
                    <a:lumMod val="75000"/>
                  </a:schemeClr>
                </a:solidFill>
                <a:latin typeface="Helvetica" pitchFamily="2" charset="0"/>
              </a:rPr>
              <a:t>  &lt;teiHeader&gt;</a:t>
            </a:r>
            <a:endParaRPr sz="1350" dirty="0">
              <a:solidFill>
                <a:schemeClr val="tx1">
                  <a:lumMod val="75000"/>
                </a:schemeClr>
              </a:solidFill>
              <a:latin typeface="Helvetica" pitchFamily="2" charset="0"/>
            </a:endParaRPr>
          </a:p>
          <a:p>
            <a:pPr marL="0" lvl="0" indent="0" algn="l" rtl="0">
              <a:lnSpc>
                <a:spcPct val="95000"/>
              </a:lnSpc>
              <a:spcBef>
                <a:spcPts val="0"/>
              </a:spcBef>
              <a:spcAft>
                <a:spcPts val="0"/>
              </a:spcAft>
              <a:buSzPts val="275"/>
              <a:buNone/>
            </a:pPr>
            <a:r>
              <a:rPr lang="ja" sz="1350" dirty="0">
                <a:solidFill>
                  <a:schemeClr val="tx1">
                    <a:lumMod val="75000"/>
                  </a:schemeClr>
                </a:solidFill>
                <a:latin typeface="Helvetica" pitchFamily="2" charset="0"/>
              </a:rPr>
              <a:t>        &lt;title&gt;</a:t>
            </a:r>
            <a:r>
              <a:rPr lang="en-GB" altLang="ja" sz="1350" dirty="0">
                <a:solidFill>
                  <a:schemeClr val="tx1">
                    <a:lumMod val="75000"/>
                  </a:schemeClr>
                </a:solidFill>
                <a:latin typeface="Helvetica" pitchFamily="2" charset="0"/>
              </a:rPr>
              <a:t>My Paper</a:t>
            </a:r>
            <a:r>
              <a:rPr lang="ja" sz="1350" dirty="0">
                <a:solidFill>
                  <a:schemeClr val="tx1">
                    <a:lumMod val="75000"/>
                  </a:schemeClr>
                </a:solidFill>
                <a:latin typeface="Helvetica" pitchFamily="2" charset="0"/>
              </a:rPr>
              <a:t>&lt;/title&gt;</a:t>
            </a:r>
            <a:endParaRPr sz="1350" dirty="0">
              <a:solidFill>
                <a:schemeClr val="tx1">
                  <a:lumMod val="75000"/>
                </a:schemeClr>
              </a:solidFill>
              <a:latin typeface="Helvetica" pitchFamily="2" charset="0"/>
            </a:endParaRPr>
          </a:p>
          <a:p>
            <a:pPr marL="0" lvl="0" indent="0" algn="l" rtl="0">
              <a:lnSpc>
                <a:spcPct val="95000"/>
              </a:lnSpc>
              <a:spcBef>
                <a:spcPts val="0"/>
              </a:spcBef>
              <a:spcAft>
                <a:spcPts val="0"/>
              </a:spcAft>
              <a:buSzPts val="275"/>
              <a:buNone/>
            </a:pPr>
            <a:r>
              <a:rPr lang="ja" sz="1350" dirty="0">
                <a:solidFill>
                  <a:schemeClr val="tx1">
                    <a:lumMod val="75000"/>
                  </a:schemeClr>
                </a:solidFill>
                <a:latin typeface="Helvetica" pitchFamily="2" charset="0"/>
              </a:rPr>
              <a:t>        &lt;author&gt;</a:t>
            </a:r>
            <a:r>
              <a:rPr lang="en-GB" altLang="ja" sz="1350" dirty="0">
                <a:solidFill>
                  <a:schemeClr val="tx1">
                    <a:lumMod val="75000"/>
                  </a:schemeClr>
                </a:solidFill>
                <a:latin typeface="Helvetica" pitchFamily="2" charset="0"/>
              </a:rPr>
              <a:t>Taro Yamada</a:t>
            </a:r>
            <a:r>
              <a:rPr lang="ja" sz="1350" dirty="0">
                <a:solidFill>
                  <a:schemeClr val="tx1">
                    <a:lumMod val="75000"/>
                  </a:schemeClr>
                </a:solidFill>
                <a:latin typeface="Helvetica" pitchFamily="2" charset="0"/>
              </a:rPr>
              <a:t>&lt;/author&gt;</a:t>
            </a:r>
            <a:endParaRPr sz="1350" dirty="0">
              <a:solidFill>
                <a:schemeClr val="tx1">
                  <a:lumMod val="75000"/>
                </a:schemeClr>
              </a:solidFill>
              <a:latin typeface="Helvetica" pitchFamily="2" charset="0"/>
            </a:endParaRPr>
          </a:p>
          <a:p>
            <a:pPr marL="0" lvl="0" indent="0" algn="l" rtl="0">
              <a:lnSpc>
                <a:spcPct val="95000"/>
              </a:lnSpc>
              <a:spcBef>
                <a:spcPts val="0"/>
              </a:spcBef>
              <a:spcAft>
                <a:spcPts val="0"/>
              </a:spcAft>
              <a:buSzPts val="275"/>
              <a:buNone/>
            </a:pPr>
            <a:r>
              <a:rPr lang="ja" sz="1350" dirty="0">
                <a:solidFill>
                  <a:schemeClr val="tx1">
                    <a:lumMod val="75000"/>
                  </a:schemeClr>
                </a:solidFill>
                <a:latin typeface="Helvetica" pitchFamily="2" charset="0"/>
              </a:rPr>
              <a:t>        &lt;publisher&gt;</a:t>
            </a:r>
            <a:r>
              <a:rPr lang="en-GB" altLang="ja" sz="1350" dirty="0" err="1">
                <a:solidFill>
                  <a:schemeClr val="tx1">
                    <a:lumMod val="75000"/>
                  </a:schemeClr>
                </a:solidFill>
                <a:latin typeface="Helvetica" pitchFamily="2" charset="0"/>
              </a:rPr>
              <a:t>UOsaka</a:t>
            </a:r>
            <a:r>
              <a:rPr lang="en-GB" altLang="ja" sz="1350" dirty="0">
                <a:solidFill>
                  <a:schemeClr val="tx1">
                    <a:lumMod val="75000"/>
                  </a:schemeClr>
                </a:solidFill>
                <a:latin typeface="Helvetica" pitchFamily="2" charset="0"/>
              </a:rPr>
              <a:t> Publishing</a:t>
            </a:r>
            <a:r>
              <a:rPr lang="ja" sz="1350" dirty="0">
                <a:solidFill>
                  <a:schemeClr val="tx1">
                    <a:lumMod val="75000"/>
                  </a:schemeClr>
                </a:solidFill>
                <a:latin typeface="Helvetica" pitchFamily="2" charset="0"/>
              </a:rPr>
              <a:t>&lt;/publisher&gt;</a:t>
            </a:r>
            <a:endParaRPr sz="1350" dirty="0">
              <a:solidFill>
                <a:schemeClr val="tx1">
                  <a:lumMod val="75000"/>
                </a:schemeClr>
              </a:solidFill>
              <a:latin typeface="Helvetica" pitchFamily="2" charset="0"/>
            </a:endParaRPr>
          </a:p>
          <a:p>
            <a:pPr marL="0" lvl="0" indent="0" algn="l" rtl="0">
              <a:lnSpc>
                <a:spcPct val="95000"/>
              </a:lnSpc>
              <a:spcBef>
                <a:spcPts val="0"/>
              </a:spcBef>
              <a:spcAft>
                <a:spcPts val="0"/>
              </a:spcAft>
              <a:buSzPts val="275"/>
              <a:buNone/>
            </a:pPr>
            <a:r>
              <a:rPr lang="ja" sz="1350" dirty="0">
                <a:solidFill>
                  <a:schemeClr val="tx1">
                    <a:lumMod val="75000"/>
                  </a:schemeClr>
                </a:solidFill>
                <a:latin typeface="Helvetica" pitchFamily="2" charset="0"/>
              </a:rPr>
              <a:t>        &lt;date&gt;2024&lt;/date&gt;</a:t>
            </a:r>
            <a:endParaRPr sz="1350" dirty="0">
              <a:solidFill>
                <a:schemeClr val="tx1">
                  <a:lumMod val="75000"/>
                </a:schemeClr>
              </a:solidFill>
              <a:latin typeface="Helvetica" pitchFamily="2" charset="0"/>
            </a:endParaRPr>
          </a:p>
          <a:p>
            <a:pPr marL="0" lvl="0" indent="0" algn="l" rtl="0">
              <a:lnSpc>
                <a:spcPct val="95000"/>
              </a:lnSpc>
              <a:spcBef>
                <a:spcPts val="0"/>
              </a:spcBef>
              <a:spcAft>
                <a:spcPts val="0"/>
              </a:spcAft>
              <a:buSzPts val="275"/>
              <a:buNone/>
            </a:pPr>
            <a:r>
              <a:rPr lang="ja" sz="1350" dirty="0">
                <a:solidFill>
                  <a:schemeClr val="tx1">
                    <a:lumMod val="75000"/>
                  </a:schemeClr>
                </a:solidFill>
                <a:latin typeface="Helvetica" pitchFamily="2" charset="0"/>
              </a:rPr>
              <a:t>  &lt;/teiHeader&gt;</a:t>
            </a:r>
            <a:endParaRPr sz="1350" dirty="0">
              <a:solidFill>
                <a:schemeClr val="tx1">
                  <a:lumMod val="75000"/>
                </a:schemeClr>
              </a:solidFill>
              <a:latin typeface="Helvetica" pitchFamily="2" charset="0"/>
            </a:endParaRPr>
          </a:p>
          <a:p>
            <a:pPr marL="0" lvl="0" indent="0" algn="l" rtl="0">
              <a:lnSpc>
                <a:spcPct val="95000"/>
              </a:lnSpc>
              <a:spcBef>
                <a:spcPts val="0"/>
              </a:spcBef>
              <a:spcAft>
                <a:spcPts val="0"/>
              </a:spcAft>
              <a:buSzPts val="275"/>
              <a:buNone/>
            </a:pPr>
            <a:r>
              <a:rPr lang="ja" sz="1350" dirty="0">
                <a:solidFill>
                  <a:schemeClr val="tx1">
                    <a:lumMod val="75000"/>
                  </a:schemeClr>
                </a:solidFill>
                <a:latin typeface="Helvetica" pitchFamily="2" charset="0"/>
              </a:rPr>
              <a:t>  &lt;text&gt;</a:t>
            </a:r>
            <a:endParaRPr sz="1350" dirty="0">
              <a:solidFill>
                <a:schemeClr val="tx1">
                  <a:lumMod val="75000"/>
                </a:schemeClr>
              </a:solidFill>
              <a:latin typeface="Helvetica" pitchFamily="2" charset="0"/>
            </a:endParaRPr>
          </a:p>
          <a:p>
            <a:pPr marL="0" lvl="0" indent="0" algn="l" rtl="0">
              <a:lnSpc>
                <a:spcPct val="95000"/>
              </a:lnSpc>
              <a:spcBef>
                <a:spcPts val="0"/>
              </a:spcBef>
              <a:spcAft>
                <a:spcPts val="0"/>
              </a:spcAft>
              <a:buSzPts val="275"/>
              <a:buNone/>
            </a:pPr>
            <a:r>
              <a:rPr lang="ja" sz="1350" dirty="0">
                <a:solidFill>
                  <a:schemeClr val="tx1">
                    <a:lumMod val="75000"/>
                  </a:schemeClr>
                </a:solidFill>
                <a:latin typeface="Helvetica" pitchFamily="2" charset="0"/>
              </a:rPr>
              <a:t>    &lt;body&gt;</a:t>
            </a:r>
            <a:endParaRPr sz="1350" dirty="0">
              <a:solidFill>
                <a:schemeClr val="tx1">
                  <a:lumMod val="75000"/>
                </a:schemeClr>
              </a:solidFill>
              <a:latin typeface="Helvetica" pitchFamily="2" charset="0"/>
            </a:endParaRPr>
          </a:p>
          <a:p>
            <a:pPr marL="0" lvl="0" indent="0" algn="l" rtl="0">
              <a:lnSpc>
                <a:spcPct val="95000"/>
              </a:lnSpc>
              <a:spcBef>
                <a:spcPts val="0"/>
              </a:spcBef>
              <a:spcAft>
                <a:spcPts val="0"/>
              </a:spcAft>
              <a:buSzPts val="275"/>
              <a:buNone/>
            </a:pPr>
            <a:r>
              <a:rPr lang="ja-JP" altLang="en-US" sz="1350">
                <a:solidFill>
                  <a:schemeClr val="tx1">
                    <a:lumMod val="75000"/>
                  </a:schemeClr>
                </a:solidFill>
                <a:latin typeface="Helvetica" pitchFamily="2" charset="0"/>
              </a:rPr>
              <a:t>　　　　</a:t>
            </a:r>
            <a:r>
              <a:rPr lang="en-GB" altLang="ja" sz="1350" dirty="0">
                <a:solidFill>
                  <a:schemeClr val="tx1">
                    <a:lumMod val="75000"/>
                  </a:schemeClr>
                </a:solidFill>
                <a:latin typeface="Helvetica" pitchFamily="2" charset="0"/>
              </a:rPr>
              <a:t>Introduction</a:t>
            </a:r>
            <a:endParaRPr lang="en-US" altLang="ja" sz="1350" dirty="0">
              <a:solidFill>
                <a:schemeClr val="tx1">
                  <a:lumMod val="75000"/>
                </a:schemeClr>
              </a:solidFill>
              <a:latin typeface="Helvetica" pitchFamily="2" charset="0"/>
            </a:endParaRPr>
          </a:p>
          <a:p>
            <a:pPr marL="0" lvl="0" indent="0" algn="l" rtl="0">
              <a:lnSpc>
                <a:spcPct val="95000"/>
              </a:lnSpc>
              <a:spcBef>
                <a:spcPts val="0"/>
              </a:spcBef>
              <a:spcAft>
                <a:spcPts val="0"/>
              </a:spcAft>
              <a:buSzPts val="275"/>
              <a:buNone/>
            </a:pPr>
            <a:r>
              <a:rPr lang="ja" altLang="en-US" sz="1350" dirty="0">
                <a:solidFill>
                  <a:schemeClr val="tx1">
                    <a:lumMod val="75000"/>
                  </a:schemeClr>
                </a:solidFill>
                <a:latin typeface="Helvetica" pitchFamily="2" charset="0"/>
              </a:rPr>
              <a:t>　　　　</a:t>
            </a:r>
            <a:r>
              <a:rPr lang="en-GB" altLang="ja" sz="1350" dirty="0">
                <a:solidFill>
                  <a:schemeClr val="tx1">
                    <a:lumMod val="75000"/>
                  </a:schemeClr>
                </a:solidFill>
                <a:latin typeface="Helvetica" pitchFamily="2" charset="0"/>
              </a:rPr>
              <a:t>This is the introduction of my paper</a:t>
            </a:r>
            <a:endParaRPr lang="en-US" sz="1350" dirty="0">
              <a:solidFill>
                <a:schemeClr val="tx1">
                  <a:lumMod val="75000"/>
                </a:schemeClr>
              </a:solidFill>
              <a:latin typeface="Helvetica" pitchFamily="2" charset="0"/>
            </a:endParaRPr>
          </a:p>
          <a:p>
            <a:pPr marL="0" lvl="0" indent="0" algn="l" rtl="0">
              <a:lnSpc>
                <a:spcPct val="95000"/>
              </a:lnSpc>
              <a:spcBef>
                <a:spcPts val="0"/>
              </a:spcBef>
              <a:spcAft>
                <a:spcPts val="0"/>
              </a:spcAft>
              <a:buSzPts val="275"/>
              <a:buNone/>
            </a:pPr>
            <a:r>
              <a:rPr lang="ja" sz="1350" dirty="0">
                <a:solidFill>
                  <a:schemeClr val="tx1">
                    <a:lumMod val="75000"/>
                  </a:schemeClr>
                </a:solidFill>
                <a:latin typeface="Helvetica" pitchFamily="2" charset="0"/>
              </a:rPr>
              <a:t>    &lt;/body&gt;</a:t>
            </a:r>
            <a:endParaRPr sz="1350" dirty="0">
              <a:solidFill>
                <a:schemeClr val="tx1">
                  <a:lumMod val="75000"/>
                </a:schemeClr>
              </a:solidFill>
              <a:latin typeface="Helvetica" pitchFamily="2" charset="0"/>
            </a:endParaRPr>
          </a:p>
          <a:p>
            <a:pPr marL="0" lvl="0" indent="0" algn="l" rtl="0">
              <a:lnSpc>
                <a:spcPct val="95000"/>
              </a:lnSpc>
              <a:spcBef>
                <a:spcPts val="0"/>
              </a:spcBef>
              <a:spcAft>
                <a:spcPts val="0"/>
              </a:spcAft>
              <a:buSzPts val="275"/>
              <a:buNone/>
            </a:pPr>
            <a:r>
              <a:rPr lang="ja" sz="1350" dirty="0">
                <a:solidFill>
                  <a:schemeClr val="tx1">
                    <a:lumMod val="75000"/>
                  </a:schemeClr>
                </a:solidFill>
                <a:latin typeface="Helvetica" pitchFamily="2" charset="0"/>
              </a:rPr>
              <a:t>  &lt;/text&gt;</a:t>
            </a:r>
            <a:endParaRPr sz="1350" dirty="0">
              <a:solidFill>
                <a:schemeClr val="tx1">
                  <a:lumMod val="75000"/>
                </a:schemeClr>
              </a:solidFill>
              <a:latin typeface="Helvetica" pitchFamily="2" charset="0"/>
            </a:endParaRPr>
          </a:p>
          <a:p>
            <a:pPr marL="0" lvl="0" indent="0" algn="l" rtl="0">
              <a:lnSpc>
                <a:spcPct val="95000"/>
              </a:lnSpc>
              <a:spcBef>
                <a:spcPts val="0"/>
              </a:spcBef>
              <a:spcAft>
                <a:spcPts val="0"/>
              </a:spcAft>
              <a:buSzPts val="275"/>
              <a:buNone/>
            </a:pPr>
            <a:r>
              <a:rPr lang="ja" sz="1350" dirty="0">
                <a:solidFill>
                  <a:schemeClr val="tx1">
                    <a:lumMod val="75000"/>
                  </a:schemeClr>
                </a:solidFill>
                <a:latin typeface="Helvetica" pitchFamily="2" charset="0"/>
              </a:rPr>
              <a:t>&lt;/TEI&gt;</a:t>
            </a:r>
            <a:endParaRPr sz="1350" dirty="0">
              <a:solidFill>
                <a:schemeClr val="tx1">
                  <a:lumMod val="75000"/>
                </a:schemeClr>
              </a:solidFill>
              <a:latin typeface="Helvetica" pitchFamily="2" charset="0"/>
            </a:endParaRPr>
          </a:p>
        </p:txBody>
      </p:sp>
      <p:sp>
        <p:nvSpPr>
          <p:cNvPr id="3" name="テキスト ボックス 2">
            <a:extLst>
              <a:ext uri="{FF2B5EF4-FFF2-40B4-BE49-F238E27FC236}">
                <a16:creationId xmlns:a16="http://schemas.microsoft.com/office/drawing/2014/main" id="{C37D89B5-1CD5-26FF-BCDE-F9F176AC11DF}"/>
              </a:ext>
            </a:extLst>
          </p:cNvPr>
          <p:cNvSpPr txBox="1"/>
          <p:nvPr/>
        </p:nvSpPr>
        <p:spPr>
          <a:xfrm>
            <a:off x="4889636" y="1257300"/>
            <a:ext cx="3797164"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kumimoji="1" lang="en-GB" altLang="ja-JP" sz="2000" dirty="0">
                <a:latin typeface="Helvetica" pitchFamily="2" charset="0"/>
                <a:ea typeface="BIZ UDPGothic" panose="020B0400000000000000" pitchFamily="34" charset="-128"/>
              </a:rPr>
              <a:t>Example of a simplified markup</a:t>
            </a:r>
            <a:endParaRPr kumimoji="1" lang="ja-JP" altLang="en-US" sz="2000">
              <a:latin typeface="Helvetica" pitchFamily="2" charset="0"/>
              <a:ea typeface="BIZ UDPGothic" panose="020B0400000000000000" pitchFamily="34" charset="-128"/>
            </a:endParaRPr>
          </a:p>
        </p:txBody>
      </p:sp>
      <p:sp>
        <p:nvSpPr>
          <p:cNvPr id="4" name="Google Shape;119;p20">
            <a:extLst>
              <a:ext uri="{FF2B5EF4-FFF2-40B4-BE49-F238E27FC236}">
                <a16:creationId xmlns:a16="http://schemas.microsoft.com/office/drawing/2014/main" id="{CE5B48FD-C8A0-6775-4CFE-9F3BB241002D}"/>
              </a:ext>
            </a:extLst>
          </p:cNvPr>
          <p:cNvSpPr txBox="1">
            <a:spLocks/>
          </p:cNvSpPr>
          <p:nvPr/>
        </p:nvSpPr>
        <p:spPr>
          <a:xfrm>
            <a:off x="375459" y="1813160"/>
            <a:ext cx="3702517" cy="3166711"/>
          </a:xfrm>
          <a:prstGeom prst="rect">
            <a:avLst/>
          </a:prstGeom>
          <a:solidFill>
            <a:srgbClr val="434343"/>
          </a:solidFill>
        </p:spPr>
        <p:txBody>
          <a:bodyPr spcFirstLastPara="1" vert="horz" wrap="square" lIns="91425" tIns="91425" rIns="91425" bIns="91425" rtlCol="0" anchor="t" anchorCtr="0">
            <a:noAutofit/>
          </a:bodyPr>
          <a:lstStyle>
            <a:defPPr marR="0" lvl="0" algn="l" rtl="0">
              <a:lnSpc>
                <a:spcPct val="100000"/>
              </a:lnSpc>
              <a:spcBef>
                <a:spcPts val="0"/>
              </a:spcBef>
              <a:spcAft>
                <a:spcPts val="0"/>
              </a:spcAft>
            </a:defPPr>
            <a:lvl1pPr marL="0" marR="0" lvl="0" indent="0" algn="l" rtl="0" eaLnBrk="1" hangingPunct="1">
              <a:lnSpc>
                <a:spcPct val="110000"/>
              </a:lnSpc>
              <a:spcBef>
                <a:spcPts val="0"/>
              </a:spcBef>
              <a:spcAft>
                <a:spcPts val="0"/>
              </a:spcAft>
              <a:buClr>
                <a:srgbClr val="000000"/>
              </a:buClr>
              <a:buFont typeface="Wingdings" panose="05000000000000000000" pitchFamily="2" charset="2"/>
              <a:buNone/>
              <a:defRPr kumimoji="1" sz="3200" b="0"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1pPr>
            <a:lvl2pPr marL="335720" marR="0" lvl="1" indent="-130957" algn="l" rtl="0" eaLnBrk="1" hangingPunct="1">
              <a:lnSpc>
                <a:spcPct val="100000"/>
              </a:lnSpc>
              <a:spcBef>
                <a:spcPts val="0"/>
              </a:spcBef>
              <a:spcAft>
                <a:spcPts val="0"/>
              </a:spcAft>
              <a:buClr>
                <a:srgbClr val="000000"/>
              </a:buClr>
              <a:buFont typeface="Wingdings" panose="05000000000000000000" pitchFamily="2" charset="2"/>
              <a:buChar char=""/>
              <a:tabLst/>
              <a:defRPr kumimoji="1" sz="2400" b="0"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2pPr>
            <a:lvl3pPr marL="540490" marR="0" lvl="2" indent="-138101" algn="l" rtl="0" eaLnBrk="1" hangingPunct="1">
              <a:lnSpc>
                <a:spcPct val="100000"/>
              </a:lnSpc>
              <a:spcBef>
                <a:spcPts val="0"/>
              </a:spcBef>
              <a:spcAft>
                <a:spcPts val="0"/>
              </a:spcAft>
              <a:buClr>
                <a:srgbClr val="000000"/>
              </a:buClr>
              <a:buFont typeface="游ゴシック" panose="020B0400000000000000" pitchFamily="50" charset="-128"/>
              <a:buChar char="-"/>
              <a:defRPr kumimoji="1" sz="2000" b="0"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3pPr>
            <a:lvl4pPr marL="741686" marR="0" lvl="3" indent="0" algn="l" rtl="0" eaLnBrk="1" hangingPunct="1">
              <a:lnSpc>
                <a:spcPct val="100000"/>
              </a:lnSpc>
              <a:spcBef>
                <a:spcPts val="0"/>
              </a:spcBef>
              <a:spcAft>
                <a:spcPts val="0"/>
              </a:spcAft>
              <a:buClr>
                <a:srgbClr val="000000"/>
              </a:buClr>
              <a:buFont typeface="Arial" panose="020B0604020202020204" pitchFamily="34" charset="0"/>
              <a:buNone/>
              <a:defRPr kumimoji="1" sz="2000" b="0" i="0" u="none" strike="noStrike" cap="none">
                <a:solidFill>
                  <a:srgbClr val="000000"/>
                </a:solidFill>
                <a:latin typeface="BIZ UDPGothic" panose="020B0400000000000000" pitchFamily="34" charset="-128"/>
                <a:ea typeface="BIZ UDPGothic" panose="020B0400000000000000" pitchFamily="34" charset="-128"/>
                <a:cs typeface="Arial"/>
                <a:sym typeface="Arial"/>
              </a:defRPr>
            </a:lvl4pPr>
            <a:lvl5pPr marL="672638" marR="0" lvl="4" indent="-132148" algn="l" rtl="0" eaLnBrk="1" hangingPunct="1">
              <a:lnSpc>
                <a:spcPct val="100000"/>
              </a:lnSpc>
              <a:spcBef>
                <a:spcPts val="0"/>
              </a:spcBef>
              <a:spcAft>
                <a:spcPts val="0"/>
              </a:spcAft>
              <a:buClr>
                <a:srgbClr val="000000"/>
              </a:buClr>
              <a:buFont typeface="Arial" panose="020B0604020202020204" pitchFamily="34" charset="0"/>
              <a:buChar char="•"/>
              <a:defRPr kumimoji="1" sz="1200" b="0" i="0" u="none" strike="noStrike" cap="none">
                <a:solidFill>
                  <a:srgbClr val="000000"/>
                </a:solidFill>
                <a:latin typeface="游ゴシック" panose="020B0400000000000000" pitchFamily="50" charset="-128"/>
                <a:ea typeface="游ゴシック" panose="020B0400000000000000" pitchFamily="50" charset="-128"/>
                <a:cs typeface="Arial"/>
                <a:sym typeface="Arial"/>
              </a:defRPr>
            </a:lvl5pPr>
            <a:lvl6pPr marR="0" lvl="5"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kumimoji="1" sz="1400" b="0" i="0" u="none" strike="noStrike" cap="none">
                <a:solidFill>
                  <a:srgbClr val="000000"/>
                </a:solidFill>
                <a:latin typeface="Arial"/>
                <a:ea typeface="Arial"/>
                <a:cs typeface="Arial"/>
                <a:sym typeface="Arial"/>
              </a:defRPr>
            </a:lvl9pPr>
          </a:lstStyle>
          <a:p>
            <a:pPr lvl="0">
              <a:lnSpc>
                <a:spcPct val="95000"/>
              </a:lnSpc>
              <a:buClr>
                <a:schemeClr val="dk1"/>
              </a:buClr>
              <a:buSzPts val="275"/>
            </a:pPr>
            <a:r>
              <a:rPr lang="en-US" altLang="ja-JP" sz="1600" dirty="0">
                <a:solidFill>
                  <a:schemeClr val="lt1"/>
                </a:solidFill>
                <a:latin typeface="Helvetica" pitchFamily="2" charset="0"/>
              </a:rPr>
              <a:t>(Bibliography)</a:t>
            </a:r>
          </a:p>
          <a:p>
            <a:pPr lvl="0">
              <a:lnSpc>
                <a:spcPct val="95000"/>
              </a:lnSpc>
              <a:buClr>
                <a:schemeClr val="dk1"/>
              </a:buClr>
              <a:buSzPts val="275"/>
            </a:pPr>
            <a:r>
              <a:rPr lang="en-US" altLang="ja-JP" sz="1600" dirty="0">
                <a:solidFill>
                  <a:schemeClr val="lt1"/>
                </a:solidFill>
                <a:latin typeface="Helvetica" pitchFamily="2" charset="0"/>
              </a:rPr>
              <a:t>Title: My Paper</a:t>
            </a:r>
          </a:p>
          <a:p>
            <a:pPr lvl="0">
              <a:lnSpc>
                <a:spcPct val="95000"/>
              </a:lnSpc>
              <a:buClr>
                <a:schemeClr val="dk1"/>
              </a:buClr>
              <a:buSzPts val="275"/>
            </a:pPr>
            <a:r>
              <a:rPr lang="en-US" altLang="ja-JP" sz="1600" dirty="0">
                <a:solidFill>
                  <a:schemeClr val="lt1"/>
                </a:solidFill>
                <a:latin typeface="Helvetica" pitchFamily="2" charset="0"/>
              </a:rPr>
              <a:t>Author: Taro Yamada</a:t>
            </a:r>
          </a:p>
          <a:p>
            <a:pPr lvl="0">
              <a:lnSpc>
                <a:spcPct val="95000"/>
              </a:lnSpc>
              <a:buClr>
                <a:schemeClr val="dk1"/>
              </a:buClr>
              <a:buSzPts val="275"/>
            </a:pPr>
            <a:r>
              <a:rPr lang="en-US" altLang="ja-JP" sz="1600" dirty="0">
                <a:solidFill>
                  <a:schemeClr val="lt1"/>
                </a:solidFill>
                <a:latin typeface="Helvetica" pitchFamily="2" charset="0"/>
              </a:rPr>
              <a:t>Publisher: </a:t>
            </a:r>
            <a:r>
              <a:rPr lang="en-US" altLang="ja-JP" sz="1600" dirty="0" err="1">
                <a:solidFill>
                  <a:schemeClr val="lt1"/>
                </a:solidFill>
                <a:latin typeface="Helvetica" pitchFamily="2" charset="0"/>
              </a:rPr>
              <a:t>UOsaka</a:t>
            </a:r>
            <a:r>
              <a:rPr lang="en-US" altLang="ja-JP" sz="1600" dirty="0">
                <a:solidFill>
                  <a:schemeClr val="lt1"/>
                </a:solidFill>
                <a:latin typeface="Helvetica" pitchFamily="2" charset="0"/>
              </a:rPr>
              <a:t> Publishing</a:t>
            </a:r>
          </a:p>
          <a:p>
            <a:pPr lvl="0">
              <a:lnSpc>
                <a:spcPct val="95000"/>
              </a:lnSpc>
              <a:buClr>
                <a:schemeClr val="dk1"/>
              </a:buClr>
              <a:buSzPts val="275"/>
            </a:pPr>
            <a:r>
              <a:rPr lang="en-US" altLang="ja-JP" sz="1600" dirty="0">
                <a:solidFill>
                  <a:schemeClr val="lt1"/>
                </a:solidFill>
                <a:latin typeface="Helvetica" pitchFamily="2" charset="0"/>
              </a:rPr>
              <a:t>Year of Publication: 2025</a:t>
            </a:r>
            <a:br>
              <a:rPr lang="en-US" altLang="ja-JP" sz="1600" dirty="0">
                <a:solidFill>
                  <a:schemeClr val="lt1"/>
                </a:solidFill>
                <a:latin typeface="Helvetica" pitchFamily="2" charset="0"/>
              </a:rPr>
            </a:br>
            <a:endParaRPr lang="en-US" altLang="ja-JP" sz="1600" dirty="0">
              <a:solidFill>
                <a:schemeClr val="lt1"/>
              </a:solidFill>
              <a:latin typeface="Helvetica" pitchFamily="2" charset="0"/>
            </a:endParaRPr>
          </a:p>
          <a:p>
            <a:pPr lvl="0">
              <a:lnSpc>
                <a:spcPct val="95000"/>
              </a:lnSpc>
              <a:buClr>
                <a:schemeClr val="dk1"/>
              </a:buClr>
              <a:buSzPts val="275"/>
            </a:pPr>
            <a:r>
              <a:rPr lang="en-US" altLang="ja-JP" sz="1600" dirty="0">
                <a:solidFill>
                  <a:schemeClr val="lt1"/>
                </a:solidFill>
                <a:latin typeface="Helvetica" pitchFamily="2" charset="0"/>
              </a:rPr>
              <a:t>(Main Text)</a:t>
            </a:r>
          </a:p>
          <a:p>
            <a:pPr lvl="0">
              <a:lnSpc>
                <a:spcPct val="95000"/>
              </a:lnSpc>
              <a:buClr>
                <a:schemeClr val="dk1"/>
              </a:buClr>
              <a:buSzPts val="275"/>
            </a:pPr>
            <a:r>
              <a:rPr lang="en-US" altLang="ja-JP" sz="1600" dirty="0">
                <a:solidFill>
                  <a:schemeClr val="lt1"/>
                </a:solidFill>
                <a:latin typeface="Helvetica" pitchFamily="2" charset="0"/>
              </a:rPr>
              <a:t>My Paper</a:t>
            </a:r>
          </a:p>
          <a:p>
            <a:pPr lvl="0">
              <a:lnSpc>
                <a:spcPct val="95000"/>
              </a:lnSpc>
              <a:buClr>
                <a:schemeClr val="dk1"/>
              </a:buClr>
              <a:buSzPts val="275"/>
            </a:pPr>
            <a:r>
              <a:rPr lang="en-US" altLang="ja-JP" sz="1600" dirty="0">
                <a:solidFill>
                  <a:schemeClr val="lt1"/>
                </a:solidFill>
                <a:latin typeface="Helvetica" pitchFamily="2" charset="0"/>
              </a:rPr>
              <a:t>Taro Yamada</a:t>
            </a:r>
            <a:br>
              <a:rPr lang="en-US" altLang="ja-JP" sz="1600" dirty="0">
                <a:solidFill>
                  <a:schemeClr val="lt1"/>
                </a:solidFill>
                <a:latin typeface="Helvetica" pitchFamily="2" charset="0"/>
              </a:rPr>
            </a:br>
            <a:endParaRPr lang="en-US" altLang="ja-JP" sz="1600" dirty="0">
              <a:solidFill>
                <a:schemeClr val="lt1"/>
              </a:solidFill>
              <a:latin typeface="Helvetica" pitchFamily="2" charset="0"/>
            </a:endParaRPr>
          </a:p>
          <a:p>
            <a:pPr lvl="0">
              <a:lnSpc>
                <a:spcPct val="95000"/>
              </a:lnSpc>
              <a:buClr>
                <a:schemeClr val="dk1"/>
              </a:buClr>
              <a:buSzPts val="275"/>
            </a:pPr>
            <a:r>
              <a:rPr lang="en-US" altLang="ja-JP" sz="1600" dirty="0">
                <a:solidFill>
                  <a:schemeClr val="lt1"/>
                </a:solidFill>
                <a:latin typeface="Helvetica" pitchFamily="2" charset="0"/>
              </a:rPr>
              <a:t>Introduction</a:t>
            </a:r>
          </a:p>
          <a:p>
            <a:pPr lvl="0">
              <a:lnSpc>
                <a:spcPct val="95000"/>
              </a:lnSpc>
              <a:buClr>
                <a:schemeClr val="dk1"/>
              </a:buClr>
              <a:buSzPts val="275"/>
            </a:pPr>
            <a:r>
              <a:rPr lang="en-US" altLang="ja-JP" sz="1600" dirty="0">
                <a:solidFill>
                  <a:schemeClr val="lt1"/>
                </a:solidFill>
                <a:latin typeface="Helvetica" pitchFamily="2" charset="0"/>
              </a:rPr>
              <a:t>This is the introduction of my paper.</a:t>
            </a:r>
            <a:br>
              <a:rPr lang="en-US" altLang="ja-JP" sz="1600" dirty="0">
                <a:solidFill>
                  <a:schemeClr val="lt1"/>
                </a:solidFill>
                <a:latin typeface="Helvetica" pitchFamily="2" charset="0"/>
              </a:rPr>
            </a:br>
            <a:r>
              <a:rPr lang="en-US" altLang="ja-JP" sz="1600" dirty="0">
                <a:solidFill>
                  <a:schemeClr val="lt1"/>
                </a:solidFill>
                <a:latin typeface="Helvetica" pitchFamily="2" charset="0"/>
              </a:rPr>
              <a:t>…</a:t>
            </a:r>
          </a:p>
        </p:txBody>
      </p:sp>
      <p:sp>
        <p:nvSpPr>
          <p:cNvPr id="2" name="テキスト ボックス 1">
            <a:extLst>
              <a:ext uri="{FF2B5EF4-FFF2-40B4-BE49-F238E27FC236}">
                <a16:creationId xmlns:a16="http://schemas.microsoft.com/office/drawing/2014/main" id="{37068A10-35D0-1AAA-C25B-1A1F6CD57A77}"/>
              </a:ext>
            </a:extLst>
          </p:cNvPr>
          <p:cNvSpPr txBox="1"/>
          <p:nvPr/>
        </p:nvSpPr>
        <p:spPr>
          <a:xfrm>
            <a:off x="5633356" y="4183456"/>
            <a:ext cx="3053444" cy="738664"/>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kumimoji="1" lang="en-GB" altLang="ja-JP" dirty="0">
                <a:latin typeface="Helvetica" pitchFamily="2" charset="0"/>
                <a:ea typeface="BIZ UDPGothic" panose="020B0400000000000000" pitchFamily="34" charset="-128"/>
              </a:rPr>
              <a:t>This is for illustration only and does not represent the complete or accurate TEI structure.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7D0082-19F9-AB59-4B76-A9B338099DF9}"/>
              </a:ext>
            </a:extLst>
          </p:cNvPr>
          <p:cNvSpPr>
            <a:spLocks noGrp="1"/>
          </p:cNvSpPr>
          <p:nvPr>
            <p:ph type="title" idx="4294967295"/>
          </p:nvPr>
        </p:nvSpPr>
        <p:spPr>
          <a:xfrm>
            <a:off x="0" y="87313"/>
            <a:ext cx="4398745" cy="586455"/>
          </a:xfrm>
        </p:spPr>
        <p:txBody>
          <a:bodyPr>
            <a:normAutofit fontScale="90000"/>
          </a:bodyPr>
          <a:lstStyle/>
          <a:p>
            <a:r>
              <a:rPr kumimoji="1" lang="en-GB" altLang="ja-JP" dirty="0"/>
              <a:t>Example of Markup</a:t>
            </a:r>
            <a:endParaRPr kumimoji="1" lang="ja-JP" altLang="en-US"/>
          </a:p>
        </p:txBody>
      </p:sp>
      <p:sp>
        <p:nvSpPr>
          <p:cNvPr id="5" name="テキスト ボックス 4">
            <a:extLst>
              <a:ext uri="{FF2B5EF4-FFF2-40B4-BE49-F238E27FC236}">
                <a16:creationId xmlns:a16="http://schemas.microsoft.com/office/drawing/2014/main" id="{B2F64D36-AE0F-8782-BAB6-424388B8500F}"/>
              </a:ext>
            </a:extLst>
          </p:cNvPr>
          <p:cNvSpPr txBox="1"/>
          <p:nvPr/>
        </p:nvSpPr>
        <p:spPr>
          <a:xfrm>
            <a:off x="234788" y="1177309"/>
            <a:ext cx="4196442" cy="3539430"/>
          </a:xfrm>
          <a:prstGeom prst="rect">
            <a:avLst/>
          </a:prstGeom>
          <a:noFill/>
        </p:spPr>
        <p:txBody>
          <a:bodyPr wrap="square">
            <a:spAutoFit/>
          </a:bodyPr>
          <a:lstStyle/>
          <a:p>
            <a:pPr rtl="0"/>
            <a:r>
              <a:rPr lang="en-US" altLang="ja-JP" sz="1400" b="0" i="0" u="none" strike="noStrike" dirty="0">
                <a:solidFill>
                  <a:schemeClr val="tx1">
                    <a:lumMod val="50000"/>
                  </a:schemeClr>
                </a:solidFill>
                <a:effectLst/>
                <a:ea typeface="BIZ UDPGothic"/>
              </a:rPr>
              <a:t>&lt;TEI&gt;</a:t>
            </a:r>
            <a:endParaRPr lang="en-US" altLang="ja-JP" sz="1400" b="0" dirty="0">
              <a:solidFill>
                <a:schemeClr val="tx1">
                  <a:lumMod val="50000"/>
                </a:schemeClr>
              </a:solidFill>
              <a:effectLst/>
              <a:ea typeface="BIZ UDPGothic"/>
            </a:endParaRPr>
          </a:p>
          <a:p>
            <a:pPr rtl="0"/>
            <a:r>
              <a:rPr lang="en-US" altLang="ja-JP" sz="1400" b="0" i="0" u="none" strike="noStrike" dirty="0">
                <a:solidFill>
                  <a:schemeClr val="tx1">
                    <a:lumMod val="50000"/>
                  </a:schemeClr>
                </a:solidFill>
                <a:effectLst/>
                <a:ea typeface="BIZ UDPGothic"/>
              </a:rPr>
              <a:t>  &lt;</a:t>
            </a:r>
            <a:r>
              <a:rPr lang="en-US" altLang="ja-JP" sz="1400" b="0" i="0" u="none" strike="noStrike" dirty="0" err="1">
                <a:solidFill>
                  <a:schemeClr val="tx1">
                    <a:lumMod val="50000"/>
                  </a:schemeClr>
                </a:solidFill>
                <a:effectLst/>
                <a:ea typeface="BIZ UDPGothic"/>
              </a:rPr>
              <a:t>teiHeader</a:t>
            </a:r>
            <a:r>
              <a:rPr lang="en-US" altLang="ja-JP" sz="1400" b="0" i="0" u="none" strike="noStrike" dirty="0">
                <a:solidFill>
                  <a:schemeClr val="tx1">
                    <a:lumMod val="50000"/>
                  </a:schemeClr>
                </a:solidFill>
                <a:effectLst/>
                <a:ea typeface="BIZ UDPGothic"/>
              </a:rPr>
              <a:t>&gt;</a:t>
            </a:r>
            <a:endParaRPr lang="en-US" altLang="ja-JP" sz="1400" b="0" dirty="0">
              <a:solidFill>
                <a:schemeClr val="tx1">
                  <a:lumMod val="50000"/>
                </a:schemeClr>
              </a:solidFill>
              <a:effectLst/>
              <a:ea typeface="BIZ UDPGothic"/>
            </a:endParaRPr>
          </a:p>
          <a:p>
            <a:pPr rtl="0"/>
            <a:r>
              <a:rPr lang="en-US" altLang="ja-JP" sz="1400" b="0" i="0" u="none" strike="noStrike" dirty="0">
                <a:solidFill>
                  <a:schemeClr val="tx1">
                    <a:lumMod val="50000"/>
                  </a:schemeClr>
                </a:solidFill>
                <a:effectLst/>
                <a:ea typeface="BIZ UDPGothic"/>
              </a:rPr>
              <a:t>    &lt;</a:t>
            </a:r>
            <a:r>
              <a:rPr lang="en-US" altLang="ja-JP" sz="1400" b="0" i="0" u="none" strike="noStrike" dirty="0" err="1">
                <a:solidFill>
                  <a:schemeClr val="tx1">
                    <a:lumMod val="50000"/>
                  </a:schemeClr>
                </a:solidFill>
                <a:effectLst/>
                <a:ea typeface="BIZ UDPGothic"/>
              </a:rPr>
              <a:t>fileDesc</a:t>
            </a:r>
            <a:r>
              <a:rPr lang="en-US" altLang="ja-JP" sz="1400" b="0" i="0" u="none" strike="noStrike" dirty="0">
                <a:solidFill>
                  <a:schemeClr val="tx1">
                    <a:lumMod val="50000"/>
                  </a:schemeClr>
                </a:solidFill>
                <a:effectLst/>
                <a:ea typeface="BIZ UDPGothic"/>
              </a:rPr>
              <a:t>&gt;</a:t>
            </a:r>
            <a:endParaRPr lang="en-US" altLang="ja-JP" sz="1400" b="0" dirty="0">
              <a:solidFill>
                <a:schemeClr val="tx1">
                  <a:lumMod val="50000"/>
                </a:schemeClr>
              </a:solidFill>
              <a:effectLst/>
              <a:ea typeface="BIZ UDPGothic"/>
            </a:endParaRPr>
          </a:p>
          <a:p>
            <a:pPr rtl="0"/>
            <a:r>
              <a:rPr lang="en-US" altLang="ja-JP" sz="1400" b="0" i="0" u="none" strike="noStrike" dirty="0">
                <a:solidFill>
                  <a:schemeClr val="tx1">
                    <a:lumMod val="50000"/>
                  </a:schemeClr>
                </a:solidFill>
                <a:effectLst/>
                <a:ea typeface="BIZ UDPGothic"/>
              </a:rPr>
              <a:t>      &lt;</a:t>
            </a:r>
            <a:r>
              <a:rPr lang="en-US" altLang="ja-JP" sz="1400" b="0" i="0" u="none" strike="noStrike" dirty="0" err="1">
                <a:solidFill>
                  <a:schemeClr val="tx1">
                    <a:lumMod val="50000"/>
                  </a:schemeClr>
                </a:solidFill>
                <a:effectLst/>
                <a:ea typeface="BIZ UDPGothic"/>
              </a:rPr>
              <a:t>titleStmt</a:t>
            </a:r>
            <a:r>
              <a:rPr lang="en-US" altLang="ja-JP" sz="1400" b="0" i="0" u="none" strike="noStrike" dirty="0">
                <a:solidFill>
                  <a:schemeClr val="tx1">
                    <a:lumMod val="50000"/>
                  </a:schemeClr>
                </a:solidFill>
                <a:effectLst/>
                <a:ea typeface="BIZ UDPGothic"/>
              </a:rPr>
              <a:t>&gt;</a:t>
            </a:r>
            <a:endParaRPr lang="en-US" altLang="ja-JP" sz="1400" b="0" dirty="0">
              <a:solidFill>
                <a:schemeClr val="tx1">
                  <a:lumMod val="50000"/>
                </a:schemeClr>
              </a:solidFill>
              <a:effectLst/>
              <a:ea typeface="BIZ UDPGothic"/>
            </a:endParaRPr>
          </a:p>
          <a:p>
            <a:pPr rtl="0"/>
            <a:r>
              <a:rPr lang="en-US" altLang="ja-JP" sz="1400" b="0" i="0" u="none" strike="noStrike" dirty="0">
                <a:solidFill>
                  <a:schemeClr val="tx1">
                    <a:lumMod val="50000"/>
                  </a:schemeClr>
                </a:solidFill>
                <a:effectLst/>
                <a:ea typeface="BIZ UDPGothic"/>
              </a:rPr>
              <a:t>        &lt;title&gt;</a:t>
            </a:r>
            <a:r>
              <a:rPr lang="en-GB" altLang="ja-JP" dirty="0">
                <a:solidFill>
                  <a:schemeClr val="tx1">
                    <a:lumMod val="50000"/>
                  </a:schemeClr>
                </a:solidFill>
                <a:ea typeface="BIZ UDPGothic"/>
              </a:rPr>
              <a:t>My</a:t>
            </a:r>
            <a:r>
              <a:rPr lang="en-US" altLang="ja-JP" dirty="0">
                <a:solidFill>
                  <a:schemeClr val="tx1">
                    <a:lumMod val="50000"/>
                  </a:schemeClr>
                </a:solidFill>
                <a:ea typeface="BIZ UDPGothic"/>
              </a:rPr>
              <a:t> </a:t>
            </a:r>
            <a:r>
              <a:rPr lang="en-GB" altLang="ja-JP" dirty="0">
                <a:solidFill>
                  <a:schemeClr val="tx1">
                    <a:lumMod val="50000"/>
                  </a:schemeClr>
                </a:solidFill>
                <a:ea typeface="BIZ UDPGothic"/>
              </a:rPr>
              <a:t>Paper</a:t>
            </a:r>
            <a:r>
              <a:rPr lang="en-US" altLang="ja-JP" sz="1400" b="0" i="0" u="none" strike="noStrike" dirty="0">
                <a:solidFill>
                  <a:schemeClr val="tx1">
                    <a:lumMod val="50000"/>
                  </a:schemeClr>
                </a:solidFill>
                <a:effectLst/>
                <a:ea typeface="BIZ UDPGothic"/>
              </a:rPr>
              <a:t>&lt;/title&gt;</a:t>
            </a:r>
            <a:endParaRPr lang="en-US" altLang="ja-JP" sz="1400" b="0" dirty="0">
              <a:solidFill>
                <a:schemeClr val="tx1">
                  <a:lumMod val="50000"/>
                </a:schemeClr>
              </a:solidFill>
              <a:effectLst/>
              <a:ea typeface="BIZ UDPGothic"/>
            </a:endParaRPr>
          </a:p>
          <a:p>
            <a:pPr rtl="0"/>
            <a:r>
              <a:rPr lang="en-US" altLang="ja-JP" sz="1400" b="0" i="0" u="none" strike="noStrike" dirty="0">
                <a:solidFill>
                  <a:schemeClr val="tx1">
                    <a:lumMod val="50000"/>
                  </a:schemeClr>
                </a:solidFill>
                <a:effectLst/>
                <a:ea typeface="BIZ UDPGothic"/>
              </a:rPr>
              <a:t>        &lt;author&gt;</a:t>
            </a:r>
            <a:r>
              <a:rPr lang="en-GB" altLang="ja-JP" dirty="0">
                <a:solidFill>
                  <a:schemeClr val="tx1">
                    <a:lumMod val="50000"/>
                  </a:schemeClr>
                </a:solidFill>
                <a:ea typeface="BIZ UDPGothic"/>
              </a:rPr>
              <a:t>Taro</a:t>
            </a:r>
            <a:r>
              <a:rPr lang="en-US" altLang="ja-JP" dirty="0">
                <a:solidFill>
                  <a:schemeClr val="tx1">
                    <a:lumMod val="50000"/>
                  </a:schemeClr>
                </a:solidFill>
                <a:ea typeface="BIZ UDPGothic"/>
              </a:rPr>
              <a:t> </a:t>
            </a:r>
            <a:r>
              <a:rPr lang="en-GB" altLang="ja-JP" dirty="0">
                <a:solidFill>
                  <a:schemeClr val="tx1">
                    <a:lumMod val="50000"/>
                  </a:schemeClr>
                </a:solidFill>
                <a:ea typeface="BIZ UDPGothic"/>
              </a:rPr>
              <a:t>Yamada</a:t>
            </a:r>
            <a:r>
              <a:rPr lang="en-US" altLang="ja-JP" sz="1400" b="0" i="0" u="none" strike="noStrike" dirty="0">
                <a:solidFill>
                  <a:schemeClr val="tx1">
                    <a:lumMod val="50000"/>
                  </a:schemeClr>
                </a:solidFill>
                <a:effectLst/>
                <a:ea typeface="BIZ UDPGothic"/>
              </a:rPr>
              <a:t>&lt;/author&gt;</a:t>
            </a:r>
            <a:endParaRPr lang="en-US" altLang="ja-JP" sz="1400" b="0" dirty="0">
              <a:solidFill>
                <a:schemeClr val="tx1">
                  <a:lumMod val="50000"/>
                </a:schemeClr>
              </a:solidFill>
              <a:effectLst/>
              <a:ea typeface="BIZ UDPGothic"/>
            </a:endParaRPr>
          </a:p>
          <a:p>
            <a:pPr rtl="0"/>
            <a:r>
              <a:rPr lang="en-US" altLang="ja-JP" sz="1400" b="0" i="0" u="none" strike="noStrike" dirty="0">
                <a:solidFill>
                  <a:schemeClr val="tx1">
                    <a:lumMod val="50000"/>
                  </a:schemeClr>
                </a:solidFill>
                <a:effectLst/>
                <a:ea typeface="BIZ UDPGothic"/>
              </a:rPr>
              <a:t>      &lt;/</a:t>
            </a:r>
            <a:r>
              <a:rPr lang="en-US" altLang="ja-JP" sz="1400" b="0" i="0" u="none" strike="noStrike" dirty="0" err="1">
                <a:solidFill>
                  <a:schemeClr val="tx1">
                    <a:lumMod val="50000"/>
                  </a:schemeClr>
                </a:solidFill>
                <a:effectLst/>
                <a:ea typeface="BIZ UDPGothic"/>
              </a:rPr>
              <a:t>titleStmt</a:t>
            </a:r>
            <a:r>
              <a:rPr lang="en-US" altLang="ja-JP" sz="1400" b="0" i="0" u="none" strike="noStrike" dirty="0">
                <a:solidFill>
                  <a:schemeClr val="tx1">
                    <a:lumMod val="50000"/>
                  </a:schemeClr>
                </a:solidFill>
                <a:effectLst/>
                <a:ea typeface="BIZ UDPGothic"/>
              </a:rPr>
              <a:t>&gt;</a:t>
            </a:r>
            <a:endParaRPr lang="en-US" altLang="ja-JP" sz="1400" b="0" dirty="0">
              <a:solidFill>
                <a:schemeClr val="tx1">
                  <a:lumMod val="50000"/>
                </a:schemeClr>
              </a:solidFill>
              <a:effectLst/>
              <a:ea typeface="BIZ UDPGothic"/>
            </a:endParaRPr>
          </a:p>
          <a:p>
            <a:pPr rtl="0"/>
            <a:r>
              <a:rPr lang="en-US" altLang="ja-JP" sz="1400" b="0" i="0" u="none" strike="noStrike" dirty="0">
                <a:solidFill>
                  <a:schemeClr val="tx1">
                    <a:lumMod val="50000"/>
                  </a:schemeClr>
                </a:solidFill>
                <a:effectLst/>
                <a:ea typeface="BIZ UDPGothic"/>
              </a:rPr>
              <a:t>      &lt;</a:t>
            </a:r>
            <a:r>
              <a:rPr lang="en-US" altLang="ja-JP" sz="1400" b="0" i="0" u="none" strike="noStrike" dirty="0" err="1">
                <a:solidFill>
                  <a:schemeClr val="tx1">
                    <a:lumMod val="50000"/>
                  </a:schemeClr>
                </a:solidFill>
                <a:effectLst/>
                <a:ea typeface="BIZ UDPGothic"/>
              </a:rPr>
              <a:t>publicationStmt</a:t>
            </a:r>
            <a:r>
              <a:rPr lang="en-US" altLang="ja-JP" sz="1400" b="0" i="0" u="none" strike="noStrike" dirty="0">
                <a:solidFill>
                  <a:schemeClr val="tx1">
                    <a:lumMod val="50000"/>
                  </a:schemeClr>
                </a:solidFill>
                <a:effectLst/>
                <a:ea typeface="BIZ UDPGothic"/>
              </a:rPr>
              <a:t>&gt;</a:t>
            </a:r>
            <a:endParaRPr lang="en-US" altLang="ja-JP" sz="1400" b="0" dirty="0">
              <a:solidFill>
                <a:schemeClr val="tx1">
                  <a:lumMod val="50000"/>
                </a:schemeClr>
              </a:solidFill>
              <a:effectLst/>
              <a:ea typeface="BIZ UDPGothic"/>
            </a:endParaRPr>
          </a:p>
          <a:p>
            <a:pPr rtl="0"/>
            <a:r>
              <a:rPr lang="en-US" altLang="ja-JP" sz="1400" b="0" i="0" u="none" strike="noStrike" dirty="0">
                <a:solidFill>
                  <a:schemeClr val="tx1">
                    <a:lumMod val="50000"/>
                  </a:schemeClr>
                </a:solidFill>
                <a:effectLst/>
                <a:ea typeface="BIZ UDPGothic"/>
              </a:rPr>
              <a:t>        &lt;distributor&gt;</a:t>
            </a:r>
            <a:r>
              <a:rPr lang="en-GB" altLang="ja-JP" sz="1400" b="0" i="0" u="none" strike="noStrike" dirty="0" err="1">
                <a:solidFill>
                  <a:schemeClr val="tx1">
                    <a:lumMod val="50000"/>
                  </a:schemeClr>
                </a:solidFill>
                <a:effectLst/>
                <a:ea typeface="BIZ UDPGothic"/>
              </a:rPr>
              <a:t>UOsaka</a:t>
            </a:r>
            <a:r>
              <a:rPr lang="en-GB" altLang="ja-JP" sz="1400" b="0" i="0" u="none" strike="noStrike" dirty="0">
                <a:solidFill>
                  <a:schemeClr val="tx1">
                    <a:lumMod val="50000"/>
                  </a:schemeClr>
                </a:solidFill>
                <a:effectLst/>
                <a:ea typeface="BIZ UDPGothic"/>
              </a:rPr>
              <a:t> Publishing</a:t>
            </a:r>
            <a:r>
              <a:rPr lang="en-US" altLang="ja-JP" sz="1400" b="0" i="0" u="none" strike="noStrike" dirty="0">
                <a:solidFill>
                  <a:schemeClr val="tx1">
                    <a:lumMod val="50000"/>
                  </a:schemeClr>
                </a:solidFill>
                <a:effectLst/>
                <a:ea typeface="BIZ UDPGothic"/>
              </a:rPr>
              <a:t>&lt;/distributor&gt;</a:t>
            </a:r>
            <a:endParaRPr lang="en-US" altLang="ja-JP" sz="1400" b="0" dirty="0">
              <a:solidFill>
                <a:schemeClr val="tx1">
                  <a:lumMod val="50000"/>
                </a:schemeClr>
              </a:solidFill>
              <a:effectLst/>
              <a:ea typeface="BIZ UDPGothic"/>
            </a:endParaRPr>
          </a:p>
          <a:p>
            <a:pPr rtl="0"/>
            <a:r>
              <a:rPr lang="en-US" altLang="ja-JP" sz="1400" b="0" i="0" u="none" strike="noStrike" dirty="0">
                <a:solidFill>
                  <a:schemeClr val="tx1">
                    <a:lumMod val="50000"/>
                  </a:schemeClr>
                </a:solidFill>
                <a:effectLst/>
                <a:ea typeface="BIZ UDPGothic"/>
              </a:rPr>
              <a:t>        &lt;date&gt;2024&lt;/date&gt;</a:t>
            </a:r>
            <a:endParaRPr lang="en-US" altLang="ja-JP" sz="1400" b="0" dirty="0">
              <a:solidFill>
                <a:schemeClr val="tx1">
                  <a:lumMod val="50000"/>
                </a:schemeClr>
              </a:solidFill>
              <a:effectLst/>
              <a:ea typeface="BIZ UDPGothic"/>
            </a:endParaRPr>
          </a:p>
          <a:p>
            <a:pPr rtl="0"/>
            <a:r>
              <a:rPr lang="en-US" altLang="ja-JP" sz="1400" b="0" i="0" u="none" strike="noStrike" dirty="0">
                <a:solidFill>
                  <a:schemeClr val="tx1">
                    <a:lumMod val="50000"/>
                  </a:schemeClr>
                </a:solidFill>
                <a:effectLst/>
                <a:ea typeface="BIZ UDPGothic"/>
              </a:rPr>
              <a:t>      &lt;/</a:t>
            </a:r>
            <a:r>
              <a:rPr lang="en-US" altLang="ja-JP" sz="1400" b="0" i="0" u="none" strike="noStrike" dirty="0" err="1">
                <a:solidFill>
                  <a:schemeClr val="tx1">
                    <a:lumMod val="50000"/>
                  </a:schemeClr>
                </a:solidFill>
                <a:effectLst/>
                <a:ea typeface="BIZ UDPGothic"/>
              </a:rPr>
              <a:t>publicationStmt</a:t>
            </a:r>
            <a:r>
              <a:rPr lang="en-US" altLang="ja-JP" sz="1400" b="0" i="0" u="none" strike="noStrike" dirty="0">
                <a:solidFill>
                  <a:schemeClr val="tx1">
                    <a:lumMod val="50000"/>
                  </a:schemeClr>
                </a:solidFill>
                <a:effectLst/>
                <a:ea typeface="BIZ UDPGothic"/>
              </a:rPr>
              <a:t>&gt;</a:t>
            </a:r>
          </a:p>
          <a:p>
            <a:pPr rtl="0"/>
            <a:r>
              <a:rPr lang="en-US" altLang="ja-JP" dirty="0">
                <a:solidFill>
                  <a:schemeClr val="tx1">
                    <a:lumMod val="50000"/>
                  </a:schemeClr>
                </a:solidFill>
                <a:ea typeface="BIZ UDPGothic"/>
              </a:rPr>
              <a:t>      &lt;</a:t>
            </a:r>
            <a:r>
              <a:rPr lang="en-US" altLang="ja-JP" dirty="0" err="1">
                <a:solidFill>
                  <a:schemeClr val="tx1">
                    <a:lumMod val="50000"/>
                  </a:schemeClr>
                </a:solidFill>
                <a:ea typeface="BIZ UDPGothic"/>
              </a:rPr>
              <a:t>sourceDesc</a:t>
            </a:r>
            <a:r>
              <a:rPr lang="en-US" altLang="ja-JP" dirty="0">
                <a:solidFill>
                  <a:schemeClr val="tx1">
                    <a:lumMod val="50000"/>
                  </a:schemeClr>
                </a:solidFill>
                <a:ea typeface="BIZ UDPGothic"/>
              </a:rPr>
              <a:t>&gt;</a:t>
            </a:r>
          </a:p>
          <a:p>
            <a:pPr rtl="0"/>
            <a:r>
              <a:rPr lang="en-US" altLang="ja-JP" dirty="0">
                <a:solidFill>
                  <a:schemeClr val="tx1">
                    <a:lumMod val="50000"/>
                  </a:schemeClr>
                </a:solidFill>
                <a:ea typeface="BIZ UDPGothic"/>
              </a:rPr>
              <a:t>        &lt;p&gt;</a:t>
            </a:r>
            <a:r>
              <a:rPr lang="en-GB" altLang="ja-JP" dirty="0">
                <a:solidFill>
                  <a:schemeClr val="tx1">
                    <a:lumMod val="50000"/>
                  </a:schemeClr>
                </a:solidFill>
                <a:ea typeface="BIZ UDPGothic"/>
              </a:rPr>
              <a:t>An example made for this video</a:t>
            </a:r>
            <a:r>
              <a:rPr lang="en-US" altLang="ja-JP" dirty="0">
                <a:solidFill>
                  <a:schemeClr val="tx1">
                    <a:lumMod val="50000"/>
                  </a:schemeClr>
                </a:solidFill>
                <a:ea typeface="BIZ UDPGothic"/>
              </a:rPr>
              <a:t>&lt;/p&gt;</a:t>
            </a:r>
          </a:p>
          <a:p>
            <a:pPr rtl="0"/>
            <a:r>
              <a:rPr lang="en-US" altLang="ja-JP" sz="1400" b="0" dirty="0">
                <a:solidFill>
                  <a:schemeClr val="tx1">
                    <a:lumMod val="50000"/>
                  </a:schemeClr>
                </a:solidFill>
                <a:effectLst/>
                <a:ea typeface="BIZ UDPGothic"/>
              </a:rPr>
              <a:t>      &lt;/</a:t>
            </a:r>
            <a:r>
              <a:rPr lang="en-US" altLang="ja-JP" dirty="0" err="1">
                <a:solidFill>
                  <a:schemeClr val="tx1">
                    <a:lumMod val="50000"/>
                  </a:schemeClr>
                </a:solidFill>
                <a:ea typeface="BIZ UDPGothic"/>
              </a:rPr>
              <a:t>sourceDesc</a:t>
            </a:r>
            <a:r>
              <a:rPr lang="en-US" altLang="ja-JP" dirty="0">
                <a:solidFill>
                  <a:schemeClr val="tx1">
                    <a:lumMod val="50000"/>
                  </a:schemeClr>
                </a:solidFill>
                <a:ea typeface="BIZ UDPGothic"/>
              </a:rPr>
              <a:t>&gt;</a:t>
            </a:r>
            <a:endParaRPr lang="en-US" altLang="ja-JP" sz="1400" b="0" dirty="0">
              <a:solidFill>
                <a:schemeClr val="tx1">
                  <a:lumMod val="50000"/>
                </a:schemeClr>
              </a:solidFill>
              <a:effectLst/>
              <a:ea typeface="BIZ UDPGothic"/>
            </a:endParaRPr>
          </a:p>
          <a:p>
            <a:pPr rtl="0"/>
            <a:r>
              <a:rPr lang="en-US" altLang="ja-JP" sz="1400" b="0" i="0" u="none" strike="noStrike" dirty="0">
                <a:solidFill>
                  <a:schemeClr val="tx1">
                    <a:lumMod val="50000"/>
                  </a:schemeClr>
                </a:solidFill>
                <a:effectLst/>
                <a:ea typeface="BIZ UDPGothic"/>
              </a:rPr>
              <a:t>    &lt;/</a:t>
            </a:r>
            <a:r>
              <a:rPr lang="en-US" altLang="ja-JP" sz="1400" b="0" i="0" u="none" strike="noStrike" dirty="0" err="1">
                <a:solidFill>
                  <a:schemeClr val="tx1">
                    <a:lumMod val="50000"/>
                  </a:schemeClr>
                </a:solidFill>
                <a:effectLst/>
                <a:ea typeface="BIZ UDPGothic"/>
              </a:rPr>
              <a:t>fileDesc</a:t>
            </a:r>
            <a:r>
              <a:rPr lang="en-US" altLang="ja-JP" sz="1400" b="0" i="0" u="none" strike="noStrike" dirty="0">
                <a:solidFill>
                  <a:schemeClr val="tx1">
                    <a:lumMod val="50000"/>
                  </a:schemeClr>
                </a:solidFill>
                <a:effectLst/>
                <a:ea typeface="BIZ UDPGothic"/>
              </a:rPr>
              <a:t>&gt;</a:t>
            </a:r>
            <a:endParaRPr lang="en-US" altLang="ja-JP" sz="1400" b="0" dirty="0">
              <a:solidFill>
                <a:schemeClr val="tx1">
                  <a:lumMod val="50000"/>
                </a:schemeClr>
              </a:solidFill>
              <a:effectLst/>
              <a:ea typeface="BIZ UDPGothic"/>
            </a:endParaRPr>
          </a:p>
          <a:p>
            <a:pPr rtl="0"/>
            <a:r>
              <a:rPr lang="en-US" altLang="ja-JP" sz="1400" b="0" i="0" u="none" strike="noStrike" dirty="0">
                <a:solidFill>
                  <a:schemeClr val="tx1">
                    <a:lumMod val="50000"/>
                  </a:schemeClr>
                </a:solidFill>
                <a:effectLst/>
                <a:ea typeface="BIZ UDPGothic"/>
              </a:rPr>
              <a:t>  &lt;/</a:t>
            </a:r>
            <a:r>
              <a:rPr lang="en-US" altLang="ja-JP" sz="1400" b="0" i="0" u="none" strike="noStrike" dirty="0" err="1">
                <a:solidFill>
                  <a:schemeClr val="tx1">
                    <a:lumMod val="50000"/>
                  </a:schemeClr>
                </a:solidFill>
                <a:effectLst/>
                <a:ea typeface="BIZ UDPGothic"/>
              </a:rPr>
              <a:t>teiHeader</a:t>
            </a:r>
            <a:r>
              <a:rPr lang="en-US" altLang="ja-JP" sz="1400" b="0" i="0" u="none" strike="noStrike" dirty="0">
                <a:solidFill>
                  <a:schemeClr val="tx1">
                    <a:lumMod val="50000"/>
                  </a:schemeClr>
                </a:solidFill>
                <a:effectLst/>
                <a:ea typeface="BIZ UDPGothic"/>
              </a:rPr>
              <a:t>&gt;</a:t>
            </a:r>
            <a:endParaRPr lang="ja-JP" altLang="en-US">
              <a:ea typeface="BIZ UDPGothic"/>
            </a:endParaRPr>
          </a:p>
        </p:txBody>
      </p:sp>
      <p:sp>
        <p:nvSpPr>
          <p:cNvPr id="7" name="テキスト ボックス 6">
            <a:extLst>
              <a:ext uri="{FF2B5EF4-FFF2-40B4-BE49-F238E27FC236}">
                <a16:creationId xmlns:a16="http://schemas.microsoft.com/office/drawing/2014/main" id="{45CCF8B4-9980-B7AB-9A26-56BA97F3D059}"/>
              </a:ext>
            </a:extLst>
          </p:cNvPr>
          <p:cNvSpPr txBox="1"/>
          <p:nvPr/>
        </p:nvSpPr>
        <p:spPr>
          <a:xfrm>
            <a:off x="4740388" y="2571750"/>
            <a:ext cx="4026797" cy="2031325"/>
          </a:xfrm>
          <a:prstGeom prst="rect">
            <a:avLst/>
          </a:prstGeom>
          <a:noFill/>
        </p:spPr>
        <p:txBody>
          <a:bodyPr wrap="square">
            <a:spAutoFit/>
          </a:bodyPr>
          <a:lstStyle/>
          <a:p>
            <a:pPr rtl="0"/>
            <a:r>
              <a:rPr lang="en-US" altLang="ja-JP" sz="1400" b="0" i="0" u="none" strike="noStrike" dirty="0">
                <a:solidFill>
                  <a:schemeClr val="tx1">
                    <a:lumMod val="50000"/>
                  </a:schemeClr>
                </a:solidFill>
                <a:effectLst/>
                <a:ea typeface="BIZ UDPGothic"/>
              </a:rPr>
              <a:t>  &lt;text&gt;</a:t>
            </a:r>
            <a:endParaRPr lang="en-US" altLang="ja-JP" sz="1400" b="0" dirty="0">
              <a:solidFill>
                <a:schemeClr val="tx1">
                  <a:lumMod val="50000"/>
                </a:schemeClr>
              </a:solidFill>
              <a:effectLst/>
              <a:ea typeface="BIZ UDPGothic"/>
            </a:endParaRPr>
          </a:p>
          <a:p>
            <a:pPr rtl="0"/>
            <a:r>
              <a:rPr lang="en-US" altLang="ja-JP" sz="1400" b="0" i="0" u="none" strike="noStrike" dirty="0">
                <a:solidFill>
                  <a:schemeClr val="tx1">
                    <a:lumMod val="50000"/>
                  </a:schemeClr>
                </a:solidFill>
                <a:effectLst/>
                <a:ea typeface="BIZ UDPGothic"/>
              </a:rPr>
              <a:t>    &lt;body&gt;</a:t>
            </a:r>
            <a:endParaRPr lang="en-US" altLang="ja-JP" sz="1400" b="0" dirty="0">
              <a:solidFill>
                <a:schemeClr val="tx1">
                  <a:lumMod val="50000"/>
                </a:schemeClr>
              </a:solidFill>
              <a:effectLst/>
              <a:ea typeface="BIZ UDPGothic"/>
            </a:endParaRPr>
          </a:p>
          <a:p>
            <a:pPr rtl="0"/>
            <a:r>
              <a:rPr lang="en-US" altLang="ja-JP" sz="1400" b="0" i="0" u="none" strike="noStrike" dirty="0">
                <a:solidFill>
                  <a:schemeClr val="tx1">
                    <a:lumMod val="50000"/>
                  </a:schemeClr>
                </a:solidFill>
                <a:effectLst/>
                <a:ea typeface="BIZ UDPGothic"/>
              </a:rPr>
              <a:t>      &lt;div&gt;</a:t>
            </a:r>
            <a:endParaRPr lang="en-US" altLang="ja-JP" sz="1400" b="0" dirty="0">
              <a:solidFill>
                <a:schemeClr val="tx1">
                  <a:lumMod val="50000"/>
                </a:schemeClr>
              </a:solidFill>
              <a:effectLst/>
              <a:ea typeface="BIZ UDPGothic"/>
            </a:endParaRPr>
          </a:p>
          <a:p>
            <a:pPr rtl="0"/>
            <a:r>
              <a:rPr lang="en-US" altLang="ja-JP" sz="1400" b="0" i="0" u="none" strike="noStrike" dirty="0">
                <a:solidFill>
                  <a:schemeClr val="tx1">
                    <a:lumMod val="50000"/>
                  </a:schemeClr>
                </a:solidFill>
                <a:effectLst/>
                <a:ea typeface="BIZ UDPGothic"/>
              </a:rPr>
              <a:t>        &lt;head</a:t>
            </a:r>
            <a:r>
              <a:rPr lang="en-US" altLang="ja-JP" dirty="0">
                <a:solidFill>
                  <a:schemeClr val="tx1">
                    <a:lumMod val="50000"/>
                  </a:schemeClr>
                </a:solidFill>
                <a:ea typeface="BIZ UDPGothic"/>
              </a:rPr>
              <a:t>&gt;Introduction</a:t>
            </a:r>
            <a:r>
              <a:rPr lang="en-US" altLang="ja-JP" sz="1400" b="0" i="0" u="none" strike="noStrike" dirty="0">
                <a:solidFill>
                  <a:schemeClr val="tx1">
                    <a:lumMod val="50000"/>
                  </a:schemeClr>
                </a:solidFill>
                <a:effectLst/>
                <a:ea typeface="BIZ UDPGothic"/>
              </a:rPr>
              <a:t>&lt;/head&gt;</a:t>
            </a:r>
            <a:endParaRPr lang="en-US" altLang="ja-JP" sz="1400" b="0" dirty="0">
              <a:solidFill>
                <a:schemeClr val="tx1">
                  <a:lumMod val="50000"/>
                </a:schemeClr>
              </a:solidFill>
              <a:effectLst/>
              <a:ea typeface="BIZ UDPGothic"/>
            </a:endParaRPr>
          </a:p>
          <a:p>
            <a:pPr rtl="0"/>
            <a:r>
              <a:rPr lang="en-US" altLang="ja-JP" sz="1400" b="0" i="0" u="none" strike="noStrike" dirty="0">
                <a:solidFill>
                  <a:schemeClr val="tx1">
                    <a:lumMod val="50000"/>
                  </a:schemeClr>
                </a:solidFill>
                <a:effectLst/>
                <a:ea typeface="BIZ UDPGothic"/>
              </a:rPr>
              <a:t>        &lt;p&gt;</a:t>
            </a:r>
            <a:r>
              <a:rPr lang="en-GB" altLang="ja-JP" sz="1400" b="0" i="0" u="none" strike="noStrike" dirty="0">
                <a:solidFill>
                  <a:schemeClr val="tx1">
                    <a:lumMod val="50000"/>
                  </a:schemeClr>
                </a:solidFill>
                <a:effectLst/>
                <a:ea typeface="BIZ UDPGothic"/>
              </a:rPr>
              <a:t>This is the introduction of my paper</a:t>
            </a:r>
            <a:r>
              <a:rPr lang="en-US" altLang="ja-JP" sz="1400" b="0" i="0" u="none" strike="noStrike" dirty="0">
                <a:solidFill>
                  <a:schemeClr val="tx1">
                    <a:lumMod val="50000"/>
                  </a:schemeClr>
                </a:solidFill>
                <a:effectLst/>
                <a:ea typeface="BIZ UDPGothic"/>
              </a:rPr>
              <a:t>&lt;/p&gt;</a:t>
            </a:r>
            <a:endParaRPr lang="en-US" altLang="ja-JP" sz="1400" b="0" dirty="0">
              <a:solidFill>
                <a:schemeClr val="tx1">
                  <a:lumMod val="50000"/>
                </a:schemeClr>
              </a:solidFill>
              <a:effectLst/>
              <a:ea typeface="BIZ UDPGothic"/>
            </a:endParaRPr>
          </a:p>
          <a:p>
            <a:pPr rtl="0"/>
            <a:r>
              <a:rPr lang="en-US" altLang="ja-JP" sz="1400" b="0" i="0" u="none" strike="noStrike" dirty="0">
                <a:solidFill>
                  <a:schemeClr val="tx1">
                    <a:lumMod val="50000"/>
                  </a:schemeClr>
                </a:solidFill>
                <a:effectLst/>
                <a:ea typeface="BIZ UDPGothic"/>
              </a:rPr>
              <a:t>      &lt;/div&gt;</a:t>
            </a:r>
            <a:endParaRPr lang="en-US" altLang="ja-JP" sz="1400" b="0" dirty="0">
              <a:solidFill>
                <a:schemeClr val="tx1">
                  <a:lumMod val="50000"/>
                </a:schemeClr>
              </a:solidFill>
              <a:effectLst/>
              <a:ea typeface="BIZ UDPGothic"/>
            </a:endParaRPr>
          </a:p>
          <a:p>
            <a:pPr rtl="0"/>
            <a:r>
              <a:rPr lang="en-US" altLang="ja-JP" sz="1400" b="0" i="0" u="none" strike="noStrike" dirty="0">
                <a:solidFill>
                  <a:schemeClr val="tx1">
                    <a:lumMod val="50000"/>
                  </a:schemeClr>
                </a:solidFill>
                <a:effectLst/>
                <a:ea typeface="BIZ UDPGothic"/>
              </a:rPr>
              <a:t>    &lt;/body&gt;</a:t>
            </a:r>
            <a:endParaRPr lang="en-US" altLang="ja-JP" sz="1400" b="0" dirty="0">
              <a:solidFill>
                <a:schemeClr val="tx1">
                  <a:lumMod val="50000"/>
                </a:schemeClr>
              </a:solidFill>
              <a:effectLst/>
              <a:ea typeface="BIZ UDPGothic"/>
            </a:endParaRPr>
          </a:p>
          <a:p>
            <a:pPr rtl="0"/>
            <a:r>
              <a:rPr lang="en-US" altLang="ja-JP" sz="1400" b="0" i="0" u="none" strike="noStrike" dirty="0">
                <a:solidFill>
                  <a:schemeClr val="tx1">
                    <a:lumMod val="50000"/>
                  </a:schemeClr>
                </a:solidFill>
                <a:effectLst/>
                <a:ea typeface="BIZ UDPGothic"/>
              </a:rPr>
              <a:t>  &lt;/text&gt;</a:t>
            </a:r>
            <a:endParaRPr lang="en-US" altLang="ja-JP" sz="1400" b="0" dirty="0">
              <a:solidFill>
                <a:schemeClr val="tx1">
                  <a:lumMod val="50000"/>
                </a:schemeClr>
              </a:solidFill>
              <a:effectLst/>
              <a:ea typeface="BIZ UDPGothic"/>
            </a:endParaRPr>
          </a:p>
          <a:p>
            <a:pPr rtl="0"/>
            <a:r>
              <a:rPr lang="en-US" altLang="ja-JP" sz="1400" b="0" i="0" u="none" strike="noStrike" dirty="0">
                <a:solidFill>
                  <a:schemeClr val="tx1">
                    <a:lumMod val="50000"/>
                  </a:schemeClr>
                </a:solidFill>
                <a:effectLst/>
                <a:ea typeface="BIZ UDPGothic"/>
              </a:rPr>
              <a:t>&lt;/TEI&gt;</a:t>
            </a:r>
            <a:endParaRPr lang="en-US" altLang="ja-JP" sz="1400" b="0" dirty="0">
              <a:solidFill>
                <a:schemeClr val="tx1">
                  <a:lumMod val="50000"/>
                </a:schemeClr>
              </a:solidFill>
              <a:effectLst/>
              <a:ea typeface="BIZ UDPGothic"/>
            </a:endParaRPr>
          </a:p>
        </p:txBody>
      </p:sp>
      <p:cxnSp>
        <p:nvCxnSpPr>
          <p:cNvPr id="9" name="カギ線コネクタ 8">
            <a:extLst>
              <a:ext uri="{FF2B5EF4-FFF2-40B4-BE49-F238E27FC236}">
                <a16:creationId xmlns:a16="http://schemas.microsoft.com/office/drawing/2014/main" id="{5D298A76-7243-448D-568A-6AF9A236B6AA}"/>
              </a:ext>
            </a:extLst>
          </p:cNvPr>
          <p:cNvCxnSpPr>
            <a:cxnSpLocks/>
          </p:cNvCxnSpPr>
          <p:nvPr/>
        </p:nvCxnSpPr>
        <p:spPr>
          <a:xfrm flipV="1">
            <a:off x="1979525" y="2713055"/>
            <a:ext cx="2843684" cy="1890020"/>
          </a:xfrm>
          <a:prstGeom prst="bentConnector3">
            <a:avLst>
              <a:gd name="adj1" fmla="val 86042"/>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6FC243A2-D420-7C42-5AE0-DAC15E4D269C}"/>
              </a:ext>
            </a:extLst>
          </p:cNvPr>
          <p:cNvSpPr txBox="1"/>
          <p:nvPr/>
        </p:nvSpPr>
        <p:spPr>
          <a:xfrm>
            <a:off x="1977940" y="4578240"/>
            <a:ext cx="1824538" cy="276999"/>
          </a:xfrm>
          <a:prstGeom prst="rect">
            <a:avLst/>
          </a:prstGeom>
          <a:noFill/>
        </p:spPr>
        <p:txBody>
          <a:bodyPr wrap="none" rtlCol="0">
            <a:spAutoFit/>
          </a:bodyPr>
          <a:lstStyle/>
          <a:p>
            <a:r>
              <a:rPr kumimoji="1" lang="ja-JP" altLang="en-US" sz="1200">
                <a:solidFill>
                  <a:schemeClr val="bg2"/>
                </a:solidFill>
                <a:latin typeface="Helvetica" pitchFamily="2" charset="0"/>
                <a:ea typeface="BIZ UDPGothic" panose="020B0400000000000000" pitchFamily="34" charset="-128"/>
              </a:rPr>
              <a:t>（</a:t>
            </a:r>
            <a:r>
              <a:rPr kumimoji="1" lang="en-GB" altLang="ja-JP" sz="1200" dirty="0">
                <a:solidFill>
                  <a:schemeClr val="bg2"/>
                </a:solidFill>
                <a:latin typeface="Helvetica" pitchFamily="2" charset="0"/>
                <a:ea typeface="BIZ UDPGothic" panose="020B0400000000000000" pitchFamily="34" charset="-128"/>
              </a:rPr>
              <a:t>Continues to </a:t>
            </a:r>
            <a:r>
              <a:rPr kumimoji="1" lang="en-US" altLang="ja-JP" sz="1200" dirty="0">
                <a:solidFill>
                  <a:schemeClr val="bg2"/>
                </a:solidFill>
                <a:latin typeface="Helvetica" pitchFamily="2" charset="0"/>
                <a:ea typeface="BIZ UDPGothic" panose="020B0400000000000000" pitchFamily="34" charset="-128"/>
              </a:rPr>
              <a:t>&lt;text&gt;</a:t>
            </a:r>
            <a:r>
              <a:rPr kumimoji="1" lang="ja-JP" altLang="en-US" sz="1200">
                <a:solidFill>
                  <a:schemeClr val="bg2"/>
                </a:solidFill>
                <a:latin typeface="Helvetica" pitchFamily="2" charset="0"/>
                <a:ea typeface="BIZ UDPGothic" panose="020B0400000000000000" pitchFamily="34" charset="-128"/>
              </a:rPr>
              <a:t>）</a:t>
            </a:r>
          </a:p>
        </p:txBody>
      </p:sp>
    </p:spTree>
    <p:extLst>
      <p:ext uri="{BB962C8B-B14F-4D97-AF65-F5344CB8AC3E}">
        <p14:creationId xmlns:p14="http://schemas.microsoft.com/office/powerpoint/2010/main" val="8781836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9901FD44-290D-A1E4-84DA-265E74F0BED7}"/>
              </a:ext>
            </a:extLst>
          </p:cNvPr>
          <p:cNvSpPr>
            <a:spLocks noGrp="1"/>
          </p:cNvSpPr>
          <p:nvPr>
            <p:ph type="title"/>
          </p:nvPr>
        </p:nvSpPr>
        <p:spPr/>
        <p:txBody>
          <a:bodyPr>
            <a:normAutofit/>
          </a:bodyPr>
          <a:lstStyle/>
          <a:p>
            <a:r>
              <a:rPr lang="en-GB" altLang="ja-JP" dirty="0">
                <a:latin typeface="Helvetica" pitchFamily="2" charset="0"/>
              </a:rPr>
              <a:t>Quick References</a:t>
            </a:r>
            <a:endParaRPr lang="ja-JP" altLang="en-US">
              <a:latin typeface="Helvetica" pitchFamily="2" charset="0"/>
            </a:endParaRPr>
          </a:p>
        </p:txBody>
      </p:sp>
      <p:pic>
        <p:nvPicPr>
          <p:cNvPr id="6" name="コンテンツ プレースホルダー 5" descr="テーブル&#10;&#10;自動的に生成された説明">
            <a:extLst>
              <a:ext uri="{FF2B5EF4-FFF2-40B4-BE49-F238E27FC236}">
                <a16:creationId xmlns:a16="http://schemas.microsoft.com/office/drawing/2014/main" id="{92E6EBB5-47FA-F925-858A-160E172E2ACD}"/>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tretch>
            <a:fillRect/>
          </a:stretch>
        </p:blipFill>
        <p:spPr>
          <a:xfrm>
            <a:off x="3089709" y="1305093"/>
            <a:ext cx="5927073" cy="3394075"/>
          </a:xfrm>
        </p:spPr>
      </p:pic>
      <p:sp>
        <p:nvSpPr>
          <p:cNvPr id="8" name="テキスト ボックス 7">
            <a:extLst>
              <a:ext uri="{FF2B5EF4-FFF2-40B4-BE49-F238E27FC236}">
                <a16:creationId xmlns:a16="http://schemas.microsoft.com/office/drawing/2014/main" id="{BCBF2BAB-D677-B33C-5D79-B3ADFA64905D}"/>
              </a:ext>
            </a:extLst>
          </p:cNvPr>
          <p:cNvSpPr txBox="1"/>
          <p:nvPr/>
        </p:nvSpPr>
        <p:spPr>
          <a:xfrm>
            <a:off x="4572001" y="1095319"/>
            <a:ext cx="4444782" cy="738664"/>
          </a:xfrm>
          <a:prstGeom prst="rect">
            <a:avLst/>
          </a:prstGeom>
          <a:noFill/>
        </p:spPr>
        <p:txBody>
          <a:bodyPr wrap="square">
            <a:spAutoFit/>
          </a:bodyPr>
          <a:lstStyle/>
          <a:p>
            <a:r>
              <a:rPr lang="en-US" altLang="ja-JP" b="1" dirty="0">
                <a:solidFill>
                  <a:schemeClr val="accent3"/>
                </a:solidFill>
                <a:latin typeface="Helvetica" pitchFamily="2" charset="0"/>
                <a:ea typeface="BIZ UDPGothic" panose="020B0400000000000000" pitchFamily="34" charset="-128"/>
              </a:rPr>
              <a:t>“TEI Guidelines Modules Elements, and Attributes List”</a:t>
            </a:r>
          </a:p>
          <a:p>
            <a:r>
              <a:rPr lang="ja-JP" altLang="en-US">
                <a:solidFill>
                  <a:schemeClr val="accent3"/>
                </a:solidFill>
                <a:latin typeface="Helvetica" pitchFamily="2" charset="0"/>
                <a:ea typeface="BIZ UDPGothic" panose="020B0400000000000000" pitchFamily="34" charset="-128"/>
              </a:rPr>
              <a:t>https://tei-lab.github.io/element_list/</a:t>
            </a:r>
          </a:p>
        </p:txBody>
      </p:sp>
      <p:sp>
        <p:nvSpPr>
          <p:cNvPr id="9" name="テキスト ボックス 8">
            <a:extLst>
              <a:ext uri="{FF2B5EF4-FFF2-40B4-BE49-F238E27FC236}">
                <a16:creationId xmlns:a16="http://schemas.microsoft.com/office/drawing/2014/main" id="{0FB5D21F-1247-5ECB-D7BE-EEADA466F84E}"/>
              </a:ext>
            </a:extLst>
          </p:cNvPr>
          <p:cNvSpPr txBox="1"/>
          <p:nvPr/>
        </p:nvSpPr>
        <p:spPr>
          <a:xfrm>
            <a:off x="73226" y="1128637"/>
            <a:ext cx="2847122" cy="73866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en-GB" altLang="ja-JP" dirty="0">
                <a:latin typeface="Helvetica" pitchFamily="2" charset="0"/>
                <a:ea typeface="BIZ UDPGothic" panose="020B0400000000000000" pitchFamily="34" charset="-128"/>
              </a:rPr>
              <a:t>This is a recommended site to use as reference for resources in Japanese</a:t>
            </a:r>
            <a:endParaRPr kumimoji="1" lang="ja-JP" altLang="en-US">
              <a:latin typeface="Helvetica" pitchFamily="2" charset="0"/>
              <a:ea typeface="BIZ UDPGothic" panose="020B0400000000000000" pitchFamily="34" charset="-128"/>
            </a:endParaRPr>
          </a:p>
        </p:txBody>
      </p:sp>
      <p:pic>
        <p:nvPicPr>
          <p:cNvPr id="11" name="図 10" descr="テーブル&#10;&#10;自動的に生成された説明">
            <a:extLst>
              <a:ext uri="{FF2B5EF4-FFF2-40B4-BE49-F238E27FC236}">
                <a16:creationId xmlns:a16="http://schemas.microsoft.com/office/drawing/2014/main" id="{D25E5288-8F2F-0751-7496-0E0F46C23829}"/>
              </a:ext>
            </a:extLst>
          </p:cNvPr>
          <p:cNvPicPr>
            <a:picLocks noChangeAspect="1"/>
          </p:cNvPicPr>
          <p:nvPr/>
        </p:nvPicPr>
        <p:blipFill>
          <a:blip r:embed="rId5"/>
          <a:stretch>
            <a:fillRect/>
          </a:stretch>
        </p:blipFill>
        <p:spPr>
          <a:xfrm>
            <a:off x="127218" y="1963554"/>
            <a:ext cx="2793130" cy="1823102"/>
          </a:xfrm>
          <a:prstGeom prst="rect">
            <a:avLst/>
          </a:prstGeom>
        </p:spPr>
      </p:pic>
      <p:sp>
        <p:nvSpPr>
          <p:cNvPr id="12" name="角丸四角形 11">
            <a:extLst>
              <a:ext uri="{FF2B5EF4-FFF2-40B4-BE49-F238E27FC236}">
                <a16:creationId xmlns:a16="http://schemas.microsoft.com/office/drawing/2014/main" id="{E78C6AEF-19F3-716B-B027-FE476B7ED324}"/>
              </a:ext>
            </a:extLst>
          </p:cNvPr>
          <p:cNvSpPr/>
          <p:nvPr/>
        </p:nvSpPr>
        <p:spPr>
          <a:xfrm>
            <a:off x="856648" y="1867301"/>
            <a:ext cx="856649" cy="205980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Helvetica" pitchFamily="2" charset="0"/>
            </a:endParaRPr>
          </a:p>
        </p:txBody>
      </p:sp>
      <p:cxnSp>
        <p:nvCxnSpPr>
          <p:cNvPr id="14" name="曲線コネクタ 13">
            <a:extLst>
              <a:ext uri="{FF2B5EF4-FFF2-40B4-BE49-F238E27FC236}">
                <a16:creationId xmlns:a16="http://schemas.microsoft.com/office/drawing/2014/main" id="{C02492B1-3BDC-33F9-31AA-8F4C35DACEE1}"/>
              </a:ext>
            </a:extLst>
          </p:cNvPr>
          <p:cNvCxnSpPr>
            <a:stCxn id="12" idx="2"/>
          </p:cNvCxnSpPr>
          <p:nvPr/>
        </p:nvCxnSpPr>
        <p:spPr>
          <a:xfrm rot="16200000" flipH="1">
            <a:off x="1965960" y="3246120"/>
            <a:ext cx="442762" cy="1804736"/>
          </a:xfrm>
          <a:prstGeom prst="curvedConnector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450957D0-A0AD-F3E5-C7C3-55BFA7413786}"/>
              </a:ext>
            </a:extLst>
          </p:cNvPr>
          <p:cNvSpPr txBox="1"/>
          <p:nvPr/>
        </p:nvSpPr>
        <p:spPr>
          <a:xfrm>
            <a:off x="127218" y="4395239"/>
            <a:ext cx="3069756" cy="646331"/>
          </a:xfrm>
          <a:prstGeom prst="rect">
            <a:avLst/>
          </a:prstGeom>
          <a:noFill/>
        </p:spPr>
        <p:txBody>
          <a:bodyPr wrap="square" rtlCol="0">
            <a:spAutoFit/>
          </a:bodyPr>
          <a:lstStyle/>
          <a:p>
            <a:r>
              <a:rPr kumimoji="1" lang="en-US" altLang="ja-JP" sz="1200" dirty="0">
                <a:solidFill>
                  <a:schemeClr val="accent3"/>
                </a:solidFill>
                <a:latin typeface="Helvetica" pitchFamily="2" charset="0"/>
                <a:ea typeface="BIZ UDPGothic" panose="020B0400000000000000" pitchFamily="34" charset="-128"/>
              </a:rPr>
              <a:t>The bold text indicates </a:t>
            </a:r>
            <a:r>
              <a:rPr kumimoji="1" lang="en-US" altLang="ja-JP" sz="1200" b="1" dirty="0">
                <a:solidFill>
                  <a:schemeClr val="accent3"/>
                </a:solidFill>
                <a:latin typeface="Helvetica" pitchFamily="2" charset="0"/>
                <a:ea typeface="BIZ UDPGothic" panose="020B0400000000000000" pitchFamily="34" charset="-128"/>
              </a:rPr>
              <a:t>modules</a:t>
            </a:r>
            <a:r>
              <a:rPr kumimoji="1" lang="en-US" altLang="ja-JP" sz="1200" dirty="0">
                <a:solidFill>
                  <a:schemeClr val="accent3"/>
                </a:solidFill>
                <a:latin typeface="Helvetica" pitchFamily="2" charset="0"/>
                <a:ea typeface="BIZ UDPGothic" panose="020B0400000000000000" pitchFamily="34" charset="-128"/>
              </a:rPr>
              <a:t>, which are components that group together tags and structures for specific purposes.</a:t>
            </a:r>
          </a:p>
        </p:txBody>
      </p:sp>
      <p:sp>
        <p:nvSpPr>
          <p:cNvPr id="17" name="テキスト ボックス 16">
            <a:extLst>
              <a:ext uri="{FF2B5EF4-FFF2-40B4-BE49-F238E27FC236}">
                <a16:creationId xmlns:a16="http://schemas.microsoft.com/office/drawing/2014/main" id="{4DC92256-ED4F-3800-0B2E-2185D0EDC77E}"/>
              </a:ext>
            </a:extLst>
          </p:cNvPr>
          <p:cNvSpPr txBox="1"/>
          <p:nvPr/>
        </p:nvSpPr>
        <p:spPr>
          <a:xfrm>
            <a:off x="5088472" y="4737640"/>
            <a:ext cx="4055528" cy="261610"/>
          </a:xfrm>
          <a:prstGeom prst="rect">
            <a:avLst/>
          </a:prstGeom>
          <a:noFill/>
        </p:spPr>
        <p:txBody>
          <a:bodyPr wrap="square">
            <a:spAutoFit/>
          </a:bodyPr>
          <a:lstStyle/>
          <a:p>
            <a:r>
              <a:rPr lang="en-US" altLang="ja-JP" sz="1100" u="sng" dirty="0">
                <a:solidFill>
                  <a:schemeClr val="bg2"/>
                </a:solidFill>
                <a:latin typeface="Helvetica" pitchFamily="2" charset="0"/>
              </a:rPr>
              <a:t>Excerpt from TEI Guidelines Laboratory by Hideaki </a:t>
            </a:r>
            <a:r>
              <a:rPr lang="en-US" altLang="ja-JP" sz="1100" u="sng" dirty="0" err="1">
                <a:solidFill>
                  <a:schemeClr val="bg2"/>
                </a:solidFill>
                <a:latin typeface="Helvetica" pitchFamily="2" charset="0"/>
              </a:rPr>
              <a:t>Muranami</a:t>
            </a:r>
            <a:endParaRPr lang="en-US" altLang="ja-JP" sz="1100" u="sng" dirty="0">
              <a:solidFill>
                <a:schemeClr val="bg2"/>
              </a:solidFill>
              <a:latin typeface="Helvetica" pitchFamily="2" charset="0"/>
            </a:endParaRPr>
          </a:p>
        </p:txBody>
      </p:sp>
    </p:spTree>
    <p:extLst>
      <p:ext uri="{BB962C8B-B14F-4D97-AF65-F5344CB8AC3E}">
        <p14:creationId xmlns:p14="http://schemas.microsoft.com/office/powerpoint/2010/main" val="27808986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3FAD45-3BD5-6AC7-EE10-35C08F2516C6}"/>
              </a:ext>
            </a:extLst>
          </p:cNvPr>
          <p:cNvSpPr>
            <a:spLocks noGrp="1"/>
          </p:cNvSpPr>
          <p:nvPr>
            <p:ph type="title"/>
          </p:nvPr>
        </p:nvSpPr>
        <p:spPr>
          <a:xfrm>
            <a:off x="457200" y="87474"/>
            <a:ext cx="8229600" cy="846177"/>
          </a:xfrm>
        </p:spPr>
        <p:txBody>
          <a:bodyPr>
            <a:normAutofit fontScale="90000"/>
          </a:bodyPr>
          <a:lstStyle/>
          <a:p>
            <a:r>
              <a:rPr lang="en-US" dirty="0">
                <a:latin typeface="Helvetica" pitchFamily="2" charset="0"/>
              </a:rPr>
              <a:t>Japanese Resources &amp; Communities on TEI</a:t>
            </a:r>
          </a:p>
        </p:txBody>
      </p:sp>
      <p:sp>
        <p:nvSpPr>
          <p:cNvPr id="3" name="コンテンツ プレースホルダー 2">
            <a:extLst>
              <a:ext uri="{FF2B5EF4-FFF2-40B4-BE49-F238E27FC236}">
                <a16:creationId xmlns:a16="http://schemas.microsoft.com/office/drawing/2014/main" id="{A0B85B20-41BC-26DB-BF4F-21E79426DE14}"/>
              </a:ext>
            </a:extLst>
          </p:cNvPr>
          <p:cNvSpPr>
            <a:spLocks noGrp="1"/>
          </p:cNvSpPr>
          <p:nvPr>
            <p:ph idx="1"/>
          </p:nvPr>
        </p:nvSpPr>
        <p:spPr>
          <a:xfrm>
            <a:off x="297180" y="1200154"/>
            <a:ext cx="8389620" cy="3531865"/>
          </a:xfrm>
        </p:spPr>
        <p:txBody>
          <a:bodyPr>
            <a:normAutofit/>
          </a:bodyPr>
          <a:lstStyle/>
          <a:p>
            <a:pPr marL="457200" indent="-457200">
              <a:lnSpc>
                <a:spcPct val="100000"/>
              </a:lnSpc>
              <a:spcBef>
                <a:spcPts val="1000"/>
              </a:spcBef>
              <a:spcAft>
                <a:spcPts val="1000"/>
              </a:spcAft>
              <a:buFont typeface="+mj-lt"/>
              <a:buAutoNum type="arabicPeriod"/>
            </a:pPr>
            <a:r>
              <a:rPr lang="en-GB" altLang="ja-JP" sz="2000" dirty="0">
                <a:latin typeface="Helvetica" pitchFamily="2" charset="0"/>
              </a:rPr>
              <a:t>Institute of Humanities and Information Science Research. Introduction to Text Data Construction for the Humanities: Initiatives Based on the TEI Guidelines.(</a:t>
            </a:r>
            <a:r>
              <a:rPr lang="ja-JP" altLang="en-US" sz="2000">
                <a:latin typeface="Helvetica" pitchFamily="2" charset="0"/>
              </a:rPr>
              <a:t>一般財団法人人文情報学研究所ほか</a:t>
            </a:r>
            <a:r>
              <a:rPr lang="en-US" altLang="ja-JP" sz="2000" dirty="0">
                <a:latin typeface="Helvetica" pitchFamily="2" charset="0"/>
              </a:rPr>
              <a:t>. </a:t>
            </a:r>
            <a:r>
              <a:rPr lang="ja-JP" altLang="en-US" sz="2000">
                <a:latin typeface="Helvetica" pitchFamily="2" charset="0"/>
              </a:rPr>
              <a:t>人文学のためのテキストデータ構築入門</a:t>
            </a:r>
            <a:r>
              <a:rPr lang="en-US" altLang="ja-JP" sz="2000" dirty="0">
                <a:latin typeface="Helvetica" pitchFamily="2" charset="0"/>
              </a:rPr>
              <a:t>: TEI</a:t>
            </a:r>
            <a:r>
              <a:rPr lang="ja-JP" altLang="en-US" sz="2000">
                <a:latin typeface="Helvetica" pitchFamily="2" charset="0"/>
              </a:rPr>
              <a:t>ガイドラインに準拠した取り組みにむけて</a:t>
            </a:r>
            <a:r>
              <a:rPr lang="en-US" altLang="ja-JP" sz="2000" dirty="0">
                <a:latin typeface="Helvetica" pitchFamily="2" charset="0"/>
              </a:rPr>
              <a:t>. </a:t>
            </a:r>
            <a:r>
              <a:rPr lang="ja-JP" altLang="en-US" sz="2000">
                <a:latin typeface="Helvetica" pitchFamily="2" charset="0"/>
              </a:rPr>
              <a:t>東京</a:t>
            </a:r>
            <a:r>
              <a:rPr lang="en-US" altLang="ja-JP" sz="2000" dirty="0">
                <a:latin typeface="Helvetica" pitchFamily="2" charset="0"/>
              </a:rPr>
              <a:t>, </a:t>
            </a:r>
            <a:r>
              <a:rPr lang="ja-JP" altLang="en-US" sz="2000">
                <a:latin typeface="Helvetica" pitchFamily="2" charset="0"/>
              </a:rPr>
              <a:t>文学通信</a:t>
            </a:r>
            <a:r>
              <a:rPr lang="en-US" altLang="ja-JP" sz="2000" dirty="0">
                <a:latin typeface="Helvetica" pitchFamily="2" charset="0"/>
              </a:rPr>
              <a:t>) 2022, ISBN978-4-909658-84-5.</a:t>
            </a:r>
            <a:r>
              <a:rPr lang="ja-JP" altLang="en-US" sz="2000">
                <a:latin typeface="Helvetica" pitchFamily="2" charset="0"/>
              </a:rPr>
              <a:t>　</a:t>
            </a:r>
            <a:endParaRPr lang="en-US" altLang="ja-JP" sz="2000" dirty="0">
              <a:latin typeface="Helvetica" pitchFamily="2" charset="0"/>
            </a:endParaRPr>
          </a:p>
          <a:p>
            <a:pPr marL="457200" indent="-457200">
              <a:lnSpc>
                <a:spcPct val="100000"/>
              </a:lnSpc>
              <a:spcBef>
                <a:spcPts val="1000"/>
              </a:spcBef>
              <a:spcAft>
                <a:spcPts val="1000"/>
              </a:spcAft>
              <a:buFont typeface="+mj-lt"/>
              <a:buAutoNum type="arabicPeriod"/>
            </a:pPr>
            <a:r>
              <a:rPr lang="en-US" altLang="ja-JP" sz="2000" dirty="0">
                <a:latin typeface="Helvetica" pitchFamily="2" charset="0"/>
              </a:rPr>
              <a:t>TEI </a:t>
            </a:r>
            <a:r>
              <a:rPr lang="en-GB" altLang="ja-JP" sz="2000" dirty="0">
                <a:latin typeface="Helvetica" pitchFamily="2" charset="0"/>
              </a:rPr>
              <a:t>Research</a:t>
            </a:r>
            <a:r>
              <a:rPr lang="en-US" altLang="ja-JP" sz="2000" dirty="0">
                <a:latin typeface="Helvetica" pitchFamily="2" charset="0"/>
              </a:rPr>
              <a:t> </a:t>
            </a:r>
            <a:r>
              <a:rPr lang="en-GB" altLang="ja-JP" sz="2000" dirty="0">
                <a:latin typeface="Helvetica" pitchFamily="2" charset="0"/>
              </a:rPr>
              <a:t>Group</a:t>
            </a:r>
            <a:r>
              <a:rPr lang="ja-JP" altLang="en-US" sz="2000">
                <a:latin typeface="Helvetica" pitchFamily="2" charset="0"/>
              </a:rPr>
              <a:t>　</a:t>
            </a:r>
            <a:r>
              <a:rPr lang="en-US" altLang="ja-JP" sz="2000" dirty="0">
                <a:latin typeface="Helvetica" pitchFamily="2" charset="0"/>
              </a:rPr>
              <a:t> </a:t>
            </a:r>
            <a:r>
              <a:rPr lang="en-US" altLang="ja-JP" sz="2000" dirty="0">
                <a:solidFill>
                  <a:schemeClr val="bg2"/>
                </a:solidFill>
                <a:latin typeface="Helvetica" pitchFamily="2" charset="0"/>
                <a:hlinkClick r:id="rId3">
                  <a:extLst>
                    <a:ext uri="{A12FA001-AC4F-418D-AE19-62706E023703}">
                      <ahyp:hlinkClr xmlns:ahyp="http://schemas.microsoft.com/office/drawing/2018/hyperlinkcolor" val="tx"/>
                    </a:ext>
                  </a:extLst>
                </a:hlinkClick>
              </a:rPr>
              <a:t>https://tei.dhii.jp/home</a:t>
            </a:r>
            <a:endParaRPr lang="en-US" altLang="ja-JP" sz="2000" dirty="0">
              <a:solidFill>
                <a:schemeClr val="bg2"/>
              </a:solidFill>
              <a:latin typeface="Helvetica" pitchFamily="2" charset="0"/>
            </a:endParaRPr>
          </a:p>
          <a:p>
            <a:pPr marL="457200" indent="-457200">
              <a:lnSpc>
                <a:spcPct val="100000"/>
              </a:lnSpc>
              <a:spcBef>
                <a:spcPts val="1000"/>
              </a:spcBef>
              <a:spcAft>
                <a:spcPts val="1000"/>
              </a:spcAft>
              <a:buFont typeface="+mj-lt"/>
              <a:buAutoNum type="arabicPeriod"/>
            </a:pPr>
            <a:r>
              <a:rPr lang="en-US" altLang="ja-JP" sz="2000" dirty="0">
                <a:latin typeface="Helvetica" pitchFamily="2" charset="0"/>
              </a:rPr>
              <a:t>Aozora Bunko TEI Automation Project </a:t>
            </a:r>
            <a:r>
              <a:rPr lang="en-US" altLang="ja-JP" sz="2000" dirty="0">
                <a:solidFill>
                  <a:schemeClr val="bg2"/>
                </a:solidFill>
                <a:latin typeface="Helvetica" pitchFamily="2" charset="0"/>
                <a:hlinkClick r:id="rId4">
                  <a:extLst>
                    <a:ext uri="{A12FA001-AC4F-418D-AE19-62706E023703}">
                      <ahyp:hlinkClr xmlns:ahyp="http://schemas.microsoft.com/office/drawing/2018/hyperlinkcolor" val="tx"/>
                    </a:ext>
                  </a:extLst>
                </a:hlinkClick>
              </a:rPr>
              <a:t>https://github.com/TEI-EAJ/auto_aozora_tei</a:t>
            </a:r>
            <a:endParaRPr lang="en-US" altLang="ja-JP" sz="2000" dirty="0">
              <a:solidFill>
                <a:schemeClr val="bg2"/>
              </a:solidFill>
              <a:latin typeface="Helvetica" pitchFamily="2" charset="0"/>
            </a:endParaRPr>
          </a:p>
        </p:txBody>
      </p:sp>
    </p:spTree>
    <p:extLst>
      <p:ext uri="{BB962C8B-B14F-4D97-AF65-F5344CB8AC3E}">
        <p14:creationId xmlns:p14="http://schemas.microsoft.com/office/powerpoint/2010/main" val="2400045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4"/>
          <p:cNvSpPr txBox="1">
            <a:spLocks noGrp="1"/>
          </p:cNvSpPr>
          <p:nvPr>
            <p:ph type="title"/>
          </p:nvPr>
        </p:nvSpPr>
        <p:spPr>
          <a:xfrm>
            <a:off x="457200" y="211756"/>
            <a:ext cx="8229600" cy="847826"/>
          </a:xfrm>
          <a:prstGeom prst="rect">
            <a:avLst/>
          </a:prstGeom>
        </p:spPr>
        <p:txBody>
          <a:bodyPr spcFirstLastPara="1" wrap="square" lIns="91425" tIns="91425" rIns="91425" bIns="91425" anchor="t" anchorCtr="0">
            <a:normAutofit/>
          </a:bodyPr>
          <a:lstStyle/>
          <a:p>
            <a:pPr marL="0" lvl="0" indent="0" rtl="0">
              <a:spcBef>
                <a:spcPts val="0"/>
              </a:spcBef>
              <a:spcAft>
                <a:spcPts val="0"/>
              </a:spcAft>
              <a:buNone/>
            </a:pPr>
            <a:r>
              <a:rPr lang="en-GB" altLang="ja-JP" dirty="0">
                <a:latin typeface="Helvetica" pitchFamily="2" charset="0"/>
              </a:rPr>
              <a:t>In Conclusion</a:t>
            </a:r>
            <a:endParaRPr dirty="0">
              <a:latin typeface="Helvetica" pitchFamily="2" charset="0"/>
            </a:endParaRPr>
          </a:p>
        </p:txBody>
      </p:sp>
      <p:sp>
        <p:nvSpPr>
          <p:cNvPr id="150" name="Google Shape;150;p24"/>
          <p:cNvSpPr txBox="1">
            <a:spLocks noGrp="1"/>
          </p:cNvSpPr>
          <p:nvPr>
            <p:ph idx="1"/>
          </p:nvPr>
        </p:nvSpPr>
        <p:spPr>
          <a:xfrm>
            <a:off x="457200" y="1200154"/>
            <a:ext cx="8515350" cy="3731590"/>
          </a:xfrm>
          <a:prstGeom prst="rect">
            <a:avLst/>
          </a:prstGeom>
        </p:spPr>
        <p:txBody>
          <a:bodyPr spcFirstLastPara="1" wrap="square" lIns="91425" tIns="91425" rIns="91425" bIns="91425" anchor="t" anchorCtr="0">
            <a:normAutofit fontScale="92500" lnSpcReduction="20000"/>
          </a:bodyPr>
          <a:lstStyle/>
          <a:p>
            <a:pPr marL="0" lvl="0" indent="0" algn="l" rtl="0">
              <a:lnSpc>
                <a:spcPct val="120000"/>
              </a:lnSpc>
              <a:spcBef>
                <a:spcPts val="1200"/>
              </a:spcBef>
              <a:spcAft>
                <a:spcPts val="0"/>
              </a:spcAft>
              <a:buNone/>
            </a:pPr>
            <a:r>
              <a:rPr lang="en-US" altLang="ja" dirty="0">
                <a:latin typeface="Helvetica" pitchFamily="2" charset="0"/>
              </a:rPr>
              <a:t>Because humanities materials are so diverse, TEI takes the approach that tagging </a:t>
            </a:r>
            <a:r>
              <a:rPr lang="en-US" altLang="ja" b="1" dirty="0">
                <a:solidFill>
                  <a:srgbClr val="FF0000"/>
                </a:solidFill>
                <a:latin typeface="Helvetica" pitchFamily="2" charset="0"/>
              </a:rPr>
              <a:t>should be decided by the users or communities handling each type of text.</a:t>
            </a:r>
            <a:endParaRPr lang="en-US" altLang="ja" dirty="0">
              <a:latin typeface="Helvetica" pitchFamily="2" charset="0"/>
            </a:endParaRPr>
          </a:p>
          <a:p>
            <a:pPr marL="0" lvl="0" indent="0" algn="l" rtl="0">
              <a:lnSpc>
                <a:spcPct val="120000"/>
              </a:lnSpc>
              <a:spcBef>
                <a:spcPts val="1200"/>
              </a:spcBef>
              <a:spcAft>
                <a:spcPts val="0"/>
              </a:spcAft>
              <a:buNone/>
            </a:pPr>
            <a:r>
              <a:rPr lang="en-US" altLang="ja" dirty="0">
                <a:latin typeface="Helvetica" pitchFamily="2" charset="0"/>
              </a:rPr>
              <a:t>So, it’s often </a:t>
            </a:r>
            <a:r>
              <a:rPr lang="en-US" altLang="ja" dirty="0">
                <a:solidFill>
                  <a:schemeClr val="accent3"/>
                </a:solidFill>
                <a:latin typeface="Helvetica" pitchFamily="2" charset="0"/>
              </a:rPr>
              <a:t>fastest and highly recommended </a:t>
            </a:r>
            <a:r>
              <a:rPr lang="en-US" altLang="ja" dirty="0">
                <a:latin typeface="Helvetica" pitchFamily="2" charset="0"/>
              </a:rPr>
              <a:t>to find TEI examples similar to your text or to try working with </a:t>
            </a:r>
            <a:r>
              <a:rPr lang="en-US" altLang="ja">
                <a:latin typeface="Helvetica" pitchFamily="2" charset="0"/>
              </a:rPr>
              <a:t>hands-on exercises. </a:t>
            </a:r>
            <a:r>
              <a:rPr lang="ja-JP" altLang="en-US">
                <a:latin typeface="Helvetica" pitchFamily="2" charset="0"/>
              </a:rPr>
              <a:t>👍</a:t>
            </a:r>
            <a:endParaRPr dirty="0">
              <a:latin typeface="Helvetica" pitchFamily="2" charset="0"/>
            </a:endParaRPr>
          </a:p>
        </p:txBody>
      </p:sp>
    </p:spTree>
  </p:cSld>
  <p:clrMapOvr>
    <a:masterClrMapping/>
  </p:clrMapOvr>
</p:sld>
</file>

<file path=ppt/theme/theme1.xml><?xml version="1.0" encoding="utf-8"?>
<a:theme xmlns:a="http://schemas.openxmlformats.org/drawingml/2006/main" name="Antonio template">
  <a:themeElements>
    <a:clrScheme name="Custom 347">
      <a:dk1>
        <a:srgbClr val="677480"/>
      </a:dk1>
      <a:lt1>
        <a:srgbClr val="FFFFFF"/>
      </a:lt1>
      <a:dk2>
        <a:srgbClr val="2185C5"/>
      </a:dk2>
      <a:lt2>
        <a:srgbClr val="DEE2E6"/>
      </a:lt2>
      <a:accent1>
        <a:srgbClr val="2185C5"/>
      </a:accent1>
      <a:accent2>
        <a:srgbClr val="7ECEFD"/>
      </a:accent2>
      <a:accent3>
        <a:srgbClr val="F20253"/>
      </a:accent3>
      <a:accent4>
        <a:srgbClr val="FF9715"/>
      </a:accent4>
      <a:accent5>
        <a:srgbClr val="1C3AA9"/>
      </a:accent5>
      <a:accent6>
        <a:srgbClr val="97ABBC"/>
      </a:accent6>
      <a:hlink>
        <a:srgbClr val="2185C5"/>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JStemplate" id="{EDF0A8F0-306A-9C44-B75D-60BFC41D9ECB}" vid="{F58A5809-F495-9149-BFC8-DD68E2FEF279}"/>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057FC0D-2D41-B94D-8F74-DA36DD82111D}">
  <we:reference id="bd5fb07b-f3e7-4d3f-af08-fcc3868e6623" version="1.0.0.0" store="developer" storeType="Registry"/>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GJStemplate</Template>
  <TotalTime>5818</TotalTime>
  <Words>5235</Words>
  <Application>Microsoft Macintosh PowerPoint</Application>
  <PresentationFormat>画面に合わせる (16:9)</PresentationFormat>
  <Paragraphs>545</Paragraphs>
  <Slides>21</Slides>
  <Notes>21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21</vt:i4>
      </vt:variant>
    </vt:vector>
  </HeadingPairs>
  <TitlesOfParts>
    <vt:vector size="30" baseType="lpstr">
      <vt:lpstr>.AppleSystemUIFontMonospaced</vt:lpstr>
      <vt:lpstr>BIZ UDPGothic</vt:lpstr>
      <vt:lpstr>游ゴシック</vt:lpstr>
      <vt:lpstr>Arial</vt:lpstr>
      <vt:lpstr>Courier New</vt:lpstr>
      <vt:lpstr>Helvetica</vt:lpstr>
      <vt:lpstr>Helvetica Neue</vt:lpstr>
      <vt:lpstr>Wingdings</vt:lpstr>
      <vt:lpstr>Antonio template</vt:lpstr>
      <vt:lpstr>Using TEI tags</vt:lpstr>
      <vt:lpstr>What are tags? </vt:lpstr>
      <vt:lpstr>Rules of tagging</vt:lpstr>
      <vt:lpstr>Structure of TEI-formatted Data</vt:lpstr>
      <vt:lpstr>&lt;TEI&gt; Tag (Root Element)</vt:lpstr>
      <vt:lpstr>&lt;teiHeader&gt; Tag </vt:lpstr>
      <vt:lpstr>&lt;text&gt; Tag (Main Text)</vt:lpstr>
      <vt:lpstr>Structure of TEI-formatted Data</vt:lpstr>
      <vt:lpstr>Journal Article (a simple example)</vt:lpstr>
      <vt:lpstr>Tag Structure</vt:lpstr>
      <vt:lpstr>Using the TEI Guidelines (1)</vt:lpstr>
      <vt:lpstr>Using the TEI Guidelines (2)</vt:lpstr>
      <vt:lpstr>Using the TEI Guidelines (3)</vt:lpstr>
      <vt:lpstr>Using the TEI Guidelines (4)</vt:lpstr>
      <vt:lpstr>Using the TEI Guidelines (5)</vt:lpstr>
      <vt:lpstr>Considering the Structure of the Text</vt:lpstr>
      <vt:lpstr>Starting with the Essential Tags</vt:lpstr>
      <vt:lpstr>Example of Markup</vt:lpstr>
      <vt:lpstr>Quick References</vt:lpstr>
      <vt:lpstr>Japanese Resources &amp; Communities on TEI</vt:lpstr>
      <vt:lpstr>In Conclusion</vt:lpstr>
    </vt:vector>
  </TitlesOfParts>
  <Manager/>
  <Company>大阪大学大学院人文学研究科</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TEIタグの使い方</dc:title>
  <dc:subject>人文学研究者必見！テキストデータとTEIで描く新たな研究ビジョン</dc:subject>
  <dc:creator>吉賀夏子</dc:creator>
  <cp:keywords/>
  <dc:description/>
  <cp:lastModifiedBy>吉賀　夏子</cp:lastModifiedBy>
  <cp:revision>138</cp:revision>
  <dcterms:modified xsi:type="dcterms:W3CDTF">2026-02-17T12:42:37Z</dcterms:modified>
  <cp:category/>
</cp:coreProperties>
</file>