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92" r:id="rId6"/>
    <p:sldId id="271" r:id="rId7"/>
    <p:sldId id="293" r:id="rId8"/>
    <p:sldId id="272" r:id="rId9"/>
    <p:sldId id="300" r:id="rId10"/>
    <p:sldId id="299" r:id="rId11"/>
    <p:sldId id="278" r:id="rId12"/>
    <p:sldId id="290" r:id="rId13"/>
    <p:sldId id="297" r:id="rId14"/>
    <p:sldId id="276" r:id="rId15"/>
    <p:sldId id="273" r:id="rId16"/>
    <p:sldId id="265" r:id="rId17"/>
    <p:sldId id="277" r:id="rId18"/>
    <p:sldId id="263" r:id="rId19"/>
    <p:sldId id="298" r:id="rId20"/>
    <p:sldId id="262" r:id="rId21"/>
    <p:sldId id="264" r:id="rId22"/>
  </p:sldIdLst>
  <p:sldSz cx="9144000" cy="5143500" type="screen16x9"/>
  <p:notesSz cx="6858000" cy="9144000"/>
  <p:defaultTextStyle>
    <a:defPPr>
      <a:defRPr lang="ja-JP"/>
    </a:defPPr>
    <a:lvl1pPr algn="l" defTabSz="712788" rtl="0" eaLnBrk="0" fontAlgn="base" hangingPunct="0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Yu Gothic" panose="020B0400000000000000" pitchFamily="34" charset="-128"/>
        <a:ea typeface="Yu Gothic" panose="020B0400000000000000" pitchFamily="34" charset="-128"/>
        <a:cs typeface="Yu Gothic" panose="020B0400000000000000" pitchFamily="34" charset="-128"/>
      </a:defRPr>
    </a:lvl1pPr>
    <a:lvl2pPr marL="355600" indent="101600" algn="l" defTabSz="712788" rtl="0" eaLnBrk="0" fontAlgn="base" hangingPunct="0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Yu Gothic" panose="020B0400000000000000" pitchFamily="34" charset="-128"/>
        <a:ea typeface="Yu Gothic" panose="020B0400000000000000" pitchFamily="34" charset="-128"/>
        <a:cs typeface="Yu Gothic" panose="020B0400000000000000" pitchFamily="34" charset="-128"/>
      </a:defRPr>
    </a:lvl2pPr>
    <a:lvl3pPr marL="712788" indent="201613" algn="l" defTabSz="712788" rtl="0" eaLnBrk="0" fontAlgn="base" hangingPunct="0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Yu Gothic" panose="020B0400000000000000" pitchFamily="34" charset="-128"/>
        <a:ea typeface="Yu Gothic" panose="020B0400000000000000" pitchFamily="34" charset="-128"/>
        <a:cs typeface="Yu Gothic" panose="020B0400000000000000" pitchFamily="34" charset="-128"/>
      </a:defRPr>
    </a:lvl3pPr>
    <a:lvl4pPr marL="1068388" indent="303213" algn="l" defTabSz="712788" rtl="0" eaLnBrk="0" fontAlgn="base" hangingPunct="0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Yu Gothic" panose="020B0400000000000000" pitchFamily="34" charset="-128"/>
        <a:ea typeface="Yu Gothic" panose="020B0400000000000000" pitchFamily="34" charset="-128"/>
        <a:cs typeface="Yu Gothic" panose="020B0400000000000000" pitchFamily="34" charset="-128"/>
      </a:defRPr>
    </a:lvl4pPr>
    <a:lvl5pPr marL="1425575" indent="403225" algn="l" defTabSz="712788" rtl="0" eaLnBrk="0" fontAlgn="base" hangingPunct="0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Yu Gothic" panose="020B0400000000000000" pitchFamily="34" charset="-128"/>
        <a:ea typeface="Yu Gothic" panose="020B0400000000000000" pitchFamily="34" charset="-128"/>
        <a:cs typeface="Yu Gothic" panose="020B0400000000000000" pitchFamily="34" charset="-128"/>
      </a:defRPr>
    </a:lvl5pPr>
    <a:lvl6pPr marL="2286000" algn="l" defTabSz="914400" rtl="0" eaLnBrk="1" latinLnBrk="0" hangingPunct="1">
      <a:defRPr kumimoji="1" sz="1400" kern="1200">
        <a:solidFill>
          <a:schemeClr val="tx1"/>
        </a:solidFill>
        <a:latin typeface="Yu Gothic" panose="020B0400000000000000" pitchFamily="34" charset="-128"/>
        <a:ea typeface="Yu Gothic" panose="020B0400000000000000" pitchFamily="34" charset="-128"/>
        <a:cs typeface="Yu Gothic" panose="020B0400000000000000" pitchFamily="34" charset="-128"/>
      </a:defRPr>
    </a:lvl6pPr>
    <a:lvl7pPr marL="2743200" algn="l" defTabSz="914400" rtl="0" eaLnBrk="1" latinLnBrk="0" hangingPunct="1">
      <a:defRPr kumimoji="1" sz="1400" kern="1200">
        <a:solidFill>
          <a:schemeClr val="tx1"/>
        </a:solidFill>
        <a:latin typeface="Yu Gothic" panose="020B0400000000000000" pitchFamily="34" charset="-128"/>
        <a:ea typeface="Yu Gothic" panose="020B0400000000000000" pitchFamily="34" charset="-128"/>
        <a:cs typeface="Yu Gothic" panose="020B0400000000000000" pitchFamily="34" charset="-128"/>
      </a:defRPr>
    </a:lvl7pPr>
    <a:lvl8pPr marL="3200400" algn="l" defTabSz="914400" rtl="0" eaLnBrk="1" latinLnBrk="0" hangingPunct="1">
      <a:defRPr kumimoji="1" sz="1400" kern="1200">
        <a:solidFill>
          <a:schemeClr val="tx1"/>
        </a:solidFill>
        <a:latin typeface="Yu Gothic" panose="020B0400000000000000" pitchFamily="34" charset="-128"/>
        <a:ea typeface="Yu Gothic" panose="020B0400000000000000" pitchFamily="34" charset="-128"/>
        <a:cs typeface="Yu Gothic" panose="020B0400000000000000" pitchFamily="34" charset="-128"/>
      </a:defRPr>
    </a:lvl8pPr>
    <a:lvl9pPr marL="3657600" algn="l" defTabSz="914400" rtl="0" eaLnBrk="1" latinLnBrk="0" hangingPunct="1">
      <a:defRPr kumimoji="1" sz="1400" kern="1200">
        <a:solidFill>
          <a:schemeClr val="tx1"/>
        </a:solidFill>
        <a:latin typeface="Yu Gothic" panose="020B0400000000000000" pitchFamily="34" charset="-128"/>
        <a:ea typeface="Yu Gothic" panose="020B0400000000000000" pitchFamily="34" charset="-128"/>
        <a:cs typeface="Yu Gothic" panose="020B0400000000000000" pitchFamily="34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ええで" initials="" lastIdx="3" clrIdx="0"/>
  <p:cmAuthor id="1" name="Natsuko Yoshiga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E8D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FB179E-0F0C-1244-835C-8CEC00E01C85}" v="7" dt="2026-02-10T09:03:22.9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42"/>
    <p:restoredTop sz="56939"/>
  </p:normalViewPr>
  <p:slideViewPr>
    <p:cSldViewPr snapToGrid="0">
      <p:cViewPr varScale="1">
        <p:scale>
          <a:sx n="52" d="100"/>
          <a:sy n="52" d="100"/>
        </p:scale>
        <p:origin x="192" y="84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kolaos Voulgaris" userId="552682f2348a3cfc" providerId="LiveId" clId="{25451AFB-442B-5044-AD22-07F1E9DF463C}"/>
    <pc:docChg chg="undo custSel delSld modSld">
      <pc:chgData name="Nikolaos Voulgaris" userId="552682f2348a3cfc" providerId="LiveId" clId="{25451AFB-442B-5044-AD22-07F1E9DF463C}" dt="2026-02-10T09:10:27.637" v="186" actId="20577"/>
      <pc:docMkLst>
        <pc:docMk/>
      </pc:docMkLst>
      <pc:sldChg chg="modNotesTx">
        <pc:chgData name="Nikolaos Voulgaris" userId="552682f2348a3cfc" providerId="LiveId" clId="{25451AFB-442B-5044-AD22-07F1E9DF463C}" dt="2026-02-10T09:01:46.501" v="131" actId="20577"/>
        <pc:sldMkLst>
          <pc:docMk/>
          <pc:sldMk cId="0" sldId="256"/>
        </pc:sldMkLst>
      </pc:sldChg>
      <pc:sldChg chg="modNotesTx">
        <pc:chgData name="Nikolaos Voulgaris" userId="552682f2348a3cfc" providerId="LiveId" clId="{25451AFB-442B-5044-AD22-07F1E9DF463C}" dt="2026-02-10T09:04:31.797" v="141" actId="20577"/>
        <pc:sldMkLst>
          <pc:docMk/>
          <pc:sldMk cId="0" sldId="257"/>
        </pc:sldMkLst>
      </pc:sldChg>
      <pc:sldChg chg="modNotesTx">
        <pc:chgData name="Nikolaos Voulgaris" userId="552682f2348a3cfc" providerId="LiveId" clId="{25451AFB-442B-5044-AD22-07F1E9DF463C}" dt="2026-02-10T08:14:35.617" v="101" actId="20577"/>
        <pc:sldMkLst>
          <pc:docMk/>
          <pc:sldMk cId="0" sldId="258"/>
        </pc:sldMkLst>
      </pc:sldChg>
      <pc:sldChg chg="del modNotesTx">
        <pc:chgData name="Nikolaos Voulgaris" userId="552682f2348a3cfc" providerId="LiveId" clId="{25451AFB-442B-5044-AD22-07F1E9DF463C}" dt="2026-02-10T07:41:46.874" v="94" actId="2696"/>
        <pc:sldMkLst>
          <pc:docMk/>
          <pc:sldMk cId="0" sldId="261"/>
        </pc:sldMkLst>
      </pc:sldChg>
      <pc:sldChg chg="addSp delSp modSp mod">
        <pc:chgData name="Nikolaos Voulgaris" userId="552682f2348a3cfc" providerId="LiveId" clId="{25451AFB-442B-5044-AD22-07F1E9DF463C}" dt="2026-02-10T04:59:56.425" v="93" actId="1038"/>
        <pc:sldMkLst>
          <pc:docMk/>
          <pc:sldMk cId="0" sldId="264"/>
        </pc:sldMkLst>
        <pc:spChg chg="mod">
          <ac:chgData name="Nikolaos Voulgaris" userId="552682f2348a3cfc" providerId="LiveId" clId="{25451AFB-442B-5044-AD22-07F1E9DF463C}" dt="2026-02-10T04:58:42.834" v="71" actId="1076"/>
          <ac:spMkLst>
            <pc:docMk/>
            <pc:sldMk cId="0" sldId="264"/>
            <ac:spMk id="2" creationId="{2F4419B7-D99B-32DB-D9E5-648E80BFFADA}"/>
          </ac:spMkLst>
        </pc:spChg>
        <pc:spChg chg="add mod">
          <ac:chgData name="Nikolaos Voulgaris" userId="552682f2348a3cfc" providerId="LiveId" clId="{25451AFB-442B-5044-AD22-07F1E9DF463C}" dt="2026-02-10T04:59:56.425" v="93" actId="1038"/>
          <ac:spMkLst>
            <pc:docMk/>
            <pc:sldMk cId="0" sldId="264"/>
            <ac:spMk id="6" creationId="{E3E07A53-111F-A9F0-B4D1-A27F08C5FFEF}"/>
          </ac:spMkLst>
        </pc:spChg>
        <pc:grpChg chg="mod">
          <ac:chgData name="Nikolaos Voulgaris" userId="552682f2348a3cfc" providerId="LiveId" clId="{25451AFB-442B-5044-AD22-07F1E9DF463C}" dt="2026-02-10T04:57:57.638" v="60" actId="1076"/>
          <ac:grpSpMkLst>
            <pc:docMk/>
            <pc:sldMk cId="0" sldId="264"/>
            <ac:grpSpMk id="135" creationId="{00000000-0000-0000-0000-000000000000}"/>
          </ac:grpSpMkLst>
        </pc:grpChg>
        <pc:picChg chg="add del mod">
          <ac:chgData name="Nikolaos Voulgaris" userId="552682f2348a3cfc" providerId="LiveId" clId="{25451AFB-442B-5044-AD22-07F1E9DF463C}" dt="2026-02-10T04:58:04.833" v="64" actId="478"/>
          <ac:picMkLst>
            <pc:docMk/>
            <pc:sldMk cId="0" sldId="264"/>
            <ac:picMk id="3" creationId="{0B7F1847-EBBF-1F3E-451A-CEAD929A2AF0}"/>
          </ac:picMkLst>
        </pc:picChg>
        <pc:picChg chg="add mod">
          <ac:chgData name="Nikolaos Voulgaris" userId="552682f2348a3cfc" providerId="LiveId" clId="{25451AFB-442B-5044-AD22-07F1E9DF463C}" dt="2026-02-10T04:58:18.941" v="69" actId="1076"/>
          <ac:picMkLst>
            <pc:docMk/>
            <pc:sldMk cId="0" sldId="264"/>
            <ac:picMk id="5" creationId="{5BD791F3-F3CF-8B3D-9886-313FA4E263E7}"/>
          </ac:picMkLst>
        </pc:picChg>
      </pc:sldChg>
      <pc:sldChg chg="modNotesTx">
        <pc:chgData name="Nikolaos Voulgaris" userId="552682f2348a3cfc" providerId="LiveId" clId="{25451AFB-442B-5044-AD22-07F1E9DF463C}" dt="2026-02-10T09:09:43.847" v="181" actId="20577"/>
        <pc:sldMkLst>
          <pc:docMk/>
          <pc:sldMk cId="0" sldId="265"/>
        </pc:sldMkLst>
      </pc:sldChg>
      <pc:sldChg chg="modNotesTx">
        <pc:chgData name="Nikolaos Voulgaris" userId="552682f2348a3cfc" providerId="LiveId" clId="{25451AFB-442B-5044-AD22-07F1E9DF463C}" dt="2026-02-10T04:04:49.972" v="4" actId="313"/>
        <pc:sldMkLst>
          <pc:docMk/>
          <pc:sldMk cId="2176203597" sldId="273"/>
        </pc:sldMkLst>
      </pc:sldChg>
      <pc:sldChg chg="modNotesTx">
        <pc:chgData name="Nikolaos Voulgaris" userId="552682f2348a3cfc" providerId="LiveId" clId="{25451AFB-442B-5044-AD22-07F1E9DF463C}" dt="2026-02-10T09:08:55.905" v="180" actId="20577"/>
        <pc:sldMkLst>
          <pc:docMk/>
          <pc:sldMk cId="3708342815" sldId="276"/>
        </pc:sldMkLst>
      </pc:sldChg>
      <pc:sldChg chg="modNotesTx">
        <pc:chgData name="Nikolaos Voulgaris" userId="552682f2348a3cfc" providerId="LiveId" clId="{25451AFB-442B-5044-AD22-07F1E9DF463C}" dt="2026-02-10T04:05:35.780" v="5" actId="313"/>
        <pc:sldMkLst>
          <pc:docMk/>
          <pc:sldMk cId="1237841498" sldId="278"/>
        </pc:sldMkLst>
      </pc:sldChg>
      <pc:sldChg chg="modNotesTx">
        <pc:chgData name="Nikolaos Voulgaris" userId="552682f2348a3cfc" providerId="LiveId" clId="{25451AFB-442B-5044-AD22-07F1E9DF463C}" dt="2026-02-10T08:14:29.752" v="99" actId="20577"/>
        <pc:sldMkLst>
          <pc:docMk/>
          <pc:sldMk cId="858650875" sldId="292"/>
        </pc:sldMkLst>
      </pc:sldChg>
      <pc:sldChg chg="modNotesTx">
        <pc:chgData name="Nikolaos Voulgaris" userId="552682f2348a3cfc" providerId="LiveId" clId="{25451AFB-442B-5044-AD22-07F1E9DF463C}" dt="2026-02-10T09:08:27.568" v="165" actId="20577"/>
        <pc:sldMkLst>
          <pc:docMk/>
          <pc:sldMk cId="4281886506" sldId="297"/>
        </pc:sldMkLst>
      </pc:sldChg>
      <pc:sldChg chg="addSp delSp modSp mod modNotesTx">
        <pc:chgData name="Nikolaos Voulgaris" userId="552682f2348a3cfc" providerId="LiveId" clId="{25451AFB-442B-5044-AD22-07F1E9DF463C}" dt="2026-02-10T09:10:27.637" v="186" actId="20577"/>
        <pc:sldMkLst>
          <pc:docMk/>
          <pc:sldMk cId="1079370389" sldId="298"/>
        </pc:sldMkLst>
        <pc:spChg chg="mod">
          <ac:chgData name="Nikolaos Voulgaris" userId="552682f2348a3cfc" providerId="LiveId" clId="{25451AFB-442B-5044-AD22-07F1E9DF463C}" dt="2026-02-10T08:57:18.442" v="114" actId="20577"/>
          <ac:spMkLst>
            <pc:docMk/>
            <pc:sldMk cId="1079370389" sldId="298"/>
            <ac:spMk id="3" creationId="{780552E1-5BAE-2DE4-7C9A-D79A8A5610C4}"/>
          </ac:spMkLst>
        </pc:spChg>
        <pc:picChg chg="add mod">
          <ac:chgData name="Nikolaos Voulgaris" userId="552682f2348a3cfc" providerId="LiveId" clId="{25451AFB-442B-5044-AD22-07F1E9DF463C}" dt="2026-02-10T08:35:57.854" v="109" actId="1076"/>
          <ac:picMkLst>
            <pc:docMk/>
            <pc:sldMk cId="1079370389" sldId="298"/>
            <ac:picMk id="5" creationId="{6492088C-1D07-8252-1284-6CD4886932C4}"/>
          </ac:picMkLst>
        </pc:picChg>
        <pc:picChg chg="del">
          <ac:chgData name="Nikolaos Voulgaris" userId="552682f2348a3cfc" providerId="LiveId" clId="{25451AFB-442B-5044-AD22-07F1E9DF463C}" dt="2026-02-10T08:33:41.890" v="102" actId="478"/>
          <ac:picMkLst>
            <pc:docMk/>
            <pc:sldMk cId="1079370389" sldId="298"/>
            <ac:picMk id="6" creationId="{4295614A-7EA7-B7CA-193A-0B20AB461E71}"/>
          </ac:picMkLst>
        </pc:picChg>
      </pc:sldChg>
      <pc:sldChg chg="delSp mod modNotesTx">
        <pc:chgData name="Nikolaos Voulgaris" userId="552682f2348a3cfc" providerId="LiveId" clId="{25451AFB-442B-5044-AD22-07F1E9DF463C}" dt="2026-02-10T09:07:58.528" v="155" actId="20577"/>
        <pc:sldMkLst>
          <pc:docMk/>
          <pc:sldMk cId="1370853824" sldId="299"/>
        </pc:sldMkLst>
        <pc:spChg chg="del">
          <ac:chgData name="Nikolaos Voulgaris" userId="552682f2348a3cfc" providerId="LiveId" clId="{25451AFB-442B-5044-AD22-07F1E9DF463C}" dt="2026-02-10T07:41:53.197" v="96" actId="478"/>
          <ac:spMkLst>
            <pc:docMk/>
            <pc:sldMk cId="1370853824" sldId="299"/>
            <ac:spMk id="5" creationId="{14079A2F-D773-9CE2-E04E-9CE3D29EC5FA}"/>
          </ac:spMkLst>
        </pc:spChg>
      </pc:sldChg>
      <pc:sldChg chg="delSp mod modNotesTx">
        <pc:chgData name="Nikolaos Voulgaris" userId="552682f2348a3cfc" providerId="LiveId" clId="{25451AFB-442B-5044-AD22-07F1E9DF463C}" dt="2026-02-10T09:07:09.879" v="143" actId="20577"/>
        <pc:sldMkLst>
          <pc:docMk/>
          <pc:sldMk cId="3957876664" sldId="300"/>
        </pc:sldMkLst>
        <pc:spChg chg="del">
          <ac:chgData name="Nikolaos Voulgaris" userId="552682f2348a3cfc" providerId="LiveId" clId="{25451AFB-442B-5044-AD22-07F1E9DF463C}" dt="2026-02-10T07:41:49.698" v="95" actId="478"/>
          <ac:spMkLst>
            <pc:docMk/>
            <pc:sldMk cId="3957876664" sldId="300"/>
            <ac:spMk id="5" creationId="{FEE024BE-AC36-8BFB-CBA5-29A0DB48095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158750" marR="0" lvl="0" indent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+mj-lt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Topic:Installing</a:t>
            </a:r>
            <a:r>
              <a:rPr lang="en-US" dirty="0">
                <a:effectLst/>
                <a:latin typeface="Helvetica Neue" panose="02000503000000020004" pitchFamily="2" charset="0"/>
              </a:rPr>
              <a:t> </a:t>
            </a:r>
            <a:r>
              <a:rPr lang="ja" dirty="0">
                <a:solidFill>
                  <a:schemeClr val="dk1"/>
                </a:solidFill>
              </a:rPr>
              <a:t>VS Cod</a:t>
            </a:r>
            <a:r>
              <a:rPr lang="en-GB" altLang="ja" dirty="0">
                <a:solidFill>
                  <a:schemeClr val="dk1"/>
                </a:solidFill>
              </a:rPr>
              <a:t>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 err="1">
                <a:solidFill>
                  <a:schemeClr val="dk1"/>
                </a:solidFill>
              </a:rPr>
              <a:t>Voice:Joanna</a:t>
            </a:r>
            <a:endParaRPr lang="en-GB" altLang="ja-JP" dirty="0">
              <a:solidFill>
                <a:schemeClr val="dk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" dirty="0">
                <a:latin typeface="Helvetica" pitchFamily="2" charset="0"/>
              </a:rPr>
              <a:t>T E I</a:t>
            </a:r>
            <a:r>
              <a:rPr lang="en-GB" altLang="ja" dirty="0">
                <a:latin typeface="Helvetica" pitchFamily="2" charset="0"/>
              </a:rPr>
              <a:t> Hands-on.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/>
              <a:t>Preparing Visual Studio Code, and Project Files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" dirty="0">
                <a:latin typeface="Helvetica" pitchFamily="2" charset="0"/>
              </a:rPr>
              <a:t>TEI</a:t>
            </a:r>
            <a:r>
              <a:rPr lang="en-GB" altLang="ja" dirty="0">
                <a:latin typeface="Helvetica" pitchFamily="2" charset="0"/>
              </a:rPr>
              <a:t> Hands-on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/>
              <a:t>Preparing Visual Studio Code and Project Files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f5158a503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f5158a503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Topic:Installing</a:t>
            </a:r>
            <a:r>
              <a:rPr lang="en-US" dirty="0">
                <a:effectLst/>
                <a:latin typeface="Helvetica Neue" panose="02000503000000020004" pitchFamily="2" charset="0"/>
              </a:rPr>
              <a:t> </a:t>
            </a:r>
            <a:r>
              <a:rPr lang="en-US" altLang="ja" dirty="0">
                <a:solidFill>
                  <a:schemeClr val="dk1"/>
                </a:solidFill>
              </a:rPr>
              <a:t>VS Cod</a:t>
            </a:r>
            <a:r>
              <a:rPr lang="en-GB" altLang="ja" dirty="0">
                <a:solidFill>
                  <a:schemeClr val="dk1"/>
                </a:solidFill>
              </a:rPr>
              <a:t>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 err="1">
                <a:solidFill>
                  <a:schemeClr val="dk1"/>
                </a:solidFill>
              </a:rPr>
              <a:t>Voice:Joanna</a:t>
            </a:r>
            <a:endParaRPr lang="en-GB" altLang="ja-JP" dirty="0">
              <a:solidFill>
                <a:schemeClr val="dk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altLang="ja-JP" dirty="0"/>
              <a:t>Before creating a tee E I document, it’s important to set up an environment that lets you work comfortably.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altLang="ja-JP" dirty="0"/>
              <a:t>While you can use any text editor, having tools that support tag creation, can make your work much easier.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altLang="ja-JP" dirty="0"/>
              <a:t>The two most commonly used tools are Visual Studio Code, which is free, and Oxygen XML Editor, which offers powerful support for T E I tags.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altLang="ja-JP" dirty="0"/>
              <a:t>Oxygen is paid software, but it comes with a range of advanced features that make it especially useful when working extensively with T E I or XML.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altLang="ja-JP" dirty="0"/>
              <a:t>Also, note that you’ll need an internet connection to install these tools, or use browser-based resources.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altLang="ja-JP" dirty="0"/>
              <a:t>In this video, we’ll focus on Visual Studio Code, which is easy to access and free to use.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altLang="ja-JP" dirty="0"/>
              <a:t>Once you install the extensions we’ll introduce, it becomes a very comfortable environment for editing T E I texts.</a:t>
            </a: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altLang="ja-JP" dirty="0"/>
              <a:t>Before creating a TEI document, it’s important to set up an environment that lets you work comfortably.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altLang="ja-JP" dirty="0"/>
              <a:t>While you can use any text editor, having tools that support tag creation can make your work much easier.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altLang="ja-JP" dirty="0"/>
              <a:t>The two most commonly used tools are Visual Studio Code, which is free, and Oxygen XML Editor, which offers powerful support for TEI tags.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altLang="ja-JP" dirty="0"/>
              <a:t>Oxygen is paid software, but it comes with a range of advanced features that make it especially useful when working extensively with TEI or XML.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altLang="ja-JP" dirty="0"/>
              <a:t>Also, note that you’ll need an internet connection to install these tools or use browser-based resources.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altLang="ja-JP" dirty="0"/>
              <a:t>In this video, we’ll focus on Visual Studio Code, which is easy to access and free to use.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altLang="ja-JP" dirty="0"/>
              <a:t>Once you install the extensions we’ll introduce, it becomes a very comfortable environment for editing TEI texts.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f6e295bb14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f6e295bb14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Topic:Installing</a:t>
            </a:r>
            <a:r>
              <a:rPr lang="en-US" dirty="0">
                <a:effectLst/>
                <a:latin typeface="Helvetica Neue" panose="02000503000000020004" pitchFamily="2" charset="0"/>
              </a:rPr>
              <a:t> </a:t>
            </a:r>
            <a:r>
              <a:rPr lang="en-US" altLang="ja" dirty="0">
                <a:solidFill>
                  <a:schemeClr val="dk1"/>
                </a:solidFill>
              </a:rPr>
              <a:t>VS Cod</a:t>
            </a:r>
            <a:r>
              <a:rPr lang="en-GB" altLang="ja" dirty="0">
                <a:solidFill>
                  <a:schemeClr val="dk1"/>
                </a:solidFill>
              </a:rPr>
              <a:t>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 err="1">
                <a:solidFill>
                  <a:schemeClr val="dk1"/>
                </a:solidFill>
              </a:rPr>
              <a:t>Voice:Joanna</a:t>
            </a:r>
            <a:endParaRPr lang="en-GB" altLang="ja-JP" dirty="0">
              <a:solidFill>
                <a:schemeClr val="dk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+mj-lt"/>
              <a:buNone/>
              <a:tabLst/>
              <a:defRPr/>
            </a:pPr>
            <a:r>
              <a:rPr lang="en-US" altLang="ja" dirty="0">
                <a:solidFill>
                  <a:schemeClr val="dk1"/>
                </a:solidFill>
              </a:rPr>
              <a:t>Since Visual Studio Code is a bit long, we’ll refer to it as V S Code from now 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+mj-lt"/>
              <a:buNone/>
              <a:tabLst/>
              <a:defRPr/>
            </a:pPr>
            <a:r>
              <a:rPr lang="en-US" altLang="ja" dirty="0">
                <a:solidFill>
                  <a:schemeClr val="dk1"/>
                </a:solidFill>
              </a:rPr>
              <a:t>You can </a:t>
            </a:r>
            <a:r>
              <a:rPr lang="en-US" altLang="ja">
                <a:solidFill>
                  <a:schemeClr val="dk1"/>
                </a:solidFill>
              </a:rPr>
              <a:t>download V S </a:t>
            </a:r>
            <a:r>
              <a:rPr lang="en-US" altLang="ja" dirty="0">
                <a:solidFill>
                  <a:schemeClr val="dk1"/>
                </a:solidFill>
              </a:rPr>
              <a:t>Code from the official website.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+mj-lt"/>
              <a:buNone/>
              <a:tabLst/>
              <a:defRPr/>
            </a:pPr>
            <a:r>
              <a:rPr lang="en-US" altLang="ja" dirty="0">
                <a:solidFill>
                  <a:schemeClr val="dk1"/>
                </a:solidFill>
              </a:rPr>
              <a:t>Just click the download link at the top right of the page and select the version for your computer.</a:t>
            </a: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" dirty="0">
                <a:solidFill>
                  <a:schemeClr val="dk1"/>
                </a:solidFill>
              </a:rPr>
              <a:t>Since Visual Studio Code is a bit long, we’ll refer to it as VS Code from now on.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" dirty="0">
                <a:solidFill>
                  <a:schemeClr val="dk1"/>
                </a:solidFill>
              </a:rPr>
              <a:t>You can download VS Code from the official website.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" dirty="0">
                <a:solidFill>
                  <a:schemeClr val="dk1"/>
                </a:solidFill>
              </a:rPr>
              <a:t>Just click the download link at the top right of the page and select the version for your computer.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AU" altLang="ja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01647cd2a0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01647cd2a0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Topic:Installing</a:t>
            </a:r>
            <a:r>
              <a:rPr lang="en-US" dirty="0">
                <a:effectLst/>
                <a:latin typeface="Helvetica Neue" panose="02000503000000020004" pitchFamily="2" charset="0"/>
              </a:rPr>
              <a:t> </a:t>
            </a:r>
            <a:r>
              <a:rPr lang="en-US" altLang="ja" dirty="0">
                <a:solidFill>
                  <a:schemeClr val="dk1"/>
                </a:solidFill>
              </a:rPr>
              <a:t>VS Cod</a:t>
            </a:r>
            <a:r>
              <a:rPr lang="en-GB" altLang="ja" dirty="0">
                <a:solidFill>
                  <a:schemeClr val="dk1"/>
                </a:solidFill>
              </a:rPr>
              <a:t>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 err="1">
                <a:solidFill>
                  <a:schemeClr val="dk1"/>
                </a:solidFill>
              </a:rPr>
              <a:t>Voice:Joanna</a:t>
            </a:r>
            <a:endParaRPr lang="en-GB" altLang="ja-JP" dirty="0">
              <a:solidFill>
                <a:schemeClr val="dk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+mj-lt"/>
              <a:buNone/>
              <a:tabLst/>
              <a:defRPr/>
            </a:pPr>
            <a:r>
              <a:rPr lang="en-US" altLang="ja" dirty="0"/>
              <a:t>After installing, go ahead and launch the software.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+mj-lt"/>
              <a:buNone/>
              <a:tabLst/>
              <a:defRPr/>
            </a:pPr>
            <a:r>
              <a:rPr lang="en-US" altLang="ja" dirty="0"/>
              <a:t>First, open New Window from the File menu.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+mj-lt"/>
              <a:buNone/>
              <a:tabLst/>
              <a:defRPr/>
            </a:pPr>
            <a:r>
              <a:rPr lang="en-US" altLang="ja" dirty="0"/>
              <a:t>It may look similar to New Text File, but New Window is the starting workspace for any task or project.</a:t>
            </a: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" dirty="0"/>
              <a:t>After installing, go ahead and launch the software.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" dirty="0"/>
              <a:t>First, open New Window from the File menu.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" dirty="0"/>
              <a:t>It may look similar to New Text File, but New Window is the starting workspace for any task or project.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>
          <a:extLst>
            <a:ext uri="{FF2B5EF4-FFF2-40B4-BE49-F238E27FC236}">
              <a16:creationId xmlns:a16="http://schemas.microsoft.com/office/drawing/2014/main" id="{042AB73F-C812-636A-1572-197BE7167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01647cd2a0_0_1:notes">
            <a:extLst>
              <a:ext uri="{FF2B5EF4-FFF2-40B4-BE49-F238E27FC236}">
                <a16:creationId xmlns:a16="http://schemas.microsoft.com/office/drawing/2014/main" id="{ABE3792B-3508-9E62-63E5-3F93BD024F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01647cd2a0_0_1:notes">
            <a:extLst>
              <a:ext uri="{FF2B5EF4-FFF2-40B4-BE49-F238E27FC236}">
                <a16:creationId xmlns:a16="http://schemas.microsoft.com/office/drawing/2014/main" id="{5CC62F7D-3C8B-831B-4897-192B4D29AF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Topic:</a:t>
            </a:r>
            <a:r>
              <a:rPr lang="en-GB" altLang="ja" dirty="0">
                <a:solidFill>
                  <a:schemeClr val="dk1"/>
                </a:solidFill>
                <a:effectLst/>
                <a:latin typeface="Helvetica Neue" panose="02000503000000020004" pitchFamily="2" charset="0"/>
              </a:rPr>
              <a:t>Installing Extensions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 err="1">
                <a:solidFill>
                  <a:schemeClr val="dk1"/>
                </a:solidFill>
                <a:effectLst/>
                <a:latin typeface="Helvetica Neue" panose="02000503000000020004" pitchFamily="2" charset="0"/>
              </a:rPr>
              <a:t>Voice:Joanna</a:t>
            </a:r>
            <a:endParaRPr lang="en-GB" altLang="ja-JP" dirty="0">
              <a:solidFill>
                <a:schemeClr val="dk1"/>
              </a:solidFill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+mj-lt"/>
              <a:buNone/>
              <a:tabLst/>
              <a:defRPr/>
            </a:pPr>
            <a:r>
              <a:rPr lang="en-US" altLang="ja-JP" dirty="0"/>
              <a:t>When you open the window, you’ll see the Extensions menu on the left.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+mj-lt"/>
              <a:buNone/>
              <a:tabLst/>
              <a:defRPr/>
            </a:pPr>
            <a:r>
              <a:rPr lang="en-US" altLang="ja-JP" dirty="0"/>
              <a:t>This is where you can add features that are useful for working in V S Code.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+mj-lt"/>
              <a:buNone/>
              <a:tabLst/>
              <a:defRPr/>
            </a:pPr>
            <a:r>
              <a:rPr lang="en-US" altLang="ja-JP" dirty="0"/>
              <a:t>Click the icon, and a list of available extensions will appear, like in the image.</a:t>
            </a: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When you open the window, you’ll see the Extensions menu on the left.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This is where you can add features that are useful for working in VS Code.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Click the icon, and a list of available extensions will appear, like in the image.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4713977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Topic:</a:t>
            </a:r>
            <a:r>
              <a:rPr lang="en-GB" altLang="ja" dirty="0">
                <a:solidFill>
                  <a:schemeClr val="dk1"/>
                </a:solidFill>
                <a:effectLst/>
                <a:latin typeface="Helvetica Neue" panose="02000503000000020004" pitchFamily="2" charset="0"/>
              </a:rPr>
              <a:t>Installing Extensions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 err="1">
                <a:solidFill>
                  <a:schemeClr val="dk1"/>
                </a:solidFill>
                <a:effectLst/>
                <a:latin typeface="Helvetica Neue" panose="02000503000000020004" pitchFamily="2" charset="0"/>
              </a:rPr>
              <a:t>Voice:Joanna</a:t>
            </a:r>
            <a:endParaRPr lang="en-GB" altLang="ja-JP" dirty="0">
              <a:solidFill>
                <a:schemeClr val="dk1"/>
              </a:solidFill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For instance, if you’re not used to English menus, you can install an extension that switches the interface to another language, such as Japanese, as shown on the screen.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Type “Japanese” into the search bar at the top, and you’ll find the Japanese Language Pack for Visual Studio Code.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Select it from the list and click the install button.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Once the “Install” button changes to “Uninstall,” the setup is complete.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For instance, if you’re not used to English menus, you can install an extension that switches the interface to another language, such as Japanese, as shown on the screen.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Type “Japanese” into the search bar at the top, and you’ll find the Japanese Language Pack for Visual Studio Code.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Select it from the list and click the install button.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Once the “Install” button changes to “Uninstall,” the setup is complete.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4884806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7A0F0-3222-CCAF-D2E9-731BE0AFD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5C25E70-D42B-F41A-F1FB-AABB97B092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3F5E180-82B9-D96B-3A01-30A0266D91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Topic:</a:t>
            </a:r>
            <a:r>
              <a:rPr lang="en-GB" altLang="ja" dirty="0">
                <a:solidFill>
                  <a:schemeClr val="dk1"/>
                </a:solidFill>
                <a:effectLst/>
                <a:latin typeface="Helvetica Neue" panose="02000503000000020004" pitchFamily="2" charset="0"/>
              </a:rPr>
              <a:t>Installing Extensions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 err="1">
                <a:solidFill>
                  <a:schemeClr val="dk1"/>
                </a:solidFill>
                <a:effectLst/>
                <a:latin typeface="Helvetica Neue" panose="02000503000000020004" pitchFamily="2" charset="0"/>
              </a:rPr>
              <a:t>Voice:Joanna</a:t>
            </a:r>
            <a:endParaRPr lang="en-GB" altLang="ja-JP" dirty="0">
              <a:solidFill>
                <a:schemeClr val="dk1"/>
              </a:solidFill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After installation finishes, a dialog like the one shown will appear.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Click the button to restart the app. When it restarts, the menu will appear in your desired language.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After installation finishes, a dialog like the one shown will appear.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Click the button to restart the app. When it restarts, the menu will appear in your desired language.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246299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Topic:</a:t>
            </a:r>
            <a:r>
              <a:rPr lang="en-GB" altLang="ja" dirty="0">
                <a:solidFill>
                  <a:schemeClr val="dk1"/>
                </a:solidFill>
                <a:effectLst/>
                <a:latin typeface="Helvetica Neue" panose="02000503000000020004" pitchFamily="2" charset="0"/>
              </a:rPr>
              <a:t>Installing Extensions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 err="1">
                <a:solidFill>
                  <a:schemeClr val="dk1"/>
                </a:solidFill>
                <a:effectLst/>
                <a:latin typeface="Helvetica Neue" panose="02000503000000020004" pitchFamily="2" charset="0"/>
              </a:rPr>
              <a:t>Voice:Joanna</a:t>
            </a:r>
            <a:endParaRPr lang="en-GB" altLang="ja-JP" dirty="0">
              <a:solidFill>
                <a:schemeClr val="dk1"/>
              </a:solidFill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Next, adjust the screen’s color theme to one that’s comfortable for your eyes.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Click the gear icon in the lower-left corner of the screen and select the “Theme” option.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This allows you to change the color scheme to your preferred look.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Try out several themes to find the one you like best.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Next, adjust the screen’s color theme to one that’s comfortable for your eyes.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Click the gear icon in the lower-left corner of the screen and select the “Theme” option.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This allows you to change the color scheme to your preferred look.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Try out several themes to find the one you like best.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</p:txBody>
      </p:sp>
    </p:spTree>
    <p:extLst>
      <p:ext uri="{BB962C8B-B14F-4D97-AF65-F5344CB8AC3E}">
        <p14:creationId xmlns:p14="http://schemas.microsoft.com/office/powerpoint/2010/main" val="19328150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>
          <a:extLst>
            <a:ext uri="{FF2B5EF4-FFF2-40B4-BE49-F238E27FC236}">
              <a16:creationId xmlns:a16="http://schemas.microsoft.com/office/drawing/2014/main" id="{F3989C31-3D94-9587-5A92-AE7938E68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0a6779c003_0_13:notes">
            <a:extLst>
              <a:ext uri="{FF2B5EF4-FFF2-40B4-BE49-F238E27FC236}">
                <a16:creationId xmlns:a16="http://schemas.microsoft.com/office/drawing/2014/main" id="{BC6F067F-5A7E-D63B-8CFA-0FA494DD86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0a6779c003_0_13:notes">
            <a:extLst>
              <a:ext uri="{FF2B5EF4-FFF2-40B4-BE49-F238E27FC236}">
                <a16:creationId xmlns:a16="http://schemas.microsoft.com/office/drawing/2014/main" id="{DD25A8B9-3CE1-97F2-11AF-BC4BF12AAA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Topic:</a:t>
            </a:r>
            <a:r>
              <a:rPr lang="en-GB" altLang="ja" dirty="0">
                <a:solidFill>
                  <a:schemeClr val="dk1"/>
                </a:solidFill>
                <a:effectLst/>
                <a:latin typeface="Helvetica Neue" panose="02000503000000020004" pitchFamily="2" charset="0"/>
              </a:rPr>
              <a:t>Installing Extensions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 err="1">
                <a:solidFill>
                  <a:schemeClr val="dk1"/>
                </a:solidFill>
                <a:effectLst/>
                <a:latin typeface="Helvetica Neue" panose="02000503000000020004" pitchFamily="2" charset="0"/>
              </a:rPr>
              <a:t>Voice:Joanna</a:t>
            </a:r>
            <a:endParaRPr lang="en-GB" altLang="ja-JP" dirty="0">
              <a:solidFill>
                <a:schemeClr val="dk1"/>
              </a:solidFill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Next, install extensions that make working with T E I files more convenient.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Type “T E I” into the search bar at the top of the extensions list.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You’ll see a list of T E I-related results.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From these, you can select “t e </a:t>
            </a:r>
            <a:r>
              <a:rPr lang="en-US" altLang="ja-JP" dirty="0" err="1"/>
              <a:t>i</a:t>
            </a:r>
            <a:r>
              <a:rPr lang="en-US" altLang="ja-JP" dirty="0"/>
              <a:t>-publisher-v s code” and click the Install button on the right-hand side.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Next, install extensions that make working with TEI files more convenient.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Type “TEI” into the search bar at the top of the extensions list.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You’ll see a list of TEI-related results.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From these, you can select “TEI Japanese Editor” and click the Install button on the right-hand side.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2345606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>
          <a:extLst>
            <a:ext uri="{FF2B5EF4-FFF2-40B4-BE49-F238E27FC236}">
              <a16:creationId xmlns:a16="http://schemas.microsoft.com/office/drawing/2014/main" id="{93A84F72-19ED-6619-7F2B-3C038BAAD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0a6779c003_0_13:notes">
            <a:extLst>
              <a:ext uri="{FF2B5EF4-FFF2-40B4-BE49-F238E27FC236}">
                <a16:creationId xmlns:a16="http://schemas.microsoft.com/office/drawing/2014/main" id="{DEADCD29-9657-1463-D78B-BB590C0BE4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0a6779c003_0_13:notes">
            <a:extLst>
              <a:ext uri="{FF2B5EF4-FFF2-40B4-BE49-F238E27FC236}">
                <a16:creationId xmlns:a16="http://schemas.microsoft.com/office/drawing/2014/main" id="{826F591E-0650-F87E-E0EE-FF1446F8B49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Topic:</a:t>
            </a:r>
            <a:r>
              <a:rPr lang="en-GB" altLang="ja" dirty="0">
                <a:solidFill>
                  <a:schemeClr val="dk1"/>
                </a:solidFill>
                <a:effectLst/>
                <a:latin typeface="Helvetica Neue" panose="02000503000000020004" pitchFamily="2" charset="0"/>
              </a:rPr>
              <a:t>Installing Extensions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 err="1">
                <a:solidFill>
                  <a:schemeClr val="dk1"/>
                </a:solidFill>
                <a:effectLst/>
                <a:latin typeface="Helvetica Neue" panose="02000503000000020004" pitchFamily="2" charset="0"/>
              </a:rPr>
              <a:t>Voice:Joanna</a:t>
            </a:r>
            <a:endParaRPr lang="en-GB" altLang="ja-JP" dirty="0">
              <a:solidFill>
                <a:schemeClr val="dk1"/>
              </a:solidFill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Next, install extensions that make working with XML files more convenient.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Type “XML” into the search bar at the top of the extensions list.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You’ll see a list of XML-related results.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From these, you can select “XML Tools” and click the Install button on the right-hand side.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Next, install extensions that make working with XML files more convenient.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Type “XML” into the search bar at the top of the extensions list.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You’ll see a list of XML-related results.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From these, you can select “XML Tools” and click the Install button on the right-hand side.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7733010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Topic:</a:t>
            </a:r>
            <a:r>
              <a:rPr lang="en-GB" altLang="ja" dirty="0">
                <a:solidFill>
                  <a:schemeClr val="dk1"/>
                </a:solidFill>
                <a:effectLst/>
                <a:latin typeface="Helvetica Neue" panose="02000503000000020004" pitchFamily="2" charset="0"/>
              </a:rPr>
              <a:t>Installing Extensions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 err="1">
                <a:solidFill>
                  <a:schemeClr val="dk1"/>
                </a:solidFill>
                <a:effectLst/>
                <a:latin typeface="Helvetica Neue" panose="02000503000000020004" pitchFamily="2" charset="0"/>
              </a:rPr>
              <a:t>Voice:Joanna</a:t>
            </a:r>
            <a:endParaRPr lang="en-GB" altLang="ja-JP" dirty="0">
              <a:solidFill>
                <a:schemeClr val="dk1"/>
              </a:solidFill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Next, we’ll install an extension called Scholarly XML.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It’s a helpful tool that detects unclosed tags, syntax issues, and typos in XML files, including T E I documents.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Next, we’ll install an extension called Scholarly XML.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It’s a helpful tool that detects unclosed tags, syntax issues, and typos in XML files, including TEI documents.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5795282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Topic:</a:t>
            </a:r>
            <a:r>
              <a:rPr lang="en-GB" altLang="ja" dirty="0">
                <a:solidFill>
                  <a:schemeClr val="dk1"/>
                </a:solidFill>
                <a:effectLst/>
                <a:latin typeface="Helvetica Neue" panose="02000503000000020004" pitchFamily="2" charset="0"/>
              </a:rPr>
              <a:t>Installing Extensions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 err="1">
                <a:solidFill>
                  <a:schemeClr val="dk1"/>
                </a:solidFill>
                <a:effectLst/>
                <a:latin typeface="Helvetica Neue" panose="02000503000000020004" pitchFamily="2" charset="0"/>
              </a:rPr>
              <a:t>Voice:Joanna</a:t>
            </a:r>
            <a:endParaRPr lang="en-GB" altLang="ja-JP" dirty="0">
              <a:solidFill>
                <a:schemeClr val="dk1"/>
              </a:solidFill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1" lang="en-US" altLang="ja-JP" dirty="0"/>
              <a:t>There are also other useful extensions for editing XML files that we recommend installing.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1" lang="en-US" altLang="ja-JP" dirty="0"/>
              <a:t>For example, Auto Close Tag automatically inserts a closing tag when you create a new tag.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1" lang="en-US" altLang="ja-JP" dirty="0"/>
              <a:t>Auto Rename Tag automatically changes the paired tag name when you change a tag. </a:t>
            </a: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1" lang="en-US" altLang="ja-JP" dirty="0"/>
              <a:t>There are also other useful extensions for editing XML files that we recommend installing.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1" lang="en-US" altLang="ja-JP" dirty="0"/>
              <a:t>For example, Auto Close Tag automatically inserts a closing tag when you create a new tag.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1" lang="en-US" altLang="ja-JP" dirty="0"/>
              <a:t>Auto Rename Tag automatically changes the paired tag name when you change a tag.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4818910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F3F14-E21B-1581-743F-B1CDF3042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3B9FD44-4012-3467-819B-1AFD80A1EE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6723E08-0A80-5C5F-24F7-762585B8C6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Topic:</a:t>
            </a:r>
            <a:r>
              <a:rPr lang="en-GB" altLang="ja" dirty="0">
                <a:solidFill>
                  <a:schemeClr val="dk1"/>
                </a:solidFill>
                <a:effectLst/>
                <a:latin typeface="Helvetica Neue" panose="02000503000000020004" pitchFamily="2" charset="0"/>
              </a:rPr>
              <a:t>Installing Extensions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 err="1">
                <a:solidFill>
                  <a:schemeClr val="dk1"/>
                </a:solidFill>
                <a:effectLst/>
                <a:latin typeface="Helvetica Neue" panose="02000503000000020004" pitchFamily="2" charset="0"/>
              </a:rPr>
              <a:t>Voice:Joanna</a:t>
            </a:r>
            <a:endParaRPr lang="en-GB" altLang="ja-JP" dirty="0">
              <a:solidFill>
                <a:schemeClr val="dk1"/>
              </a:solidFill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1" lang="en-US" altLang="ja-JP" dirty="0"/>
              <a:t>V s Code has a built-in autoformat function.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1" lang="en-US" altLang="ja-JP" dirty="0"/>
              <a:t>If you right-click on hard-to-read code like on the left—where line breaks are missing—and select “Format Document,” the code will be neatly organized as shown on the right.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1" lang="en-US" altLang="ja-JP" dirty="0"/>
              <a:t>The colored indentation on the right is a result of the “Indent Rainbow” extension, which will be explained later. </a:t>
            </a: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1" lang="en-US" altLang="ja-JP" dirty="0"/>
              <a:t>VS Code has a built-in autoformat function.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1" lang="en-US" altLang="ja-JP" dirty="0"/>
              <a:t>If you right-click on hard-to-read code like on the left—where line breaks are missing—and select “Format Document,” the code will be neatly organized as shown on the right.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1" lang="en-US" altLang="ja-JP" dirty="0"/>
              <a:t>The colored indentation on the right is a result of the “Indent Rainbow” extension, which will be explained later.</a:t>
            </a:r>
            <a:endParaRPr kumimoji="1" lang="en-US" altLang="ja-JP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</p:txBody>
      </p:sp>
    </p:spTree>
    <p:extLst>
      <p:ext uri="{BB962C8B-B14F-4D97-AF65-F5344CB8AC3E}">
        <p14:creationId xmlns:p14="http://schemas.microsoft.com/office/powerpoint/2010/main" val="41968406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Topic:</a:t>
            </a:r>
            <a:r>
              <a:rPr lang="en-GB" altLang="ja" dirty="0">
                <a:solidFill>
                  <a:schemeClr val="dk1"/>
                </a:solidFill>
                <a:effectLst/>
                <a:latin typeface="Helvetica Neue" panose="02000503000000020004" pitchFamily="2" charset="0"/>
              </a:rPr>
              <a:t>Installing Extensions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altLang="ja-JP" dirty="0" err="1">
                <a:solidFill>
                  <a:schemeClr val="dk1"/>
                </a:solidFill>
                <a:effectLst/>
                <a:latin typeface="Helvetica Neue" panose="02000503000000020004" pitchFamily="2" charset="0"/>
              </a:rPr>
              <a:t>Voice:Joanna</a:t>
            </a:r>
            <a:endParaRPr lang="en-GB" altLang="ja-JP" dirty="0">
              <a:solidFill>
                <a:schemeClr val="dk1"/>
              </a:solidFill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  <a:endParaRPr kumimoji="1" lang="en-AU" altLang="ja-JP" dirty="0"/>
          </a:p>
          <a:p>
            <a:pPr marL="158750" indent="0">
              <a:buNone/>
            </a:pPr>
            <a:r>
              <a:rPr kumimoji="1" lang="en-US" altLang="ja-JP" dirty="0"/>
              <a:t>When writing T E I code, installing a few extensions can make your code easier to read. </a:t>
            </a:r>
          </a:p>
          <a:p>
            <a:pPr marL="158750" indent="0">
              <a:buNone/>
            </a:pPr>
            <a:r>
              <a:rPr kumimoji="1" lang="en-US" altLang="ja-JP" dirty="0"/>
              <a:t>For example, “Indent Rainbow” visually separates different levels of code by color. </a:t>
            </a:r>
          </a:p>
          <a:p>
            <a:pPr marL="158750" indent="0">
              <a:buNone/>
            </a:pPr>
            <a:r>
              <a:rPr kumimoji="1" lang="en-US" altLang="ja-JP" dirty="0"/>
              <a:t>With this, your environment for creating T E I files is now fully set up. </a:t>
            </a: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158750" indent="0">
              <a:buNone/>
            </a:pPr>
            <a:r>
              <a:rPr kumimoji="1" lang="en-US" altLang="ja-JP" dirty="0"/>
              <a:t>In addition, when writing TEI code, installing a few extensions can make your code easier to read. </a:t>
            </a:r>
          </a:p>
          <a:p>
            <a:pPr marL="158750" indent="0">
              <a:buNone/>
            </a:pPr>
            <a:r>
              <a:rPr kumimoji="1" lang="en-US" altLang="ja-JP" dirty="0"/>
              <a:t>For example, “Indent Rainbow” visually separates different levels of code by color. </a:t>
            </a:r>
          </a:p>
          <a:p>
            <a:pPr marL="158750" indent="0">
              <a:buNone/>
            </a:pPr>
            <a:r>
              <a:rPr kumimoji="1" lang="en-US" altLang="ja-JP" dirty="0"/>
              <a:t>With this, your environment for creating TEI files is now fully set up.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206696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>
          <a:extLst>
            <a:ext uri="{FF2B5EF4-FFF2-40B4-BE49-F238E27FC236}">
              <a16:creationId xmlns:a16="http://schemas.microsoft.com/office/drawing/2014/main" id="{06AC4CFD-1810-3C4A-A719-3E3A66DF6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0c3ef33ffc_0_38:notes">
            <a:extLst>
              <a:ext uri="{FF2B5EF4-FFF2-40B4-BE49-F238E27FC236}">
                <a16:creationId xmlns:a16="http://schemas.microsoft.com/office/drawing/2014/main" id="{ED32333D-8197-0B56-7C1C-01681A91220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0c3ef33ffc_0_38:notes">
            <a:extLst>
              <a:ext uri="{FF2B5EF4-FFF2-40B4-BE49-F238E27FC236}">
                <a16:creationId xmlns:a16="http://schemas.microsoft.com/office/drawing/2014/main" id="{2EF91A38-636B-0C8C-DC29-37A96BAE6C5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Topic:How</a:t>
            </a:r>
            <a:r>
              <a:rPr lang="en-US" dirty="0">
                <a:effectLst/>
                <a:latin typeface="Helvetica Neue" panose="02000503000000020004" pitchFamily="2" charset="0"/>
              </a:rPr>
              <a:t> to use </a:t>
            </a:r>
            <a:r>
              <a:rPr lang="ja" dirty="0">
                <a:solidFill>
                  <a:schemeClr val="dk1"/>
                </a:solidFill>
              </a:rPr>
              <a:t>VS Code</a:t>
            </a:r>
            <a:endParaRPr lang="en-GB" altLang="ja" dirty="0">
              <a:solidFill>
                <a:schemeClr val="dk1"/>
              </a:solidFill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dirty="0" err="1">
                <a:solidFill>
                  <a:schemeClr val="dk1"/>
                </a:solidFill>
                <a:effectLst/>
                <a:latin typeface="Helvetica Neue" panose="02000503000000020004" pitchFamily="2" charset="0"/>
              </a:rPr>
              <a:t>Voice:Joanna</a:t>
            </a:r>
            <a:endParaRPr lang="en-GB" dirty="0">
              <a:solidFill>
                <a:schemeClr val="dk1"/>
              </a:solidFill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Clicking the Explorer icon displays the contents of your working folder.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Right now, there probably isn’t anything there.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Let’s begin by opening a new file to edit T E I tags.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There are several ways to open a new file: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you can use a keyboard shortcut, select “New File” from the menu, or click the plus icon in the Explorer panel to create one.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Clicking the Explorer icon displays the contents of your working folder.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Right now, there probably isn’t anything there.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Let’s begin by opening a new file to edit T E I tags.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There are several ways to open a new file: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you can use a keyboard shortcut, select “New File” from the menu, or click the plus icon in the Explorer panel to create one.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5910331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0c3ef33ffc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0c3ef33ffc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Topic:How</a:t>
            </a:r>
            <a:r>
              <a:rPr lang="en-US" dirty="0">
                <a:effectLst/>
                <a:latin typeface="Helvetica Neue" panose="02000503000000020004" pitchFamily="2" charset="0"/>
              </a:rPr>
              <a:t> to use </a:t>
            </a:r>
            <a:r>
              <a:rPr lang="en-US" altLang="ja" dirty="0">
                <a:solidFill>
                  <a:schemeClr val="dk1"/>
                </a:solidFill>
              </a:rPr>
              <a:t>VS Code</a:t>
            </a:r>
            <a:endParaRPr lang="en-GB" altLang="ja" dirty="0">
              <a:solidFill>
                <a:schemeClr val="dk1"/>
              </a:solidFill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dirty="0" err="1">
                <a:solidFill>
                  <a:schemeClr val="dk1"/>
                </a:solidFill>
                <a:effectLst/>
                <a:latin typeface="Helvetica Neue" panose="02000503000000020004" pitchFamily="2" charset="0"/>
              </a:rPr>
              <a:t>Voice:Joanna</a:t>
            </a:r>
            <a:endParaRPr lang="en-GB" dirty="0">
              <a:solidFill>
                <a:schemeClr val="dk1"/>
              </a:solidFill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You can leave the file name as “Untitled” for now, or choose any name you like.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The file you’re creating this time will have an xml extension.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As shown on the screen, please specify the file name and extension, and save it temporarily in your preferred folder. </a:t>
            </a: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You can leave the file name as “Untitled” for now, or choose any name you like.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The file you’re creating this time will have an .xml extension.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As shown on the screen, please specify the file name and extension, and save it temporarily in your preferred folder. </a:t>
            </a: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Topic:How</a:t>
            </a:r>
            <a:r>
              <a:rPr lang="en-US" dirty="0">
                <a:effectLst/>
                <a:latin typeface="Helvetica Neue" panose="02000503000000020004" pitchFamily="2" charset="0"/>
              </a:rPr>
              <a:t> to use </a:t>
            </a:r>
            <a:r>
              <a:rPr lang="en-US" altLang="ja" dirty="0">
                <a:solidFill>
                  <a:schemeClr val="dk1"/>
                </a:solidFill>
              </a:rPr>
              <a:t>VS Code</a:t>
            </a:r>
            <a:endParaRPr lang="en-GB" altLang="ja" dirty="0">
              <a:solidFill>
                <a:schemeClr val="dk1"/>
              </a:solidFill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dirty="0" err="1">
                <a:solidFill>
                  <a:schemeClr val="dk1"/>
                </a:solidFill>
                <a:effectLst/>
                <a:latin typeface="Helvetica Neue" panose="02000503000000020004" pitchFamily="2" charset="0"/>
              </a:rPr>
              <a:t>Voice:Joanna</a:t>
            </a:r>
            <a:endParaRPr lang="en-GB" dirty="0">
              <a:solidFill>
                <a:schemeClr val="dk1"/>
              </a:solidFill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158750" indent="0">
              <a:buNone/>
            </a:pPr>
            <a:r>
              <a:rPr kumimoji="1" lang="en-US" altLang="ja-JP" dirty="0"/>
              <a:t>You can also enable auto-save for the file. </a:t>
            </a:r>
          </a:p>
          <a:p>
            <a:pPr marL="158750" indent="0">
              <a:buNone/>
            </a:pPr>
            <a:r>
              <a:rPr kumimoji="1" lang="en-US" altLang="ja-JP" dirty="0"/>
              <a:t>Go to the “File” menu and check the “Auto Save” option. </a:t>
            </a: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158750" indent="0">
              <a:buNone/>
            </a:pPr>
            <a:r>
              <a:rPr kumimoji="1" lang="en-US" altLang="ja-JP" dirty="0"/>
              <a:t>You can also enable auto-save for the file. </a:t>
            </a:r>
          </a:p>
          <a:p>
            <a:pPr marL="158750" indent="0">
              <a:buNone/>
            </a:pPr>
            <a:r>
              <a:rPr kumimoji="1" lang="en-US" altLang="ja-JP" dirty="0"/>
              <a:t>Go to the “File” menu and check the “Auto Save” option. </a:t>
            </a: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2630174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fea2bd551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fea2bd551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Topic:How</a:t>
            </a:r>
            <a:r>
              <a:rPr lang="en-US" dirty="0">
                <a:effectLst/>
                <a:latin typeface="Helvetica Neue" panose="02000503000000020004" pitchFamily="2" charset="0"/>
              </a:rPr>
              <a:t> to use </a:t>
            </a:r>
            <a:r>
              <a:rPr lang="en-US" altLang="ja" dirty="0">
                <a:solidFill>
                  <a:schemeClr val="dk1"/>
                </a:solidFill>
              </a:rPr>
              <a:t>VS Code</a:t>
            </a:r>
            <a:endParaRPr lang="en-GB" altLang="ja" dirty="0">
              <a:solidFill>
                <a:schemeClr val="dk1"/>
              </a:solidFill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dirty="0" err="1">
                <a:solidFill>
                  <a:schemeClr val="dk1"/>
                </a:solidFill>
                <a:effectLst/>
                <a:latin typeface="Helvetica Neue" panose="02000503000000020004" pitchFamily="2" charset="0"/>
              </a:rPr>
              <a:t>Voice:Joanna</a:t>
            </a:r>
            <a:endParaRPr lang="en-GB" dirty="0">
              <a:solidFill>
                <a:schemeClr val="dk1"/>
              </a:solidFill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If you want to reopen a file you’ve already created, click the Explorer icon and select the file,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or use a shortcut or the menu to open it, as shown on the screen. </a:t>
            </a: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If you want to reopen a file you’ve already created, click the Explorer icon and select the file,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or use a shortcut or the menu to open it, as shown on the screen.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Topic:How</a:t>
            </a:r>
            <a:r>
              <a:rPr lang="en-US" dirty="0">
                <a:effectLst/>
                <a:latin typeface="Helvetica Neue" panose="02000503000000020004" pitchFamily="2" charset="0"/>
              </a:rPr>
              <a:t> to use </a:t>
            </a:r>
            <a:r>
              <a:rPr lang="en-US" altLang="ja" dirty="0">
                <a:solidFill>
                  <a:schemeClr val="dk1"/>
                </a:solidFill>
              </a:rPr>
              <a:t>VS Code</a:t>
            </a:r>
            <a:endParaRPr lang="en-GB" altLang="ja" dirty="0">
              <a:solidFill>
                <a:schemeClr val="dk1"/>
              </a:solidFill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dirty="0" err="1">
                <a:solidFill>
                  <a:schemeClr val="dk1"/>
                </a:solidFill>
                <a:effectLst/>
                <a:latin typeface="Helvetica Neue" panose="02000503000000020004" pitchFamily="2" charset="0"/>
              </a:rPr>
              <a:t>Voice:Joanna</a:t>
            </a:r>
            <a:endParaRPr lang="en-GB" dirty="0">
              <a:solidFill>
                <a:schemeClr val="dk1"/>
              </a:solidFill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We’ll now begin the hands-on session in this video.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Sample files have been placed inside the demo folder, so you can refer to them as you follow along.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The demo folder is available via the university website or from this GitHub link, so please download the necessary files.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We’ll now begin the hands-on session in this video.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Sample files have been placed inside the demo folder, so you can refer to them as you follow along.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The demo folder is available via the university website or from this GitHub link, so please download the necessary files. https://github.com/nikolito/TEI-tools-EN/</a:t>
            </a:r>
            <a:endParaRPr lang="en-GB" altLang="ja-JP" dirty="0">
              <a:effectLst/>
              <a:latin typeface="Helvetica Neue" panose="02000503000000020004" pitchFamily="2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7908853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01647cd2a0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01647cd2a0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Topic:How</a:t>
            </a:r>
            <a:r>
              <a:rPr lang="en-US" dirty="0">
                <a:effectLst/>
                <a:latin typeface="Helvetica Neue" panose="02000503000000020004" pitchFamily="2" charset="0"/>
              </a:rPr>
              <a:t> to use </a:t>
            </a:r>
            <a:r>
              <a:rPr lang="en-US" altLang="ja" dirty="0">
                <a:solidFill>
                  <a:schemeClr val="dk1"/>
                </a:solidFill>
              </a:rPr>
              <a:t>VS Code</a:t>
            </a:r>
            <a:endParaRPr lang="en-GB" altLang="ja" dirty="0">
              <a:solidFill>
                <a:schemeClr val="dk1"/>
              </a:solidFill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dirty="0" err="1">
                <a:solidFill>
                  <a:schemeClr val="dk1"/>
                </a:solidFill>
                <a:effectLst/>
                <a:latin typeface="Helvetica Neue" panose="02000503000000020004" pitchFamily="2" charset="0"/>
              </a:rPr>
              <a:t>Voice:Joanna</a:t>
            </a:r>
            <a:endParaRPr lang="en-GB" dirty="0">
              <a:solidFill>
                <a:schemeClr val="dk1"/>
              </a:solidFill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ja-JP" dirty="0">
                <a:solidFill>
                  <a:schemeClr val="dk1"/>
                </a:solidFill>
              </a:rPr>
              <a:t>Now, let’s set up the actual folder where you’ll create your T E I file.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ja-JP" dirty="0">
                <a:solidFill>
                  <a:schemeClr val="dk1"/>
                </a:solidFill>
              </a:rPr>
              <a:t>At the top of the menu on the right side of the screen, there’s an icon for the Explorer, click that.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ja-JP" dirty="0">
                <a:solidFill>
                  <a:schemeClr val="dk1"/>
                </a:solidFill>
              </a:rPr>
              <a:t>A folder selection window will open, so choose or create a location on your computer where you want to place your folder.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ja-JP" dirty="0">
                <a:solidFill>
                  <a:schemeClr val="dk1"/>
                </a:solidFill>
              </a:rPr>
              <a:t>If you’ve already downloaded the demo folder, you can use that as your working directory.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ja-JP" dirty="0">
                <a:solidFill>
                  <a:schemeClr val="dk1"/>
                </a:solidFill>
              </a:rPr>
              <a:t>Once you’ve selected the working folder, the project window will display the files inside it.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ja-JP" dirty="0">
                <a:solidFill>
                  <a:schemeClr val="dk1"/>
                </a:solidFill>
              </a:rPr>
              <a:t>Now, let’s set up the actual folder where you’ll create your TEI file.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ja-JP" dirty="0">
                <a:solidFill>
                  <a:schemeClr val="dk1"/>
                </a:solidFill>
              </a:rPr>
              <a:t>At the top of the menu on the right side of the screen, there’s an icon for the Explorer, click that.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ja-JP" dirty="0">
                <a:solidFill>
                  <a:schemeClr val="dk1"/>
                </a:solidFill>
              </a:rPr>
              <a:t>A folder selection window will open, so choose or create a location on your computer where you want to place your folder.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ja-JP" dirty="0">
                <a:solidFill>
                  <a:schemeClr val="dk1"/>
                </a:solidFill>
              </a:rPr>
              <a:t>If you’ve already downloaded the demo folder, you can use that as your working directory.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ja-JP" dirty="0">
                <a:solidFill>
                  <a:schemeClr val="dk1"/>
                </a:solidFill>
              </a:rPr>
              <a:t>Once you’ve selected the working folder, the project window will display the files inside it.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0c3ef33ffc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0c3ef33ffc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>
                <a:effectLst/>
                <a:latin typeface="Helvetica Neue" panose="02000503000000020004" pitchFamily="2" charset="0"/>
              </a:rPr>
              <a:t>Topic:How</a:t>
            </a:r>
            <a:r>
              <a:rPr lang="en-US" dirty="0">
                <a:effectLst/>
                <a:latin typeface="Helvetica Neue" panose="02000503000000020004" pitchFamily="2" charset="0"/>
              </a:rPr>
              <a:t> to use </a:t>
            </a:r>
            <a:r>
              <a:rPr lang="en-US" altLang="ja" dirty="0">
                <a:solidFill>
                  <a:schemeClr val="dk1"/>
                </a:solidFill>
              </a:rPr>
              <a:t>VS Code</a:t>
            </a:r>
            <a:endParaRPr lang="en-GB" altLang="ja" dirty="0">
              <a:solidFill>
                <a:schemeClr val="dk1"/>
              </a:solidFill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dirty="0" err="1">
                <a:solidFill>
                  <a:schemeClr val="dk1"/>
                </a:solidFill>
                <a:effectLst/>
                <a:latin typeface="Helvetica Neue" panose="02000503000000020004" pitchFamily="2" charset="0"/>
              </a:rPr>
              <a:t>Voice:Joanna</a:t>
            </a:r>
            <a:endParaRPr lang="en-GB" dirty="0">
              <a:solidFill>
                <a:schemeClr val="dk1"/>
              </a:solidFill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```text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When you select a folder for your project, a dialog box like this will appear.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At that point, click the “Yes” button.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That’s it for the basic usage of V S Code.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Next, we’ll move on to the hands-on section for T E I.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effectLst/>
              <a:latin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```description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When you select a folder for your project, a dialog box like this will appear.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At that point, click the “Yes” button.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That’s it for the basic usage of VS Code.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dirty="0"/>
              <a:t>Next, we’ll move on to the hands-on section for TEI.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>
                <a:effectLst/>
                <a:latin typeface="Helvetica Neue" panose="02000503000000020004" pitchFamily="2" charset="0"/>
              </a:rPr>
              <a:t>```</a:t>
            </a:r>
            <a:endParaRPr lang="en-US" altLang="ja-JP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45225" y="2762725"/>
            <a:ext cx="67365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3200" b="1" i="0">
                <a:solidFill>
                  <a:schemeClr val="dk2"/>
                </a:solidFill>
                <a:latin typeface="BIZ UDPGothic" panose="020B0400000000000000" pitchFamily="34" charset="-128"/>
                <a:ea typeface="BIZ UDPGothic" panose="020B0400000000000000" pitchFamily="34" charset="-12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9pPr>
          </a:lstStyle>
          <a:p>
            <a:r>
              <a:rPr lang="ja-JP" altLang="en-US"/>
              <a:t>マスター タイトルの書式設定</a:t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938246" y="2533163"/>
            <a:ext cx="7218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2" name="Google Shape;12;p2"/>
          <p:cNvSpPr/>
          <p:nvPr/>
        </p:nvSpPr>
        <p:spPr>
          <a:xfrm>
            <a:off x="6659861" y="2533163"/>
            <a:ext cx="721800" cy="77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3" name="Google Shape;13;p2"/>
          <p:cNvSpPr/>
          <p:nvPr/>
        </p:nvSpPr>
        <p:spPr>
          <a:xfrm>
            <a:off x="-1" y="2533163"/>
            <a:ext cx="721800" cy="77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4" name="Google Shape;14;p2"/>
          <p:cNvSpPr/>
          <p:nvPr/>
        </p:nvSpPr>
        <p:spPr>
          <a:xfrm>
            <a:off x="721425" y="2533163"/>
            <a:ext cx="52167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16646619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0"/>
            <a:ext cx="9144000" cy="399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17" name="Google Shape;17;p3"/>
          <p:cNvSpPr txBox="1">
            <a:spLocks noGrp="1"/>
          </p:cNvSpPr>
          <p:nvPr>
            <p:ph type="ctrTitle"/>
          </p:nvPr>
        </p:nvSpPr>
        <p:spPr>
          <a:xfrm>
            <a:off x="685800" y="15833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000" b="1" i="0">
                <a:solidFill>
                  <a:schemeClr val="lt1"/>
                </a:solidFill>
                <a:latin typeface="BIZ UDPGothic" panose="020B0400000000000000" pitchFamily="34" charset="-128"/>
                <a:ea typeface="BIZ UDPGothic" panose="020B0400000000000000" pitchFamily="34" charset="-128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r>
              <a:rPr lang="ja-JP" altLang="en-US"/>
              <a:t>マスター タイトルの書式設定</a:t>
            </a:r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685800" y="28400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 i="0">
                <a:solidFill>
                  <a:schemeClr val="lt1"/>
                </a:solidFill>
                <a:latin typeface="BIZ UDPGothic" panose="020B0400000000000000" pitchFamily="34" charset="-128"/>
                <a:ea typeface="BIZ UDPGothic" panose="020B0400000000000000" pitchFamily="34" charset="-128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3047704" y="3992850"/>
            <a:ext cx="3047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0" name="Google Shape;20;p3"/>
          <p:cNvSpPr/>
          <p:nvPr/>
        </p:nvSpPr>
        <p:spPr>
          <a:xfrm>
            <a:off x="6096271" y="3992850"/>
            <a:ext cx="3047700" cy="77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" name="Google Shape;21;p3"/>
          <p:cNvSpPr/>
          <p:nvPr/>
        </p:nvSpPr>
        <p:spPr>
          <a:xfrm>
            <a:off x="1" y="3992850"/>
            <a:ext cx="3047700" cy="771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0" y="4717811"/>
            <a:ext cx="91440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 b="0" i="0"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337164237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3_タイトルとコンテンツ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63696FB-5032-2C33-044E-CF9EE241F81D}"/>
              </a:ext>
            </a:extLst>
          </p:cNvPr>
          <p:cNvSpPr/>
          <p:nvPr/>
        </p:nvSpPr>
        <p:spPr>
          <a:xfrm>
            <a:off x="0" y="-3644"/>
            <a:ext cx="9144000" cy="10632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4000">
              <a:solidFill>
                <a:schemeClr val="bg1"/>
              </a:solidFill>
              <a:latin typeface="BIZ UDPGothic" panose="020B0400000000000000" pitchFamily="34" charset="-128"/>
              <a:ea typeface="BIZ UDPGothic" panose="020B0400000000000000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9721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  <a:latin typeface="BIZ UDPGothic" panose="020B0400000000000000" pitchFamily="34" charset="-128"/>
                <a:ea typeface="BIZ UDPGothic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8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82852" y="1200155"/>
            <a:ext cx="7903948" cy="339447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eaLnBrk="1">
              <a:lnSpc>
                <a:spcPct val="110000"/>
              </a:lnSpc>
              <a:buFont typeface="Wingdings" panose="05000000000000000000" pitchFamily="2" charset="2"/>
              <a:buNone/>
              <a:defRPr sz="3200">
                <a:latin typeface="BIZ UDPGothic" panose="020B0400000000000000" pitchFamily="34" charset="-128"/>
                <a:ea typeface="BIZ UDPGothic" panose="020B0400000000000000" pitchFamily="34" charset="-128"/>
              </a:defRPr>
            </a:lvl1pPr>
            <a:lvl2pPr marL="335720" indent="-130957" eaLnBrk="1">
              <a:buFont typeface="Wingdings" panose="05000000000000000000" pitchFamily="2" charset="2"/>
              <a:buChar char=""/>
              <a:tabLst/>
              <a:defRPr sz="2400">
                <a:latin typeface="BIZ UDPGothic" panose="020B0400000000000000" pitchFamily="34" charset="-128"/>
                <a:ea typeface="BIZ UDPGothic" panose="020B0400000000000000" pitchFamily="34" charset="-128"/>
              </a:defRPr>
            </a:lvl2pPr>
            <a:lvl3pPr marL="540490" indent="-138101" eaLnBrk="1">
              <a:buFont typeface="游ゴシック" panose="020B0400000000000000" pitchFamily="50" charset="-128"/>
              <a:buChar char="-"/>
              <a:defRPr sz="2000">
                <a:latin typeface="BIZ UDPGothic" panose="020B0400000000000000" pitchFamily="34" charset="-128"/>
                <a:ea typeface="BIZ UDPGothic" panose="020B0400000000000000" pitchFamily="34" charset="-128"/>
              </a:defRPr>
            </a:lvl3pPr>
            <a:lvl4pPr marL="741686" indent="0">
              <a:buNone/>
              <a:defRPr sz="2000">
                <a:latin typeface="BIZ UDPGothic" panose="020B0400000000000000" pitchFamily="34" charset="-128"/>
                <a:ea typeface="BIZ UDPGothic" panose="020B0400000000000000" pitchFamily="34" charset="-128"/>
              </a:defRPr>
            </a:lvl4pPr>
            <a:lvl5pPr marL="672638" indent="-132148" eaLnBrk="1">
              <a:defRPr sz="1200">
                <a:latin typeface="游ゴシック" panose="020B0400000000000000" pitchFamily="50" charset="-128"/>
                <a:ea typeface="游ゴシック" panose="020B0400000000000000" pitchFamily="50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Google Shape;59;p8">
            <a:extLst>
              <a:ext uri="{FF2B5EF4-FFF2-40B4-BE49-F238E27FC236}">
                <a16:creationId xmlns:a16="http://schemas.microsoft.com/office/drawing/2014/main" id="{00D67FBA-F066-9867-8056-EF48ECD19EC3}"/>
              </a:ext>
            </a:extLst>
          </p:cNvPr>
          <p:cNvSpPr/>
          <p:nvPr/>
        </p:nvSpPr>
        <p:spPr>
          <a:xfrm>
            <a:off x="7356366" y="5083743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" name="Google Shape;60;p8">
            <a:extLst>
              <a:ext uri="{FF2B5EF4-FFF2-40B4-BE49-F238E27FC236}">
                <a16:creationId xmlns:a16="http://schemas.microsoft.com/office/drawing/2014/main" id="{52E464C6-1E3C-EE9F-E330-5BA9F99E67CB}"/>
              </a:ext>
            </a:extLst>
          </p:cNvPr>
          <p:cNvSpPr/>
          <p:nvPr/>
        </p:nvSpPr>
        <p:spPr>
          <a:xfrm>
            <a:off x="8250312" y="5083743"/>
            <a:ext cx="893700" cy="77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6" name="Google Shape;61;p8">
            <a:extLst>
              <a:ext uri="{FF2B5EF4-FFF2-40B4-BE49-F238E27FC236}">
                <a16:creationId xmlns:a16="http://schemas.microsoft.com/office/drawing/2014/main" id="{B2342AFD-156D-8E8E-C1CD-8479FF433697}"/>
              </a:ext>
            </a:extLst>
          </p:cNvPr>
          <p:cNvSpPr/>
          <p:nvPr/>
        </p:nvSpPr>
        <p:spPr>
          <a:xfrm>
            <a:off x="0" y="5083743"/>
            <a:ext cx="893700" cy="77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7" name="Google Shape;62;p8">
            <a:extLst>
              <a:ext uri="{FF2B5EF4-FFF2-40B4-BE49-F238E27FC236}">
                <a16:creationId xmlns:a16="http://schemas.microsoft.com/office/drawing/2014/main" id="{AFE9CB05-7C3A-B19A-D12F-532957D1BA4F}"/>
              </a:ext>
            </a:extLst>
          </p:cNvPr>
          <p:cNvSpPr/>
          <p:nvPr/>
        </p:nvSpPr>
        <p:spPr>
          <a:xfrm>
            <a:off x="893710" y="5083743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0" name="Google Shape;38;p5">
            <a:extLst>
              <a:ext uri="{FF2B5EF4-FFF2-40B4-BE49-F238E27FC236}">
                <a16:creationId xmlns:a16="http://schemas.microsoft.com/office/drawing/2014/main" id="{485A3DD4-FE69-D0A9-3DE5-BC9625908E7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256686857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893700" y="358389"/>
            <a:ext cx="7356366" cy="70128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1" i="0">
                <a:solidFill>
                  <a:schemeClr val="tx1">
                    <a:lumMod val="50000"/>
                  </a:schemeClr>
                </a:solidFill>
                <a:latin typeface="BIZ UDPGothic" panose="020B0400000000000000" pitchFamily="34" charset="-128"/>
                <a:ea typeface="BIZ UDPGothic" panose="020B0400000000000000" pitchFamily="34" charset="-12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r>
              <a:rPr lang="ja-JP" altLang="en-US"/>
              <a:t>マスター タイトルの書式設定</a:t>
            </a:r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1"/>
          </p:nvPr>
        </p:nvSpPr>
        <p:spPr>
          <a:xfrm>
            <a:off x="893624" y="1200150"/>
            <a:ext cx="3581679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101597" lvl="0" indent="0">
              <a:spcBef>
                <a:spcPts val="600"/>
              </a:spcBef>
              <a:spcAft>
                <a:spcPts val="0"/>
              </a:spcAft>
              <a:buSzPts val="2000"/>
              <a:buNone/>
              <a:defRPr sz="2000" b="0" i="0">
                <a:latin typeface="BIZ UDPGothic" panose="020B0400000000000000" pitchFamily="34" charset="-128"/>
                <a:ea typeface="BIZ UDPGothic" panose="020B0400000000000000" pitchFamily="34" charset="-128"/>
              </a:defRPr>
            </a:lvl1pPr>
            <a:lvl2pPr marL="914378" lvl="1" indent="-355591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566" lvl="2" indent="-355591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754" lvl="3" indent="-355591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5943" lvl="4" indent="-355591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132" lvl="5" indent="-355591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320" lvl="6" indent="-355591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509" lvl="7" indent="-355591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697" lvl="8" indent="-355591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6" name="Google Shape;46;p6"/>
          <p:cNvSpPr txBox="1">
            <a:spLocks noGrp="1"/>
          </p:cNvSpPr>
          <p:nvPr>
            <p:ph type="body" idx="2"/>
          </p:nvPr>
        </p:nvSpPr>
        <p:spPr>
          <a:xfrm>
            <a:off x="4668386" y="1200150"/>
            <a:ext cx="3581679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101597" lvl="0" indent="0">
              <a:spcBef>
                <a:spcPts val="600"/>
              </a:spcBef>
              <a:spcAft>
                <a:spcPts val="0"/>
              </a:spcAft>
              <a:buSzPts val="2000"/>
              <a:buNone/>
              <a:defRPr sz="2000" b="0" i="0">
                <a:latin typeface="BIZ UDPGothic" panose="020B0400000000000000" pitchFamily="34" charset="-128"/>
                <a:ea typeface="BIZ UDPGothic" panose="020B0400000000000000" pitchFamily="34" charset="-128"/>
              </a:defRPr>
            </a:lvl1pPr>
            <a:lvl2pPr marL="914378" lvl="1" indent="-355591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566" lvl="2" indent="-355591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754" lvl="3" indent="-355591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5943" lvl="4" indent="-355591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132" lvl="5" indent="-355591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320" lvl="6" indent="-355591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509" lvl="7" indent="-355591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697" lvl="8" indent="-355591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7" name="Google Shape;47;p6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 lang="ja" altLang="en-US"/>
          </a:p>
        </p:txBody>
      </p:sp>
      <p:sp>
        <p:nvSpPr>
          <p:cNvPr id="2" name="Google Shape;59;p8">
            <a:extLst>
              <a:ext uri="{FF2B5EF4-FFF2-40B4-BE49-F238E27FC236}">
                <a16:creationId xmlns:a16="http://schemas.microsoft.com/office/drawing/2014/main" id="{F5C612B5-165F-0946-763C-7B2A766A784E}"/>
              </a:ext>
            </a:extLst>
          </p:cNvPr>
          <p:cNvSpPr/>
          <p:nvPr/>
        </p:nvSpPr>
        <p:spPr>
          <a:xfrm>
            <a:off x="7356366" y="5083743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" name="Google Shape;60;p8">
            <a:extLst>
              <a:ext uri="{FF2B5EF4-FFF2-40B4-BE49-F238E27FC236}">
                <a16:creationId xmlns:a16="http://schemas.microsoft.com/office/drawing/2014/main" id="{B8318362-D37E-A169-17C9-539F726226A5}"/>
              </a:ext>
            </a:extLst>
          </p:cNvPr>
          <p:cNvSpPr/>
          <p:nvPr/>
        </p:nvSpPr>
        <p:spPr>
          <a:xfrm>
            <a:off x="8250312" y="5083743"/>
            <a:ext cx="893700" cy="77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" name="Google Shape;61;p8">
            <a:extLst>
              <a:ext uri="{FF2B5EF4-FFF2-40B4-BE49-F238E27FC236}">
                <a16:creationId xmlns:a16="http://schemas.microsoft.com/office/drawing/2014/main" id="{723E59B6-177D-2B95-1688-83F5D6917104}"/>
              </a:ext>
            </a:extLst>
          </p:cNvPr>
          <p:cNvSpPr/>
          <p:nvPr/>
        </p:nvSpPr>
        <p:spPr>
          <a:xfrm>
            <a:off x="0" y="5083743"/>
            <a:ext cx="893700" cy="77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" name="Google Shape;62;p8">
            <a:extLst>
              <a:ext uri="{FF2B5EF4-FFF2-40B4-BE49-F238E27FC236}">
                <a16:creationId xmlns:a16="http://schemas.microsoft.com/office/drawing/2014/main" id="{07D8D7BD-9A3A-EB01-4F43-A9F54F332FC4}"/>
              </a:ext>
            </a:extLst>
          </p:cNvPr>
          <p:cNvSpPr/>
          <p:nvPr/>
        </p:nvSpPr>
        <p:spPr>
          <a:xfrm>
            <a:off x="893710" y="5083743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280635966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 + 3 column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893700" y="358389"/>
            <a:ext cx="7356366" cy="70128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b="1" i="0">
                <a:solidFill>
                  <a:schemeClr val="tx1">
                    <a:lumMod val="50000"/>
                  </a:schemeClr>
                </a:solidFill>
                <a:latin typeface="BIZ UDPGothic" panose="020B0400000000000000" pitchFamily="34" charset="-128"/>
                <a:ea typeface="BIZ UDPGothic" panose="020B0400000000000000" pitchFamily="34" charset="-128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r>
              <a:rPr lang="ja-JP" altLang="en-US"/>
              <a:t>マスター タイトルの書式設定</a:t>
            </a:r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>
            <a:off x="893700" y="1200150"/>
            <a:ext cx="23712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139697" lvl="0" indent="0" rtl="0">
              <a:spcBef>
                <a:spcPts val="600"/>
              </a:spcBef>
              <a:spcAft>
                <a:spcPts val="0"/>
              </a:spcAft>
              <a:buSzPts val="1400"/>
              <a:buNone/>
              <a:defRPr sz="1400" b="0" i="0">
                <a:latin typeface="BIZ UDPGothic" panose="020B0400000000000000" pitchFamily="34" charset="-128"/>
                <a:ea typeface="BIZ UDPGothic" panose="020B0400000000000000" pitchFamily="34" charset="-128"/>
              </a:defRPr>
            </a:lvl1pPr>
            <a:lvl2pPr marL="914378" lvl="1" indent="-317492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566" lvl="2" indent="-31749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754" lvl="3" indent="-317492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5943" lvl="4" indent="-317492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132" lvl="5" indent="-31749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320" lvl="6" indent="-317492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509" lvl="7" indent="-317492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697" lvl="8" indent="-31749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2"/>
          </p:nvPr>
        </p:nvSpPr>
        <p:spPr>
          <a:xfrm>
            <a:off x="3386404" y="1200150"/>
            <a:ext cx="23712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139697" lvl="0" indent="0" rtl="0">
              <a:spcBef>
                <a:spcPts val="600"/>
              </a:spcBef>
              <a:spcAft>
                <a:spcPts val="0"/>
              </a:spcAft>
              <a:buSzPts val="1400"/>
              <a:buNone/>
              <a:defRPr sz="1400" b="0" i="0">
                <a:latin typeface="BIZ UDPGothic" panose="020B0400000000000000" pitchFamily="34" charset="-128"/>
                <a:ea typeface="BIZ UDPGothic" panose="020B0400000000000000" pitchFamily="34" charset="-128"/>
              </a:defRPr>
            </a:lvl1pPr>
            <a:lvl2pPr marL="914378" lvl="1" indent="-317492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566" lvl="2" indent="-31749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754" lvl="3" indent="-317492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5943" lvl="4" indent="-317492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132" lvl="5" indent="-31749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320" lvl="6" indent="-317492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509" lvl="7" indent="-317492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697" lvl="8" indent="-31749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6" name="Google Shape;56;p7"/>
          <p:cNvSpPr txBox="1">
            <a:spLocks noGrp="1"/>
          </p:cNvSpPr>
          <p:nvPr>
            <p:ph type="body" idx="3"/>
          </p:nvPr>
        </p:nvSpPr>
        <p:spPr>
          <a:xfrm>
            <a:off x="5879107" y="1200150"/>
            <a:ext cx="23712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139697" lvl="0" indent="0" rtl="0">
              <a:spcBef>
                <a:spcPts val="600"/>
              </a:spcBef>
              <a:spcAft>
                <a:spcPts val="0"/>
              </a:spcAft>
              <a:buSzPts val="1400"/>
              <a:buNone/>
              <a:defRPr sz="1400" b="0" i="0">
                <a:latin typeface="BIZ UDPGothic" panose="020B0400000000000000" pitchFamily="34" charset="-128"/>
                <a:ea typeface="BIZ UDPGothic" panose="020B0400000000000000" pitchFamily="34" charset="-128"/>
              </a:defRPr>
            </a:lvl1pPr>
            <a:lvl2pPr marL="914378" lvl="1" indent="-317492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566" lvl="2" indent="-31749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754" lvl="3" indent="-317492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5943" lvl="4" indent="-317492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132" lvl="5" indent="-31749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320" lvl="6" indent="-317492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509" lvl="7" indent="-317492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697" lvl="8" indent="-31749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7" name="Google Shape;57;p7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 lang="ja" altLang="en-US"/>
          </a:p>
        </p:txBody>
      </p:sp>
      <p:sp>
        <p:nvSpPr>
          <p:cNvPr id="2" name="Google Shape;59;p8">
            <a:extLst>
              <a:ext uri="{FF2B5EF4-FFF2-40B4-BE49-F238E27FC236}">
                <a16:creationId xmlns:a16="http://schemas.microsoft.com/office/drawing/2014/main" id="{21867EA7-B7CA-C4D9-2BA5-2BA12487004A}"/>
              </a:ext>
            </a:extLst>
          </p:cNvPr>
          <p:cNvSpPr/>
          <p:nvPr/>
        </p:nvSpPr>
        <p:spPr>
          <a:xfrm>
            <a:off x="7356366" y="5083743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" name="Google Shape;60;p8">
            <a:extLst>
              <a:ext uri="{FF2B5EF4-FFF2-40B4-BE49-F238E27FC236}">
                <a16:creationId xmlns:a16="http://schemas.microsoft.com/office/drawing/2014/main" id="{5F3B028C-A69F-BC78-4393-B573D6A7CBFD}"/>
              </a:ext>
            </a:extLst>
          </p:cNvPr>
          <p:cNvSpPr/>
          <p:nvPr/>
        </p:nvSpPr>
        <p:spPr>
          <a:xfrm>
            <a:off x="8250312" y="5083743"/>
            <a:ext cx="893700" cy="77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" name="Google Shape;61;p8">
            <a:extLst>
              <a:ext uri="{FF2B5EF4-FFF2-40B4-BE49-F238E27FC236}">
                <a16:creationId xmlns:a16="http://schemas.microsoft.com/office/drawing/2014/main" id="{20E21139-BAAB-41D7-E5BF-D2BB8E4F2980}"/>
              </a:ext>
            </a:extLst>
          </p:cNvPr>
          <p:cNvSpPr/>
          <p:nvPr/>
        </p:nvSpPr>
        <p:spPr>
          <a:xfrm>
            <a:off x="0" y="5083743"/>
            <a:ext cx="893700" cy="77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" name="Google Shape;62;p8">
            <a:extLst>
              <a:ext uri="{FF2B5EF4-FFF2-40B4-BE49-F238E27FC236}">
                <a16:creationId xmlns:a16="http://schemas.microsoft.com/office/drawing/2014/main" id="{905F6B7A-8EB8-F06B-8698-11977124957A}"/>
              </a:ext>
            </a:extLst>
          </p:cNvPr>
          <p:cNvSpPr/>
          <p:nvPr/>
        </p:nvSpPr>
        <p:spPr>
          <a:xfrm>
            <a:off x="893710" y="5083743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377501529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 txBox="1">
            <a:spLocks noGrp="1"/>
          </p:cNvSpPr>
          <p:nvPr>
            <p:ph type="title"/>
          </p:nvPr>
        </p:nvSpPr>
        <p:spPr>
          <a:xfrm>
            <a:off x="893700" y="358388"/>
            <a:ext cx="7356366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1" i="0">
                <a:solidFill>
                  <a:schemeClr val="tx1">
                    <a:lumMod val="50000"/>
                  </a:schemeClr>
                </a:solidFill>
                <a:latin typeface="BIZ UDPGothic" panose="020B0400000000000000" pitchFamily="34" charset="-128"/>
                <a:ea typeface="BIZ UDPGothic" panose="020B0400000000000000" pitchFamily="34" charset="-12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r>
              <a:rPr lang="ja-JP" altLang="en-US"/>
              <a:t>マスター タイトルの書式設定</a:t>
            </a:r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 lang="ja" altLang="en-US"/>
          </a:p>
        </p:txBody>
      </p:sp>
      <p:sp>
        <p:nvSpPr>
          <p:cNvPr id="2" name="Google Shape;59;p8">
            <a:extLst>
              <a:ext uri="{FF2B5EF4-FFF2-40B4-BE49-F238E27FC236}">
                <a16:creationId xmlns:a16="http://schemas.microsoft.com/office/drawing/2014/main" id="{5ACE663B-6E2F-1A23-1DBF-7E7A08438621}"/>
              </a:ext>
            </a:extLst>
          </p:cNvPr>
          <p:cNvSpPr/>
          <p:nvPr/>
        </p:nvSpPr>
        <p:spPr>
          <a:xfrm>
            <a:off x="7356366" y="5083743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" name="Google Shape;60;p8">
            <a:extLst>
              <a:ext uri="{FF2B5EF4-FFF2-40B4-BE49-F238E27FC236}">
                <a16:creationId xmlns:a16="http://schemas.microsoft.com/office/drawing/2014/main" id="{127E4178-F712-EA72-E3D7-9CEA19AF21F6}"/>
              </a:ext>
            </a:extLst>
          </p:cNvPr>
          <p:cNvSpPr/>
          <p:nvPr/>
        </p:nvSpPr>
        <p:spPr>
          <a:xfrm>
            <a:off x="8250312" y="5083743"/>
            <a:ext cx="893700" cy="77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" name="Google Shape;61;p8">
            <a:extLst>
              <a:ext uri="{FF2B5EF4-FFF2-40B4-BE49-F238E27FC236}">
                <a16:creationId xmlns:a16="http://schemas.microsoft.com/office/drawing/2014/main" id="{5F4126CD-97E7-17A4-2B64-E8F13728C705}"/>
              </a:ext>
            </a:extLst>
          </p:cNvPr>
          <p:cNvSpPr/>
          <p:nvPr/>
        </p:nvSpPr>
        <p:spPr>
          <a:xfrm>
            <a:off x="0" y="5083743"/>
            <a:ext cx="893700" cy="77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" name="Google Shape;62;p8">
            <a:extLst>
              <a:ext uri="{FF2B5EF4-FFF2-40B4-BE49-F238E27FC236}">
                <a16:creationId xmlns:a16="http://schemas.microsoft.com/office/drawing/2014/main" id="{6635149E-8C08-E873-0255-A32563927C01}"/>
              </a:ext>
            </a:extLst>
          </p:cNvPr>
          <p:cNvSpPr/>
          <p:nvPr/>
        </p:nvSpPr>
        <p:spPr>
          <a:xfrm>
            <a:off x="893710" y="5083743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946356018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9"/>
          <p:cNvSpPr txBox="1">
            <a:spLocks noGrp="1"/>
          </p:cNvSpPr>
          <p:nvPr>
            <p:ph type="body" idx="1"/>
          </p:nvPr>
        </p:nvSpPr>
        <p:spPr>
          <a:xfrm>
            <a:off x="893700" y="4649963"/>
            <a:ext cx="6462600" cy="35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189" lvl="0" indent="-228594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 b="0" i="0">
                <a:solidFill>
                  <a:schemeClr val="dk2"/>
                </a:solidFill>
                <a:latin typeface="BIZ UDPGothic" panose="020B0400000000000000" pitchFamily="34" charset="-128"/>
                <a:ea typeface="BIZ UDPGothic" panose="020B0400000000000000" pitchFamily="34" charset="-128"/>
              </a:defRPr>
            </a:lvl1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71" name="Google Shape;71;p9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 lang="ja" altLang="en-US"/>
          </a:p>
        </p:txBody>
      </p:sp>
      <p:sp>
        <p:nvSpPr>
          <p:cNvPr id="2" name="Google Shape;59;p8">
            <a:extLst>
              <a:ext uri="{FF2B5EF4-FFF2-40B4-BE49-F238E27FC236}">
                <a16:creationId xmlns:a16="http://schemas.microsoft.com/office/drawing/2014/main" id="{39DCCACA-68FD-45A4-614A-564C6399E8C7}"/>
              </a:ext>
            </a:extLst>
          </p:cNvPr>
          <p:cNvSpPr/>
          <p:nvPr/>
        </p:nvSpPr>
        <p:spPr>
          <a:xfrm>
            <a:off x="7356366" y="-3267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" name="Google Shape;60;p8">
            <a:extLst>
              <a:ext uri="{FF2B5EF4-FFF2-40B4-BE49-F238E27FC236}">
                <a16:creationId xmlns:a16="http://schemas.microsoft.com/office/drawing/2014/main" id="{B7ADFE7D-45B3-6777-54D4-2CAB039C30AC}"/>
              </a:ext>
            </a:extLst>
          </p:cNvPr>
          <p:cNvSpPr/>
          <p:nvPr/>
        </p:nvSpPr>
        <p:spPr>
          <a:xfrm>
            <a:off x="8250312" y="-3267"/>
            <a:ext cx="893700" cy="77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" name="Google Shape;61;p8">
            <a:extLst>
              <a:ext uri="{FF2B5EF4-FFF2-40B4-BE49-F238E27FC236}">
                <a16:creationId xmlns:a16="http://schemas.microsoft.com/office/drawing/2014/main" id="{7C54AC58-1D04-3643-E8D5-4D2D6D6FF02C}"/>
              </a:ext>
            </a:extLst>
          </p:cNvPr>
          <p:cNvSpPr/>
          <p:nvPr/>
        </p:nvSpPr>
        <p:spPr>
          <a:xfrm>
            <a:off x="0" y="-3267"/>
            <a:ext cx="893700" cy="77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" name="Google Shape;62;p8">
            <a:extLst>
              <a:ext uri="{FF2B5EF4-FFF2-40B4-BE49-F238E27FC236}">
                <a16:creationId xmlns:a16="http://schemas.microsoft.com/office/drawing/2014/main" id="{E2D58F6A-26FB-0653-5E59-12AB88032BCD}"/>
              </a:ext>
            </a:extLst>
          </p:cNvPr>
          <p:cNvSpPr/>
          <p:nvPr/>
        </p:nvSpPr>
        <p:spPr>
          <a:xfrm>
            <a:off x="893710" y="-3267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131672934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0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b="0" i="0"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 lang="ja" altLang="en-US"/>
          </a:p>
        </p:txBody>
      </p:sp>
      <p:sp>
        <p:nvSpPr>
          <p:cNvPr id="2" name="Google Shape;59;p8">
            <a:extLst>
              <a:ext uri="{FF2B5EF4-FFF2-40B4-BE49-F238E27FC236}">
                <a16:creationId xmlns:a16="http://schemas.microsoft.com/office/drawing/2014/main" id="{C404BD68-A798-1F03-4645-955FF82EE1F6}"/>
              </a:ext>
            </a:extLst>
          </p:cNvPr>
          <p:cNvSpPr/>
          <p:nvPr/>
        </p:nvSpPr>
        <p:spPr>
          <a:xfrm>
            <a:off x="7356366" y="5083743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" name="Google Shape;60;p8">
            <a:extLst>
              <a:ext uri="{FF2B5EF4-FFF2-40B4-BE49-F238E27FC236}">
                <a16:creationId xmlns:a16="http://schemas.microsoft.com/office/drawing/2014/main" id="{1956D683-4FDE-D3A8-A9A8-0D9FB0D07214}"/>
              </a:ext>
            </a:extLst>
          </p:cNvPr>
          <p:cNvSpPr/>
          <p:nvPr/>
        </p:nvSpPr>
        <p:spPr>
          <a:xfrm>
            <a:off x="8250312" y="5083743"/>
            <a:ext cx="893700" cy="77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" name="Google Shape;61;p8">
            <a:extLst>
              <a:ext uri="{FF2B5EF4-FFF2-40B4-BE49-F238E27FC236}">
                <a16:creationId xmlns:a16="http://schemas.microsoft.com/office/drawing/2014/main" id="{8B212D52-D3AC-F38C-B88C-A1780D8324E4}"/>
              </a:ext>
            </a:extLst>
          </p:cNvPr>
          <p:cNvSpPr/>
          <p:nvPr/>
        </p:nvSpPr>
        <p:spPr>
          <a:xfrm>
            <a:off x="0" y="5083743"/>
            <a:ext cx="893700" cy="77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" name="Google Shape;62;p8">
            <a:extLst>
              <a:ext uri="{FF2B5EF4-FFF2-40B4-BE49-F238E27FC236}">
                <a16:creationId xmlns:a16="http://schemas.microsoft.com/office/drawing/2014/main" id="{CB2E6FA9-847E-D7F7-7A68-B2D36518B292}"/>
              </a:ext>
            </a:extLst>
          </p:cNvPr>
          <p:cNvSpPr/>
          <p:nvPr/>
        </p:nvSpPr>
        <p:spPr>
          <a:xfrm>
            <a:off x="893710" y="5083743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241099605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lor background">
  <p:cSld name="Blank color background">
    <p:bg>
      <p:bgPr>
        <a:solidFill>
          <a:schemeClr val="accent1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1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b="0" i="0"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272974305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1710425" y="2161800"/>
            <a:ext cx="57237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76198" lvl="0" indent="0" algn="ctr" rtl="0">
              <a:spcBef>
                <a:spcPts val="600"/>
              </a:spcBef>
              <a:spcAft>
                <a:spcPts val="0"/>
              </a:spcAft>
              <a:buSzPts val="2400"/>
              <a:buNone/>
              <a:defRPr sz="3200" b="0" i="0">
                <a:latin typeface="BIZ UDPGothic" panose="020B0400000000000000" pitchFamily="34" charset="-128"/>
                <a:ea typeface="BIZ UDPGothic" panose="020B0400000000000000" pitchFamily="34" charset="-128"/>
              </a:defRPr>
            </a:lvl1pPr>
            <a:lvl2pPr marL="914378" lvl="1" indent="-38099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i="1"/>
            </a:lvl2pPr>
            <a:lvl3pPr marL="1371566" lvl="2" indent="-380990" algn="ctr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i="1"/>
            </a:lvl3pPr>
            <a:lvl4pPr marL="1828754" lvl="3" indent="-38099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i="1"/>
            </a:lvl4pPr>
            <a:lvl5pPr marL="2285943" lvl="4" indent="-38099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i="1"/>
            </a:lvl5pPr>
            <a:lvl6pPr marL="2743132" lvl="5" indent="-380990" algn="ctr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i="1"/>
            </a:lvl6pPr>
            <a:lvl7pPr marL="3200320" lvl="6" indent="-38099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i="1"/>
            </a:lvl7pPr>
            <a:lvl8pPr marL="3657509" lvl="7" indent="-38099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i="1"/>
            </a:lvl8pPr>
            <a:lvl9pPr marL="4114697" lvl="8" indent="-38099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 i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25" name="Google Shape;25;p4"/>
          <p:cNvSpPr txBox="1"/>
          <p:nvPr/>
        </p:nvSpPr>
        <p:spPr>
          <a:xfrm>
            <a:off x="3593404" y="1109485"/>
            <a:ext cx="1957200" cy="980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b="1">
                <a:solidFill>
                  <a:schemeClr val="tx1"/>
                </a:solidFill>
              </a:rPr>
              <a:t>“</a:t>
            </a:r>
            <a:endParaRPr sz="9600" b="1">
              <a:solidFill>
                <a:schemeClr val="tx1"/>
              </a:solidFill>
            </a:endParaRPr>
          </a:p>
        </p:txBody>
      </p:sp>
      <p:sp>
        <p:nvSpPr>
          <p:cNvPr id="26" name="Google Shape;26;p4"/>
          <p:cNvSpPr/>
          <p:nvPr/>
        </p:nvSpPr>
        <p:spPr>
          <a:xfrm>
            <a:off x="5723283" y="1599675"/>
            <a:ext cx="17103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7" name="Google Shape;27;p4"/>
          <p:cNvSpPr/>
          <p:nvPr/>
        </p:nvSpPr>
        <p:spPr>
          <a:xfrm>
            <a:off x="7434177" y="1599675"/>
            <a:ext cx="1710300" cy="77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8" name="Google Shape;28;p4"/>
          <p:cNvSpPr/>
          <p:nvPr/>
        </p:nvSpPr>
        <p:spPr>
          <a:xfrm>
            <a:off x="0" y="1599675"/>
            <a:ext cx="1710300" cy="77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9" name="Google Shape;29;p4"/>
          <p:cNvSpPr/>
          <p:nvPr/>
        </p:nvSpPr>
        <p:spPr>
          <a:xfrm>
            <a:off x="1710425" y="1599675"/>
            <a:ext cx="17103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0" y="4751622"/>
            <a:ext cx="91440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 b="0" i="0"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152228100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13888"/>
            <a:ext cx="6400800" cy="46921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1pPr>
            <a:lvl2pPr marL="342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2" name="Google Shape;59;p8">
            <a:extLst>
              <a:ext uri="{FF2B5EF4-FFF2-40B4-BE49-F238E27FC236}">
                <a16:creationId xmlns:a16="http://schemas.microsoft.com/office/drawing/2014/main" id="{808EB531-2B45-6747-7C32-52EA2ABF44C3}"/>
              </a:ext>
            </a:extLst>
          </p:cNvPr>
          <p:cNvSpPr/>
          <p:nvPr/>
        </p:nvSpPr>
        <p:spPr>
          <a:xfrm>
            <a:off x="7356366" y="5083743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" name="Google Shape;60;p8">
            <a:extLst>
              <a:ext uri="{FF2B5EF4-FFF2-40B4-BE49-F238E27FC236}">
                <a16:creationId xmlns:a16="http://schemas.microsoft.com/office/drawing/2014/main" id="{B59A09FF-07E9-D401-ABB4-9579E0DDFAE4}"/>
              </a:ext>
            </a:extLst>
          </p:cNvPr>
          <p:cNvSpPr/>
          <p:nvPr/>
        </p:nvSpPr>
        <p:spPr>
          <a:xfrm>
            <a:off x="8250312" y="5083743"/>
            <a:ext cx="893700" cy="77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" name="Google Shape;61;p8">
            <a:extLst>
              <a:ext uri="{FF2B5EF4-FFF2-40B4-BE49-F238E27FC236}">
                <a16:creationId xmlns:a16="http://schemas.microsoft.com/office/drawing/2014/main" id="{C9946FFC-12F2-5FC7-DBA6-3221B8850CE4}"/>
              </a:ext>
            </a:extLst>
          </p:cNvPr>
          <p:cNvSpPr/>
          <p:nvPr/>
        </p:nvSpPr>
        <p:spPr>
          <a:xfrm>
            <a:off x="0" y="5083743"/>
            <a:ext cx="893700" cy="77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6" name="Google Shape;62;p8">
            <a:extLst>
              <a:ext uri="{FF2B5EF4-FFF2-40B4-BE49-F238E27FC236}">
                <a16:creationId xmlns:a16="http://schemas.microsoft.com/office/drawing/2014/main" id="{23C6DA69-4B8C-4BE9-CBD8-4F18655E5F87}"/>
              </a:ext>
            </a:extLst>
          </p:cNvPr>
          <p:cNvSpPr/>
          <p:nvPr/>
        </p:nvSpPr>
        <p:spPr>
          <a:xfrm>
            <a:off x="893710" y="5083743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145597391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6_タイトルとコンテンツ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085696"/>
            <a:ext cx="8229600" cy="97210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solidFill>
                  <a:schemeClr val="tx1">
                    <a:lumMod val="50000"/>
                  </a:schemeClr>
                </a:solidFill>
                <a:latin typeface="BIZ UDPGothic" panose="020B0400000000000000" pitchFamily="34" charset="-128"/>
                <a:ea typeface="BIZ UDPGothic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Google Shape;59;p8">
            <a:extLst>
              <a:ext uri="{FF2B5EF4-FFF2-40B4-BE49-F238E27FC236}">
                <a16:creationId xmlns:a16="http://schemas.microsoft.com/office/drawing/2014/main" id="{10377CCF-68FD-C625-B1C7-5424852C0691}"/>
              </a:ext>
            </a:extLst>
          </p:cNvPr>
          <p:cNvSpPr/>
          <p:nvPr/>
        </p:nvSpPr>
        <p:spPr>
          <a:xfrm>
            <a:off x="7356366" y="5083743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" name="Google Shape;60;p8">
            <a:extLst>
              <a:ext uri="{FF2B5EF4-FFF2-40B4-BE49-F238E27FC236}">
                <a16:creationId xmlns:a16="http://schemas.microsoft.com/office/drawing/2014/main" id="{3C68FE37-03FC-FD04-419A-3A72E9A27811}"/>
              </a:ext>
            </a:extLst>
          </p:cNvPr>
          <p:cNvSpPr/>
          <p:nvPr/>
        </p:nvSpPr>
        <p:spPr>
          <a:xfrm>
            <a:off x="8250312" y="5083743"/>
            <a:ext cx="893700" cy="77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" name="Google Shape;61;p8">
            <a:extLst>
              <a:ext uri="{FF2B5EF4-FFF2-40B4-BE49-F238E27FC236}">
                <a16:creationId xmlns:a16="http://schemas.microsoft.com/office/drawing/2014/main" id="{09F07A00-DB08-833B-DD3B-76A46EE23F1D}"/>
              </a:ext>
            </a:extLst>
          </p:cNvPr>
          <p:cNvSpPr/>
          <p:nvPr/>
        </p:nvSpPr>
        <p:spPr>
          <a:xfrm>
            <a:off x="0" y="5083743"/>
            <a:ext cx="893700" cy="77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6" name="Google Shape;62;p8">
            <a:extLst>
              <a:ext uri="{FF2B5EF4-FFF2-40B4-BE49-F238E27FC236}">
                <a16:creationId xmlns:a16="http://schemas.microsoft.com/office/drawing/2014/main" id="{7D765330-434D-04F3-31F0-98E8851DFC49}"/>
              </a:ext>
            </a:extLst>
          </p:cNvPr>
          <p:cNvSpPr/>
          <p:nvPr/>
        </p:nvSpPr>
        <p:spPr>
          <a:xfrm>
            <a:off x="893710" y="5083743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43849407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タイトルとコンテンツ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17612"/>
            <a:ext cx="8229600" cy="972108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bg1"/>
                </a:solidFill>
                <a:latin typeface="BIZ UDPGothic" panose="020B0400000000000000" pitchFamily="34" charset="-128"/>
                <a:ea typeface="BIZ UDPGothic" panose="020B0400000000000000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93700" y="1373588"/>
            <a:ext cx="7283860" cy="3552300"/>
          </a:xfrm>
          <a:prstGeom prst="rect">
            <a:avLst/>
          </a:prstGeom>
        </p:spPr>
        <p:txBody>
          <a:bodyPr/>
          <a:lstStyle>
            <a:lvl1pPr marL="198815" indent="-198815">
              <a:buFont typeface="Wingdings" panose="05000000000000000000" pitchFamily="2" charset="2"/>
              <a:buChar char="n"/>
              <a:defRPr sz="1800">
                <a:latin typeface="游ゴシック" panose="020B0400000000000000" pitchFamily="50" charset="-128"/>
                <a:ea typeface="游ゴシック" panose="020B0400000000000000" pitchFamily="50" charset="-128"/>
              </a:defRPr>
            </a:lvl1pPr>
            <a:lvl2pPr marL="335720" indent="-130957">
              <a:buFont typeface="Wingdings" panose="05000000000000000000" pitchFamily="2" charset="2"/>
              <a:buChar char=""/>
              <a:tabLst/>
              <a:defRPr sz="1500">
                <a:latin typeface="游ゴシック" panose="020B0400000000000000" pitchFamily="50" charset="-128"/>
                <a:ea typeface="游ゴシック" panose="020B0400000000000000" pitchFamily="50" charset="-128"/>
              </a:defRPr>
            </a:lvl2pPr>
            <a:lvl3pPr marL="540490" indent="-138101">
              <a:buFont typeface="游ゴシック" panose="020B0400000000000000" pitchFamily="50" charset="-128"/>
              <a:buChar char="-"/>
              <a:defRPr sz="1350">
                <a:latin typeface="游ゴシック" panose="020B0400000000000000" pitchFamily="50" charset="-128"/>
                <a:ea typeface="游ゴシック" panose="020B0400000000000000" pitchFamily="50" charset="-128"/>
              </a:defRPr>
            </a:lvl3pPr>
            <a:lvl4pPr marL="741686" indent="0">
              <a:buNone/>
              <a:defRPr sz="1200">
                <a:latin typeface="游ゴシック" panose="020B0400000000000000" pitchFamily="50" charset="-128"/>
                <a:ea typeface="游ゴシック" panose="020B0400000000000000" pitchFamily="50" charset="-128"/>
              </a:defRPr>
            </a:lvl4pPr>
            <a:lvl5pPr marL="672638" indent="-132148">
              <a:defRPr sz="1200">
                <a:latin typeface="游ゴシック" panose="020B0400000000000000" pitchFamily="50" charset="-128"/>
                <a:ea typeface="游ゴシック" panose="020B0400000000000000" pitchFamily="50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</p:txBody>
      </p:sp>
      <p:sp>
        <p:nvSpPr>
          <p:cNvPr id="4" name="Google Shape;59;p8">
            <a:extLst>
              <a:ext uri="{FF2B5EF4-FFF2-40B4-BE49-F238E27FC236}">
                <a16:creationId xmlns:a16="http://schemas.microsoft.com/office/drawing/2014/main" id="{3665CAC3-D270-64A0-BA83-9AE5B0237E03}"/>
              </a:ext>
            </a:extLst>
          </p:cNvPr>
          <p:cNvSpPr/>
          <p:nvPr/>
        </p:nvSpPr>
        <p:spPr>
          <a:xfrm>
            <a:off x="7356366" y="5083743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" name="Google Shape;60;p8">
            <a:extLst>
              <a:ext uri="{FF2B5EF4-FFF2-40B4-BE49-F238E27FC236}">
                <a16:creationId xmlns:a16="http://schemas.microsoft.com/office/drawing/2014/main" id="{3BEEC9AD-0BA0-45B7-3BEF-48EFE2276CD3}"/>
              </a:ext>
            </a:extLst>
          </p:cNvPr>
          <p:cNvSpPr/>
          <p:nvPr/>
        </p:nvSpPr>
        <p:spPr>
          <a:xfrm>
            <a:off x="8250312" y="5083743"/>
            <a:ext cx="893700" cy="771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6" name="Google Shape;61;p8">
            <a:extLst>
              <a:ext uri="{FF2B5EF4-FFF2-40B4-BE49-F238E27FC236}">
                <a16:creationId xmlns:a16="http://schemas.microsoft.com/office/drawing/2014/main" id="{FF1D8436-F37E-1B1F-7E9C-2E611051A552}"/>
              </a:ext>
            </a:extLst>
          </p:cNvPr>
          <p:cNvSpPr/>
          <p:nvPr/>
        </p:nvSpPr>
        <p:spPr>
          <a:xfrm>
            <a:off x="0" y="5083743"/>
            <a:ext cx="893700" cy="77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7" name="Google Shape;62;p8">
            <a:extLst>
              <a:ext uri="{FF2B5EF4-FFF2-40B4-BE49-F238E27FC236}">
                <a16:creationId xmlns:a16="http://schemas.microsoft.com/office/drawing/2014/main" id="{1F4B23DB-C6A9-7891-A2CD-3F5EEB3C4DFB}"/>
              </a:ext>
            </a:extLst>
          </p:cNvPr>
          <p:cNvSpPr/>
          <p:nvPr/>
        </p:nvSpPr>
        <p:spPr>
          <a:xfrm>
            <a:off x="893710" y="5083743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21165634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555776" y="1707654"/>
            <a:ext cx="6120680" cy="1782198"/>
          </a:xfrm>
        </p:spPr>
        <p:txBody>
          <a:bodyPr>
            <a:noAutofit/>
          </a:bodyPr>
          <a:lstStyle>
            <a:lvl1pPr algn="l">
              <a:defRPr sz="3600"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13888"/>
            <a:ext cx="6400800" cy="46921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1pPr>
            <a:lvl2pPr marL="342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457200" y="4767273"/>
            <a:ext cx="2135188" cy="273844"/>
          </a:xfrm>
        </p:spPr>
        <p:txBody>
          <a:bodyPr/>
          <a:lstStyle>
            <a:lvl1pPr>
              <a:defRPr/>
            </a:lvl1pPr>
          </a:lstStyle>
          <a:p>
            <a:fld id="{C764DE79-268F-4C1A-8933-263129D2AF90}" type="datetimeFigureOut">
              <a:rPr lang="en-US" dirty="0"/>
              <a:t>2/10/26</a:t>
            </a:fld>
            <a:endParaRPr 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320275972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8_タイトルとコンテンツ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0" y="-3644"/>
            <a:ext cx="9144000" cy="10632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>
              <a:solidFill>
                <a:schemeClr val="bg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972108"/>
          </a:xfrm>
        </p:spPr>
        <p:txBody>
          <a:bodyPr/>
          <a:lstStyle>
            <a:lvl1pPr>
              <a:defRPr sz="300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1547813" y="4767273"/>
            <a:ext cx="14859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764DE79-268F-4C1A-8933-263129D2AF90}" type="datetimeFigureOut">
              <a:rPr lang="en-US" dirty="0"/>
              <a:t>2/10/26</a:t>
            </a:fld>
            <a:endParaRPr 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3124200" y="476727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6553200" y="476727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>
                <a:latin typeface="游ゴシック" panose="020B0400000000000000" pitchFamily="50" charset="-128"/>
                <a:ea typeface="游ゴシック" panose="020B0400000000000000" pitchFamily="50" charset="-128"/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 lang="ja" altLang="en-US"/>
          </a:p>
        </p:txBody>
      </p:sp>
      <p:sp>
        <p:nvSpPr>
          <p:cNvPr id="8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200155"/>
            <a:ext cx="8229600" cy="3394472"/>
          </a:xfrm>
        </p:spPr>
        <p:txBody>
          <a:bodyPr/>
          <a:lstStyle>
            <a:lvl1pPr marL="198815" indent="-198815" eaLnBrk="1">
              <a:buFont typeface="Wingdings" panose="05000000000000000000" pitchFamily="2" charset="2"/>
              <a:buChar char="n"/>
              <a:defRPr sz="1800">
                <a:latin typeface="游ゴシック" panose="020B0400000000000000" pitchFamily="50" charset="-128"/>
                <a:ea typeface="游ゴシック" panose="020B0400000000000000" pitchFamily="50" charset="-128"/>
              </a:defRPr>
            </a:lvl1pPr>
            <a:lvl2pPr marL="335720" indent="-130957" eaLnBrk="1">
              <a:buFont typeface="Wingdings" panose="05000000000000000000" pitchFamily="2" charset="2"/>
              <a:buChar char=""/>
              <a:tabLst/>
              <a:defRPr sz="1500">
                <a:latin typeface="游ゴシック" panose="020B0400000000000000" pitchFamily="50" charset="-128"/>
                <a:ea typeface="游ゴシック" panose="020B0400000000000000" pitchFamily="50" charset="-128"/>
              </a:defRPr>
            </a:lvl2pPr>
            <a:lvl3pPr marL="540490" indent="-138101" eaLnBrk="1">
              <a:buFont typeface="游ゴシック" panose="020B0400000000000000" pitchFamily="50" charset="-128"/>
              <a:buChar char="-"/>
              <a:defRPr sz="1350">
                <a:latin typeface="游ゴシック" panose="020B0400000000000000" pitchFamily="50" charset="-128"/>
                <a:ea typeface="游ゴシック" panose="020B0400000000000000" pitchFamily="50" charset="-128"/>
              </a:defRPr>
            </a:lvl3pPr>
            <a:lvl4pPr marL="741686" indent="0">
              <a:buNone/>
              <a:defRPr sz="1200">
                <a:latin typeface="游ゴシック" panose="020B0400000000000000" pitchFamily="50" charset="-128"/>
                <a:ea typeface="游ゴシック" panose="020B0400000000000000" pitchFamily="50" charset="-128"/>
              </a:defRPr>
            </a:lvl4pPr>
            <a:lvl5pPr marL="672638" indent="-132148" eaLnBrk="1">
              <a:defRPr sz="1200">
                <a:latin typeface="游ゴシック" panose="020B0400000000000000" pitchFamily="50" charset="-128"/>
                <a:ea typeface="游ゴシック" panose="020B0400000000000000" pitchFamily="50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897428668"/>
      </p:ext>
    </p:extLst>
  </p:cSld>
  <p:clrMapOvr>
    <a:masterClrMapping/>
  </p:clrMapOvr>
  <p:transition>
    <p:fade thruBlk="1"/>
  </p:transition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9_タイトルとコンテンツ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1547813" y="4767273"/>
            <a:ext cx="14859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764DE79-268F-4C1A-8933-263129D2AF90}" type="datetimeFigureOut">
              <a:rPr lang="en-US" dirty="0"/>
              <a:t>2/10/26</a:t>
            </a:fld>
            <a:endParaRPr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6553200" y="476727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 lang="ja" altLang="en-US"/>
          </a:p>
        </p:txBody>
      </p:sp>
    </p:spTree>
    <p:extLst>
      <p:ext uri="{BB962C8B-B14F-4D97-AF65-F5344CB8AC3E}">
        <p14:creationId xmlns:p14="http://schemas.microsoft.com/office/powerpoint/2010/main" val="1976807977"/>
      </p:ext>
    </p:extLst>
  </p:cSld>
  <p:clrMapOvr>
    <a:masterClrMapping/>
  </p:clrMapOvr>
  <p:transition>
    <p:fade thruBlk="1"/>
  </p:transition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プレースホルダー 2">
            <a:extLst>
              <a:ext uri="{FF2B5EF4-FFF2-40B4-BE49-F238E27FC236}">
                <a16:creationId xmlns:a16="http://schemas.microsoft.com/office/drawing/2014/main" id="{BF15FF19-EF74-5F7E-1E90-E7B6015F2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9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7" name="テキスト プレースホルダー 16">
            <a:extLst>
              <a:ext uri="{FF2B5EF4-FFF2-40B4-BE49-F238E27FC236}">
                <a16:creationId xmlns:a16="http://schemas.microsoft.com/office/drawing/2014/main" id="{0815042E-04C2-3A48-C0EF-588B7E8D64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714317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ctr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3200" b="1" i="0" u="none" strike="noStrike" cap="none">
          <a:solidFill>
            <a:srgbClr val="000000"/>
          </a:solidFill>
          <a:latin typeface="BIZ UDPGothic" panose="020B0400000000000000" pitchFamily="34" charset="-128"/>
          <a:ea typeface="BIZ UDPGothic" panose="020B0400000000000000" pitchFamily="34" charset="-128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419090" marR="0" lvl="0" indent="-342892" algn="l" rtl="0" eaLnBrk="1" hangingPunct="1">
        <a:lnSpc>
          <a:spcPct val="11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defRPr kumimoji="1" sz="2800" b="0" i="0" u="none" strike="noStrike" cap="none">
          <a:solidFill>
            <a:srgbClr val="000000"/>
          </a:solidFill>
          <a:latin typeface="BIZ UDPGothic" panose="020B0400000000000000" pitchFamily="34" charset="-128"/>
          <a:ea typeface="BIZ UDPGothic" panose="020B0400000000000000" pitchFamily="34" charset="-128"/>
          <a:cs typeface="Arial"/>
          <a:sym typeface="Arial"/>
        </a:defRPr>
      </a:lvl1pPr>
      <a:lvl2pPr marL="0" marR="0" lvl="1" indent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None/>
        <a:defRPr kumimoji="1" sz="2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L="457189" marR="0" lvl="2" indent="-457189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defRPr kumimoji="1" sz="2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L="457189" marR="0" lvl="3" indent="-457189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defRPr kumimoji="1" sz="2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L="457189" marR="0" lvl="4" indent="-457189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defRPr kumimoji="1" sz="20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kumimoji="1"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ode.visualstudio.com/Download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nikolito/TEI-tools-EN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Helvetica" pitchFamily="2" charset="0"/>
              </a:rPr>
              <a:t>TE</a:t>
            </a:r>
            <a:r>
              <a:rPr lang="en-US" altLang="ja" dirty="0">
                <a:latin typeface="Helvetica" pitchFamily="2" charset="0"/>
              </a:rPr>
              <a:t>I</a:t>
            </a:r>
            <a:r>
              <a:rPr lang="en-GB" altLang="ja" dirty="0">
                <a:latin typeface="Helvetica" pitchFamily="2" charset="0"/>
              </a:rPr>
              <a:t> Hands-on</a:t>
            </a:r>
            <a:endParaRPr dirty="0">
              <a:latin typeface="Helvetica" pitchFamily="2" charset="0"/>
            </a:endParaRPr>
          </a:p>
        </p:txBody>
      </p:sp>
      <p:sp>
        <p:nvSpPr>
          <p:cNvPr id="2" name="字幕 1">
            <a:extLst>
              <a:ext uri="{FF2B5EF4-FFF2-40B4-BE49-F238E27FC236}">
                <a16:creationId xmlns:a16="http://schemas.microsoft.com/office/drawing/2014/main" id="{7620D324-FA28-7CB2-E627-1674A4BC88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ja-JP" dirty="0">
                <a:latin typeface="Helvetica" pitchFamily="2" charset="0"/>
              </a:rPr>
              <a:t>Preparing Visual Studio Code and Project Files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457200" y="240431"/>
            <a:ext cx="8229600" cy="81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latin typeface="Helvetica" pitchFamily="2" charset="0"/>
              </a:rPr>
              <a:t>Setting up</a:t>
            </a:r>
            <a:endParaRPr dirty="0">
              <a:latin typeface="Helvetica" pitchFamily="2" charset="0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idx="1"/>
          </p:nvPr>
        </p:nvSpPr>
        <p:spPr>
          <a:xfrm>
            <a:off x="0" y="1092305"/>
            <a:ext cx="3951974" cy="33944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altLang="ja-JP" sz="2400" dirty="0">
                <a:latin typeface="Helvetica" pitchFamily="2" charset="0"/>
              </a:rPr>
              <a:t>Things to prepare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itchFamily="2" charset="2"/>
              <a:buChar char="Ø"/>
            </a:pPr>
            <a:r>
              <a:rPr lang="en-US" altLang="ja-JP" sz="2400" dirty="0">
                <a:latin typeface="Helvetica" pitchFamily="2" charset="0"/>
              </a:rPr>
              <a:t>Text editing software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itchFamily="2" charset="2"/>
              <a:buChar char="Ø"/>
            </a:pPr>
            <a:r>
              <a:rPr lang="en-US" altLang="ja-JP" sz="2400" dirty="0">
                <a:latin typeface="Helvetica" pitchFamily="2" charset="0"/>
              </a:rPr>
              <a:t>Tag creation support tool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Wingdings" pitchFamily="2" charset="2"/>
              <a:buChar char="Ø"/>
            </a:pPr>
            <a:r>
              <a:rPr lang="en-US" altLang="ja-JP" sz="2400" dirty="0">
                <a:latin typeface="Helvetica" pitchFamily="2" charset="0"/>
              </a:rPr>
              <a:t>Internet connection</a:t>
            </a: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1501" y="2369074"/>
            <a:ext cx="4171950" cy="8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71101" y="3399451"/>
            <a:ext cx="4021900" cy="6816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CEEE720-DCC4-608F-4E63-01645D150094}"/>
              </a:ext>
            </a:extLst>
          </p:cNvPr>
          <p:cNvSpPr txBox="1"/>
          <p:nvPr/>
        </p:nvSpPr>
        <p:spPr>
          <a:xfrm>
            <a:off x="7509008" y="2589486"/>
            <a:ext cx="12250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latin typeface="Helvetica" pitchFamily="2" charset="0"/>
                <a:ea typeface="BIZ UDPGothic" panose="020B0400000000000000" pitchFamily="34" charset="-128"/>
              </a:rPr>
              <a:t>（</a:t>
            </a:r>
            <a:r>
              <a:rPr lang="en-GB" altLang="ja-JP" sz="2000" dirty="0">
                <a:latin typeface="Helvetica" pitchFamily="2" charset="0"/>
                <a:ea typeface="BIZ UDPGothic" panose="020B0400000000000000" pitchFamily="34" charset="-128"/>
              </a:rPr>
              <a:t>Free</a:t>
            </a:r>
            <a:r>
              <a:rPr kumimoji="1" lang="ja-JP" altLang="en-US" sz="2000">
                <a:latin typeface="Helvetica" pitchFamily="2" charset="0"/>
                <a:ea typeface="BIZ UDPGothic" panose="020B0400000000000000" pitchFamily="34" charset="-128"/>
              </a:rPr>
              <a:t>）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8701206-24B6-A4BA-08D5-E28D565C2BF2}"/>
              </a:ext>
            </a:extLst>
          </p:cNvPr>
          <p:cNvSpPr txBox="1"/>
          <p:nvPr/>
        </p:nvSpPr>
        <p:spPr>
          <a:xfrm>
            <a:off x="6831142" y="3540233"/>
            <a:ext cx="12266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latin typeface="Helvetica" pitchFamily="2" charset="0"/>
                <a:ea typeface="BIZ UDPGothic" panose="020B0400000000000000" pitchFamily="34" charset="-128"/>
              </a:rPr>
              <a:t>（</a:t>
            </a:r>
            <a:r>
              <a:rPr lang="en-GB" altLang="ja-JP" sz="2000" dirty="0">
                <a:latin typeface="Helvetica" pitchFamily="2" charset="0"/>
                <a:ea typeface="BIZ UDPGothic" panose="020B0400000000000000" pitchFamily="34" charset="-128"/>
              </a:rPr>
              <a:t>Paid</a:t>
            </a:r>
            <a:r>
              <a:rPr kumimoji="1" lang="ja-JP" altLang="en-US" sz="2000">
                <a:latin typeface="Helvetica" pitchFamily="2" charset="0"/>
                <a:ea typeface="BIZ UDPGothic" panose="020B0400000000000000" pitchFamily="34" charset="-128"/>
              </a:rPr>
              <a:t>）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457200" y="219456"/>
            <a:ext cx="8229600" cy="8401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altLang="ja" dirty="0">
                <a:latin typeface="Helvetica" pitchFamily="2" charset="0"/>
              </a:rPr>
              <a:t>Installing VS Code</a:t>
            </a:r>
            <a:endParaRPr dirty="0">
              <a:latin typeface="Helvetica" pitchFamily="2" charset="0"/>
            </a:endParaRPr>
          </a:p>
        </p:txBody>
      </p:sp>
      <p:grpSp>
        <p:nvGrpSpPr>
          <p:cNvPr id="71" name="Google Shape;71;p15"/>
          <p:cNvGrpSpPr/>
          <p:nvPr/>
        </p:nvGrpSpPr>
        <p:grpSpPr>
          <a:xfrm>
            <a:off x="1033888" y="1090513"/>
            <a:ext cx="7268864" cy="3366653"/>
            <a:chOff x="1033888" y="1090513"/>
            <a:chExt cx="7268864" cy="3366653"/>
          </a:xfrm>
        </p:grpSpPr>
        <p:pic>
          <p:nvPicPr>
            <p:cNvPr id="72" name="Google Shape;72;p1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33888" y="1171290"/>
              <a:ext cx="7076224" cy="32858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" name="Google Shape;73;p15"/>
            <p:cNvSpPr/>
            <p:nvPr/>
          </p:nvSpPr>
          <p:spPr>
            <a:xfrm>
              <a:off x="7251192" y="1090513"/>
              <a:ext cx="1051560" cy="389100"/>
            </a:xfrm>
            <a:prstGeom prst="ellipse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Helvetica" pitchFamily="2" charset="0"/>
              </a:endParaRPr>
            </a:p>
          </p:txBody>
        </p:sp>
      </p:grpSp>
      <p:sp>
        <p:nvSpPr>
          <p:cNvPr id="74" name="Google Shape;74;p15"/>
          <p:cNvSpPr txBox="1"/>
          <p:nvPr/>
        </p:nvSpPr>
        <p:spPr>
          <a:xfrm>
            <a:off x="1902900" y="4457166"/>
            <a:ext cx="5338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 u="sng" dirty="0">
                <a:solidFill>
                  <a:schemeClr val="hlink"/>
                </a:solidFill>
                <a:latin typeface="Helvetica" pitchFamily="2" charset="0"/>
                <a:ea typeface="BIZ UDPGothic" panose="020B0400000000000000" pitchFamily="34" charset="-128"/>
                <a:hlinkClick r:id="rId4"/>
              </a:rPr>
              <a:t>https://code.visualstudio.com/Download</a:t>
            </a:r>
            <a:endParaRPr sz="1800" dirty="0">
              <a:solidFill>
                <a:schemeClr val="dk2"/>
              </a:solidFill>
              <a:latin typeface="Helvetica" pitchFamily="2" charset="0"/>
              <a:ea typeface="BIZ UDPGothic" panose="020B0400000000000000" pitchFamily="34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コンテンツ プレースホルダー 12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04BA35F6-7B1E-3DF6-FF4D-0E2DCD49CA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05869" y="1360487"/>
            <a:ext cx="4457700" cy="3073400"/>
          </a:xfrm>
        </p:spPr>
      </p:pic>
      <p:sp>
        <p:nvSpPr>
          <p:cNvPr id="79" name="Google Shape;79;p16"/>
          <p:cNvSpPr txBox="1">
            <a:spLocks noGrp="1"/>
          </p:cNvSpPr>
          <p:nvPr>
            <p:ph type="title"/>
          </p:nvPr>
        </p:nvSpPr>
        <p:spPr>
          <a:xfrm>
            <a:off x="457200" y="201168"/>
            <a:ext cx="8229600" cy="85841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altLang="ja" dirty="0">
                <a:latin typeface="Helvetica" pitchFamily="2" charset="0"/>
              </a:rPr>
              <a:t>Opening a New Window in VS Code</a:t>
            </a:r>
            <a:endParaRPr dirty="0">
              <a:latin typeface="Helvetica" pitchFamily="2" charset="0"/>
            </a:endParaRPr>
          </a:p>
        </p:txBody>
      </p:sp>
      <p:sp>
        <p:nvSpPr>
          <p:cNvPr id="5" name="Google Shape;73;p15">
            <a:extLst>
              <a:ext uri="{FF2B5EF4-FFF2-40B4-BE49-F238E27FC236}">
                <a16:creationId xmlns:a16="http://schemas.microsoft.com/office/drawing/2014/main" id="{8A13CEED-F76B-C68B-93B7-E368AA38C788}"/>
              </a:ext>
            </a:extLst>
          </p:cNvPr>
          <p:cNvSpPr/>
          <p:nvPr/>
        </p:nvSpPr>
        <p:spPr>
          <a:xfrm>
            <a:off x="3072384" y="2254830"/>
            <a:ext cx="1499615" cy="387786"/>
          </a:xfrm>
          <a:prstGeom prst="ellipse">
            <a:avLst/>
          </a:prstGeom>
          <a:noFill/>
          <a:ln w="381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bg2"/>
              </a:solidFill>
              <a:latin typeface="Helvetica" pitchFamily="2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F5886B2-2695-B015-00C4-BEB0A84A25ED}"/>
              </a:ext>
            </a:extLst>
          </p:cNvPr>
          <p:cNvSpPr txBox="1"/>
          <p:nvPr/>
        </p:nvSpPr>
        <p:spPr>
          <a:xfrm>
            <a:off x="2141667" y="2294834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>
                <a:solidFill>
                  <a:schemeClr val="accent3"/>
                </a:solidFill>
                <a:latin typeface="Helvetica" pitchFamily="2" charset="0"/>
                <a:ea typeface="BIZ UDPGothic" panose="020B0400000000000000" pitchFamily="34" charset="-128"/>
              </a:rPr>
              <a:t>→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>
          <a:extLst>
            <a:ext uri="{FF2B5EF4-FFF2-40B4-BE49-F238E27FC236}">
              <a16:creationId xmlns:a16="http://schemas.microsoft.com/office/drawing/2014/main" id="{B0FE6A9C-A74F-5CB6-EEA1-75C38CA24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コンテンツ プレースホルダー 8" descr="グラフィカル ユーザー インターフェイス, テキスト, アプリケーション, Web サイト&#10;&#10;自動的に生成された説明">
            <a:extLst>
              <a:ext uri="{FF2B5EF4-FFF2-40B4-BE49-F238E27FC236}">
                <a16:creationId xmlns:a16="http://schemas.microsoft.com/office/drawing/2014/main" id="{6729F734-A44A-74C5-9950-7B370DA1A6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64142" y="1059582"/>
            <a:ext cx="5846001" cy="4031490"/>
          </a:xfrm>
        </p:spPr>
      </p:pic>
      <p:sp>
        <p:nvSpPr>
          <p:cNvPr id="79" name="Google Shape;79;p16">
            <a:extLst>
              <a:ext uri="{FF2B5EF4-FFF2-40B4-BE49-F238E27FC236}">
                <a16:creationId xmlns:a16="http://schemas.microsoft.com/office/drawing/2014/main" id="{FE51C9ED-9C32-F4EB-E91F-188503295C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01168"/>
            <a:ext cx="8229600" cy="85841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en-GB" altLang="ja" dirty="0">
                <a:latin typeface="Helvetica" pitchFamily="2" charset="0"/>
              </a:rPr>
              <a:t>Opening a New Window in VS Code</a:t>
            </a:r>
            <a:endParaRPr dirty="0">
              <a:latin typeface="Helvetica" pitchFamily="2" charset="0"/>
            </a:endParaRPr>
          </a:p>
        </p:txBody>
      </p:sp>
      <p:sp>
        <p:nvSpPr>
          <p:cNvPr id="5" name="Google Shape;73;p15">
            <a:extLst>
              <a:ext uri="{FF2B5EF4-FFF2-40B4-BE49-F238E27FC236}">
                <a16:creationId xmlns:a16="http://schemas.microsoft.com/office/drawing/2014/main" id="{7C0033E0-F7AE-1F27-4649-20EE4869135B}"/>
              </a:ext>
            </a:extLst>
          </p:cNvPr>
          <p:cNvSpPr/>
          <p:nvPr/>
        </p:nvSpPr>
        <p:spPr>
          <a:xfrm>
            <a:off x="2164143" y="1965739"/>
            <a:ext cx="341313" cy="307776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elvetica" pitchFamily="2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3F31159-5C34-C2D0-D810-CBF03D7FD8F9}"/>
              </a:ext>
            </a:extLst>
          </p:cNvPr>
          <p:cNvSpPr txBox="1"/>
          <p:nvPr/>
        </p:nvSpPr>
        <p:spPr>
          <a:xfrm>
            <a:off x="854940" y="1965739"/>
            <a:ext cx="12650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GB" altLang="ja-JP" dirty="0">
                <a:solidFill>
                  <a:schemeClr val="accent3"/>
                </a:solidFill>
                <a:latin typeface="Helvetica" pitchFamily="2" charset="0"/>
                <a:ea typeface="BIZ UDPGothic" panose="020B0400000000000000" pitchFamily="34" charset="-128"/>
              </a:rPr>
              <a:t>Extensions</a:t>
            </a:r>
            <a:r>
              <a:rPr kumimoji="1" lang="ja-JP" altLang="en-US">
                <a:solidFill>
                  <a:schemeClr val="accent3"/>
                </a:solidFill>
                <a:latin typeface="Helvetica" pitchFamily="2" charset="0"/>
                <a:ea typeface="BIZ UDPGothic" panose="020B0400000000000000" pitchFamily="34" charset="-128"/>
              </a:rPr>
              <a:t>→</a:t>
            </a:r>
          </a:p>
        </p:txBody>
      </p:sp>
    </p:spTree>
    <p:extLst>
      <p:ext uri="{BB962C8B-B14F-4D97-AF65-F5344CB8AC3E}">
        <p14:creationId xmlns:p14="http://schemas.microsoft.com/office/powerpoint/2010/main" val="858650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コンテンツ プレースホルダー 7" descr="グラフィカル ユーザー インターフェイス, アプリケーション, Teams&#10;&#10;自動的に生成された説明">
            <a:extLst>
              <a:ext uri="{FF2B5EF4-FFF2-40B4-BE49-F238E27FC236}">
                <a16:creationId xmlns:a16="http://schemas.microsoft.com/office/drawing/2014/main" id="{25CA745B-FB9A-5784-6043-6CB944D407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98936" y="1200150"/>
            <a:ext cx="7071565" cy="3394075"/>
          </a:xfr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D58E78D-11F8-8723-DB73-02E5A0DCE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ja" dirty="0">
                <a:latin typeface="Helvetica" pitchFamily="2" charset="0"/>
              </a:rPr>
              <a:t>Changing the Menu to Japanese</a:t>
            </a:r>
            <a:endParaRPr kumimoji="1" lang="ja-JP" altLang="en-US">
              <a:latin typeface="Helvetica" pitchFamily="2" charset="0"/>
            </a:endParaRPr>
          </a:p>
        </p:txBody>
      </p:sp>
      <p:sp>
        <p:nvSpPr>
          <p:cNvPr id="6" name="Google Shape;73;p15">
            <a:extLst>
              <a:ext uri="{FF2B5EF4-FFF2-40B4-BE49-F238E27FC236}">
                <a16:creationId xmlns:a16="http://schemas.microsoft.com/office/drawing/2014/main" id="{94B2C1F7-B150-FC9C-D9D6-1C3077D87BB3}"/>
              </a:ext>
            </a:extLst>
          </p:cNvPr>
          <p:cNvSpPr/>
          <p:nvPr/>
        </p:nvSpPr>
        <p:spPr>
          <a:xfrm>
            <a:off x="1502592" y="1892808"/>
            <a:ext cx="2529912" cy="585216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elvetica" pitchFamily="2" charset="0"/>
            </a:endParaRPr>
          </a:p>
        </p:txBody>
      </p:sp>
      <p:sp>
        <p:nvSpPr>
          <p:cNvPr id="9" name="Google Shape;73;p15">
            <a:extLst>
              <a:ext uri="{FF2B5EF4-FFF2-40B4-BE49-F238E27FC236}">
                <a16:creationId xmlns:a16="http://schemas.microsoft.com/office/drawing/2014/main" id="{1F6D2104-67BB-F753-2112-19B3F78DC050}"/>
              </a:ext>
            </a:extLst>
          </p:cNvPr>
          <p:cNvSpPr/>
          <p:nvPr/>
        </p:nvSpPr>
        <p:spPr>
          <a:xfrm>
            <a:off x="5385744" y="2386584"/>
            <a:ext cx="521280" cy="329184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elvetica" pitchFamily="2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61677E4-0E98-34C2-F802-0C841AA0E46F}"/>
              </a:ext>
            </a:extLst>
          </p:cNvPr>
          <p:cNvSpPr txBox="1"/>
          <p:nvPr/>
        </p:nvSpPr>
        <p:spPr>
          <a:xfrm>
            <a:off x="6538937" y="2743298"/>
            <a:ext cx="1507783" cy="30777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GB" altLang="ja-JP" dirty="0">
                <a:latin typeface="Helvetica" pitchFamily="2" charset="0"/>
              </a:rPr>
              <a:t>Click </a:t>
            </a:r>
            <a:r>
              <a:rPr lang="en-GB" altLang="ja-JP" dirty="0">
                <a:latin typeface="Helvetica" pitchFamily="2" charset="0"/>
              </a:rPr>
              <a:t>“install”</a:t>
            </a:r>
            <a:endParaRPr kumimoji="1" lang="ja-JP" altLang="en-US">
              <a:latin typeface="Helvetica" pitchFamily="2" charset="0"/>
            </a:endParaRPr>
          </a:p>
        </p:txBody>
      </p:sp>
      <p:cxnSp>
        <p:nvCxnSpPr>
          <p:cNvPr id="12" name="曲線コネクタ 11">
            <a:extLst>
              <a:ext uri="{FF2B5EF4-FFF2-40B4-BE49-F238E27FC236}">
                <a16:creationId xmlns:a16="http://schemas.microsoft.com/office/drawing/2014/main" id="{7FA02737-930F-5E62-7446-2DF0A4765BC7}"/>
              </a:ext>
            </a:extLst>
          </p:cNvPr>
          <p:cNvCxnSpPr>
            <a:cxnSpLocks/>
            <a:stCxn id="10" idx="1"/>
            <a:endCxn id="9" idx="5"/>
          </p:cNvCxnSpPr>
          <p:nvPr/>
        </p:nvCxnSpPr>
        <p:spPr>
          <a:xfrm rot="10800000">
            <a:off x="5830685" y="2667561"/>
            <a:ext cx="708253" cy="229627"/>
          </a:xfrm>
          <a:prstGeom prst="curvedConnector2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2510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2B8EB-4AA2-6778-3ED1-559D97C74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コンテンツ プレースホルダー 6" descr="グラフィカル ユーザー インターフェイス, アプリケーション, Teams&#10;&#10;自動的に生成された説明">
            <a:extLst>
              <a:ext uri="{FF2B5EF4-FFF2-40B4-BE49-F238E27FC236}">
                <a16:creationId xmlns:a16="http://schemas.microsoft.com/office/drawing/2014/main" id="{713F05A3-2CED-41C3-E674-BE3583466E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80744" y="1064894"/>
            <a:ext cx="6163056" cy="4020010"/>
          </a:xfr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7BAAE063-2218-1257-3C38-9644F8420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ja" dirty="0">
                <a:latin typeface="Helvetica" pitchFamily="2" charset="0"/>
              </a:rPr>
              <a:t>Changing the Menu to Japanese</a:t>
            </a:r>
            <a:endParaRPr kumimoji="1" lang="ja-JP" altLang="en-US">
              <a:latin typeface="Helvetica" pitchFamily="2" charset="0"/>
            </a:endParaRPr>
          </a:p>
        </p:txBody>
      </p:sp>
      <p:sp>
        <p:nvSpPr>
          <p:cNvPr id="6" name="Google Shape;73;p15">
            <a:extLst>
              <a:ext uri="{FF2B5EF4-FFF2-40B4-BE49-F238E27FC236}">
                <a16:creationId xmlns:a16="http://schemas.microsoft.com/office/drawing/2014/main" id="{11DBE738-6208-07F6-B312-A3CE89B567AF}"/>
              </a:ext>
            </a:extLst>
          </p:cNvPr>
          <p:cNvSpPr/>
          <p:nvPr/>
        </p:nvSpPr>
        <p:spPr>
          <a:xfrm>
            <a:off x="4120788" y="4074035"/>
            <a:ext cx="3505308" cy="753998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elvetica" pitchFamily="2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66A5900-B190-5414-AC99-131A2715F4A4}"/>
              </a:ext>
            </a:extLst>
          </p:cNvPr>
          <p:cNvSpPr txBox="1"/>
          <p:nvPr/>
        </p:nvSpPr>
        <p:spPr>
          <a:xfrm>
            <a:off x="7543800" y="3770829"/>
            <a:ext cx="1507783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GB" altLang="ja-JP" dirty="0">
                <a:latin typeface="Helvetica" pitchFamily="2" charset="0"/>
              </a:rPr>
              <a:t>Please restart the Application</a:t>
            </a:r>
            <a:endParaRPr kumimoji="1" lang="ja-JP" altLang="en-US">
              <a:latin typeface="Helvetica" pitchFamily="2" charset="0"/>
            </a:endParaRPr>
          </a:p>
        </p:txBody>
      </p:sp>
      <p:cxnSp>
        <p:nvCxnSpPr>
          <p:cNvPr id="12" name="曲線コネクタ 11">
            <a:extLst>
              <a:ext uri="{FF2B5EF4-FFF2-40B4-BE49-F238E27FC236}">
                <a16:creationId xmlns:a16="http://schemas.microsoft.com/office/drawing/2014/main" id="{4F46DA1C-3F7E-A04D-3CCE-3BC5ADEBC968}"/>
              </a:ext>
            </a:extLst>
          </p:cNvPr>
          <p:cNvCxnSpPr>
            <a:cxnSpLocks/>
            <a:stCxn id="10" idx="1"/>
          </p:cNvCxnSpPr>
          <p:nvPr/>
        </p:nvCxnSpPr>
        <p:spPr>
          <a:xfrm rot="10800000" flipV="1">
            <a:off x="7370064" y="4032439"/>
            <a:ext cx="173736" cy="261608"/>
          </a:xfrm>
          <a:prstGeom prst="curvedConnector2">
            <a:avLst/>
          </a:prstGeom>
          <a:ln w="381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5045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63CAE32-4708-CD02-A26A-B0954A092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>
                <a:latin typeface="Helvetica" pitchFamily="2" charset="0"/>
              </a:rPr>
              <a:t>Choosing a Comfortable Color Scheme</a:t>
            </a:r>
            <a:endParaRPr kumimoji="1" lang="ja-JP" altLang="en-US">
              <a:latin typeface="Helvetica" pitchFamily="2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133224-AE27-ADE8-A967-EA542AEABAAA}"/>
              </a:ext>
            </a:extLst>
          </p:cNvPr>
          <p:cNvSpPr txBox="1"/>
          <p:nvPr/>
        </p:nvSpPr>
        <p:spPr>
          <a:xfrm>
            <a:off x="2818706" y="4748249"/>
            <a:ext cx="29931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GB" altLang="ja-JP" dirty="0">
                <a:solidFill>
                  <a:schemeClr val="tx2">
                    <a:lumMod val="10000"/>
                  </a:schemeClr>
                </a:solidFill>
                <a:latin typeface="Helvetica" pitchFamily="2" charset="0"/>
                <a:ea typeface="BIZ UDPGothic" panose="020B0400000000000000" pitchFamily="34" charset="-128"/>
              </a:rPr>
              <a:t>This Theme is:</a:t>
            </a:r>
            <a:r>
              <a:rPr kumimoji="1" lang="ja-JP" altLang="en-US">
                <a:solidFill>
                  <a:schemeClr val="tx2">
                    <a:lumMod val="10000"/>
                  </a:schemeClr>
                </a:solidFill>
                <a:latin typeface="Helvetica" pitchFamily="2" charset="0"/>
                <a:ea typeface="BIZ UDPGothic" panose="020B0400000000000000" pitchFamily="34" charset="-128"/>
              </a:rPr>
              <a:t>「</a:t>
            </a:r>
            <a:r>
              <a:rPr kumimoji="1" lang="en-US" altLang="ja-JP" dirty="0">
                <a:solidFill>
                  <a:schemeClr val="tx2">
                    <a:lumMod val="10000"/>
                  </a:schemeClr>
                </a:solidFill>
                <a:latin typeface="Helvetica" pitchFamily="2" charset="0"/>
                <a:ea typeface="BIZ UDPGothic" panose="020B0400000000000000" pitchFamily="34" charset="-128"/>
              </a:rPr>
              <a:t>Solarized Light</a:t>
            </a:r>
            <a:r>
              <a:rPr kumimoji="1" lang="ja-JP" altLang="en-US">
                <a:solidFill>
                  <a:schemeClr val="tx2">
                    <a:lumMod val="10000"/>
                  </a:schemeClr>
                </a:solidFill>
                <a:latin typeface="Helvetica" pitchFamily="2" charset="0"/>
                <a:ea typeface="BIZ UDPGothic" panose="020B0400000000000000" pitchFamily="34" charset="-128"/>
              </a:rPr>
              <a:t>」</a:t>
            </a:r>
          </a:p>
        </p:txBody>
      </p:sp>
      <p:pic>
        <p:nvPicPr>
          <p:cNvPr id="4" name="Picture 3" descr="A screenshot of a computer menu&#10;&#10;AI-generated content may be incorrect.">
            <a:extLst>
              <a:ext uri="{FF2B5EF4-FFF2-40B4-BE49-F238E27FC236}">
                <a16:creationId xmlns:a16="http://schemas.microsoft.com/office/drawing/2014/main" id="{A47759AE-BF0C-2E7B-3F59-8F0DBD3447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8070" y="1220455"/>
            <a:ext cx="5994400" cy="3492500"/>
          </a:xfrm>
          <a:prstGeom prst="rect">
            <a:avLst/>
          </a:prstGeom>
        </p:spPr>
      </p:pic>
      <p:sp>
        <p:nvSpPr>
          <p:cNvPr id="7" name="Google Shape;73;p15">
            <a:extLst>
              <a:ext uri="{FF2B5EF4-FFF2-40B4-BE49-F238E27FC236}">
                <a16:creationId xmlns:a16="http://schemas.microsoft.com/office/drawing/2014/main" id="{753952C7-839E-58CA-371E-902EB7F36D55}"/>
              </a:ext>
            </a:extLst>
          </p:cNvPr>
          <p:cNvSpPr/>
          <p:nvPr/>
        </p:nvSpPr>
        <p:spPr>
          <a:xfrm>
            <a:off x="1234642" y="3802526"/>
            <a:ext cx="723015" cy="685125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574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>
          <a:extLst>
            <a:ext uri="{FF2B5EF4-FFF2-40B4-BE49-F238E27FC236}">
              <a16:creationId xmlns:a16="http://schemas.microsoft.com/office/drawing/2014/main" id="{52383BBD-1257-DC3C-6D40-E7CBD418A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8">
            <a:extLst>
              <a:ext uri="{FF2B5EF4-FFF2-40B4-BE49-F238E27FC236}">
                <a16:creationId xmlns:a16="http://schemas.microsoft.com/office/drawing/2014/main" id="{7A3918DB-BBBD-D90F-9ECC-2118E3ADCA0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168404"/>
            <a:ext cx="8229600" cy="8911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" dirty="0">
                <a:latin typeface="Helvetica" pitchFamily="2" charset="0"/>
              </a:rPr>
              <a:t>Installing TEI-Specific Extensions</a:t>
            </a:r>
            <a:endParaRPr lang="ja-JP" altLang="en-US" dirty="0">
              <a:latin typeface="Helvetica" pitchFamily="2" charset="0"/>
            </a:endParaRPr>
          </a:p>
        </p:txBody>
      </p:sp>
      <p:pic>
        <p:nvPicPr>
          <p:cNvPr id="9" name="Picture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3EE218B-BA0F-A534-519C-A39450F66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025" y="1079195"/>
            <a:ext cx="7772400" cy="390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8766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>
          <a:extLst>
            <a:ext uri="{FF2B5EF4-FFF2-40B4-BE49-F238E27FC236}">
              <a16:creationId xmlns:a16="http://schemas.microsoft.com/office/drawing/2014/main" id="{6482A8E3-B49E-0C98-89BC-B0A3F5C7A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8">
            <a:extLst>
              <a:ext uri="{FF2B5EF4-FFF2-40B4-BE49-F238E27FC236}">
                <a16:creationId xmlns:a16="http://schemas.microsoft.com/office/drawing/2014/main" id="{5F1DAD1A-6D5A-60DD-1C00-FCAAF8D04C1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168404"/>
            <a:ext cx="8229600" cy="8911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" dirty="0">
                <a:latin typeface="Helvetica" pitchFamily="2" charset="0"/>
              </a:rPr>
              <a:t>Installing XML-Specific Extensions</a:t>
            </a:r>
            <a:endParaRPr lang="ja-JP" altLang="en-US" dirty="0">
              <a:latin typeface="Helvetica" pitchFamily="2" charset="0"/>
            </a:endParaRPr>
          </a:p>
        </p:txBody>
      </p:sp>
      <p:sp>
        <p:nvSpPr>
          <p:cNvPr id="6" name="Google Shape;73;p15">
            <a:extLst>
              <a:ext uri="{FF2B5EF4-FFF2-40B4-BE49-F238E27FC236}">
                <a16:creationId xmlns:a16="http://schemas.microsoft.com/office/drawing/2014/main" id="{90DBEE82-5BA3-2A19-C9AD-2F7E7B928C63}"/>
              </a:ext>
            </a:extLst>
          </p:cNvPr>
          <p:cNvSpPr/>
          <p:nvPr/>
        </p:nvSpPr>
        <p:spPr>
          <a:xfrm>
            <a:off x="1041990" y="2386013"/>
            <a:ext cx="2275368" cy="957262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elvetica" pitchFamily="2" charset="0"/>
            </a:endParaRPr>
          </a:p>
        </p:txBody>
      </p:sp>
      <p:sp>
        <p:nvSpPr>
          <p:cNvPr id="7" name="Google Shape;73;p15">
            <a:extLst>
              <a:ext uri="{FF2B5EF4-FFF2-40B4-BE49-F238E27FC236}">
                <a16:creationId xmlns:a16="http://schemas.microsoft.com/office/drawing/2014/main" id="{5540D2C8-1F28-0710-C03F-F58E0274E7DA}"/>
              </a:ext>
            </a:extLst>
          </p:cNvPr>
          <p:cNvSpPr/>
          <p:nvPr/>
        </p:nvSpPr>
        <p:spPr>
          <a:xfrm>
            <a:off x="5475767" y="2531243"/>
            <a:ext cx="1052624" cy="328915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elvetica" pitchFamily="2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ABFC9CF-797A-5336-659B-1D362D8DBA3B}"/>
              </a:ext>
            </a:extLst>
          </p:cNvPr>
          <p:cNvSpPr txBox="1"/>
          <p:nvPr/>
        </p:nvSpPr>
        <p:spPr>
          <a:xfrm>
            <a:off x="4961299" y="2919383"/>
            <a:ext cx="3648756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GB" altLang="ja-JP" dirty="0">
                <a:latin typeface="Helvetica" pitchFamily="2" charset="0"/>
                <a:ea typeface="BIZ UDPGothic" panose="020B0400000000000000" pitchFamily="34" charset="-128"/>
              </a:rPr>
              <a:t>This is displayed when it is already installed</a:t>
            </a:r>
            <a:endParaRPr kumimoji="1" lang="ja-JP" altLang="en-US">
              <a:latin typeface="Helvetica" pitchFamily="2" charset="0"/>
              <a:ea typeface="BIZ UDPGothic" panose="020B0400000000000000" pitchFamily="34" charset="-128"/>
            </a:endParaRPr>
          </a:p>
        </p:txBody>
      </p:sp>
      <p:sp>
        <p:nvSpPr>
          <p:cNvPr id="3" name="Google Shape;73;p15">
            <a:extLst>
              <a:ext uri="{FF2B5EF4-FFF2-40B4-BE49-F238E27FC236}">
                <a16:creationId xmlns:a16="http://schemas.microsoft.com/office/drawing/2014/main" id="{E8B2400F-6DA3-65F6-99F0-3D315C89B0B7}"/>
              </a:ext>
            </a:extLst>
          </p:cNvPr>
          <p:cNvSpPr/>
          <p:nvPr/>
        </p:nvSpPr>
        <p:spPr>
          <a:xfrm>
            <a:off x="892090" y="2919383"/>
            <a:ext cx="407270" cy="423892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elvetica" pitchFamily="2" charset="0"/>
            </a:endParaRPr>
          </a:p>
        </p:txBody>
      </p:sp>
      <p:pic>
        <p:nvPicPr>
          <p:cNvPr id="9" name="Picture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43AC979-A9DC-A33B-EB61-30F719ED1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655" y="1158018"/>
            <a:ext cx="7772400" cy="3817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853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0E4210-A89F-4D76-6B4E-6816784F8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" dirty="0">
                <a:latin typeface="Helvetica" pitchFamily="2" charset="0"/>
              </a:rPr>
              <a:t>Installing XML-Specific Extensions</a:t>
            </a:r>
            <a:endParaRPr lang="en-US" dirty="0">
              <a:latin typeface="Helvetica" pitchFamily="2" charset="0"/>
            </a:endParaRPr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2828B52-0B6A-0385-B532-29AC1B8826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055" y="1199342"/>
            <a:ext cx="7772400" cy="368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841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B40133-DCB3-202B-7245-102E2CB32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>
                <a:latin typeface="Helvetica" pitchFamily="2" charset="0"/>
              </a:rPr>
              <a:t>(Recommended) Helpful Tools for Tag Creation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DF4ED82-D194-D334-13D0-A75397D617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sz="3600" dirty="0">
                <a:latin typeface="Helvetica" pitchFamily="2" charset="0"/>
              </a:rPr>
              <a:t>Auto Close Tag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JP" altLang="ja-JP" sz="2800" dirty="0">
                <a:latin typeface="Helvetica" pitchFamily="2" charset="0"/>
              </a:rPr>
              <a:t>Automatically inserts the closing tag when creating a new tag</a:t>
            </a:r>
          </a:p>
          <a:p>
            <a:r>
              <a:rPr lang="en-US" altLang="ja-JP" sz="3600" dirty="0">
                <a:latin typeface="Helvetica" pitchFamily="2" charset="0"/>
              </a:rPr>
              <a:t>Auto Rename Tag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800" dirty="0">
                <a:latin typeface="Helvetica" pitchFamily="2" charset="0"/>
              </a:rPr>
              <a:t>Automatically changes the name of the paired tag when a tag is modified</a:t>
            </a:r>
          </a:p>
        </p:txBody>
      </p:sp>
    </p:spTree>
    <p:extLst>
      <p:ext uri="{BB962C8B-B14F-4D97-AF65-F5344CB8AC3E}">
        <p14:creationId xmlns:p14="http://schemas.microsoft.com/office/powerpoint/2010/main" val="2758799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6BE7C-B7D2-4FD9-5B81-7AB7D6339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26C4583-AC3A-C749-081B-D328B70930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165" y="1519046"/>
            <a:ext cx="3898719" cy="2818962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56766722-EB4B-D01B-577F-EACA9702B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422" y="126758"/>
            <a:ext cx="4621794" cy="845033"/>
          </a:xfrm>
        </p:spPr>
        <p:txBody>
          <a:bodyPr/>
          <a:lstStyle/>
          <a:p>
            <a:r>
              <a:rPr kumimoji="1" lang="en-GB" altLang="ja-JP" dirty="0">
                <a:latin typeface="Helvetica" pitchFamily="2" charset="0"/>
              </a:rPr>
              <a:t>Autoformatting</a:t>
            </a:r>
            <a:endParaRPr kumimoji="1" lang="ja-JP" altLang="en-US">
              <a:latin typeface="Helvetica" pitchFamily="2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AF76486-0384-2D3F-9DAB-02F64425A3CA}"/>
              </a:ext>
            </a:extLst>
          </p:cNvPr>
          <p:cNvSpPr/>
          <p:nvPr/>
        </p:nvSpPr>
        <p:spPr>
          <a:xfrm>
            <a:off x="2522483" y="2487126"/>
            <a:ext cx="993227" cy="267078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elvetica" pitchFamily="2" charset="0"/>
            </a:endParaRPr>
          </a:p>
        </p:txBody>
      </p:sp>
      <p:sp>
        <p:nvSpPr>
          <p:cNvPr id="9" name="右矢印 8">
            <a:extLst>
              <a:ext uri="{FF2B5EF4-FFF2-40B4-BE49-F238E27FC236}">
                <a16:creationId xmlns:a16="http://schemas.microsoft.com/office/drawing/2014/main" id="{B9E476D2-AA38-200D-6A1E-AEEC0F450FCB}"/>
              </a:ext>
            </a:extLst>
          </p:cNvPr>
          <p:cNvSpPr/>
          <p:nvPr/>
        </p:nvSpPr>
        <p:spPr>
          <a:xfrm>
            <a:off x="4329603" y="2459811"/>
            <a:ext cx="633743" cy="325925"/>
          </a:xfrm>
          <a:prstGeom prst="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elvetica" pitchFamily="2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034BCCB-C8B2-71D8-4F59-70AB33CEA25B}"/>
              </a:ext>
            </a:extLst>
          </p:cNvPr>
          <p:cNvSpPr txBox="1"/>
          <p:nvPr/>
        </p:nvSpPr>
        <p:spPr>
          <a:xfrm>
            <a:off x="527165" y="4357448"/>
            <a:ext cx="1864613" cy="369332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Helvetica" pitchFamily="2" charset="0"/>
              </a:rPr>
              <a:t>↑</a:t>
            </a:r>
            <a:r>
              <a:rPr kumimoji="1" lang="en-GB" altLang="ja-JP" sz="900" dirty="0">
                <a:latin typeface="Helvetica" pitchFamily="2" charset="0"/>
              </a:rPr>
              <a:t>Example of a hard-to-read code</a:t>
            </a:r>
            <a:endParaRPr kumimoji="1" lang="en-US" altLang="ja-JP" sz="900" dirty="0">
              <a:latin typeface="Helvetica" pitchFamily="2" charset="0"/>
            </a:endParaRPr>
          </a:p>
          <a:p>
            <a:r>
              <a:rPr lang="en-US" altLang="ja-JP" sz="900" dirty="0">
                <a:latin typeface="Helvetica" pitchFamily="2" charset="0"/>
              </a:rPr>
              <a:t>“</a:t>
            </a:r>
            <a:r>
              <a:rPr lang="en-US" altLang="ja-JP" sz="900" dirty="0" err="1">
                <a:latin typeface="Helvetica" pitchFamily="2" charset="0"/>
              </a:rPr>
              <a:t>meros_unformatted.xml</a:t>
            </a:r>
            <a:endParaRPr kumimoji="1" lang="ja-JP" altLang="en-US" sz="900">
              <a:latin typeface="Helvetica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3037B95-28F6-0889-3630-DB12ABE97ACB}"/>
              </a:ext>
            </a:extLst>
          </p:cNvPr>
          <p:cNvSpPr txBox="1"/>
          <p:nvPr/>
        </p:nvSpPr>
        <p:spPr>
          <a:xfrm>
            <a:off x="910757" y="1724108"/>
            <a:ext cx="2962041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Helvetica" pitchFamily="2" charset="0"/>
              </a:rPr>
              <a:t>This menu appears when you right-click on the opened file ↓</a:t>
            </a:r>
          </a:p>
        </p:txBody>
      </p:sp>
      <p:pic>
        <p:nvPicPr>
          <p:cNvPr id="14" name="Picture 13" descr="A screenshot of a computer program&#10;&#10;AI-generated content may be incorrect.">
            <a:extLst>
              <a:ext uri="{FF2B5EF4-FFF2-40B4-BE49-F238E27FC236}">
                <a16:creationId xmlns:a16="http://schemas.microsoft.com/office/drawing/2014/main" id="{A16A3CB5-AEEE-193E-96F6-4D7AD002BC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7130" y="1107160"/>
            <a:ext cx="3409705" cy="3957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8865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E416DB-22E8-7467-87F1-53B06CCDF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altLang="ja-JP" dirty="0">
                <a:latin typeface="Helvetica" pitchFamily="2" charset="0"/>
              </a:rPr>
              <a:t>Recommended</a:t>
            </a:r>
            <a:r>
              <a:rPr lang="en-US" altLang="ja-JP" dirty="0">
                <a:latin typeface="Helvetica" pitchFamily="2" charset="0"/>
              </a:rPr>
              <a:t> </a:t>
            </a:r>
            <a:r>
              <a:rPr lang="en-GB" altLang="ja-JP" dirty="0">
                <a:latin typeface="Helvetica" pitchFamily="2" charset="0"/>
              </a:rPr>
              <a:t>extension:</a:t>
            </a:r>
            <a:br>
              <a:rPr lang="en-GB" altLang="ja-JP" dirty="0">
                <a:latin typeface="Helvetica" pitchFamily="2" charset="0"/>
              </a:rPr>
            </a:br>
            <a:r>
              <a:rPr kumimoji="1" lang="en-US" altLang="ja-JP" dirty="0">
                <a:latin typeface="Helvetica" pitchFamily="2" charset="0"/>
              </a:rPr>
              <a:t>indent-rainbow</a:t>
            </a:r>
            <a:endParaRPr kumimoji="1" lang="ja-JP" altLang="en-US">
              <a:latin typeface="Helvetica" pitchFamily="2" charset="0"/>
            </a:endParaRPr>
          </a:p>
        </p:txBody>
      </p:sp>
      <p:pic>
        <p:nvPicPr>
          <p:cNvPr id="11" name="Picture 10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A499B25-1729-A20D-0406-4355ED81E7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460877"/>
            <a:ext cx="7772400" cy="2600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3428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>
          <a:extLst>
            <a:ext uri="{FF2B5EF4-FFF2-40B4-BE49-F238E27FC236}">
              <a16:creationId xmlns:a16="http://schemas.microsoft.com/office/drawing/2014/main" id="{C0020F02-77E4-E41A-0F2E-C98052E98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>
            <a:extLst>
              <a:ext uri="{FF2B5EF4-FFF2-40B4-BE49-F238E27FC236}">
                <a16:creationId xmlns:a16="http://schemas.microsoft.com/office/drawing/2014/main" id="{8DF2E68A-7B86-798B-ED50-D565C4888A1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193638"/>
            <a:ext cx="8229600" cy="8659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altLang="ja" dirty="0">
                <a:latin typeface="Helvetica" pitchFamily="2" charset="0"/>
              </a:rPr>
              <a:t>Creating a New XML File in </a:t>
            </a:r>
            <a:r>
              <a:rPr lang="en-GB" altLang="ja" dirty="0" err="1">
                <a:latin typeface="Helvetica" pitchFamily="2" charset="0"/>
              </a:rPr>
              <a:t>VSCode</a:t>
            </a:r>
            <a:endParaRPr dirty="0">
              <a:latin typeface="Helvetica" pitchFamily="2" charset="0"/>
            </a:endParaRPr>
          </a:p>
        </p:txBody>
      </p:sp>
      <p:sp>
        <p:nvSpPr>
          <p:cNvPr id="134" name="Google Shape;134;p21">
            <a:extLst>
              <a:ext uri="{FF2B5EF4-FFF2-40B4-BE49-F238E27FC236}">
                <a16:creationId xmlns:a16="http://schemas.microsoft.com/office/drawing/2014/main" id="{FCD61BD4-7306-3A74-2445-4BDE7DEECDF0}"/>
              </a:ext>
            </a:extLst>
          </p:cNvPr>
          <p:cNvSpPr txBox="1"/>
          <p:nvPr/>
        </p:nvSpPr>
        <p:spPr>
          <a:xfrm>
            <a:off x="4784996" y="1260956"/>
            <a:ext cx="1240096" cy="830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altLang="ja" dirty="0">
                <a:solidFill>
                  <a:schemeClr val="dk2"/>
                </a:solidFill>
                <a:latin typeface="Helvetica" pitchFamily="2" charset="0"/>
                <a:ea typeface="BIZ UDPGothic" panose="020B0400000000000000" pitchFamily="34" charset="-128"/>
              </a:rPr>
              <a:t>Method 2:</a:t>
            </a:r>
            <a:endParaRPr dirty="0">
              <a:solidFill>
                <a:schemeClr val="dk2"/>
              </a:solidFill>
              <a:latin typeface="Helvetica" pitchFamily="2" charset="0"/>
              <a:ea typeface="BIZ UDPGothic" panose="020B0400000000000000" pitchFamily="34" charset="-128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altLang="ja" dirty="0">
                <a:solidFill>
                  <a:schemeClr val="dk2"/>
                </a:solidFill>
                <a:latin typeface="Helvetica" pitchFamily="2" charset="0"/>
                <a:ea typeface="BIZ UDPGothic" panose="020B0400000000000000" pitchFamily="34" charset="-128"/>
              </a:rPr>
              <a:t>File</a:t>
            </a:r>
            <a:r>
              <a:rPr lang="en-US" altLang="ja" dirty="0">
                <a:solidFill>
                  <a:schemeClr val="dk2"/>
                </a:solidFill>
                <a:latin typeface="Helvetica" pitchFamily="2" charset="0"/>
                <a:ea typeface="BIZ UDPGothic" panose="020B0400000000000000" pitchFamily="34" charset="-128"/>
              </a:rPr>
              <a:t>→</a:t>
            </a:r>
            <a:r>
              <a:rPr lang="en-GB" altLang="ja" dirty="0">
                <a:solidFill>
                  <a:srgbClr val="FF0000"/>
                </a:solidFill>
                <a:latin typeface="Helvetica" pitchFamily="2" charset="0"/>
                <a:ea typeface="BIZ UDPGothic" panose="020B0400000000000000" pitchFamily="34" charset="-128"/>
              </a:rPr>
              <a:t>New Text File</a:t>
            </a:r>
            <a:endParaRPr lang="en-US" dirty="0">
              <a:solidFill>
                <a:srgbClr val="FF0000"/>
              </a:solidFill>
              <a:latin typeface="Helvetica" pitchFamily="2" charset="0"/>
              <a:ea typeface="BIZ UDPGothic" panose="020B0400000000000000" pitchFamily="34" charset="-128"/>
            </a:endParaRPr>
          </a:p>
        </p:txBody>
      </p: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6F157B0-3D63-BC32-DEDA-5CAB0960B08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9008"/>
          <a:stretch>
            <a:fillRect/>
          </a:stretch>
        </p:blipFill>
        <p:spPr>
          <a:xfrm>
            <a:off x="5791652" y="1082467"/>
            <a:ext cx="3352348" cy="3958270"/>
          </a:xfrm>
          <a:prstGeom prst="rect">
            <a:avLst/>
          </a:prstGeom>
        </p:spPr>
      </p:pic>
      <p:sp>
        <p:nvSpPr>
          <p:cNvPr id="131" name="Google Shape;131;p21">
            <a:extLst>
              <a:ext uri="{FF2B5EF4-FFF2-40B4-BE49-F238E27FC236}">
                <a16:creationId xmlns:a16="http://schemas.microsoft.com/office/drawing/2014/main" id="{F0B970D7-A83A-CDF5-B9F2-921C25B02EB3}"/>
              </a:ext>
            </a:extLst>
          </p:cNvPr>
          <p:cNvSpPr/>
          <p:nvPr/>
        </p:nvSpPr>
        <p:spPr>
          <a:xfrm>
            <a:off x="6057300" y="1200340"/>
            <a:ext cx="1097644" cy="203191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elvetica" pitchFamily="2" charset="0"/>
            </a:endParaRP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3D89D38-AF85-7BEA-0DF0-1A4A652638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533" y="1059582"/>
            <a:ext cx="3592948" cy="4004040"/>
          </a:xfrm>
          <a:prstGeom prst="rect">
            <a:avLst/>
          </a:prstGeom>
        </p:spPr>
      </p:pic>
      <p:sp>
        <p:nvSpPr>
          <p:cNvPr id="6" name="Google Shape;131;p21">
            <a:extLst>
              <a:ext uri="{FF2B5EF4-FFF2-40B4-BE49-F238E27FC236}">
                <a16:creationId xmlns:a16="http://schemas.microsoft.com/office/drawing/2014/main" id="{6FD18E01-D860-4691-E76B-013CA51FD10F}"/>
              </a:ext>
            </a:extLst>
          </p:cNvPr>
          <p:cNvSpPr/>
          <p:nvPr/>
        </p:nvSpPr>
        <p:spPr>
          <a:xfrm>
            <a:off x="3026979" y="3815255"/>
            <a:ext cx="1186622" cy="268663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elvetica" pitchFamily="2" charset="0"/>
            </a:endParaRPr>
          </a:p>
        </p:txBody>
      </p:sp>
      <p:sp>
        <p:nvSpPr>
          <p:cNvPr id="133" name="Google Shape;133;p21">
            <a:extLst>
              <a:ext uri="{FF2B5EF4-FFF2-40B4-BE49-F238E27FC236}">
                <a16:creationId xmlns:a16="http://schemas.microsoft.com/office/drawing/2014/main" id="{58D6A670-2C63-DA94-F06D-61FBC6FA03C3}"/>
              </a:ext>
            </a:extLst>
          </p:cNvPr>
          <p:cNvSpPr txBox="1"/>
          <p:nvPr/>
        </p:nvSpPr>
        <p:spPr>
          <a:xfrm>
            <a:off x="-27379" y="1403531"/>
            <a:ext cx="1799715" cy="1908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dk2"/>
                </a:solidFill>
                <a:latin typeface="Helvetica" pitchFamily="2" charset="0"/>
                <a:ea typeface="BIZ UDPGothic" panose="020B0400000000000000" pitchFamily="34" charset="-128"/>
              </a:rPr>
              <a:t>Method 1:</a:t>
            </a:r>
            <a:endParaRPr dirty="0">
              <a:solidFill>
                <a:schemeClr val="dk2"/>
              </a:solidFill>
              <a:latin typeface="Helvetica" pitchFamily="2" charset="0"/>
              <a:ea typeface="BIZ UDPGothic" panose="020B0400000000000000" pitchFamily="34" charset="-128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altLang="ja" dirty="0">
                <a:solidFill>
                  <a:schemeClr val="dk2"/>
                </a:solidFill>
                <a:latin typeface="Helvetica" pitchFamily="2" charset="0"/>
                <a:ea typeface="BIZ UDPGothic" panose="020B0400000000000000" pitchFamily="34" charset="-128"/>
              </a:rPr>
              <a:t>Shortcut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br>
              <a:rPr lang="en-GB" altLang="ja" dirty="0">
                <a:solidFill>
                  <a:schemeClr val="dk2"/>
                </a:solidFill>
                <a:latin typeface="Helvetica" pitchFamily="2" charset="0"/>
                <a:ea typeface="BIZ UDPGothic" panose="020B0400000000000000" pitchFamily="34" charset="-128"/>
              </a:rPr>
            </a:br>
            <a:r>
              <a:rPr lang="en-GB" altLang="ja" dirty="0">
                <a:solidFill>
                  <a:schemeClr val="dk2"/>
                </a:solidFill>
                <a:latin typeface="Helvetica" pitchFamily="2" charset="0"/>
                <a:ea typeface="BIZ UDPGothic" panose="020B0400000000000000" pitchFamily="34" charset="-128"/>
              </a:rPr>
              <a:t>(Mac)</a:t>
            </a:r>
            <a:endParaRPr dirty="0">
              <a:solidFill>
                <a:schemeClr val="dk2"/>
              </a:solidFill>
              <a:latin typeface="Helvetica" pitchFamily="2" charset="0"/>
              <a:ea typeface="BIZ UDPGothic" panose="020B0400000000000000" pitchFamily="34" charset="-128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solidFill>
                  <a:schemeClr val="dk2"/>
                </a:solidFill>
                <a:latin typeface="Helvetica" pitchFamily="2" charset="0"/>
                <a:ea typeface="BIZ UDPGothic" panose="020B0400000000000000" pitchFamily="34" charset="-128"/>
              </a:rPr>
              <a:t>C</a:t>
            </a:r>
            <a:r>
              <a:rPr lang="en-GB" altLang="ja" dirty="0">
                <a:solidFill>
                  <a:schemeClr val="dk2"/>
                </a:solidFill>
                <a:latin typeface="Helvetica" pitchFamily="2" charset="0"/>
                <a:ea typeface="BIZ UDPGothic" panose="020B0400000000000000" pitchFamily="34" charset="-128"/>
              </a:rPr>
              <a:t>m</a:t>
            </a:r>
            <a:r>
              <a:rPr lang="ja" dirty="0">
                <a:solidFill>
                  <a:schemeClr val="dk2"/>
                </a:solidFill>
                <a:latin typeface="Helvetica" pitchFamily="2" charset="0"/>
                <a:ea typeface="BIZ UDPGothic" panose="020B0400000000000000" pitchFamily="34" charset="-128"/>
              </a:rPr>
              <a:t>d + </a:t>
            </a:r>
            <a:r>
              <a:rPr lang="ja" dirty="0">
                <a:solidFill>
                  <a:srgbClr val="FF0000"/>
                </a:solidFill>
                <a:latin typeface="Helvetica" pitchFamily="2" charset="0"/>
                <a:ea typeface="BIZ UDPGothic" panose="020B0400000000000000" pitchFamily="34" charset="-128"/>
              </a:rPr>
              <a:t>N</a:t>
            </a:r>
            <a:br>
              <a:rPr lang="en-GB" altLang="ja" dirty="0">
                <a:solidFill>
                  <a:srgbClr val="FF0000"/>
                </a:solidFill>
                <a:latin typeface="Helvetica" pitchFamily="2" charset="0"/>
                <a:ea typeface="BIZ UDPGothic" panose="020B0400000000000000" pitchFamily="34" charset="-128"/>
              </a:rPr>
            </a:br>
            <a:endParaRPr lang="en-GB" altLang="ja" dirty="0">
              <a:solidFill>
                <a:srgbClr val="FF0000"/>
              </a:solidFill>
              <a:latin typeface="Helvetica" pitchFamily="2" charset="0"/>
              <a:ea typeface="BIZ UDPGothic" panose="020B0400000000000000" pitchFamily="34" charset="-128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altLang="ja" dirty="0">
                <a:solidFill>
                  <a:schemeClr val="dk2"/>
                </a:solidFill>
                <a:latin typeface="Helvetica" pitchFamily="2" charset="0"/>
                <a:ea typeface="BIZ UDPGothic" panose="020B0400000000000000" pitchFamily="34" charset="-128"/>
              </a:rPr>
              <a:t>(Windows)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ja" dirty="0">
                <a:solidFill>
                  <a:schemeClr val="dk2"/>
                </a:solidFill>
                <a:latin typeface="Helvetica" pitchFamily="2" charset="0"/>
                <a:ea typeface="BIZ UDPGothic" panose="020B0400000000000000" pitchFamily="34" charset="-128"/>
              </a:rPr>
              <a:t>Control + </a:t>
            </a:r>
            <a:r>
              <a:rPr lang="ja" dirty="0">
                <a:solidFill>
                  <a:srgbClr val="FF0000"/>
                </a:solidFill>
                <a:latin typeface="Helvetica" pitchFamily="2" charset="0"/>
                <a:ea typeface="BIZ UDPGothic" panose="020B0400000000000000" pitchFamily="34" charset="-128"/>
              </a:rPr>
              <a:t>N</a:t>
            </a:r>
            <a:endParaRPr dirty="0">
              <a:solidFill>
                <a:schemeClr val="dk2"/>
              </a:solidFill>
              <a:latin typeface="Helvetica" pitchFamily="2" charset="0"/>
              <a:ea typeface="BIZ UDP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62035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 txBox="1">
            <a:spLocks noGrp="1"/>
          </p:cNvSpPr>
          <p:nvPr>
            <p:ph type="title"/>
          </p:nvPr>
        </p:nvSpPr>
        <p:spPr>
          <a:xfrm>
            <a:off x="457200" y="223024"/>
            <a:ext cx="8229600" cy="83655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en-GB" altLang="ja" dirty="0">
                <a:latin typeface="Helvetica" pitchFamily="2" charset="0"/>
              </a:rPr>
              <a:t>Saving </a:t>
            </a:r>
            <a:r>
              <a:rPr lang="ja" dirty="0">
                <a:latin typeface="Helvetica" pitchFamily="2" charset="0"/>
              </a:rPr>
              <a:t>XML</a:t>
            </a:r>
            <a:r>
              <a:rPr lang="en-GB" altLang="ja" dirty="0">
                <a:latin typeface="Helvetica" pitchFamily="2" charset="0"/>
              </a:rPr>
              <a:t> files with V</a:t>
            </a:r>
            <a:r>
              <a:rPr lang="en-US" altLang="ja" dirty="0" err="1">
                <a:latin typeface="Helvetica" pitchFamily="2" charset="0"/>
              </a:rPr>
              <a:t>SCode</a:t>
            </a:r>
            <a:endParaRPr lang="ja-JP" altLang="en-US">
              <a:latin typeface="Helvetica" pitchFamily="2" charset="0"/>
            </a:endParaRPr>
          </a:p>
        </p:txBody>
      </p:sp>
      <p:sp>
        <p:nvSpPr>
          <p:cNvPr id="155" name="Google Shape;155;p22"/>
          <p:cNvSpPr/>
          <p:nvPr/>
        </p:nvSpPr>
        <p:spPr>
          <a:xfrm>
            <a:off x="3672332" y="2857276"/>
            <a:ext cx="472800" cy="1020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ja-JP" altLang="en-US">
              <a:latin typeface="Helvetica" pitchFamily="2" charset="0"/>
              <a:ea typeface="BIZ UDPGothic" panose="020B0400000000000000" pitchFamily="34" charset="-128"/>
            </a:endParaRPr>
          </a:p>
        </p:txBody>
      </p:sp>
      <p:sp>
        <p:nvSpPr>
          <p:cNvPr id="156" name="Google Shape;156;p22"/>
          <p:cNvSpPr/>
          <p:nvPr/>
        </p:nvSpPr>
        <p:spPr>
          <a:xfrm>
            <a:off x="6887543" y="2845987"/>
            <a:ext cx="472800" cy="1020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ja-JP" altLang="en-US">
              <a:latin typeface="Helvetica" pitchFamily="2" charset="0"/>
              <a:ea typeface="BIZ UDPGothic" panose="020B0400000000000000" pitchFamily="34" charset="-128"/>
            </a:endParaRPr>
          </a:p>
        </p:txBody>
      </p: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E452E12-E712-EC87-70DF-EFBDA3FDBE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460" y="1196179"/>
            <a:ext cx="4329765" cy="3749488"/>
          </a:xfrm>
          <a:prstGeom prst="rect">
            <a:avLst/>
          </a:prstGeom>
        </p:spPr>
      </p:pic>
      <p:sp>
        <p:nvSpPr>
          <p:cNvPr id="154" name="Google Shape;154;p22"/>
          <p:cNvSpPr txBox="1"/>
          <p:nvPr/>
        </p:nvSpPr>
        <p:spPr>
          <a:xfrm>
            <a:off x="0" y="1978219"/>
            <a:ext cx="1445856" cy="1477297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altLang="ja-JP" dirty="0">
                <a:solidFill>
                  <a:schemeClr val="dk2"/>
                </a:solidFill>
                <a:latin typeface="Helvetica" pitchFamily="2" charset="0"/>
                <a:ea typeface="BIZ UDPGothic" panose="020B0400000000000000" pitchFamily="34" charset="-128"/>
              </a:rPr>
              <a:t>Shortcut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" altLang="ja" dirty="0">
                <a:solidFill>
                  <a:schemeClr val="dk2"/>
                </a:solidFill>
                <a:latin typeface="Helvetica" pitchFamily="2" charset="0"/>
                <a:ea typeface="BIZ UDPGothic" panose="020B0400000000000000" pitchFamily="34" charset="-128"/>
              </a:rPr>
              <a:t>(Mac)</a:t>
            </a:r>
            <a:endParaRPr lang="ja-JP" altLang="en-US">
              <a:solidFill>
                <a:schemeClr val="dk2"/>
              </a:solidFill>
              <a:latin typeface="Helvetica" pitchFamily="2" charset="0"/>
              <a:ea typeface="BIZ UDPGothic" panose="020B0400000000000000" pitchFamily="34" charset="-128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altLang="ja" dirty="0">
                <a:solidFill>
                  <a:schemeClr val="dk2"/>
                </a:solidFill>
                <a:latin typeface="Helvetica" pitchFamily="2" charset="0"/>
                <a:ea typeface="BIZ UDPGothic" panose="020B0400000000000000" pitchFamily="34" charset="-128"/>
              </a:rPr>
              <a:t>Command + </a:t>
            </a:r>
            <a:r>
              <a:rPr lang="en" altLang="ja" dirty="0">
                <a:solidFill>
                  <a:srgbClr val="FF0000"/>
                </a:solidFill>
                <a:latin typeface="Helvetica" pitchFamily="2" charset="0"/>
                <a:ea typeface="BIZ UDPGothic" panose="020B0400000000000000" pitchFamily="34" charset="-128"/>
              </a:rPr>
              <a:t>S</a:t>
            </a:r>
            <a:r>
              <a:rPr lang="en" altLang="ja" dirty="0">
                <a:solidFill>
                  <a:schemeClr val="dk2"/>
                </a:solidFill>
                <a:latin typeface="Helvetica" pitchFamily="2" charset="0"/>
                <a:ea typeface="BIZ UDPGothic" panose="020B0400000000000000" pitchFamily="34" charset="-128"/>
              </a:rPr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altLang="ja" dirty="0">
              <a:solidFill>
                <a:schemeClr val="dk2"/>
              </a:solidFill>
              <a:latin typeface="Helvetica" pitchFamily="2" charset="0"/>
              <a:ea typeface="BIZ UDPGothic" panose="020B0400000000000000" pitchFamily="34" charset="-128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" altLang="ja" dirty="0">
                <a:solidFill>
                  <a:schemeClr val="dk2"/>
                </a:solidFill>
                <a:latin typeface="Helvetica" pitchFamily="2" charset="0"/>
                <a:ea typeface="BIZ UDPGothic" panose="020B0400000000000000" pitchFamily="34" charset="-128"/>
              </a:rPr>
              <a:t>(Windows) 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" altLang="ja" dirty="0">
                <a:solidFill>
                  <a:schemeClr val="dk2"/>
                </a:solidFill>
                <a:latin typeface="Helvetica" pitchFamily="2" charset="0"/>
                <a:ea typeface="BIZ UDPGothic" panose="020B0400000000000000" pitchFamily="34" charset="-128"/>
              </a:rPr>
              <a:t>Control + </a:t>
            </a:r>
            <a:r>
              <a:rPr lang="en" altLang="ja" dirty="0">
                <a:solidFill>
                  <a:srgbClr val="FF0000"/>
                </a:solidFill>
                <a:latin typeface="Helvetica" pitchFamily="2" charset="0"/>
                <a:ea typeface="BIZ UDPGothic" panose="020B0400000000000000" pitchFamily="34" charset="-128"/>
              </a:rPr>
              <a:t>S</a:t>
            </a:r>
            <a:endParaRPr lang="en" dirty="0">
              <a:solidFill>
                <a:schemeClr val="dk2"/>
              </a:solidFill>
              <a:latin typeface="Helvetica" pitchFamily="2" charset="0"/>
              <a:ea typeface="BIZ UDPGothic" panose="020B0400000000000000" pitchFamily="34" charset="-128"/>
            </a:endParaRPr>
          </a:p>
        </p:txBody>
      </p:sp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22E78A8-7326-09D7-D84F-4E59CCFFFC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2948" y="2734796"/>
            <a:ext cx="3071416" cy="1622043"/>
          </a:xfrm>
          <a:prstGeom prst="rect">
            <a:avLst/>
          </a:prstGeom>
        </p:spPr>
      </p:pic>
      <p:grpSp>
        <p:nvGrpSpPr>
          <p:cNvPr id="144" name="Google Shape;144;p22"/>
          <p:cNvGrpSpPr/>
          <p:nvPr/>
        </p:nvGrpSpPr>
        <p:grpSpPr>
          <a:xfrm>
            <a:off x="2179099" y="2713093"/>
            <a:ext cx="6200807" cy="1334269"/>
            <a:chOff x="3096650" y="2501887"/>
            <a:chExt cx="4727825" cy="1044035"/>
          </a:xfrm>
        </p:grpSpPr>
        <p:grpSp>
          <p:nvGrpSpPr>
            <p:cNvPr id="145" name="Google Shape;145;p22"/>
            <p:cNvGrpSpPr/>
            <p:nvPr/>
          </p:nvGrpSpPr>
          <p:grpSpPr>
            <a:xfrm>
              <a:off x="3096650" y="2519775"/>
              <a:ext cx="1476000" cy="1026147"/>
              <a:chOff x="3096650" y="2454900"/>
              <a:chExt cx="1476000" cy="1026147"/>
            </a:xfrm>
          </p:grpSpPr>
          <p:sp>
            <p:nvSpPr>
              <p:cNvPr id="147" name="Google Shape;147;p22"/>
              <p:cNvSpPr/>
              <p:nvPr/>
            </p:nvSpPr>
            <p:spPr>
              <a:xfrm>
                <a:off x="3096650" y="3247347"/>
                <a:ext cx="1476000" cy="233700"/>
              </a:xfrm>
              <a:prstGeom prst="ellipse">
                <a:avLst/>
              </a:prstGeom>
              <a:noFill/>
              <a:ln w="9525" cap="flat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Helvetica" pitchFamily="2" charset="0"/>
                  <a:ea typeface="BIZ UDPGothic" panose="020B0400000000000000" pitchFamily="34" charset="-128"/>
                </a:endParaRPr>
              </a:p>
            </p:txBody>
          </p:sp>
          <p:sp>
            <p:nvSpPr>
              <p:cNvPr id="148" name="Google Shape;148;p22"/>
              <p:cNvSpPr/>
              <p:nvPr/>
            </p:nvSpPr>
            <p:spPr>
              <a:xfrm>
                <a:off x="3264500" y="2454900"/>
                <a:ext cx="674100" cy="233700"/>
              </a:xfrm>
              <a:prstGeom prst="ellipse">
                <a:avLst/>
              </a:prstGeom>
              <a:noFill/>
              <a:ln w="9525" cap="flat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Helvetica" pitchFamily="2" charset="0"/>
                  <a:ea typeface="BIZ UDPGothic" panose="020B0400000000000000" pitchFamily="34" charset="-128"/>
                </a:endParaRPr>
              </a:p>
            </p:txBody>
          </p:sp>
        </p:grpSp>
        <p:grpSp>
          <p:nvGrpSpPr>
            <p:cNvPr id="149" name="Google Shape;149;p22"/>
            <p:cNvGrpSpPr/>
            <p:nvPr/>
          </p:nvGrpSpPr>
          <p:grpSpPr>
            <a:xfrm>
              <a:off x="6291797" y="2501887"/>
              <a:ext cx="1532678" cy="1036113"/>
              <a:chOff x="5925963" y="2454900"/>
              <a:chExt cx="1476000" cy="1008284"/>
            </a:xfrm>
          </p:grpSpPr>
          <p:sp>
            <p:nvSpPr>
              <p:cNvPr id="151" name="Google Shape;151;p22"/>
              <p:cNvSpPr/>
              <p:nvPr/>
            </p:nvSpPr>
            <p:spPr>
              <a:xfrm>
                <a:off x="5925963" y="3229484"/>
                <a:ext cx="1476000" cy="233700"/>
              </a:xfrm>
              <a:prstGeom prst="ellipse">
                <a:avLst/>
              </a:prstGeom>
              <a:noFill/>
              <a:ln w="9525" cap="flat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Helvetica" pitchFamily="2" charset="0"/>
                  <a:ea typeface="BIZ UDPGothic" panose="020B0400000000000000" pitchFamily="34" charset="-128"/>
                </a:endParaRPr>
              </a:p>
            </p:txBody>
          </p:sp>
          <p:sp>
            <p:nvSpPr>
              <p:cNvPr id="152" name="Google Shape;152;p22"/>
              <p:cNvSpPr/>
              <p:nvPr/>
            </p:nvSpPr>
            <p:spPr>
              <a:xfrm>
                <a:off x="6067425" y="2454900"/>
                <a:ext cx="633000" cy="233700"/>
              </a:xfrm>
              <a:prstGeom prst="ellipse">
                <a:avLst/>
              </a:prstGeom>
              <a:noFill/>
              <a:ln w="9525" cap="flat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Helvetica" pitchFamily="2" charset="0"/>
                  <a:ea typeface="BIZ UDPGothic" panose="020B0400000000000000" pitchFamily="34" charset="-128"/>
                </a:endParaRPr>
              </a:p>
            </p:txBody>
          </p:sp>
        </p:grpSp>
        <p:cxnSp>
          <p:nvCxnSpPr>
            <p:cNvPr id="153" name="Google Shape;153;p22"/>
            <p:cNvCxnSpPr>
              <a:cxnSpLocks/>
            </p:cNvCxnSpPr>
            <p:nvPr/>
          </p:nvCxnSpPr>
          <p:spPr>
            <a:xfrm>
              <a:off x="5159375" y="3188150"/>
              <a:ext cx="523200" cy="0"/>
            </a:xfrm>
            <a:prstGeom prst="straightConnector1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F692A33-70DD-334E-4EAD-EFD8B80E5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GB" altLang="ja-JP" dirty="0">
                <a:latin typeface="Helvetica" pitchFamily="2" charset="0"/>
              </a:rPr>
              <a:t>Auto-save</a:t>
            </a:r>
            <a:endParaRPr kumimoji="1" lang="ja-JP" altLang="en-US">
              <a:latin typeface="Helvetica" pitchFamily="2" charset="0"/>
            </a:endParaRPr>
          </a:p>
        </p:txBody>
      </p:sp>
      <p:pic>
        <p:nvPicPr>
          <p:cNvPr id="7" name="Content Placeholder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D0EF60E-8C2B-7580-D143-2EB395DB48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15763" y="1059582"/>
            <a:ext cx="3144378" cy="4023792"/>
          </a:xfrm>
        </p:spPr>
      </p:pic>
      <p:sp>
        <p:nvSpPr>
          <p:cNvPr id="9" name="Google Shape;123;p20">
            <a:extLst>
              <a:ext uri="{FF2B5EF4-FFF2-40B4-BE49-F238E27FC236}">
                <a16:creationId xmlns:a16="http://schemas.microsoft.com/office/drawing/2014/main" id="{06FAB51A-F2F7-976A-2430-C50DD2838FB6}"/>
              </a:ext>
            </a:extLst>
          </p:cNvPr>
          <p:cNvSpPr/>
          <p:nvPr/>
        </p:nvSpPr>
        <p:spPr>
          <a:xfrm>
            <a:off x="3386631" y="3560928"/>
            <a:ext cx="800168" cy="21078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elvetica" pitchFamily="2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408F4B2-E073-7FC2-7994-C000F4CCC33F}"/>
              </a:ext>
            </a:extLst>
          </p:cNvPr>
          <p:cNvSpPr txBox="1"/>
          <p:nvPr/>
        </p:nvSpPr>
        <p:spPr>
          <a:xfrm>
            <a:off x="-42095" y="1956312"/>
            <a:ext cx="29578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GB" altLang="ja-JP" sz="2000" dirty="0">
                <a:solidFill>
                  <a:schemeClr val="tx1">
                    <a:lumMod val="50000"/>
                  </a:schemeClr>
                </a:solidFill>
                <a:latin typeface="Helvetica" pitchFamily="2" charset="0"/>
                <a:ea typeface="BIZ UDPGothic" panose="020B0400000000000000" pitchFamily="34" charset="-128"/>
              </a:rPr>
              <a:t>You can have the file be saved automatically</a:t>
            </a:r>
            <a:endParaRPr kumimoji="1" lang="ja-JP" altLang="en-US" sz="2000">
              <a:solidFill>
                <a:schemeClr val="tx1">
                  <a:lumMod val="50000"/>
                </a:schemeClr>
              </a:solidFill>
              <a:latin typeface="Helvetica" pitchFamily="2" charset="0"/>
              <a:ea typeface="BIZ UDPGothic" panose="020B0400000000000000" pitchFamily="34" charset="-128"/>
            </a:endParaRPr>
          </a:p>
        </p:txBody>
      </p:sp>
      <p:cxnSp>
        <p:nvCxnSpPr>
          <p:cNvPr id="12" name="曲線コネクタ 11">
            <a:extLst>
              <a:ext uri="{FF2B5EF4-FFF2-40B4-BE49-F238E27FC236}">
                <a16:creationId xmlns:a16="http://schemas.microsoft.com/office/drawing/2014/main" id="{D0247464-1E4F-AC5D-F969-551BABA9BD41}"/>
              </a:ext>
            </a:extLst>
          </p:cNvPr>
          <p:cNvCxnSpPr>
            <a:cxnSpLocks/>
            <a:stCxn id="10" idx="2"/>
            <a:endCxn id="9" idx="2"/>
          </p:cNvCxnSpPr>
          <p:nvPr/>
        </p:nvCxnSpPr>
        <p:spPr>
          <a:xfrm rot="16200000" flipH="1">
            <a:off x="1910672" y="2190359"/>
            <a:ext cx="1002120" cy="1949797"/>
          </a:xfrm>
          <a:prstGeom prst="curvedConnector2">
            <a:avLst/>
          </a:prstGeom>
          <a:ln w="38100">
            <a:solidFill>
              <a:schemeClr val="accent3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25948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0"/>
          <p:cNvSpPr txBox="1">
            <a:spLocks noGrp="1"/>
          </p:cNvSpPr>
          <p:nvPr>
            <p:ph type="title"/>
          </p:nvPr>
        </p:nvSpPr>
        <p:spPr>
          <a:xfrm>
            <a:off x="457200" y="202018"/>
            <a:ext cx="8229600" cy="8575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-GB" altLang="ja" dirty="0">
                <a:latin typeface="Helvetica" pitchFamily="2" charset="0"/>
              </a:rPr>
              <a:t>Opening Files with VS Code</a:t>
            </a:r>
            <a:endParaRPr lang="ja-JP" altLang="en-US">
              <a:latin typeface="Helvetica" pitchFamily="2" charset="0"/>
            </a:endParaRPr>
          </a:p>
        </p:txBody>
      </p:sp>
      <p:sp>
        <p:nvSpPr>
          <p:cNvPr id="120" name="Google Shape;120;p20"/>
          <p:cNvSpPr txBox="1"/>
          <p:nvPr/>
        </p:nvSpPr>
        <p:spPr>
          <a:xfrm>
            <a:off x="26918" y="1440166"/>
            <a:ext cx="1273562" cy="1692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altLang="ja-JP" dirty="0">
                <a:solidFill>
                  <a:schemeClr val="dk2"/>
                </a:solidFill>
                <a:latin typeface="Helvetica" pitchFamily="2" charset="0"/>
                <a:ea typeface="BIZ UDPGothic" panose="020B0400000000000000" pitchFamily="34" charset="-128"/>
              </a:rPr>
              <a:t>Method 1:</a:t>
            </a:r>
            <a:endParaRPr lang="ja-JP" altLang="en-US">
              <a:solidFill>
                <a:schemeClr val="dk2"/>
              </a:solidFill>
              <a:latin typeface="Helvetica" pitchFamily="2" charset="0"/>
              <a:ea typeface="BIZ UDPGothic" panose="020B0400000000000000" pitchFamily="34" charset="-128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altLang="ja-JP" dirty="0">
                <a:solidFill>
                  <a:schemeClr val="dk2"/>
                </a:solidFill>
                <a:latin typeface="Helvetica" pitchFamily="2" charset="0"/>
                <a:ea typeface="BIZ UDPGothic" panose="020B0400000000000000" pitchFamily="34" charset="-128"/>
              </a:rPr>
              <a:t>Shortcut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altLang="ja-JP" dirty="0">
                <a:solidFill>
                  <a:schemeClr val="dk2"/>
                </a:solidFill>
                <a:latin typeface="Helvetica" pitchFamily="2" charset="0"/>
                <a:ea typeface="BIZ UDPGothic" panose="020B0400000000000000" pitchFamily="34" charset="-128"/>
              </a:rPr>
              <a:t>(Mac):</a:t>
            </a:r>
            <a:endParaRPr lang="ja-JP" altLang="en-US">
              <a:solidFill>
                <a:schemeClr val="dk2"/>
              </a:solidFill>
              <a:latin typeface="Helvetica" pitchFamily="2" charset="0"/>
              <a:ea typeface="BIZ UDPGothic" panose="020B0400000000000000" pitchFamily="34" charset="-128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altLang="ja" dirty="0" err="1">
                <a:solidFill>
                  <a:schemeClr val="dk2"/>
                </a:solidFill>
                <a:latin typeface="Helvetica" pitchFamily="2" charset="0"/>
                <a:ea typeface="BIZ UDPGothic" panose="020B0400000000000000" pitchFamily="34" charset="-128"/>
              </a:rPr>
              <a:t>Cmd</a:t>
            </a:r>
            <a:r>
              <a:rPr lang="en" altLang="ja" dirty="0">
                <a:solidFill>
                  <a:schemeClr val="dk2"/>
                </a:solidFill>
                <a:latin typeface="Helvetica" pitchFamily="2" charset="0"/>
                <a:ea typeface="BIZ UDPGothic" panose="020B0400000000000000" pitchFamily="34" charset="-128"/>
              </a:rPr>
              <a:t> + </a:t>
            </a:r>
            <a:r>
              <a:rPr lang="en" altLang="ja" dirty="0">
                <a:solidFill>
                  <a:srgbClr val="FF0000"/>
                </a:solidFill>
                <a:latin typeface="Helvetica" pitchFamily="2" charset="0"/>
                <a:ea typeface="BIZ UDPGothic" panose="020B0400000000000000" pitchFamily="34" charset="-128"/>
              </a:rPr>
              <a:t>O</a:t>
            </a:r>
            <a:r>
              <a:rPr lang="en" altLang="ja" dirty="0">
                <a:solidFill>
                  <a:schemeClr val="dk2"/>
                </a:solidFill>
                <a:latin typeface="Helvetica" pitchFamily="2" charset="0"/>
                <a:ea typeface="BIZ UDPGothic" panose="020B0400000000000000" pitchFamily="34" charset="-128"/>
              </a:rPr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altLang="ja" dirty="0">
              <a:solidFill>
                <a:schemeClr val="dk2"/>
              </a:solidFill>
              <a:latin typeface="Helvetica" pitchFamily="2" charset="0"/>
              <a:ea typeface="BIZ UDPGothic" panose="020B0400000000000000" pitchFamily="34" charset="-128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altLang="ja" dirty="0">
                <a:solidFill>
                  <a:schemeClr val="dk2"/>
                </a:solidFill>
                <a:latin typeface="Helvetica" pitchFamily="2" charset="0"/>
                <a:ea typeface="BIZ UDPGothic" panose="020B0400000000000000" pitchFamily="34" charset="-128"/>
              </a:rPr>
              <a:t>(Windows):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altLang="ja" dirty="0">
                <a:solidFill>
                  <a:schemeClr val="dk2"/>
                </a:solidFill>
                <a:latin typeface="Helvetica" pitchFamily="2" charset="0"/>
                <a:ea typeface="BIZ UDPGothic" panose="020B0400000000000000" pitchFamily="34" charset="-128"/>
              </a:rPr>
              <a:t>Control + </a:t>
            </a:r>
            <a:r>
              <a:rPr lang="en" altLang="ja" dirty="0">
                <a:solidFill>
                  <a:srgbClr val="FF0000"/>
                </a:solidFill>
                <a:latin typeface="Helvetica" pitchFamily="2" charset="0"/>
                <a:ea typeface="BIZ UDPGothic" panose="020B0400000000000000" pitchFamily="34" charset="-128"/>
              </a:rPr>
              <a:t>O</a:t>
            </a:r>
            <a:endParaRPr lang="en" dirty="0">
              <a:solidFill>
                <a:schemeClr val="dk2"/>
              </a:solidFill>
              <a:latin typeface="Helvetica" pitchFamily="2" charset="0"/>
              <a:ea typeface="BIZ UDPGothic" panose="020B0400000000000000" pitchFamily="34" charset="-128"/>
            </a:endParaRPr>
          </a:p>
        </p:txBody>
      </p:sp>
      <p:sp>
        <p:nvSpPr>
          <p:cNvPr id="124" name="Google Shape;124;p20"/>
          <p:cNvSpPr txBox="1"/>
          <p:nvPr/>
        </p:nvSpPr>
        <p:spPr>
          <a:xfrm>
            <a:off x="4572000" y="1440166"/>
            <a:ext cx="1453503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altLang="ja-JP" dirty="0">
                <a:solidFill>
                  <a:schemeClr val="dk2"/>
                </a:solidFill>
                <a:latin typeface="Helvetica" pitchFamily="2" charset="0"/>
                <a:ea typeface="BIZ UDPGothic" panose="020B0400000000000000" pitchFamily="34" charset="-128"/>
              </a:rPr>
              <a:t>Method 2:</a:t>
            </a:r>
            <a:endParaRPr lang="ja-JP" altLang="en-US">
              <a:solidFill>
                <a:schemeClr val="dk2"/>
              </a:solidFill>
              <a:latin typeface="Helvetica" pitchFamily="2" charset="0"/>
              <a:ea typeface="BIZ UDPGothic" panose="020B0400000000000000" pitchFamily="34" charset="-128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altLang="ja" dirty="0">
                <a:solidFill>
                  <a:schemeClr val="dk2"/>
                </a:solidFill>
                <a:latin typeface="Helvetica" pitchFamily="2" charset="0"/>
                <a:ea typeface="BIZ UDPGothic" panose="020B0400000000000000" pitchFamily="34" charset="-128"/>
              </a:rPr>
              <a:t>(</a:t>
            </a:r>
            <a:r>
              <a:rPr lang="en" altLang="ja" dirty="0" err="1">
                <a:solidFill>
                  <a:schemeClr val="dk2"/>
                </a:solidFill>
                <a:latin typeface="Helvetica" pitchFamily="2" charset="0"/>
                <a:ea typeface="BIZ UDPGothic" panose="020B0400000000000000" pitchFamily="34" charset="-128"/>
              </a:rPr>
              <a:t>File→</a:t>
            </a:r>
            <a:r>
              <a:rPr lang="en" altLang="ja" dirty="0" err="1">
                <a:solidFill>
                  <a:srgbClr val="FF0000"/>
                </a:solidFill>
                <a:latin typeface="Helvetica" pitchFamily="2" charset="0"/>
                <a:ea typeface="BIZ UDPGothic" panose="020B0400000000000000" pitchFamily="34" charset="-128"/>
              </a:rPr>
              <a:t>Open</a:t>
            </a:r>
            <a:r>
              <a:rPr lang="en" altLang="ja" dirty="0">
                <a:solidFill>
                  <a:schemeClr val="bg2"/>
                </a:solidFill>
                <a:latin typeface="Helvetica" pitchFamily="2" charset="0"/>
                <a:ea typeface="BIZ UDPGothic" panose="020B0400000000000000" pitchFamily="34" charset="-128"/>
              </a:rPr>
              <a:t>)</a:t>
            </a:r>
            <a:endParaRPr lang="en" dirty="0">
              <a:solidFill>
                <a:schemeClr val="bg2"/>
              </a:solidFill>
              <a:latin typeface="Helvetica" pitchFamily="2" charset="0"/>
              <a:ea typeface="BIZ UDPGothic" panose="020B0400000000000000" pitchFamily="34" charset="-128"/>
            </a:endParaRPr>
          </a:p>
        </p:txBody>
      </p:sp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98A0B5D-5B9B-FE10-CB13-B72A0E4311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506"/>
          <a:stretch>
            <a:fillRect/>
          </a:stretch>
        </p:blipFill>
        <p:spPr>
          <a:xfrm>
            <a:off x="1132453" y="1059582"/>
            <a:ext cx="3323260" cy="4004040"/>
          </a:xfrm>
          <a:prstGeom prst="rect">
            <a:avLst/>
          </a:prstGeom>
        </p:spPr>
      </p:pic>
      <p:sp>
        <p:nvSpPr>
          <p:cNvPr id="3" name="Google Shape;131;p21">
            <a:extLst>
              <a:ext uri="{FF2B5EF4-FFF2-40B4-BE49-F238E27FC236}">
                <a16:creationId xmlns:a16="http://schemas.microsoft.com/office/drawing/2014/main" id="{1BDEF97C-9B88-E8BB-1FFE-19530170BC8F}"/>
              </a:ext>
            </a:extLst>
          </p:cNvPr>
          <p:cNvSpPr/>
          <p:nvPr/>
        </p:nvSpPr>
        <p:spPr>
          <a:xfrm>
            <a:off x="2926912" y="3513415"/>
            <a:ext cx="1186622" cy="268663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elvetica" pitchFamily="2" charset="0"/>
            </a:endParaRP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D6B9AD8-29D5-95C8-EB18-A41134D71AB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1869"/>
          <a:stretch>
            <a:fillRect/>
          </a:stretch>
        </p:blipFill>
        <p:spPr>
          <a:xfrm>
            <a:off x="5820740" y="1025709"/>
            <a:ext cx="3323260" cy="4061860"/>
          </a:xfrm>
          <a:prstGeom prst="rect">
            <a:avLst/>
          </a:prstGeom>
        </p:spPr>
      </p:pic>
      <p:sp>
        <p:nvSpPr>
          <p:cNvPr id="118" name="Google Shape;118;p20"/>
          <p:cNvSpPr/>
          <p:nvPr/>
        </p:nvSpPr>
        <p:spPr>
          <a:xfrm>
            <a:off x="6025503" y="1727200"/>
            <a:ext cx="2265057" cy="273155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elvetica" pitchFamily="2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BF2FB-E5F3-D5AA-5F54-A820A6BD8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872646"/>
          </a:xfrm>
        </p:spPr>
        <p:txBody>
          <a:bodyPr/>
          <a:lstStyle/>
          <a:p>
            <a:r>
              <a:rPr lang="en-GB" altLang="ja-JP" dirty="0">
                <a:latin typeface="Helvetica" pitchFamily="2" charset="0"/>
              </a:rPr>
              <a:t>Setting up a Demo Folder</a:t>
            </a:r>
            <a:endParaRPr lang="en-JP" dirty="0">
              <a:latin typeface="Helvetica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552E1-5BAE-2DE4-7C9A-D79A8A561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4"/>
            <a:ext cx="4663440" cy="3696965"/>
          </a:xfrm>
        </p:spPr>
        <p:txBody>
          <a:bodyPr>
            <a:normAutofit/>
          </a:bodyPr>
          <a:lstStyle/>
          <a:p>
            <a:r>
              <a:rPr lang="en-US" altLang="ja-JP" sz="2400" dirty="0">
                <a:latin typeface="Helvetica" pitchFamily="2" charset="0"/>
              </a:rPr>
              <a:t>Please create a demo folder in a location on your computer where you can work with files.</a:t>
            </a:r>
          </a:p>
          <a:p>
            <a:endParaRPr lang="en-US" altLang="ja-JP" sz="2400" dirty="0">
              <a:latin typeface="Helvetica" pitchFamily="2" charset="0"/>
            </a:endParaRPr>
          </a:p>
          <a:p>
            <a:r>
              <a:rPr lang="en-US" altLang="ja-JP" sz="2400" dirty="0">
                <a:latin typeface="Helvetica" pitchFamily="2" charset="0"/>
              </a:rPr>
              <a:t>The files inside the demo folder can also be downloaded from GitHub:</a:t>
            </a:r>
            <a:br>
              <a:rPr lang="en-US" altLang="ja-JP" sz="2400" dirty="0">
                <a:latin typeface="Helvetica" pitchFamily="2" charset="0"/>
              </a:rPr>
            </a:br>
            <a:r>
              <a:rPr lang="en-US" altLang="ja-JP" sz="1800" dirty="0">
                <a:latin typeface="Helvetica" pitchFamily="2" charset="0"/>
                <a:hlinkClick r:id="rId3"/>
              </a:rPr>
              <a:t>https://github.com/nikolito</a:t>
            </a:r>
            <a:r>
              <a:rPr lang="en-US" altLang="ja-JP" sz="1800">
                <a:latin typeface="Helvetica" pitchFamily="2" charset="0"/>
                <a:hlinkClick r:id="rId3"/>
              </a:rPr>
              <a:t>/TEI-tools-EN/</a:t>
            </a:r>
            <a:endParaRPr lang="en-US" altLang="ja-JP" sz="2400" dirty="0">
              <a:latin typeface="Helvetica" pitchFamily="2" charset="0"/>
            </a:endParaRPr>
          </a:p>
        </p:txBody>
      </p:sp>
      <p:pic>
        <p:nvPicPr>
          <p:cNvPr id="5" name="Picture 4" descr="A screenshot of a phone&#10;&#10;AI-generated content may be incorrect.">
            <a:extLst>
              <a:ext uri="{FF2B5EF4-FFF2-40B4-BE49-F238E27FC236}">
                <a16:creationId xmlns:a16="http://schemas.microsoft.com/office/drawing/2014/main" id="{6492088C-1D07-8252-1284-6CD4886932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750" y="1245874"/>
            <a:ext cx="2778259" cy="3696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3703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title"/>
          </p:nvPr>
        </p:nvSpPr>
        <p:spPr>
          <a:xfrm>
            <a:off x="457200" y="202018"/>
            <a:ext cx="8229600" cy="8575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altLang="ja" dirty="0">
                <a:latin typeface="Helvetica" pitchFamily="2" charset="0"/>
              </a:rPr>
              <a:t>Deciding on Project Location</a:t>
            </a:r>
            <a:endParaRPr dirty="0">
              <a:latin typeface="Helvetica" pitchFamily="2" charset="0"/>
            </a:endParaRPr>
          </a:p>
        </p:txBody>
      </p: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DC7F611-0F11-30A1-B844-AFA052D7D5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1513" y="1454070"/>
            <a:ext cx="4995287" cy="2898140"/>
          </a:xfrm>
          <a:prstGeom prst="rect">
            <a:avLst/>
          </a:prstGeom>
        </p:spPr>
      </p:pic>
      <p:sp>
        <p:nvSpPr>
          <p:cNvPr id="5" name="Google Shape;73;p15">
            <a:extLst>
              <a:ext uri="{FF2B5EF4-FFF2-40B4-BE49-F238E27FC236}">
                <a16:creationId xmlns:a16="http://schemas.microsoft.com/office/drawing/2014/main" id="{D3C7C61C-1216-B53C-5CD0-6B2322684113}"/>
              </a:ext>
            </a:extLst>
          </p:cNvPr>
          <p:cNvSpPr/>
          <p:nvPr/>
        </p:nvSpPr>
        <p:spPr>
          <a:xfrm flipH="1">
            <a:off x="3657600" y="1544320"/>
            <a:ext cx="569739" cy="483630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elvetica" pitchFamily="2" charset="0"/>
            </a:endParaRPr>
          </a:p>
        </p:txBody>
      </p:sp>
      <p:sp>
        <p:nvSpPr>
          <p:cNvPr id="6" name="Google Shape;73;p15">
            <a:extLst>
              <a:ext uri="{FF2B5EF4-FFF2-40B4-BE49-F238E27FC236}">
                <a16:creationId xmlns:a16="http://schemas.microsoft.com/office/drawing/2014/main" id="{CD621CC1-2BCA-57A2-C191-AC980642A743}"/>
              </a:ext>
            </a:extLst>
          </p:cNvPr>
          <p:cNvSpPr/>
          <p:nvPr/>
        </p:nvSpPr>
        <p:spPr>
          <a:xfrm>
            <a:off x="5413460" y="2829556"/>
            <a:ext cx="2494092" cy="578799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elvetica" pitchFamily="2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EA86184-9F6D-BE58-26D1-D3E11C297360}"/>
              </a:ext>
            </a:extLst>
          </p:cNvPr>
          <p:cNvSpPr txBox="1"/>
          <p:nvPr/>
        </p:nvSpPr>
        <p:spPr>
          <a:xfrm>
            <a:off x="120739" y="1743470"/>
            <a:ext cx="3084525" cy="13234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>
                <a:latin typeface="Helvetica" pitchFamily="2" charset="0"/>
              </a:rPr>
              <a:t>Once you select your working folder, the project window will display the files inside it.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/>
          <p:nvPr/>
        </p:nvSpPr>
        <p:spPr>
          <a:xfrm>
            <a:off x="4863225" y="1751575"/>
            <a:ext cx="19356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chemeClr val="dk2"/>
                </a:solidFill>
              </a:rPr>
              <a:t>方法2：</a:t>
            </a:r>
            <a:endParaRPr sz="16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chemeClr val="dk2"/>
                </a:solidFill>
              </a:rPr>
              <a:t>File→</a:t>
            </a:r>
            <a:r>
              <a:rPr lang="ja" sz="1600">
                <a:solidFill>
                  <a:srgbClr val="FF0000"/>
                </a:solidFill>
              </a:rPr>
              <a:t>New Text File</a:t>
            </a:r>
            <a:endParaRPr sz="1600">
              <a:solidFill>
                <a:srgbClr val="FF0000"/>
              </a:solidFill>
            </a:endParaRPr>
          </a:p>
        </p:txBody>
      </p:sp>
      <p:grpSp>
        <p:nvGrpSpPr>
          <p:cNvPr id="135" name="Google Shape;135;p21"/>
          <p:cNvGrpSpPr/>
          <p:nvPr/>
        </p:nvGrpSpPr>
        <p:grpSpPr>
          <a:xfrm>
            <a:off x="1570475" y="1017725"/>
            <a:ext cx="3552174" cy="4226325"/>
            <a:chOff x="1570475" y="1017725"/>
            <a:chExt cx="3552174" cy="4226325"/>
          </a:xfrm>
        </p:grpSpPr>
        <p:pic>
          <p:nvPicPr>
            <p:cNvPr id="136" name="Google Shape;136;p2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0475" y="1017725"/>
              <a:ext cx="3552174" cy="42263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" name="Google Shape;137;p21"/>
            <p:cNvSpPr/>
            <p:nvPr/>
          </p:nvSpPr>
          <p:spPr>
            <a:xfrm>
              <a:off x="2740425" y="4177700"/>
              <a:ext cx="1476000" cy="284100"/>
            </a:xfrm>
            <a:prstGeom prst="ellipse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BD791F3-F3CF-8B3D-9886-313FA4E263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542" y="508857"/>
            <a:ext cx="7869248" cy="4486475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F4419B7-D99B-32DB-D9E5-648E80BFFADA}"/>
              </a:ext>
            </a:extLst>
          </p:cNvPr>
          <p:cNvSpPr/>
          <p:nvPr/>
        </p:nvSpPr>
        <p:spPr>
          <a:xfrm>
            <a:off x="1055456" y="2752094"/>
            <a:ext cx="7033087" cy="598904"/>
          </a:xfrm>
          <a:prstGeom prst="rect">
            <a:avLst/>
          </a:prstGeom>
          <a:solidFill>
            <a:schemeClr val="tx2">
              <a:alpha val="9523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rgbClr val="002060"/>
                </a:solidFill>
              </a:rPr>
              <a:t>(The project folder location will be displayed here.)</a:t>
            </a:r>
            <a:endParaRPr kumimoji="1" lang="ja-JP" altLang="en-US" b="1">
              <a:solidFill>
                <a:srgbClr val="00206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E07A53-111F-A9F0-B4D1-A27F08C5FFEF}"/>
              </a:ext>
            </a:extLst>
          </p:cNvPr>
          <p:cNvSpPr txBox="1"/>
          <p:nvPr/>
        </p:nvSpPr>
        <p:spPr>
          <a:xfrm>
            <a:off x="6145240" y="3456571"/>
            <a:ext cx="876047" cy="307777"/>
          </a:xfrm>
          <a:prstGeom prst="rect">
            <a:avLst/>
          </a:prstGeom>
          <a:solidFill>
            <a:srgbClr val="EEE8D5"/>
          </a:solidFill>
        </p:spPr>
        <p:txBody>
          <a:bodyPr wrap="square" rtlCol="0">
            <a:spAutoFit/>
          </a:bodyPr>
          <a:lstStyle/>
          <a:p>
            <a:r>
              <a:rPr lang="en-JP" dirty="0"/>
              <a:t>            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JStemplate">
  <a:themeElements>
    <a:clrScheme name="Custom 347">
      <a:dk1>
        <a:srgbClr val="677480"/>
      </a:dk1>
      <a:lt1>
        <a:srgbClr val="FFFFFF"/>
      </a:lt1>
      <a:dk2>
        <a:srgbClr val="2185C5"/>
      </a:dk2>
      <a:lt2>
        <a:srgbClr val="DEE2E6"/>
      </a:lt2>
      <a:accent1>
        <a:srgbClr val="2185C5"/>
      </a:accent1>
      <a:accent2>
        <a:srgbClr val="7ECEFD"/>
      </a:accent2>
      <a:accent3>
        <a:srgbClr val="F20253"/>
      </a:accent3>
      <a:accent4>
        <a:srgbClr val="FF9715"/>
      </a:accent4>
      <a:accent5>
        <a:srgbClr val="1C3AA9"/>
      </a:accent5>
      <a:accent6>
        <a:srgbClr val="97ABBC"/>
      </a:accent6>
      <a:hlink>
        <a:srgbClr val="2185C5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JStemplate" id="{347E38ED-8BF1-3942-A3CA-EDFD488CD4FD}" vid="{150BB123-BADE-D74E-8689-752CB64F4F7B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F348900-7E36-1343-86EB-5616282D1FEB}">
  <we:reference id="bd5fb07b-f3e7-4d3f-af08-fcc3868e6623" version="1.0.0.0" store="developer" storeType="Registry"/>
  <we:alternateReferences/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UOsaka_academic_theme</Template>
  <TotalTime>15755</TotalTime>
  <Words>3065</Words>
  <Application>Microsoft Macintosh PowerPoint</Application>
  <PresentationFormat>On-screen Show (16:9)</PresentationFormat>
  <Paragraphs>354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BIZ UDPGothic</vt:lpstr>
      <vt:lpstr>Yu Gothic</vt:lpstr>
      <vt:lpstr>Yu Gothic</vt:lpstr>
      <vt:lpstr>Arial</vt:lpstr>
      <vt:lpstr>Helvetica</vt:lpstr>
      <vt:lpstr>Helvetica Neue</vt:lpstr>
      <vt:lpstr>Wingdings</vt:lpstr>
      <vt:lpstr>GJStemplate</vt:lpstr>
      <vt:lpstr>TEI Hands-on</vt:lpstr>
      <vt:lpstr>Setting up</vt:lpstr>
      <vt:lpstr>Installing VS Code</vt:lpstr>
      <vt:lpstr>Opening a New Window in VS Code</vt:lpstr>
      <vt:lpstr>Opening a New Window in VS Code</vt:lpstr>
      <vt:lpstr>Changing the Menu to Japanese</vt:lpstr>
      <vt:lpstr>Changing the Menu to Japanese</vt:lpstr>
      <vt:lpstr>Choosing a Comfortable Color Scheme</vt:lpstr>
      <vt:lpstr>Installing TEI-Specific Extensions</vt:lpstr>
      <vt:lpstr>Installing XML-Specific Extensions</vt:lpstr>
      <vt:lpstr>Installing XML-Specific Extensions</vt:lpstr>
      <vt:lpstr>(Recommended) Helpful Tools for Tag Creation</vt:lpstr>
      <vt:lpstr>Autoformatting</vt:lpstr>
      <vt:lpstr>Recommended extension: indent-rainbow</vt:lpstr>
      <vt:lpstr>Creating a New XML File in VSCode</vt:lpstr>
      <vt:lpstr>Saving XML files with VSCode</vt:lpstr>
      <vt:lpstr>Auto-save</vt:lpstr>
      <vt:lpstr>Opening Files with VS Code</vt:lpstr>
      <vt:lpstr>Setting up a Demo Folder</vt:lpstr>
      <vt:lpstr>Deciding on Project Location</vt:lpstr>
      <vt:lpstr>PowerPoint Presentation</vt:lpstr>
    </vt:vector>
  </TitlesOfParts>
  <Manager/>
  <Company>大阪大学大学院人文学研究科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TEIハンズオン Visual Studio Codeと作業ファイルの準備編</dc:title>
  <dc:subject>人文学研究者必見！テキストデータとTEIで描く新たな研究ビジョン</dc:subject>
  <dc:creator>吉賀夏子</dc:creator>
  <cp:keywords/>
  <dc:description/>
  <cp:lastModifiedBy>VOULGARIS NIKOLAOS</cp:lastModifiedBy>
  <cp:revision>236</cp:revision>
  <dcterms:modified xsi:type="dcterms:W3CDTF">2026-02-10T09:10:35Z</dcterms:modified>
  <cp:category/>
</cp:coreProperties>
</file>