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BIZ UDPGothic" panose="020B080000000000000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h8RiXPK4SSx63HxedomywfE+EZ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6DDE93-9234-2E4A-85B4-7109ADD4F0EF}" v="22" dt="2026-03-07T14:09:16.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76735"/>
  </p:normalViewPr>
  <p:slideViewPr>
    <p:cSldViewPr snapToGrid="0">
      <p:cViewPr varScale="1">
        <p:scale>
          <a:sx n="129" d="100"/>
          <a:sy n="129" d="100"/>
        </p:scale>
        <p:origin x="1288"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os Voulgaris" userId="552682f2348a3cfc" providerId="LiveId" clId="{25451AFB-442B-5044-AD22-07F1E9DF463C}"/>
    <pc:docChg chg="undo redo custSel addSld modSld">
      <pc:chgData name="Nikolaos Voulgaris" userId="552682f2348a3cfc" providerId="LiveId" clId="{25451AFB-442B-5044-AD22-07F1E9DF463C}" dt="2026-03-07T14:27:58.722" v="449" actId="20577"/>
      <pc:docMkLst>
        <pc:docMk/>
      </pc:docMkLst>
      <pc:sldChg chg="modSp mod modNotes">
        <pc:chgData name="Nikolaos Voulgaris" userId="552682f2348a3cfc" providerId="LiveId" clId="{25451AFB-442B-5044-AD22-07F1E9DF463C}" dt="2026-02-23T02:10:44.776" v="6"/>
        <pc:sldMkLst>
          <pc:docMk/>
          <pc:sldMk cId="0" sldId="256"/>
        </pc:sldMkLst>
        <pc:spChg chg="mod">
          <ac:chgData name="Nikolaos Voulgaris" userId="552682f2348a3cfc" providerId="LiveId" clId="{25451AFB-442B-5044-AD22-07F1E9DF463C}" dt="2026-02-23T02:10:44.776" v="6"/>
          <ac:spMkLst>
            <pc:docMk/>
            <pc:sldMk cId="0" sldId="256"/>
            <ac:spMk id="113" creationId="{00000000-0000-0000-0000-000000000000}"/>
          </ac:spMkLst>
        </pc:spChg>
        <pc:spChg chg="mod">
          <ac:chgData name="Nikolaos Voulgaris" userId="552682f2348a3cfc" providerId="LiveId" clId="{25451AFB-442B-5044-AD22-07F1E9DF463C}" dt="2026-02-23T02:10:44.776" v="6"/>
          <ac:spMkLst>
            <pc:docMk/>
            <pc:sldMk cId="0" sldId="256"/>
            <ac:spMk id="114" creationId="{00000000-0000-0000-0000-000000000000}"/>
          </ac:spMkLst>
        </pc:spChg>
      </pc:sldChg>
      <pc:sldChg chg="modSp mod modNotes">
        <pc:chgData name="Nikolaos Voulgaris" userId="552682f2348a3cfc" providerId="LiveId" clId="{25451AFB-442B-5044-AD22-07F1E9DF463C}" dt="2026-02-23T02:10:44.776" v="6"/>
        <pc:sldMkLst>
          <pc:docMk/>
          <pc:sldMk cId="0" sldId="257"/>
        </pc:sldMkLst>
        <pc:spChg chg="mod">
          <ac:chgData name="Nikolaos Voulgaris" userId="552682f2348a3cfc" providerId="LiveId" clId="{25451AFB-442B-5044-AD22-07F1E9DF463C}" dt="2026-02-23T02:07:39.195" v="1" actId="2711"/>
          <ac:spMkLst>
            <pc:docMk/>
            <pc:sldMk cId="0" sldId="257"/>
            <ac:spMk id="119" creationId="{00000000-0000-0000-0000-000000000000}"/>
          </ac:spMkLst>
        </pc:spChg>
      </pc:sldChg>
      <pc:sldChg chg="modSp mod modNotes">
        <pc:chgData name="Nikolaos Voulgaris" userId="552682f2348a3cfc" providerId="LiveId" clId="{25451AFB-442B-5044-AD22-07F1E9DF463C}" dt="2026-02-23T02:12:43.404" v="10" actId="14100"/>
        <pc:sldMkLst>
          <pc:docMk/>
          <pc:sldMk cId="0" sldId="258"/>
        </pc:sldMkLst>
        <pc:spChg chg="mod">
          <ac:chgData name="Nikolaos Voulgaris" userId="552682f2348a3cfc" providerId="LiveId" clId="{25451AFB-442B-5044-AD22-07F1E9DF463C}" dt="2026-02-23T02:10:44.776" v="6"/>
          <ac:spMkLst>
            <pc:docMk/>
            <pc:sldMk cId="0" sldId="258"/>
            <ac:spMk id="125" creationId="{00000000-0000-0000-0000-000000000000}"/>
          </ac:spMkLst>
        </pc:spChg>
        <pc:spChg chg="mod">
          <ac:chgData name="Nikolaos Voulgaris" userId="552682f2348a3cfc" providerId="LiveId" clId="{25451AFB-442B-5044-AD22-07F1E9DF463C}" dt="2026-02-23T02:12:07.222" v="7" actId="14100"/>
          <ac:spMkLst>
            <pc:docMk/>
            <pc:sldMk cId="0" sldId="258"/>
            <ac:spMk id="126" creationId="{00000000-0000-0000-0000-000000000000}"/>
          </ac:spMkLst>
        </pc:spChg>
        <pc:spChg chg="mod">
          <ac:chgData name="Nikolaos Voulgaris" userId="552682f2348a3cfc" providerId="LiveId" clId="{25451AFB-442B-5044-AD22-07F1E9DF463C}" dt="2026-02-23T02:12:43.404" v="10" actId="14100"/>
          <ac:spMkLst>
            <pc:docMk/>
            <pc:sldMk cId="0" sldId="258"/>
            <ac:spMk id="127" creationId="{00000000-0000-0000-0000-000000000000}"/>
          </ac:spMkLst>
        </pc:spChg>
      </pc:sldChg>
      <pc:sldChg chg="modSp mod modNotes">
        <pc:chgData name="Nikolaos Voulgaris" userId="552682f2348a3cfc" providerId="LiveId" clId="{25451AFB-442B-5044-AD22-07F1E9DF463C}" dt="2026-02-23T02:14:36.572" v="20" actId="1076"/>
        <pc:sldMkLst>
          <pc:docMk/>
          <pc:sldMk cId="0" sldId="259"/>
        </pc:sldMkLst>
        <pc:spChg chg="mod">
          <ac:chgData name="Nikolaos Voulgaris" userId="552682f2348a3cfc" providerId="LiveId" clId="{25451AFB-442B-5044-AD22-07F1E9DF463C}" dt="2026-02-23T02:10:44.776" v="6"/>
          <ac:spMkLst>
            <pc:docMk/>
            <pc:sldMk cId="0" sldId="259"/>
            <ac:spMk id="132" creationId="{00000000-0000-0000-0000-000000000000}"/>
          </ac:spMkLst>
        </pc:spChg>
        <pc:spChg chg="mod">
          <ac:chgData name="Nikolaos Voulgaris" userId="552682f2348a3cfc" providerId="LiveId" clId="{25451AFB-442B-5044-AD22-07F1E9DF463C}" dt="2026-02-23T02:14:36.572" v="20" actId="1076"/>
          <ac:spMkLst>
            <pc:docMk/>
            <pc:sldMk cId="0" sldId="259"/>
            <ac:spMk id="133" creationId="{00000000-0000-0000-0000-000000000000}"/>
          </ac:spMkLst>
        </pc:spChg>
        <pc:spChg chg="mod">
          <ac:chgData name="Nikolaos Voulgaris" userId="552682f2348a3cfc" providerId="LiveId" clId="{25451AFB-442B-5044-AD22-07F1E9DF463C}" dt="2026-02-23T02:14:15.218" v="17" actId="1036"/>
          <ac:spMkLst>
            <pc:docMk/>
            <pc:sldMk cId="0" sldId="259"/>
            <ac:spMk id="134" creationId="{00000000-0000-0000-0000-000000000000}"/>
          </ac:spMkLst>
        </pc:spChg>
      </pc:sldChg>
      <pc:sldChg chg="modSp modNotes">
        <pc:chgData name="Nikolaos Voulgaris" userId="552682f2348a3cfc" providerId="LiveId" clId="{25451AFB-442B-5044-AD22-07F1E9DF463C}" dt="2026-02-23T02:10:44.776" v="6"/>
        <pc:sldMkLst>
          <pc:docMk/>
          <pc:sldMk cId="0" sldId="260"/>
        </pc:sldMkLst>
        <pc:spChg chg="mod">
          <ac:chgData name="Nikolaos Voulgaris" userId="552682f2348a3cfc" providerId="LiveId" clId="{25451AFB-442B-5044-AD22-07F1E9DF463C}" dt="2026-02-23T02:10:44.776" v="6"/>
          <ac:spMkLst>
            <pc:docMk/>
            <pc:sldMk cId="0" sldId="260"/>
            <ac:spMk id="139" creationId="{00000000-0000-0000-0000-000000000000}"/>
          </ac:spMkLst>
        </pc:spChg>
        <pc:spChg chg="mod">
          <ac:chgData name="Nikolaos Voulgaris" userId="552682f2348a3cfc" providerId="LiveId" clId="{25451AFB-442B-5044-AD22-07F1E9DF463C}" dt="2026-02-23T02:10:44.776" v="6"/>
          <ac:spMkLst>
            <pc:docMk/>
            <pc:sldMk cId="0" sldId="260"/>
            <ac:spMk id="141" creationId="{00000000-0000-0000-0000-000000000000}"/>
          </ac:spMkLst>
        </pc:spChg>
        <pc:spChg chg="mod">
          <ac:chgData name="Nikolaos Voulgaris" userId="552682f2348a3cfc" providerId="LiveId" clId="{25451AFB-442B-5044-AD22-07F1E9DF463C}" dt="2026-02-23T02:10:44.776" v="6"/>
          <ac:spMkLst>
            <pc:docMk/>
            <pc:sldMk cId="0" sldId="260"/>
            <ac:spMk id="142" creationId="{00000000-0000-0000-0000-000000000000}"/>
          </ac:spMkLst>
        </pc:spChg>
      </pc:sldChg>
      <pc:sldChg chg="modSp mod modNotes">
        <pc:chgData name="Nikolaos Voulgaris" userId="552682f2348a3cfc" providerId="LiveId" clId="{25451AFB-442B-5044-AD22-07F1E9DF463C}" dt="2026-02-23T02:15:30.200" v="21" actId="14100"/>
        <pc:sldMkLst>
          <pc:docMk/>
          <pc:sldMk cId="0" sldId="261"/>
        </pc:sldMkLst>
        <pc:spChg chg="mod">
          <ac:chgData name="Nikolaos Voulgaris" userId="552682f2348a3cfc" providerId="LiveId" clId="{25451AFB-442B-5044-AD22-07F1E9DF463C}" dt="2026-02-23T02:10:44.776" v="6"/>
          <ac:spMkLst>
            <pc:docMk/>
            <pc:sldMk cId="0" sldId="261"/>
            <ac:spMk id="147" creationId="{00000000-0000-0000-0000-000000000000}"/>
          </ac:spMkLst>
        </pc:spChg>
        <pc:spChg chg="mod">
          <ac:chgData name="Nikolaos Voulgaris" userId="552682f2348a3cfc" providerId="LiveId" clId="{25451AFB-442B-5044-AD22-07F1E9DF463C}" dt="2026-02-23T02:15:30.200" v="21" actId="14100"/>
          <ac:spMkLst>
            <pc:docMk/>
            <pc:sldMk cId="0" sldId="261"/>
            <ac:spMk id="148" creationId="{00000000-0000-0000-0000-000000000000}"/>
          </ac:spMkLst>
        </pc:spChg>
        <pc:spChg chg="mod">
          <ac:chgData name="Nikolaos Voulgaris" userId="552682f2348a3cfc" providerId="LiveId" clId="{25451AFB-442B-5044-AD22-07F1E9DF463C}" dt="2026-02-23T02:10:44.776" v="6"/>
          <ac:spMkLst>
            <pc:docMk/>
            <pc:sldMk cId="0" sldId="261"/>
            <ac:spMk id="150" creationId="{00000000-0000-0000-0000-000000000000}"/>
          </ac:spMkLst>
        </pc:spChg>
        <pc:cxnChg chg="mod">
          <ac:chgData name="Nikolaos Voulgaris" userId="552682f2348a3cfc" providerId="LiveId" clId="{25451AFB-442B-5044-AD22-07F1E9DF463C}" dt="2026-02-23T02:15:30.200" v="21" actId="14100"/>
          <ac:cxnSpMkLst>
            <pc:docMk/>
            <pc:sldMk cId="0" sldId="261"/>
            <ac:cxnSpMk id="151" creationId="{00000000-0000-0000-0000-000000000000}"/>
          </ac:cxnSpMkLst>
        </pc:cxnChg>
      </pc:sldChg>
      <pc:sldChg chg="modSp mod modNotes">
        <pc:chgData name="Nikolaos Voulgaris" userId="552682f2348a3cfc" providerId="LiveId" clId="{25451AFB-442B-5044-AD22-07F1E9DF463C}" dt="2026-02-23T02:18:28.892" v="55" actId="14100"/>
        <pc:sldMkLst>
          <pc:docMk/>
          <pc:sldMk cId="0" sldId="262"/>
        </pc:sldMkLst>
        <pc:spChg chg="mod">
          <ac:chgData name="Nikolaos Voulgaris" userId="552682f2348a3cfc" providerId="LiveId" clId="{25451AFB-442B-5044-AD22-07F1E9DF463C}" dt="2026-02-23T02:10:44.776" v="6"/>
          <ac:spMkLst>
            <pc:docMk/>
            <pc:sldMk cId="0" sldId="262"/>
            <ac:spMk id="157" creationId="{00000000-0000-0000-0000-000000000000}"/>
          </ac:spMkLst>
        </pc:spChg>
        <pc:spChg chg="mod">
          <ac:chgData name="Nikolaos Voulgaris" userId="552682f2348a3cfc" providerId="LiveId" clId="{25451AFB-442B-5044-AD22-07F1E9DF463C}" dt="2026-02-23T02:10:44.776" v="6"/>
          <ac:spMkLst>
            <pc:docMk/>
            <pc:sldMk cId="0" sldId="262"/>
            <ac:spMk id="158" creationId="{00000000-0000-0000-0000-000000000000}"/>
          </ac:spMkLst>
        </pc:spChg>
        <pc:spChg chg="mod">
          <ac:chgData name="Nikolaos Voulgaris" userId="552682f2348a3cfc" providerId="LiveId" clId="{25451AFB-442B-5044-AD22-07F1E9DF463C}" dt="2026-02-23T02:18:28.892" v="55" actId="14100"/>
          <ac:spMkLst>
            <pc:docMk/>
            <pc:sldMk cId="0" sldId="262"/>
            <ac:spMk id="159" creationId="{00000000-0000-0000-0000-000000000000}"/>
          </ac:spMkLst>
        </pc:spChg>
      </pc:sldChg>
      <pc:sldChg chg="modSp mod modNotes">
        <pc:chgData name="Nikolaos Voulgaris" userId="552682f2348a3cfc" providerId="LiveId" clId="{25451AFB-442B-5044-AD22-07F1E9DF463C}" dt="2026-02-23T02:18:34.550" v="56" actId="14100"/>
        <pc:sldMkLst>
          <pc:docMk/>
          <pc:sldMk cId="0" sldId="263"/>
        </pc:sldMkLst>
        <pc:spChg chg="mod">
          <ac:chgData name="Nikolaos Voulgaris" userId="552682f2348a3cfc" providerId="LiveId" clId="{25451AFB-442B-5044-AD22-07F1E9DF463C}" dt="2026-02-23T02:10:44.776" v="6"/>
          <ac:spMkLst>
            <pc:docMk/>
            <pc:sldMk cId="0" sldId="263"/>
            <ac:spMk id="164" creationId="{00000000-0000-0000-0000-000000000000}"/>
          </ac:spMkLst>
        </pc:spChg>
        <pc:spChg chg="mod">
          <ac:chgData name="Nikolaos Voulgaris" userId="552682f2348a3cfc" providerId="LiveId" clId="{25451AFB-442B-5044-AD22-07F1E9DF463C}" dt="2026-02-23T02:18:24.069" v="53" actId="20577"/>
          <ac:spMkLst>
            <pc:docMk/>
            <pc:sldMk cId="0" sldId="263"/>
            <ac:spMk id="166" creationId="{00000000-0000-0000-0000-000000000000}"/>
          </ac:spMkLst>
        </pc:spChg>
        <pc:spChg chg="mod">
          <ac:chgData name="Nikolaos Voulgaris" userId="552682f2348a3cfc" providerId="LiveId" clId="{25451AFB-442B-5044-AD22-07F1E9DF463C}" dt="2026-02-23T02:10:44.776" v="6"/>
          <ac:spMkLst>
            <pc:docMk/>
            <pc:sldMk cId="0" sldId="263"/>
            <ac:spMk id="167" creationId="{00000000-0000-0000-0000-000000000000}"/>
          </ac:spMkLst>
        </pc:spChg>
        <pc:cxnChg chg="mod">
          <ac:chgData name="Nikolaos Voulgaris" userId="552682f2348a3cfc" providerId="LiveId" clId="{25451AFB-442B-5044-AD22-07F1E9DF463C}" dt="2026-02-23T02:18:34.550" v="56" actId="14100"/>
          <ac:cxnSpMkLst>
            <pc:docMk/>
            <pc:sldMk cId="0" sldId="263"/>
            <ac:cxnSpMk id="169" creationId="{00000000-0000-0000-0000-000000000000}"/>
          </ac:cxnSpMkLst>
        </pc:cxnChg>
      </pc:sldChg>
      <pc:sldChg chg="modSp mod modNotes">
        <pc:chgData name="Nikolaos Voulgaris" userId="552682f2348a3cfc" providerId="LiveId" clId="{25451AFB-442B-5044-AD22-07F1E9DF463C}" dt="2026-02-23T02:20:13.185" v="67" actId="255"/>
        <pc:sldMkLst>
          <pc:docMk/>
          <pc:sldMk cId="0" sldId="264"/>
        </pc:sldMkLst>
        <pc:spChg chg="mod">
          <ac:chgData name="Nikolaos Voulgaris" userId="552682f2348a3cfc" providerId="LiveId" clId="{25451AFB-442B-5044-AD22-07F1E9DF463C}" dt="2026-02-23T02:10:44.776" v="6"/>
          <ac:spMkLst>
            <pc:docMk/>
            <pc:sldMk cId="0" sldId="264"/>
            <ac:spMk id="174" creationId="{00000000-0000-0000-0000-000000000000}"/>
          </ac:spMkLst>
        </pc:spChg>
        <pc:spChg chg="mod">
          <ac:chgData name="Nikolaos Voulgaris" userId="552682f2348a3cfc" providerId="LiveId" clId="{25451AFB-442B-5044-AD22-07F1E9DF463C}" dt="2026-02-23T02:20:04.627" v="66" actId="14100"/>
          <ac:spMkLst>
            <pc:docMk/>
            <pc:sldMk cId="0" sldId="264"/>
            <ac:spMk id="175" creationId="{00000000-0000-0000-0000-000000000000}"/>
          </ac:spMkLst>
        </pc:spChg>
        <pc:spChg chg="mod">
          <ac:chgData name="Nikolaos Voulgaris" userId="552682f2348a3cfc" providerId="LiveId" clId="{25451AFB-442B-5044-AD22-07F1E9DF463C}" dt="2026-02-23T02:20:13.185" v="67" actId="255"/>
          <ac:spMkLst>
            <pc:docMk/>
            <pc:sldMk cId="0" sldId="264"/>
            <ac:spMk id="176" creationId="{00000000-0000-0000-0000-000000000000}"/>
          </ac:spMkLst>
        </pc:spChg>
      </pc:sldChg>
      <pc:sldChg chg="modSp modNotes">
        <pc:chgData name="Nikolaos Voulgaris" userId="552682f2348a3cfc" providerId="LiveId" clId="{25451AFB-442B-5044-AD22-07F1E9DF463C}" dt="2026-02-23T02:10:44.776" v="6"/>
        <pc:sldMkLst>
          <pc:docMk/>
          <pc:sldMk cId="0" sldId="265"/>
        </pc:sldMkLst>
        <pc:spChg chg="mod">
          <ac:chgData name="Nikolaos Voulgaris" userId="552682f2348a3cfc" providerId="LiveId" clId="{25451AFB-442B-5044-AD22-07F1E9DF463C}" dt="2026-02-23T02:10:44.776" v="6"/>
          <ac:spMkLst>
            <pc:docMk/>
            <pc:sldMk cId="0" sldId="265"/>
            <ac:spMk id="181" creationId="{00000000-0000-0000-0000-000000000000}"/>
          </ac:spMkLst>
        </pc:spChg>
        <pc:spChg chg="mod">
          <ac:chgData name="Nikolaos Voulgaris" userId="552682f2348a3cfc" providerId="LiveId" clId="{25451AFB-442B-5044-AD22-07F1E9DF463C}" dt="2026-02-23T02:10:44.776" v="6"/>
          <ac:spMkLst>
            <pc:docMk/>
            <pc:sldMk cId="0" sldId="265"/>
            <ac:spMk id="182" creationId="{00000000-0000-0000-0000-000000000000}"/>
          </ac:spMkLst>
        </pc:spChg>
        <pc:spChg chg="mod">
          <ac:chgData name="Nikolaos Voulgaris" userId="552682f2348a3cfc" providerId="LiveId" clId="{25451AFB-442B-5044-AD22-07F1E9DF463C}" dt="2026-02-23T02:10:44.776" v="6"/>
          <ac:spMkLst>
            <pc:docMk/>
            <pc:sldMk cId="0" sldId="265"/>
            <ac:spMk id="184" creationId="{00000000-0000-0000-0000-000000000000}"/>
          </ac:spMkLst>
        </pc:spChg>
      </pc:sldChg>
      <pc:sldChg chg="modSp modNotes">
        <pc:chgData name="Nikolaos Voulgaris" userId="552682f2348a3cfc" providerId="LiveId" clId="{25451AFB-442B-5044-AD22-07F1E9DF463C}" dt="2026-02-23T02:10:44.776" v="6"/>
        <pc:sldMkLst>
          <pc:docMk/>
          <pc:sldMk cId="0" sldId="266"/>
        </pc:sldMkLst>
        <pc:spChg chg="mod">
          <ac:chgData name="Nikolaos Voulgaris" userId="552682f2348a3cfc" providerId="LiveId" clId="{25451AFB-442B-5044-AD22-07F1E9DF463C}" dt="2026-02-23T02:10:44.776" v="6"/>
          <ac:spMkLst>
            <pc:docMk/>
            <pc:sldMk cId="0" sldId="266"/>
            <ac:spMk id="189" creationId="{00000000-0000-0000-0000-000000000000}"/>
          </ac:spMkLst>
        </pc:spChg>
        <pc:spChg chg="mod">
          <ac:chgData name="Nikolaos Voulgaris" userId="552682f2348a3cfc" providerId="LiveId" clId="{25451AFB-442B-5044-AD22-07F1E9DF463C}" dt="2026-02-23T02:10:44.776" v="6"/>
          <ac:spMkLst>
            <pc:docMk/>
            <pc:sldMk cId="0" sldId="266"/>
            <ac:spMk id="190" creationId="{00000000-0000-0000-0000-000000000000}"/>
          </ac:spMkLst>
        </pc:spChg>
      </pc:sldChg>
      <pc:sldChg chg="modSp modNotes">
        <pc:chgData name="Nikolaos Voulgaris" userId="552682f2348a3cfc" providerId="LiveId" clId="{25451AFB-442B-5044-AD22-07F1E9DF463C}" dt="2026-02-23T02:10:44.776" v="6"/>
        <pc:sldMkLst>
          <pc:docMk/>
          <pc:sldMk cId="0" sldId="267"/>
        </pc:sldMkLst>
        <pc:spChg chg="mod">
          <ac:chgData name="Nikolaos Voulgaris" userId="552682f2348a3cfc" providerId="LiveId" clId="{25451AFB-442B-5044-AD22-07F1E9DF463C}" dt="2026-02-23T02:10:44.776" v="6"/>
          <ac:spMkLst>
            <pc:docMk/>
            <pc:sldMk cId="0" sldId="267"/>
            <ac:spMk id="197" creationId="{00000000-0000-0000-0000-000000000000}"/>
          </ac:spMkLst>
        </pc:spChg>
        <pc:spChg chg="mod">
          <ac:chgData name="Nikolaos Voulgaris" userId="552682f2348a3cfc" providerId="LiveId" clId="{25451AFB-442B-5044-AD22-07F1E9DF463C}" dt="2026-02-23T02:10:44.776" v="6"/>
          <ac:spMkLst>
            <pc:docMk/>
            <pc:sldMk cId="0" sldId="267"/>
            <ac:spMk id="198" creationId="{00000000-0000-0000-0000-000000000000}"/>
          </ac:spMkLst>
        </pc:spChg>
      </pc:sldChg>
      <pc:sldChg chg="modSp modNotes modNotesTx">
        <pc:chgData name="Nikolaos Voulgaris" userId="552682f2348a3cfc" providerId="LiveId" clId="{25451AFB-442B-5044-AD22-07F1E9DF463C}" dt="2026-03-07T14:13:15.942" v="447" actId="20577"/>
        <pc:sldMkLst>
          <pc:docMk/>
          <pc:sldMk cId="0" sldId="268"/>
        </pc:sldMkLst>
        <pc:spChg chg="mod">
          <ac:chgData name="Nikolaos Voulgaris" userId="552682f2348a3cfc" providerId="LiveId" clId="{25451AFB-442B-5044-AD22-07F1E9DF463C}" dt="2026-02-23T02:10:44.776" v="6"/>
          <ac:spMkLst>
            <pc:docMk/>
            <pc:sldMk cId="0" sldId="268"/>
            <ac:spMk id="204" creationId="{00000000-0000-0000-0000-000000000000}"/>
          </ac:spMkLst>
        </pc:spChg>
        <pc:spChg chg="mod">
          <ac:chgData name="Nikolaos Voulgaris" userId="552682f2348a3cfc" providerId="LiveId" clId="{25451AFB-442B-5044-AD22-07F1E9DF463C}" dt="2026-02-23T02:10:44.776" v="6"/>
          <ac:spMkLst>
            <pc:docMk/>
            <pc:sldMk cId="0" sldId="268"/>
            <ac:spMk id="205" creationId="{00000000-0000-0000-0000-000000000000}"/>
          </ac:spMkLst>
        </pc:spChg>
        <pc:spChg chg="mod">
          <ac:chgData name="Nikolaos Voulgaris" userId="552682f2348a3cfc" providerId="LiveId" clId="{25451AFB-442B-5044-AD22-07F1E9DF463C}" dt="2026-02-23T02:10:44.776" v="6"/>
          <ac:spMkLst>
            <pc:docMk/>
            <pc:sldMk cId="0" sldId="268"/>
            <ac:spMk id="206" creationId="{00000000-0000-0000-0000-000000000000}"/>
          </ac:spMkLst>
        </pc:spChg>
      </pc:sldChg>
      <pc:sldChg chg="modSp modNotes">
        <pc:chgData name="Nikolaos Voulgaris" userId="552682f2348a3cfc" providerId="LiveId" clId="{25451AFB-442B-5044-AD22-07F1E9DF463C}" dt="2026-02-23T02:10:44.776" v="6"/>
        <pc:sldMkLst>
          <pc:docMk/>
          <pc:sldMk cId="0" sldId="269"/>
        </pc:sldMkLst>
        <pc:spChg chg="mod">
          <ac:chgData name="Nikolaos Voulgaris" userId="552682f2348a3cfc" providerId="LiveId" clId="{25451AFB-442B-5044-AD22-07F1E9DF463C}" dt="2026-02-23T02:10:44.776" v="6"/>
          <ac:spMkLst>
            <pc:docMk/>
            <pc:sldMk cId="0" sldId="269"/>
            <ac:spMk id="211" creationId="{00000000-0000-0000-0000-000000000000}"/>
          </ac:spMkLst>
        </pc:spChg>
        <pc:spChg chg="mod">
          <ac:chgData name="Nikolaos Voulgaris" userId="552682f2348a3cfc" providerId="LiveId" clId="{25451AFB-442B-5044-AD22-07F1E9DF463C}" dt="2026-02-23T02:10:44.776" v="6"/>
          <ac:spMkLst>
            <pc:docMk/>
            <pc:sldMk cId="0" sldId="269"/>
            <ac:spMk id="212" creationId="{00000000-0000-0000-0000-000000000000}"/>
          </ac:spMkLst>
        </pc:spChg>
      </pc:sldChg>
      <pc:sldChg chg="addSp delSp modSp mod modNotes">
        <pc:chgData name="Nikolaos Voulgaris" userId="552682f2348a3cfc" providerId="LiveId" clId="{25451AFB-442B-5044-AD22-07F1E9DF463C}" dt="2026-02-25T03:17:29.156" v="346" actId="1037"/>
        <pc:sldMkLst>
          <pc:docMk/>
          <pc:sldMk cId="0" sldId="270"/>
        </pc:sldMkLst>
        <pc:spChg chg="mod">
          <ac:chgData name="Nikolaos Voulgaris" userId="552682f2348a3cfc" providerId="LiveId" clId="{25451AFB-442B-5044-AD22-07F1E9DF463C}" dt="2026-02-23T02:10:44.776" v="6"/>
          <ac:spMkLst>
            <pc:docMk/>
            <pc:sldMk cId="0" sldId="270"/>
            <ac:spMk id="218" creationId="{00000000-0000-0000-0000-000000000000}"/>
          </ac:spMkLst>
        </pc:spChg>
        <pc:spChg chg="mod">
          <ac:chgData name="Nikolaos Voulgaris" userId="552682f2348a3cfc" providerId="LiveId" clId="{25451AFB-442B-5044-AD22-07F1E9DF463C}" dt="2026-02-25T02:59:30.521" v="156" actId="166"/>
          <ac:spMkLst>
            <pc:docMk/>
            <pc:sldMk cId="0" sldId="270"/>
            <ac:spMk id="220" creationId="{00000000-0000-0000-0000-000000000000}"/>
          </ac:spMkLst>
        </pc:spChg>
        <pc:spChg chg="mod">
          <ac:chgData name="Nikolaos Voulgaris" userId="552682f2348a3cfc" providerId="LiveId" clId="{25451AFB-442B-5044-AD22-07F1E9DF463C}" dt="2026-02-25T03:17:17.830" v="318" actId="1038"/>
          <ac:spMkLst>
            <pc:docMk/>
            <pc:sldMk cId="0" sldId="270"/>
            <ac:spMk id="221" creationId="{00000000-0000-0000-0000-000000000000}"/>
          </ac:spMkLst>
        </pc:spChg>
        <pc:spChg chg="mod">
          <ac:chgData name="Nikolaos Voulgaris" userId="552682f2348a3cfc" providerId="LiveId" clId="{25451AFB-442B-5044-AD22-07F1E9DF463C}" dt="2026-02-25T03:17:29.156" v="346" actId="1037"/>
          <ac:spMkLst>
            <pc:docMk/>
            <pc:sldMk cId="0" sldId="270"/>
            <ac:spMk id="222" creationId="{00000000-0000-0000-0000-000000000000}"/>
          </ac:spMkLst>
        </pc:spChg>
        <pc:spChg chg="mod">
          <ac:chgData name="Nikolaos Voulgaris" userId="552682f2348a3cfc" providerId="LiveId" clId="{25451AFB-442B-5044-AD22-07F1E9DF463C}" dt="2026-02-25T03:17:25.373" v="337" actId="1038"/>
          <ac:spMkLst>
            <pc:docMk/>
            <pc:sldMk cId="0" sldId="270"/>
            <ac:spMk id="224" creationId="{00000000-0000-0000-0000-000000000000}"/>
          </ac:spMkLst>
        </pc:spChg>
        <pc:picChg chg="add mod">
          <ac:chgData name="Nikolaos Voulgaris" userId="552682f2348a3cfc" providerId="LiveId" clId="{25451AFB-442B-5044-AD22-07F1E9DF463C}" dt="2026-02-25T03:17:08.025" v="312" actId="14100"/>
          <ac:picMkLst>
            <pc:docMk/>
            <pc:sldMk cId="0" sldId="270"/>
            <ac:picMk id="6" creationId="{5D1D074E-4D5E-4ACC-E49F-CDE92FA31735}"/>
          </ac:picMkLst>
        </pc:picChg>
        <pc:cxnChg chg="mod">
          <ac:chgData name="Nikolaos Voulgaris" userId="552682f2348a3cfc" providerId="LiveId" clId="{25451AFB-442B-5044-AD22-07F1E9DF463C}" dt="2026-02-25T03:17:17.830" v="318" actId="1038"/>
          <ac:cxnSpMkLst>
            <pc:docMk/>
            <pc:sldMk cId="0" sldId="270"/>
            <ac:cxnSpMk id="219" creationId="{00000000-0000-0000-0000-000000000000}"/>
          </ac:cxnSpMkLst>
        </pc:cxnChg>
        <pc:cxnChg chg="mod">
          <ac:chgData name="Nikolaos Voulgaris" userId="552682f2348a3cfc" providerId="LiveId" clId="{25451AFB-442B-5044-AD22-07F1E9DF463C}" dt="2026-02-25T03:17:29.156" v="346" actId="1037"/>
          <ac:cxnSpMkLst>
            <pc:docMk/>
            <pc:sldMk cId="0" sldId="270"/>
            <ac:cxnSpMk id="225" creationId="{00000000-0000-0000-0000-000000000000}"/>
          </ac:cxnSpMkLst>
        </pc:cxnChg>
      </pc:sldChg>
      <pc:sldChg chg="modNotes modNotesTx">
        <pc:chgData name="Nikolaos Voulgaris" userId="552682f2348a3cfc" providerId="LiveId" clId="{25451AFB-442B-5044-AD22-07F1E9DF463C}" dt="2026-03-07T14:27:58.722" v="449" actId="20577"/>
        <pc:sldMkLst>
          <pc:docMk/>
          <pc:sldMk cId="0" sldId="271"/>
        </pc:sldMkLst>
      </pc:sldChg>
      <pc:sldChg chg="addSp delSp modSp mod modNotes">
        <pc:chgData name="Nikolaos Voulgaris" userId="552682f2348a3cfc" providerId="LiveId" clId="{25451AFB-442B-5044-AD22-07F1E9DF463C}" dt="2026-02-25T03:18:21.476" v="406" actId="1036"/>
        <pc:sldMkLst>
          <pc:docMk/>
          <pc:sldMk cId="0" sldId="272"/>
        </pc:sldMkLst>
        <pc:spChg chg="mod">
          <ac:chgData name="Nikolaos Voulgaris" userId="552682f2348a3cfc" providerId="LiveId" clId="{25451AFB-442B-5044-AD22-07F1E9DF463C}" dt="2026-02-23T02:10:44.776" v="6"/>
          <ac:spMkLst>
            <pc:docMk/>
            <pc:sldMk cId="0" sldId="272"/>
            <ac:spMk id="236" creationId="{00000000-0000-0000-0000-000000000000}"/>
          </ac:spMkLst>
        </pc:spChg>
        <pc:spChg chg="mod">
          <ac:chgData name="Nikolaos Voulgaris" userId="552682f2348a3cfc" providerId="LiveId" clId="{25451AFB-442B-5044-AD22-07F1E9DF463C}" dt="2026-02-25T03:18:21.476" v="406" actId="1036"/>
          <ac:spMkLst>
            <pc:docMk/>
            <pc:sldMk cId="0" sldId="272"/>
            <ac:spMk id="237" creationId="{00000000-0000-0000-0000-000000000000}"/>
          </ac:spMkLst>
        </pc:spChg>
        <pc:spChg chg="mod">
          <ac:chgData name="Nikolaos Voulgaris" userId="552682f2348a3cfc" providerId="LiveId" clId="{25451AFB-442B-5044-AD22-07F1E9DF463C}" dt="2026-02-25T03:02:55.345" v="297" actId="1035"/>
          <ac:spMkLst>
            <pc:docMk/>
            <pc:sldMk cId="0" sldId="272"/>
            <ac:spMk id="239" creationId="{00000000-0000-0000-0000-000000000000}"/>
          </ac:spMkLst>
        </pc:spChg>
        <pc:picChg chg="add mod modCrop">
          <ac:chgData name="Nikolaos Voulgaris" userId="552682f2348a3cfc" providerId="LiveId" clId="{25451AFB-442B-5044-AD22-07F1E9DF463C}" dt="2026-02-25T03:18:06.796" v="358" actId="1036"/>
          <ac:picMkLst>
            <pc:docMk/>
            <pc:sldMk cId="0" sldId="272"/>
            <ac:picMk id="3" creationId="{1A3C5657-E34C-96C1-1598-061E012ED242}"/>
          </ac:picMkLst>
        </pc:picChg>
        <pc:cxnChg chg="mod">
          <ac:chgData name="Nikolaos Voulgaris" userId="552682f2348a3cfc" providerId="LiveId" clId="{25451AFB-442B-5044-AD22-07F1E9DF463C}" dt="2026-02-25T03:18:21.476" v="406" actId="1036"/>
          <ac:cxnSpMkLst>
            <pc:docMk/>
            <pc:sldMk cId="0" sldId="272"/>
            <ac:cxnSpMk id="240" creationId="{00000000-0000-0000-0000-000000000000}"/>
          </ac:cxnSpMkLst>
        </pc:cxnChg>
      </pc:sldChg>
      <pc:sldChg chg="addSp delSp modSp mod modNotes">
        <pc:chgData name="Nikolaos Voulgaris" userId="552682f2348a3cfc" providerId="LiveId" clId="{25451AFB-442B-5044-AD22-07F1E9DF463C}" dt="2026-02-25T03:20:45.902" v="432" actId="1036"/>
        <pc:sldMkLst>
          <pc:docMk/>
          <pc:sldMk cId="0" sldId="273"/>
        </pc:sldMkLst>
        <pc:spChg chg="mod">
          <ac:chgData name="Nikolaos Voulgaris" userId="552682f2348a3cfc" providerId="LiveId" clId="{25451AFB-442B-5044-AD22-07F1E9DF463C}" dt="2026-02-23T02:10:44.776" v="6"/>
          <ac:spMkLst>
            <pc:docMk/>
            <pc:sldMk cId="0" sldId="273"/>
            <ac:spMk id="245" creationId="{00000000-0000-0000-0000-000000000000}"/>
          </ac:spMkLst>
        </pc:spChg>
        <pc:spChg chg="mod">
          <ac:chgData name="Nikolaos Voulgaris" userId="552682f2348a3cfc" providerId="LiveId" clId="{25451AFB-442B-5044-AD22-07F1E9DF463C}" dt="2026-02-23T02:10:44.776" v="6"/>
          <ac:spMkLst>
            <pc:docMk/>
            <pc:sldMk cId="0" sldId="273"/>
            <ac:spMk id="246" creationId="{00000000-0000-0000-0000-000000000000}"/>
          </ac:spMkLst>
        </pc:spChg>
        <pc:picChg chg="add mod">
          <ac:chgData name="Nikolaos Voulgaris" userId="552682f2348a3cfc" providerId="LiveId" clId="{25451AFB-442B-5044-AD22-07F1E9DF463C}" dt="2026-02-25T03:20:45.902" v="432" actId="1036"/>
          <ac:picMkLst>
            <pc:docMk/>
            <pc:sldMk cId="0" sldId="273"/>
            <ac:picMk id="3" creationId="{3801D10A-30C2-FE3C-A98B-64146400DCA8}"/>
          </ac:picMkLst>
        </pc:picChg>
      </pc:sldChg>
      <pc:sldChg chg="modSp modNotes">
        <pc:chgData name="Nikolaos Voulgaris" userId="552682f2348a3cfc" providerId="LiveId" clId="{25451AFB-442B-5044-AD22-07F1E9DF463C}" dt="2026-02-23T02:10:44.776" v="6"/>
        <pc:sldMkLst>
          <pc:docMk/>
          <pc:sldMk cId="0" sldId="274"/>
        </pc:sldMkLst>
        <pc:spChg chg="mod">
          <ac:chgData name="Nikolaos Voulgaris" userId="552682f2348a3cfc" providerId="LiveId" clId="{25451AFB-442B-5044-AD22-07F1E9DF463C}" dt="2026-02-23T02:10:44.776" v="6"/>
          <ac:spMkLst>
            <pc:docMk/>
            <pc:sldMk cId="0" sldId="274"/>
            <ac:spMk id="252" creationId="{00000000-0000-0000-0000-000000000000}"/>
          </ac:spMkLst>
        </pc:spChg>
        <pc:spChg chg="mod">
          <ac:chgData name="Nikolaos Voulgaris" userId="552682f2348a3cfc" providerId="LiveId" clId="{25451AFB-442B-5044-AD22-07F1E9DF463C}" dt="2026-02-23T02:10:44.776" v="6"/>
          <ac:spMkLst>
            <pc:docMk/>
            <pc:sldMk cId="0" sldId="274"/>
            <ac:spMk id="253" creationId="{00000000-0000-0000-0000-000000000000}"/>
          </ac:spMkLst>
        </pc:spChg>
        <pc:spChg chg="mod">
          <ac:chgData name="Nikolaos Voulgaris" userId="552682f2348a3cfc" providerId="LiveId" clId="{25451AFB-442B-5044-AD22-07F1E9DF463C}" dt="2026-02-23T02:10:44.776" v="6"/>
          <ac:spMkLst>
            <pc:docMk/>
            <pc:sldMk cId="0" sldId="274"/>
            <ac:spMk id="256" creationId="{00000000-0000-0000-0000-000000000000}"/>
          </ac:spMkLst>
        </pc:spChg>
        <pc:spChg chg="mod">
          <ac:chgData name="Nikolaos Voulgaris" userId="552682f2348a3cfc" providerId="LiveId" clId="{25451AFB-442B-5044-AD22-07F1E9DF463C}" dt="2026-02-23T02:10:44.776" v="6"/>
          <ac:spMkLst>
            <pc:docMk/>
            <pc:sldMk cId="0" sldId="274"/>
            <ac:spMk id="258" creationId="{00000000-0000-0000-0000-000000000000}"/>
          </ac:spMkLst>
        </pc:spChg>
        <pc:spChg chg="mod">
          <ac:chgData name="Nikolaos Voulgaris" userId="552682f2348a3cfc" providerId="LiveId" clId="{25451AFB-442B-5044-AD22-07F1E9DF463C}" dt="2026-02-23T02:10:44.776" v="6"/>
          <ac:spMkLst>
            <pc:docMk/>
            <pc:sldMk cId="0" sldId="274"/>
            <ac:spMk id="260" creationId="{00000000-0000-0000-0000-000000000000}"/>
          </ac:spMkLst>
        </pc:spChg>
      </pc:sldChg>
      <pc:sldChg chg="modSp add mod">
        <pc:chgData name="Nikolaos Voulgaris" userId="552682f2348a3cfc" providerId="LiveId" clId="{25451AFB-442B-5044-AD22-07F1E9DF463C}" dt="2026-03-07T14:11:04.078" v="445" actId="1076"/>
        <pc:sldMkLst>
          <pc:docMk/>
          <pc:sldMk cId="722377366" sldId="275"/>
        </pc:sldMkLst>
        <pc:spChg chg="mod">
          <ac:chgData name="Nikolaos Voulgaris" userId="552682f2348a3cfc" providerId="LiveId" clId="{25451AFB-442B-5044-AD22-07F1E9DF463C}" dt="2026-03-07T14:09:28.015" v="434" actId="2711"/>
          <ac:spMkLst>
            <pc:docMk/>
            <pc:sldMk cId="722377366" sldId="275"/>
            <ac:spMk id="2" creationId="{4A517E29-3094-EBF4-B8E0-B380241C90E8}"/>
          </ac:spMkLst>
        </pc:spChg>
        <pc:spChg chg="mod">
          <ac:chgData name="Nikolaos Voulgaris" userId="552682f2348a3cfc" providerId="LiveId" clId="{25451AFB-442B-5044-AD22-07F1E9DF463C}" dt="2026-03-07T14:11:04.078" v="445" actId="1076"/>
          <ac:spMkLst>
            <pc:docMk/>
            <pc:sldMk cId="722377366" sldId="275"/>
            <ac:spMk id="3" creationId="{B88CDE91-0B74-5EBA-8BB3-B6032C93FFC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This video offers a hands-on explanation of how to create a  T E I file. </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If you haven’t prepared Visual Studio Code and the working files required for T E I file creation, please watch “T E I Hands-on: Preparing Visual Studio Code and Project Files” before continuing with this video.</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This video offers a hands-on explanation of how to create a TEI file. </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If you haven’t prepared Visual Studio Code and the working files required for TEI file creation, please watch “TEI Hands-on: Preparing Visual Studio Code and Project Files” before continuing with this video.</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Let’s now convert a poem titled “The Beauty of Nature,” generated by ChatGPT, into T E I format.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First, open </a:t>
            </a:r>
            <a:r>
              <a:rPr lang="en-US" dirty="0" err="1">
                <a:latin typeface="Helvetica" pitchFamily="2" charset="0"/>
                <a:ea typeface="Helvetica Neue"/>
                <a:cs typeface="Helvetica Neue"/>
                <a:sym typeface="Helvetica Neue"/>
              </a:rPr>
              <a:t>sample_poem_EN.txt</a:t>
            </a:r>
            <a:r>
              <a:rPr lang="en-US" dirty="0">
                <a:latin typeface="Helvetica" pitchFamily="2" charset="0"/>
                <a:ea typeface="Helvetica Neue"/>
                <a:cs typeface="Helvetica Neue"/>
                <a:sym typeface="Helvetica Neue"/>
              </a:rPr>
              <a:t> found in the demo folder.</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If you don’t have it yet, please download it into your working folder.</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Let’s now convert a poem titled “The Beauty of Nature,” generated by ChatGPT, into TEI format.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First, open </a:t>
            </a:r>
            <a:r>
              <a:rPr lang="en-US" dirty="0" err="1">
                <a:latin typeface="Helvetica" pitchFamily="2" charset="0"/>
                <a:ea typeface="Helvetica Neue"/>
                <a:cs typeface="Helvetica Neue"/>
                <a:sym typeface="Helvetica Neue"/>
              </a:rPr>
              <a:t>sample_poem_EN.txt</a:t>
            </a:r>
            <a:r>
              <a:rPr lang="en-US" dirty="0">
                <a:latin typeface="Helvetica" pitchFamily="2" charset="0"/>
                <a:ea typeface="Helvetica Neue"/>
                <a:cs typeface="Helvetica Neue"/>
                <a:sym typeface="Helvetica Neue"/>
              </a:rPr>
              <a:t> found in the demo folder.</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If you don’t have it yet, please download it into your working folder.</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lvl="0" indent="0" algn="l" rtl="0">
              <a:lnSpc>
                <a:spcPct val="100000"/>
              </a:lnSpc>
              <a:spcBef>
                <a:spcPts val="0"/>
              </a:spcBef>
              <a:spcAft>
                <a:spcPts val="0"/>
              </a:spcAft>
              <a:buSzPts val="1100"/>
              <a:buNone/>
            </a:pPr>
            <a:r>
              <a:rPr lang="en-US" dirty="0"/>
              <a:t>Now, let’s begin encoding the text in T E I format.</a:t>
            </a:r>
            <a:endParaRPr dirty="0"/>
          </a:p>
          <a:p>
            <a:pPr marL="0" lvl="0" indent="0" algn="l" rtl="0">
              <a:lnSpc>
                <a:spcPct val="100000"/>
              </a:lnSpc>
              <a:spcBef>
                <a:spcPts val="0"/>
              </a:spcBef>
              <a:spcAft>
                <a:spcPts val="0"/>
              </a:spcAft>
              <a:buSzPts val="1100"/>
              <a:buNone/>
            </a:pPr>
            <a:r>
              <a:rPr lang="en-US" dirty="0"/>
              <a:t>First, choose the text you want to digitize. It’s best to start with something simple, like a short poem like the one shown on screen. </a:t>
            </a:r>
            <a:endParaRPr dirty="0"/>
          </a:p>
          <a:p>
            <a:pPr marL="0" lvl="0" indent="0" algn="l" rtl="0">
              <a:lnSpc>
                <a:spcPct val="100000"/>
              </a:lnSpc>
              <a:spcBef>
                <a:spcPts val="0"/>
              </a:spcBef>
              <a:spcAft>
                <a:spcPts val="0"/>
              </a:spcAft>
              <a:buSzPts val="1100"/>
              <a:buNone/>
            </a:pPr>
            <a:r>
              <a:rPr lang="en-US" dirty="0"/>
              <a:t>Once the text is chosen, you’ll create a basic structure. </a:t>
            </a:r>
            <a:endParaRPr dirty="0"/>
          </a:p>
          <a:p>
            <a:pPr marL="0" lvl="0" indent="0" algn="l" rtl="0">
              <a:lnSpc>
                <a:spcPct val="100000"/>
              </a:lnSpc>
              <a:spcBef>
                <a:spcPts val="0"/>
              </a:spcBef>
              <a:spcAft>
                <a:spcPts val="0"/>
              </a:spcAft>
              <a:buSzPts val="1100"/>
              <a:buNone/>
            </a:pPr>
            <a:r>
              <a:rPr lang="en-US" dirty="0"/>
              <a:t>To do this, you’ll need to enclose blocks of text with “tags”, like sandwiching them between markers.  </a:t>
            </a:r>
            <a:endParaRPr dirty="0"/>
          </a:p>
          <a:p>
            <a:pPr marL="0" lvl="0" indent="0" algn="l" rtl="0">
              <a:lnSpc>
                <a:spcPct val="100000"/>
              </a:lnSpc>
              <a:spcBef>
                <a:spcPts val="0"/>
              </a:spcBef>
              <a:spcAft>
                <a:spcPts val="0"/>
              </a:spcAft>
              <a:buSzPts val="1100"/>
              <a:buNone/>
            </a:pPr>
            <a:r>
              <a:rPr lang="en-US" dirty="0"/>
              <a:t>Each block is marked with an opening tag and a closing tag, which includes a slash.</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lvl="0" indent="0" algn="l" rtl="0">
              <a:lnSpc>
                <a:spcPct val="100000"/>
              </a:lnSpc>
              <a:spcBef>
                <a:spcPts val="0"/>
              </a:spcBef>
              <a:spcAft>
                <a:spcPts val="0"/>
              </a:spcAft>
              <a:buSzPts val="1100"/>
              <a:buNone/>
            </a:pPr>
            <a:r>
              <a:rPr lang="en-US" dirty="0"/>
              <a:t>Now, let’s begin encoding the text in TEI format.</a:t>
            </a:r>
            <a:endParaRPr dirty="0"/>
          </a:p>
          <a:p>
            <a:pPr marL="0" lvl="0" indent="0" algn="l" rtl="0">
              <a:lnSpc>
                <a:spcPct val="100000"/>
              </a:lnSpc>
              <a:spcBef>
                <a:spcPts val="0"/>
              </a:spcBef>
              <a:spcAft>
                <a:spcPts val="0"/>
              </a:spcAft>
              <a:buSzPts val="1100"/>
              <a:buNone/>
            </a:pPr>
            <a:r>
              <a:rPr lang="en-US" dirty="0"/>
              <a:t>First, choose the text you want to digitize. It’s best to start with something simple, like a short poem like the one shown on screen. </a:t>
            </a:r>
            <a:endParaRPr dirty="0"/>
          </a:p>
          <a:p>
            <a:pPr marL="0" lvl="0" indent="0" algn="l" rtl="0">
              <a:lnSpc>
                <a:spcPct val="100000"/>
              </a:lnSpc>
              <a:spcBef>
                <a:spcPts val="0"/>
              </a:spcBef>
              <a:spcAft>
                <a:spcPts val="0"/>
              </a:spcAft>
              <a:buSzPts val="1100"/>
              <a:buNone/>
            </a:pPr>
            <a:r>
              <a:rPr lang="en-US" dirty="0"/>
              <a:t>Once the text is chosen, you’ll create a basic structure. </a:t>
            </a:r>
            <a:endParaRPr dirty="0"/>
          </a:p>
          <a:p>
            <a:pPr marL="0" lvl="0" indent="0" algn="l" rtl="0">
              <a:lnSpc>
                <a:spcPct val="100000"/>
              </a:lnSpc>
              <a:spcBef>
                <a:spcPts val="0"/>
              </a:spcBef>
              <a:spcAft>
                <a:spcPts val="0"/>
              </a:spcAft>
              <a:buSzPts val="1100"/>
              <a:buNone/>
            </a:pPr>
            <a:r>
              <a:rPr lang="en-US" dirty="0"/>
              <a:t>To do this, you’ll need to enclose blocks of text with “tags”, like sandwiching them between markers.  </a:t>
            </a:r>
            <a:endParaRPr dirty="0"/>
          </a:p>
          <a:p>
            <a:pPr marL="0" lvl="0" indent="0" algn="l" rtl="0">
              <a:lnSpc>
                <a:spcPct val="100000"/>
              </a:lnSpc>
              <a:spcBef>
                <a:spcPts val="0"/>
              </a:spcBef>
              <a:spcAft>
                <a:spcPts val="0"/>
              </a:spcAft>
              <a:buSzPts val="1100"/>
              <a:buNone/>
            </a:pPr>
            <a:r>
              <a:rPr lang="en-US" dirty="0"/>
              <a:t>Each block is marked with an opening tag and a closing tag, which includes a slash.</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lvl="0" indent="0" algn="l" rtl="0">
              <a:lnSpc>
                <a:spcPct val="100000"/>
              </a:lnSpc>
              <a:spcBef>
                <a:spcPts val="0"/>
              </a:spcBef>
              <a:spcAft>
                <a:spcPts val="0"/>
              </a:spcAft>
              <a:buClr>
                <a:schemeClr val="dk1"/>
              </a:buClr>
              <a:buSzPts val="1100"/>
              <a:buFont typeface="Arial"/>
              <a:buNone/>
            </a:pPr>
            <a:r>
              <a:rPr lang="en-US" dirty="0"/>
              <a:t>First, let’s wrap the entire document using the T E I tag.</a:t>
            </a:r>
            <a:endParaRPr dirty="0"/>
          </a:p>
          <a:p>
            <a:pPr marL="0" lvl="0" indent="0" algn="l" rtl="0">
              <a:lnSpc>
                <a:spcPct val="100000"/>
              </a:lnSpc>
              <a:spcBef>
                <a:spcPts val="0"/>
              </a:spcBef>
              <a:spcAft>
                <a:spcPts val="0"/>
              </a:spcAft>
              <a:buClr>
                <a:schemeClr val="dk1"/>
              </a:buClr>
              <a:buSzPts val="1100"/>
              <a:buFont typeface="Arial"/>
              <a:buNone/>
            </a:pPr>
            <a:r>
              <a:rPr lang="en-US" dirty="0"/>
              <a:t>Next, enclose the bibliographic information, such as the title and author name, using the t e </a:t>
            </a:r>
            <a:r>
              <a:rPr lang="en-US" dirty="0" err="1"/>
              <a:t>i</a:t>
            </a:r>
            <a:r>
              <a:rPr lang="en-US" dirty="0"/>
              <a:t> Header tag.</a:t>
            </a:r>
            <a:endParaRPr dirty="0"/>
          </a:p>
          <a:p>
            <a:pPr marL="0" lvl="0" indent="0" algn="l" rtl="0">
              <a:lnSpc>
                <a:spcPct val="100000"/>
              </a:lnSpc>
              <a:spcBef>
                <a:spcPts val="0"/>
              </a:spcBef>
              <a:spcAft>
                <a:spcPts val="0"/>
              </a:spcAft>
              <a:buClr>
                <a:schemeClr val="dk1"/>
              </a:buClr>
              <a:buSzPts val="1100"/>
              <a:buFont typeface="Arial"/>
              <a:buNone/>
            </a:pPr>
            <a:r>
              <a:rPr lang="en-US" dirty="0"/>
              <a:t>This bibliographic information is also called metadata, meaning data that summarizes the document.</a:t>
            </a:r>
            <a:endParaRPr dirty="0"/>
          </a:p>
          <a:p>
            <a:pPr marL="0" lvl="0" indent="0" algn="l" rtl="0">
              <a:lnSpc>
                <a:spcPct val="100000"/>
              </a:lnSpc>
              <a:spcBef>
                <a:spcPts val="0"/>
              </a:spcBef>
              <a:spcAft>
                <a:spcPts val="0"/>
              </a:spcAft>
              <a:buClr>
                <a:schemeClr val="dk1"/>
              </a:buClr>
              <a:buSzPts val="1100"/>
              <a:buFont typeface="Arial"/>
              <a:buNone/>
            </a:pPr>
            <a:r>
              <a:rPr lang="en-US" dirty="0"/>
              <a:t>More specifically, it includes things like the document’s title, how it was created, terms of use, and copyright details.</a:t>
            </a:r>
            <a:endParaRPr dirty="0"/>
          </a:p>
          <a:p>
            <a:pPr marL="0" lvl="0" indent="0" algn="l" rtl="0">
              <a:lnSpc>
                <a:spcPct val="100000"/>
              </a:lnSpc>
              <a:spcBef>
                <a:spcPts val="0"/>
              </a:spcBef>
              <a:spcAft>
                <a:spcPts val="0"/>
              </a:spcAft>
              <a:buClr>
                <a:schemeClr val="dk1"/>
              </a:buClr>
              <a:buSzPts val="1100"/>
              <a:buFont typeface="Arial"/>
              <a:buNone/>
            </a:pPr>
            <a:r>
              <a:rPr lang="en-US" dirty="0"/>
              <a:t>Metadata helps with document management, search, and usage, just like when you look for a book in a library.</a:t>
            </a:r>
            <a:endParaRPr dirty="0"/>
          </a:p>
          <a:p>
            <a:pPr marL="0" lvl="0" indent="0" algn="l" rtl="0">
              <a:lnSpc>
                <a:spcPct val="100000"/>
              </a:lnSpc>
              <a:spcBef>
                <a:spcPts val="0"/>
              </a:spcBef>
              <a:spcAft>
                <a:spcPts val="0"/>
              </a:spcAft>
              <a:buClr>
                <a:schemeClr val="dk1"/>
              </a:buClr>
              <a:buSzPts val="1100"/>
              <a:buFont typeface="Arial"/>
              <a:buNone/>
            </a:pPr>
            <a:r>
              <a:rPr lang="en-US" dirty="0"/>
              <a:t>Then, wrap the actual main text using the text tag.</a:t>
            </a:r>
            <a:endParaRPr dirty="0"/>
          </a:p>
          <a:p>
            <a:pPr marL="0" lvl="0" indent="0" algn="l" rtl="0">
              <a:lnSpc>
                <a:spcPct val="100000"/>
              </a:lnSpc>
              <a:spcBef>
                <a:spcPts val="0"/>
              </a:spcBef>
              <a:spcAft>
                <a:spcPts val="0"/>
              </a:spcAft>
              <a:buClr>
                <a:schemeClr val="dk1"/>
              </a:buClr>
              <a:buSzPts val="1100"/>
              <a:buFont typeface="Arial"/>
              <a:buNone/>
            </a:pPr>
            <a:r>
              <a:rPr lang="en-US" dirty="0"/>
              <a:t>In short, both t e </a:t>
            </a:r>
            <a:r>
              <a:rPr lang="en-US" dirty="0" err="1"/>
              <a:t>i</a:t>
            </a:r>
            <a:r>
              <a:rPr lang="en-US" dirty="0"/>
              <a:t> Header and text are contained within the T E I tag.</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lvl="0" indent="0" algn="l" rtl="0">
              <a:lnSpc>
                <a:spcPct val="100000"/>
              </a:lnSpc>
              <a:spcBef>
                <a:spcPts val="0"/>
              </a:spcBef>
              <a:spcAft>
                <a:spcPts val="0"/>
              </a:spcAft>
              <a:buClr>
                <a:schemeClr val="dk1"/>
              </a:buClr>
              <a:buSzPts val="1100"/>
              <a:buFont typeface="Arial"/>
              <a:buNone/>
            </a:pPr>
            <a:r>
              <a:rPr lang="en-US" dirty="0"/>
              <a:t>First, let’s wrap the entire document using the &lt;TEI&gt; tag.</a:t>
            </a:r>
            <a:endParaRPr dirty="0"/>
          </a:p>
          <a:p>
            <a:pPr marL="0" lvl="0" indent="0" algn="l" rtl="0">
              <a:lnSpc>
                <a:spcPct val="100000"/>
              </a:lnSpc>
              <a:spcBef>
                <a:spcPts val="0"/>
              </a:spcBef>
              <a:spcAft>
                <a:spcPts val="0"/>
              </a:spcAft>
              <a:buSzPts val="1100"/>
              <a:buNone/>
            </a:pPr>
            <a:r>
              <a:rPr lang="en-US" dirty="0"/>
              <a:t>Next, enclose the bibliographic information, such as the title and author name, using the &lt;</a:t>
            </a:r>
            <a:r>
              <a:rPr lang="en-US" dirty="0" err="1"/>
              <a:t>teiHeader</a:t>
            </a:r>
            <a:r>
              <a:rPr lang="en-US" dirty="0"/>
              <a:t>&gt; tag.</a:t>
            </a:r>
            <a:endParaRPr dirty="0"/>
          </a:p>
          <a:p>
            <a:pPr marL="0" lvl="0" indent="0" algn="l" rtl="0">
              <a:lnSpc>
                <a:spcPct val="100000"/>
              </a:lnSpc>
              <a:spcBef>
                <a:spcPts val="0"/>
              </a:spcBef>
              <a:spcAft>
                <a:spcPts val="0"/>
              </a:spcAft>
              <a:buSzPts val="1100"/>
              <a:buNone/>
            </a:pPr>
            <a:r>
              <a:rPr lang="en-US" dirty="0"/>
              <a:t>This bibliographic information is also called metadata, meaning data that summarizes the document.</a:t>
            </a:r>
            <a:endParaRPr dirty="0"/>
          </a:p>
          <a:p>
            <a:pPr marL="0" lvl="0" indent="0" algn="l" rtl="0">
              <a:lnSpc>
                <a:spcPct val="100000"/>
              </a:lnSpc>
              <a:spcBef>
                <a:spcPts val="0"/>
              </a:spcBef>
              <a:spcAft>
                <a:spcPts val="0"/>
              </a:spcAft>
              <a:buSzPts val="1100"/>
              <a:buNone/>
            </a:pPr>
            <a:r>
              <a:rPr lang="en-US" dirty="0"/>
              <a:t>More specifically, it includes things like the document’s title, how it was created, terms of use, and copyright details.</a:t>
            </a:r>
            <a:endParaRPr dirty="0"/>
          </a:p>
          <a:p>
            <a:pPr marL="0" lvl="0" indent="0" algn="l" rtl="0">
              <a:lnSpc>
                <a:spcPct val="100000"/>
              </a:lnSpc>
              <a:spcBef>
                <a:spcPts val="0"/>
              </a:spcBef>
              <a:spcAft>
                <a:spcPts val="0"/>
              </a:spcAft>
              <a:buSzPts val="1100"/>
              <a:buNone/>
            </a:pPr>
            <a:r>
              <a:rPr lang="en-US" dirty="0"/>
              <a:t>Metadata helps with document management, search, and usage, just like when you look for a book in a library.</a:t>
            </a:r>
            <a:endParaRPr dirty="0"/>
          </a:p>
          <a:p>
            <a:pPr marL="0" lvl="0" indent="0" algn="l" rtl="0">
              <a:lnSpc>
                <a:spcPct val="100000"/>
              </a:lnSpc>
              <a:spcBef>
                <a:spcPts val="0"/>
              </a:spcBef>
              <a:spcAft>
                <a:spcPts val="0"/>
              </a:spcAft>
              <a:buSzPts val="1100"/>
              <a:buNone/>
            </a:pPr>
            <a:r>
              <a:rPr lang="en-US" dirty="0"/>
              <a:t>Then, wrap the actual main text using the &lt;text&gt; tag.</a:t>
            </a:r>
            <a:endParaRPr dirty="0"/>
          </a:p>
          <a:p>
            <a:pPr marL="0" lvl="0" indent="0" algn="l" rtl="0">
              <a:lnSpc>
                <a:spcPct val="100000"/>
              </a:lnSpc>
              <a:spcBef>
                <a:spcPts val="0"/>
              </a:spcBef>
              <a:spcAft>
                <a:spcPts val="0"/>
              </a:spcAft>
              <a:buSzPts val="1100"/>
              <a:buNone/>
            </a:pPr>
            <a:r>
              <a:rPr lang="en-US" dirty="0"/>
              <a:t>In short, both &lt;</a:t>
            </a:r>
            <a:r>
              <a:rPr lang="en-US" dirty="0" err="1"/>
              <a:t>teiHeader</a:t>
            </a:r>
            <a:r>
              <a:rPr lang="en-US" dirty="0"/>
              <a:t>&gt; and &lt;text&gt; are contained within the &lt;TEI&gt; tag.</a:t>
            </a:r>
            <a:endParaRPr dirty="0"/>
          </a:p>
          <a:p>
            <a:pPr marL="0" lvl="0" indent="0" algn="l" rtl="0">
              <a:lnSpc>
                <a:spcPct val="100000"/>
              </a:lnSpc>
              <a:spcBef>
                <a:spcPts val="0"/>
              </a:spcBef>
              <a:spcAft>
                <a:spcPts val="0"/>
              </a:spcAft>
              <a:buSzPts val="1100"/>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Next, lets begin tagging the selected text.</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As much as possible, choose tag types based on the T E I Guidelines.</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That said, the Guidelines are quite complex, so first check what genre your text is closest to, and look for useful examples in the Guidelines.</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In this case, since the text is a passage of poetry, it’s best to refer to section 6, “verse”.</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Next, lets begin tagging the selected text.</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As much as possible, choose tag types based on the TEI Guidelines.</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That said, the Guidelines are quite complex, so first check what genre your text is closest to, and look for useful examples in the Guidelines.</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In this case, since the text is a passage of poetry, it’s best to refer to section 6, “verse”.</a:t>
            </a:r>
            <a:endParaRPr dirty="0"/>
          </a:p>
          <a:p>
            <a:pPr marL="0" marR="0" lvl="0" indent="0" algn="l" rtl="0">
              <a:lnSpc>
                <a:spcPct val="100000"/>
              </a:lnSpc>
              <a:spcBef>
                <a:spcPts val="0"/>
              </a:spcBef>
              <a:spcAft>
                <a:spcPts val="0"/>
              </a:spcAft>
              <a:buClr>
                <a:srgbClr val="000000"/>
              </a:buClr>
              <a:buSzPts val="1100"/>
              <a:buFont typeface="Arial"/>
              <a:buNone/>
            </a:pPr>
            <a:r>
              <a:rPr lang="en-US" sz="1100" u="none" dirty="0">
                <a:solidFill>
                  <a:schemeClr val="hlink"/>
                </a:solidFill>
              </a:rPr>
              <a:t>https://</a:t>
            </a:r>
            <a:r>
              <a:rPr lang="en-US" sz="1100" u="none" dirty="0" err="1">
                <a:solidFill>
                  <a:schemeClr val="hlink"/>
                </a:solidFill>
              </a:rPr>
              <a:t>tei-c.org</a:t>
            </a:r>
            <a:r>
              <a:rPr lang="en-US" sz="1100" u="none" dirty="0">
                <a:solidFill>
                  <a:schemeClr val="hlink"/>
                </a:solidFill>
              </a:rPr>
              <a:t>/release/doc/tei-p5-doc/</a:t>
            </a:r>
            <a:r>
              <a:rPr lang="en-US" sz="1100" u="none" dirty="0" err="1">
                <a:solidFill>
                  <a:schemeClr val="hlink"/>
                </a:solidFill>
              </a:rPr>
              <a:t>en</a:t>
            </a:r>
            <a:r>
              <a:rPr lang="en-US" sz="1100" u="none" dirty="0">
                <a:solidFill>
                  <a:schemeClr val="hlink"/>
                </a:solidFill>
              </a:rPr>
              <a:t>/html/</a:t>
            </a:r>
            <a:r>
              <a:rPr lang="en-US" sz="1100" u="none" dirty="0" err="1">
                <a:solidFill>
                  <a:schemeClr val="hlink"/>
                </a:solidFill>
              </a:rPr>
              <a:t>index.html</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lvl="0" indent="0" algn="l" rtl="0">
              <a:lnSpc>
                <a:spcPct val="100000"/>
              </a:lnSpc>
              <a:spcBef>
                <a:spcPts val="0"/>
              </a:spcBef>
              <a:spcAft>
                <a:spcPts val="0"/>
              </a:spcAft>
              <a:buSzPts val="1100"/>
              <a:buNone/>
            </a:pPr>
            <a:r>
              <a:rPr lang="en-US" b="0" dirty="0"/>
              <a:t>Now, please open the sample T E I file.</a:t>
            </a:r>
            <a:endParaRPr dirty="0"/>
          </a:p>
          <a:p>
            <a:pPr marL="0" lvl="0" indent="0" algn="l" rtl="0">
              <a:lnSpc>
                <a:spcPct val="100000"/>
              </a:lnSpc>
              <a:spcBef>
                <a:spcPts val="0"/>
              </a:spcBef>
              <a:spcAft>
                <a:spcPts val="0"/>
              </a:spcAft>
              <a:buSzPts val="1100"/>
              <a:buNone/>
            </a:pPr>
            <a:r>
              <a:rPr lang="en-US" b="0" dirty="0"/>
              <a:t>Actually, “The Beauty of Nature” already has the T E I version prepared.</a:t>
            </a:r>
            <a:endParaRPr dirty="0"/>
          </a:p>
          <a:p>
            <a:pPr marL="0" lvl="0" indent="0" algn="l" rtl="0">
              <a:lnSpc>
                <a:spcPct val="100000"/>
              </a:lnSpc>
              <a:spcBef>
                <a:spcPts val="0"/>
              </a:spcBef>
              <a:spcAft>
                <a:spcPts val="0"/>
              </a:spcAft>
              <a:buSzPts val="1100"/>
              <a:buNone/>
            </a:pPr>
            <a:r>
              <a:rPr lang="en-US" b="0" dirty="0"/>
              <a:t>So go ahead and open my First T e </a:t>
            </a:r>
            <a:r>
              <a:rPr lang="en-US" b="0" dirty="0" err="1"/>
              <a:t>i</a:t>
            </a:r>
            <a:r>
              <a:rPr lang="en-US" b="0" dirty="0"/>
              <a:t> File _ </a:t>
            </a:r>
            <a:r>
              <a:rPr lang="en-US" b="0" dirty="0" err="1"/>
              <a:t>en</a:t>
            </a:r>
            <a:r>
              <a:rPr lang="en-US" b="0" dirty="0"/>
              <a:t>, as well.</a:t>
            </a:r>
            <a:endParaRPr dirty="0"/>
          </a:p>
          <a:p>
            <a:pPr marL="0" lvl="0" indent="0" algn="l" rtl="0">
              <a:lnSpc>
                <a:spcPct val="100000"/>
              </a:lnSpc>
              <a:spcBef>
                <a:spcPts val="0"/>
              </a:spcBef>
              <a:spcAft>
                <a:spcPts val="0"/>
              </a:spcAft>
              <a:buSzPts val="1100"/>
              <a:buNone/>
            </a:pPr>
            <a:r>
              <a:rPr lang="en-US" b="0" dirty="0"/>
              <a:t>If you’re unsure at any point, use this example as a reference.</a:t>
            </a:r>
            <a:endParaRPr dirty="0"/>
          </a:p>
          <a:p>
            <a:pPr marL="0" lvl="0" indent="0" algn="l" rtl="0">
              <a:lnSpc>
                <a:spcPct val="100000"/>
              </a:lnSpc>
              <a:spcBef>
                <a:spcPts val="0"/>
              </a:spcBef>
              <a:spcAft>
                <a:spcPts val="0"/>
              </a:spcAft>
              <a:buSzPts val="1100"/>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lvl="0" indent="0" algn="l" rtl="0">
              <a:lnSpc>
                <a:spcPct val="100000"/>
              </a:lnSpc>
              <a:spcBef>
                <a:spcPts val="0"/>
              </a:spcBef>
              <a:spcAft>
                <a:spcPts val="0"/>
              </a:spcAft>
              <a:buSzPts val="1100"/>
              <a:buNone/>
            </a:pPr>
            <a:r>
              <a:rPr lang="en-US" b="0" dirty="0"/>
              <a:t>Now, please open the sample TEI file.</a:t>
            </a:r>
            <a:endParaRPr dirty="0"/>
          </a:p>
          <a:p>
            <a:pPr marL="0" lvl="0" indent="0" algn="l" rtl="0">
              <a:lnSpc>
                <a:spcPct val="100000"/>
              </a:lnSpc>
              <a:spcBef>
                <a:spcPts val="0"/>
              </a:spcBef>
              <a:spcAft>
                <a:spcPts val="0"/>
              </a:spcAft>
              <a:buSzPts val="1100"/>
              <a:buNone/>
            </a:pPr>
            <a:r>
              <a:rPr lang="en-US" b="0" dirty="0"/>
              <a:t>Actually, “The Beauty of Nature” already has a TEI version prepared.</a:t>
            </a:r>
            <a:endParaRPr dirty="0"/>
          </a:p>
          <a:p>
            <a:pPr marL="0" lvl="0" indent="0" algn="l" rtl="0">
              <a:lnSpc>
                <a:spcPct val="100000"/>
              </a:lnSpc>
              <a:spcBef>
                <a:spcPts val="0"/>
              </a:spcBef>
              <a:spcAft>
                <a:spcPts val="0"/>
              </a:spcAft>
              <a:buSzPts val="1100"/>
              <a:buNone/>
            </a:pPr>
            <a:r>
              <a:rPr lang="en-US" b="0" dirty="0"/>
              <a:t>So go ahead and open </a:t>
            </a:r>
            <a:r>
              <a:rPr lang="en-US" b="0" dirty="0" err="1"/>
              <a:t>myFirstTeiFile_en.xml</a:t>
            </a:r>
            <a:r>
              <a:rPr lang="en-US" b="0" dirty="0"/>
              <a:t> as well.</a:t>
            </a:r>
            <a:endParaRPr dirty="0"/>
          </a:p>
          <a:p>
            <a:pPr marL="0" lvl="0" indent="0" algn="l" rtl="0">
              <a:lnSpc>
                <a:spcPct val="100000"/>
              </a:lnSpc>
              <a:spcBef>
                <a:spcPts val="0"/>
              </a:spcBef>
              <a:spcAft>
                <a:spcPts val="0"/>
              </a:spcAft>
              <a:buSzPts val="1100"/>
              <a:buNone/>
            </a:pPr>
            <a:r>
              <a:rPr lang="en-US" b="0" dirty="0"/>
              <a:t>If you’re unsure at any point, use this example as a reference.</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b="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lvl="0" indent="0" algn="l" rtl="0">
              <a:lnSpc>
                <a:spcPct val="100000"/>
              </a:lnSpc>
              <a:spcBef>
                <a:spcPts val="0"/>
              </a:spcBef>
              <a:spcAft>
                <a:spcPts val="0"/>
              </a:spcAft>
              <a:buSzPts val="1100"/>
              <a:buNone/>
            </a:pPr>
            <a:r>
              <a:rPr lang="en-US" dirty="0"/>
              <a:t>Let’s take another look at the text tag, which represents the main body of the poem.</a:t>
            </a:r>
            <a:endParaRPr dirty="0"/>
          </a:p>
          <a:p>
            <a:pPr marL="0" lvl="0" indent="0" algn="l" rtl="0">
              <a:lnSpc>
                <a:spcPct val="100000"/>
              </a:lnSpc>
              <a:spcBef>
                <a:spcPts val="0"/>
              </a:spcBef>
              <a:spcAft>
                <a:spcPts val="0"/>
              </a:spcAft>
              <a:buSzPts val="1100"/>
              <a:buNone/>
            </a:pPr>
            <a:r>
              <a:rPr lang="en-US" dirty="0"/>
              <a:t>This poem begins with a heading, “Prologue,” followed by a single complete sentence that starts with, “A beautiful.”</a:t>
            </a:r>
            <a:endParaRPr dirty="0"/>
          </a:p>
          <a:p>
            <a:pPr marL="0" lvl="0" indent="0" algn="l" rtl="0">
              <a:lnSpc>
                <a:spcPct val="100000"/>
              </a:lnSpc>
              <a:spcBef>
                <a:spcPts val="0"/>
              </a:spcBef>
              <a:spcAft>
                <a:spcPts val="0"/>
              </a:spcAft>
              <a:buSzPts val="1100"/>
              <a:buNone/>
            </a:pPr>
            <a:r>
              <a:rPr lang="en-US" dirty="0"/>
              <a:t>After a blank line, three poetic fragments are presented across three lines.</a:t>
            </a:r>
            <a:endParaRPr dirty="0"/>
          </a:p>
          <a:p>
            <a:pPr marL="0" lvl="0" indent="0" algn="l" rtl="0">
              <a:lnSpc>
                <a:spcPct val="100000"/>
              </a:lnSpc>
              <a:spcBef>
                <a:spcPts val="0"/>
              </a:spcBef>
              <a:spcAft>
                <a:spcPts val="0"/>
              </a:spcAft>
              <a:buSzPts val="1100"/>
              <a:buNone/>
            </a:pPr>
            <a:r>
              <a:rPr lang="en-US" dirty="0"/>
              <a:t>The T E I Guidelines recommend enclosing the whole body in a body tag first.</a:t>
            </a:r>
            <a:endParaRPr dirty="0"/>
          </a:p>
          <a:p>
            <a:pPr marL="0" lvl="0" indent="0" algn="l" rtl="0">
              <a:lnSpc>
                <a:spcPct val="100000"/>
              </a:lnSpc>
              <a:spcBef>
                <a:spcPts val="0"/>
              </a:spcBef>
              <a:spcAft>
                <a:spcPts val="0"/>
              </a:spcAft>
              <a:buSzPts val="1100"/>
              <a:buNone/>
            </a:pPr>
            <a:r>
              <a:rPr lang="en-US" dirty="0"/>
              <a:t>For structuring poems, refer to the “verse” section of the Guidelines: use head for headings, p for complete sentences, l for poetic lines or sentence fragments, and lg to group lines into stanzas.</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lvl="0" indent="0" algn="l" rtl="0">
              <a:lnSpc>
                <a:spcPct val="100000"/>
              </a:lnSpc>
              <a:spcBef>
                <a:spcPts val="0"/>
              </a:spcBef>
              <a:spcAft>
                <a:spcPts val="0"/>
              </a:spcAft>
              <a:buSzPts val="1100"/>
              <a:buNone/>
            </a:pPr>
            <a:r>
              <a:rPr lang="en-US" dirty="0"/>
              <a:t>Let’s take another look at the &lt;text&gt; tag, which represents the main body of the poem.</a:t>
            </a:r>
            <a:endParaRPr dirty="0"/>
          </a:p>
          <a:p>
            <a:pPr marL="0" lvl="0" indent="0" algn="l" rtl="0">
              <a:lnSpc>
                <a:spcPct val="100000"/>
              </a:lnSpc>
              <a:spcBef>
                <a:spcPts val="0"/>
              </a:spcBef>
              <a:spcAft>
                <a:spcPts val="0"/>
              </a:spcAft>
              <a:buSzPts val="1100"/>
              <a:buNone/>
            </a:pPr>
            <a:r>
              <a:rPr lang="en-US" dirty="0"/>
              <a:t>This poem begins with a heading, “Prologue,” followed by a single complete sentence that starts with “A beautiful.”</a:t>
            </a:r>
            <a:endParaRPr dirty="0"/>
          </a:p>
          <a:p>
            <a:pPr marL="0" lvl="0" indent="0" algn="l" rtl="0">
              <a:lnSpc>
                <a:spcPct val="100000"/>
              </a:lnSpc>
              <a:spcBef>
                <a:spcPts val="0"/>
              </a:spcBef>
              <a:spcAft>
                <a:spcPts val="0"/>
              </a:spcAft>
              <a:buSzPts val="1100"/>
              <a:buNone/>
            </a:pPr>
            <a:r>
              <a:rPr lang="en-US" dirty="0"/>
              <a:t>After a blank line, three poetic fragments are presented across three lines.</a:t>
            </a:r>
            <a:endParaRPr dirty="0"/>
          </a:p>
          <a:p>
            <a:pPr marL="0" lvl="0" indent="0" algn="l" rtl="0">
              <a:lnSpc>
                <a:spcPct val="100000"/>
              </a:lnSpc>
              <a:spcBef>
                <a:spcPts val="0"/>
              </a:spcBef>
              <a:spcAft>
                <a:spcPts val="0"/>
              </a:spcAft>
              <a:buSzPts val="1100"/>
              <a:buNone/>
            </a:pPr>
            <a:r>
              <a:rPr lang="en-US" dirty="0"/>
              <a:t>The TEI Guidelines recommend enclosing the whole body in a &lt;body&gt; tag first.</a:t>
            </a:r>
            <a:endParaRPr dirty="0"/>
          </a:p>
          <a:p>
            <a:pPr marL="0" lvl="0" indent="0" algn="l" rtl="0">
              <a:lnSpc>
                <a:spcPct val="100000"/>
              </a:lnSpc>
              <a:spcBef>
                <a:spcPts val="0"/>
              </a:spcBef>
              <a:spcAft>
                <a:spcPts val="0"/>
              </a:spcAft>
              <a:buSzPts val="1100"/>
              <a:buNone/>
            </a:pPr>
            <a:r>
              <a:rPr lang="en-US" dirty="0"/>
              <a:t>For structuring poems, refer to the “verse” section of the Guidelines: use &lt;head&gt; for headings, &lt;p&gt; for complete sentences, &lt;l&gt; for poetic lines or sentence fragments, and &lt;lg&gt; to group lines into stanzas.</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lvl="0" indent="0" algn="l" rtl="0">
              <a:lnSpc>
                <a:spcPct val="100000"/>
              </a:lnSpc>
              <a:spcBef>
                <a:spcPts val="0"/>
              </a:spcBef>
              <a:spcAft>
                <a:spcPts val="0"/>
              </a:spcAft>
              <a:buSzPts val="1100"/>
              <a:buNone/>
            </a:pPr>
            <a:r>
              <a:rPr lang="en-US" dirty="0"/>
              <a:t>We add tags to specific text segments so that we can later classify or extract them based on those tags.</a:t>
            </a:r>
            <a:endParaRPr dirty="0"/>
          </a:p>
          <a:p>
            <a:pPr marL="0" lvl="0" indent="0" algn="l" rtl="0">
              <a:lnSpc>
                <a:spcPct val="100000"/>
              </a:lnSpc>
              <a:spcBef>
                <a:spcPts val="0"/>
              </a:spcBef>
              <a:spcAft>
                <a:spcPts val="0"/>
              </a:spcAft>
              <a:buSzPts val="1100"/>
              <a:buNone/>
            </a:pPr>
            <a:r>
              <a:rPr lang="en-US" dirty="0"/>
              <a:t>For example, after the prologue comes Chapter 1.</a:t>
            </a:r>
            <a:endParaRPr dirty="0"/>
          </a:p>
          <a:p>
            <a:pPr marL="0" lvl="0" indent="0" algn="l" rtl="0">
              <a:lnSpc>
                <a:spcPct val="100000"/>
              </a:lnSpc>
              <a:spcBef>
                <a:spcPts val="0"/>
              </a:spcBef>
              <a:spcAft>
                <a:spcPts val="0"/>
              </a:spcAft>
              <a:buSzPts val="1100"/>
              <a:buNone/>
            </a:pPr>
            <a:r>
              <a:rPr lang="en-US" dirty="0"/>
              <a:t>To distinguish between chapters, we’ll use the div tag, which indicates section divisions.</a:t>
            </a:r>
            <a:endParaRPr dirty="0"/>
          </a:p>
          <a:p>
            <a:pPr marL="0" lvl="0" indent="0" algn="l" rtl="0">
              <a:lnSpc>
                <a:spcPct val="100000"/>
              </a:lnSpc>
              <a:spcBef>
                <a:spcPts val="0"/>
              </a:spcBef>
              <a:spcAft>
                <a:spcPts val="0"/>
              </a:spcAft>
              <a:buSzPts val="1100"/>
              <a:buNone/>
            </a:pPr>
            <a:r>
              <a:rPr lang="en-US" dirty="0"/>
              <a:t>Since the poem is divided into chapters, we’ll wrap each chapter in a div tag.</a:t>
            </a:r>
            <a:endParaRPr dirty="0"/>
          </a:p>
          <a:p>
            <a:pPr marL="0" lvl="0" indent="0" algn="l" rtl="0">
              <a:lnSpc>
                <a:spcPct val="100000"/>
              </a:lnSpc>
              <a:spcBef>
                <a:spcPts val="0"/>
              </a:spcBef>
              <a:spcAft>
                <a:spcPts val="0"/>
              </a:spcAft>
              <a:buSzPts val="1100"/>
              <a:buNone/>
            </a:pPr>
            <a:r>
              <a:rPr lang="en-US" dirty="0"/>
              <a:t>Because the chapters follow a set order, we’ll also assign a type and number to each div using attributes.</a:t>
            </a:r>
            <a:endParaRPr dirty="0"/>
          </a:p>
          <a:p>
            <a:pPr marL="0" lvl="0" indent="0" algn="l" rtl="0">
              <a:lnSpc>
                <a:spcPct val="100000"/>
              </a:lnSpc>
              <a:spcBef>
                <a:spcPts val="0"/>
              </a:spcBef>
              <a:spcAft>
                <a:spcPts val="0"/>
              </a:spcAft>
              <a:buSzPts val="1100"/>
              <a:buNone/>
            </a:pPr>
            <a:r>
              <a:rPr lang="en-US" dirty="0"/>
              <a:t>In the code shown, these are the type, and, n, attributes.</a:t>
            </a:r>
            <a:endParaRPr dirty="0"/>
          </a:p>
          <a:p>
            <a:pPr marL="0" lvl="0" indent="0" algn="l" rtl="0">
              <a:lnSpc>
                <a:spcPct val="100000"/>
              </a:lnSpc>
              <a:spcBef>
                <a:spcPts val="0"/>
              </a:spcBef>
              <a:spcAft>
                <a:spcPts val="0"/>
              </a:spcAft>
              <a:buSzPts val="1100"/>
              <a:buNone/>
            </a:pPr>
            <a:r>
              <a:rPr lang="en-US" dirty="0"/>
              <a:t>For example, even within the same species of humans, each person is distinguished by name.</a:t>
            </a:r>
            <a:endParaRPr dirty="0"/>
          </a:p>
          <a:p>
            <a:pPr marL="0" lvl="0" indent="0" algn="l" rtl="0">
              <a:lnSpc>
                <a:spcPct val="100000"/>
              </a:lnSpc>
              <a:spcBef>
                <a:spcPts val="0"/>
              </a:spcBef>
              <a:spcAft>
                <a:spcPts val="0"/>
              </a:spcAft>
              <a:buSzPts val="1100"/>
              <a:buNone/>
            </a:pPr>
            <a:r>
              <a:rPr lang="en-US" dirty="0"/>
              <a:t>Likewise, tags can be given unique properties, or attributes, to differentiate them.</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lvl="0" indent="0" algn="l" rtl="0">
              <a:lnSpc>
                <a:spcPct val="100000"/>
              </a:lnSpc>
              <a:spcBef>
                <a:spcPts val="0"/>
              </a:spcBef>
              <a:spcAft>
                <a:spcPts val="0"/>
              </a:spcAft>
              <a:buSzPts val="1100"/>
              <a:buNone/>
            </a:pPr>
            <a:r>
              <a:rPr lang="en-US" dirty="0"/>
              <a:t>We add tags to specific text segments so that we can later classify or extract them based on those tags.</a:t>
            </a:r>
            <a:endParaRPr dirty="0"/>
          </a:p>
          <a:p>
            <a:pPr marL="0" lvl="0" indent="0" algn="l" rtl="0">
              <a:lnSpc>
                <a:spcPct val="100000"/>
              </a:lnSpc>
              <a:spcBef>
                <a:spcPts val="0"/>
              </a:spcBef>
              <a:spcAft>
                <a:spcPts val="0"/>
              </a:spcAft>
              <a:buSzPts val="1100"/>
              <a:buNone/>
            </a:pPr>
            <a:r>
              <a:rPr lang="en-US" dirty="0"/>
              <a:t>For example, after the prologue comes Chapter 1.</a:t>
            </a:r>
            <a:endParaRPr dirty="0"/>
          </a:p>
          <a:p>
            <a:pPr marL="0" lvl="0" indent="0" algn="l" rtl="0">
              <a:lnSpc>
                <a:spcPct val="100000"/>
              </a:lnSpc>
              <a:spcBef>
                <a:spcPts val="0"/>
              </a:spcBef>
              <a:spcAft>
                <a:spcPts val="0"/>
              </a:spcAft>
              <a:buSzPts val="1100"/>
              <a:buNone/>
            </a:pPr>
            <a:r>
              <a:rPr lang="en-US" dirty="0"/>
              <a:t>To distinguish between chapters, we’ll use the &lt;div&gt; tag, which indicates section divisions.</a:t>
            </a:r>
            <a:endParaRPr dirty="0"/>
          </a:p>
          <a:p>
            <a:pPr marL="0" lvl="0" indent="0" algn="l" rtl="0">
              <a:lnSpc>
                <a:spcPct val="100000"/>
              </a:lnSpc>
              <a:spcBef>
                <a:spcPts val="0"/>
              </a:spcBef>
              <a:spcAft>
                <a:spcPts val="0"/>
              </a:spcAft>
              <a:buSzPts val="1100"/>
              <a:buNone/>
            </a:pPr>
            <a:r>
              <a:rPr lang="en-US" dirty="0"/>
              <a:t>Since the poem is divided into chapters, we’ll wrap each chapter in a &lt;div&gt; tag.</a:t>
            </a:r>
            <a:endParaRPr dirty="0"/>
          </a:p>
          <a:p>
            <a:pPr marL="0" lvl="0" indent="0" algn="l" rtl="0">
              <a:lnSpc>
                <a:spcPct val="100000"/>
              </a:lnSpc>
              <a:spcBef>
                <a:spcPts val="0"/>
              </a:spcBef>
              <a:spcAft>
                <a:spcPts val="0"/>
              </a:spcAft>
              <a:buSzPts val="1100"/>
              <a:buNone/>
            </a:pPr>
            <a:r>
              <a:rPr lang="en-US" dirty="0"/>
              <a:t>Because the chapters follow a set order, we’ll also assign a type and number to each &lt;div&gt; using attributes.</a:t>
            </a:r>
            <a:endParaRPr dirty="0"/>
          </a:p>
          <a:p>
            <a:pPr marL="0" lvl="0" indent="0" algn="l" rtl="0">
              <a:lnSpc>
                <a:spcPct val="100000"/>
              </a:lnSpc>
              <a:spcBef>
                <a:spcPts val="0"/>
              </a:spcBef>
              <a:spcAft>
                <a:spcPts val="0"/>
              </a:spcAft>
              <a:buSzPts val="1100"/>
              <a:buNone/>
            </a:pPr>
            <a:r>
              <a:rPr lang="en-US" dirty="0"/>
              <a:t>In the code shown, these are the type and n attributes.</a:t>
            </a:r>
            <a:endParaRPr dirty="0"/>
          </a:p>
          <a:p>
            <a:pPr marL="0" lvl="0" indent="0" algn="l" rtl="0">
              <a:lnSpc>
                <a:spcPct val="100000"/>
              </a:lnSpc>
              <a:spcBef>
                <a:spcPts val="0"/>
              </a:spcBef>
              <a:spcAft>
                <a:spcPts val="0"/>
              </a:spcAft>
              <a:buSzPts val="1100"/>
              <a:buNone/>
            </a:pPr>
            <a:r>
              <a:rPr lang="en-US" dirty="0"/>
              <a:t>For example, even within the same species of humans, each person is distinguished by name.</a:t>
            </a:r>
            <a:endParaRPr dirty="0"/>
          </a:p>
          <a:p>
            <a:pPr marL="0" lvl="0" indent="0" algn="l" rtl="0">
              <a:lnSpc>
                <a:spcPct val="100000"/>
              </a:lnSpc>
              <a:spcBef>
                <a:spcPts val="0"/>
              </a:spcBef>
              <a:spcAft>
                <a:spcPts val="0"/>
              </a:spcAft>
              <a:buSzPts val="1100"/>
              <a:buNone/>
            </a:pPr>
            <a:r>
              <a:rPr lang="en-US" dirty="0"/>
              <a:t>Likewise, tags can be given unique properties, or “attributes,” to differentiate them.</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Topic:Tagging</a:t>
            </a:r>
            <a:r>
              <a:rPr lang="en-US" dirty="0">
                <a:latin typeface="Helvetica" pitchFamily="2" charset="0"/>
                <a:ea typeface="Helvetica Neue"/>
                <a:cs typeface="Helvetica Neue"/>
                <a:sym typeface="Helvetica Neue"/>
              </a:rPr>
              <a:t> Practice</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dirty="0"/>
              <a:t>With this, we’ve completed structuring the poem using T E I tags.</a:t>
            </a:r>
            <a:endParaRPr dirty="0"/>
          </a:p>
          <a:p>
            <a:pPr marL="158750" lvl="0" indent="0" algn="l" rtl="0">
              <a:lnSpc>
                <a:spcPct val="100000"/>
              </a:lnSpc>
              <a:spcBef>
                <a:spcPts val="0"/>
              </a:spcBef>
              <a:spcAft>
                <a:spcPts val="0"/>
              </a:spcAft>
              <a:buSzPts val="1100"/>
              <a:buNone/>
            </a:pPr>
            <a:r>
              <a:rPr lang="en-US" dirty="0"/>
              <a:t>The sample poem is split into ordered section, a prologue and Chapter 1.</a:t>
            </a:r>
            <a:endParaRPr dirty="0"/>
          </a:p>
          <a:p>
            <a:pPr marL="158750" lvl="0" indent="0" algn="l" rtl="0">
              <a:lnSpc>
                <a:spcPct val="100000"/>
              </a:lnSpc>
              <a:spcBef>
                <a:spcPts val="0"/>
              </a:spcBef>
              <a:spcAft>
                <a:spcPts val="0"/>
              </a:spcAft>
              <a:buSzPts val="1100"/>
              <a:buNone/>
            </a:pPr>
            <a:r>
              <a:rPr lang="en-US" dirty="0"/>
              <a:t>Each chapter contains a stanza made up of about four lines, whether complete sentences or fragments.</a:t>
            </a:r>
            <a:endParaRPr dirty="0"/>
          </a:p>
          <a:p>
            <a:pPr marL="158750" lvl="0" indent="0" algn="l" rtl="0">
              <a:lnSpc>
                <a:spcPct val="100000"/>
              </a:lnSpc>
              <a:spcBef>
                <a:spcPts val="0"/>
              </a:spcBef>
              <a:spcAft>
                <a:spcPts val="0"/>
              </a:spcAft>
              <a:buSzPts val="1100"/>
              <a:buNone/>
            </a:pPr>
            <a:r>
              <a:rPr lang="en-US" dirty="0"/>
              <a:t>By turning a simple example like this into T E I data, you’ll get more used to how tagging works.</a:t>
            </a:r>
            <a:endParaRPr dirty="0"/>
          </a:p>
          <a:p>
            <a:pPr marL="158750" lvl="0" indent="0" algn="l" rtl="0">
              <a:lnSpc>
                <a:spcPct val="100000"/>
              </a:lnSpc>
              <a:spcBef>
                <a:spcPts val="0"/>
              </a:spcBef>
              <a:spcAft>
                <a:spcPts val="0"/>
              </a:spcAft>
              <a:buSzPts val="1100"/>
              <a:buNone/>
            </a:pPr>
            <a:r>
              <a:rPr lang="en-US" dirty="0"/>
              <a:t>Great work!</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dirty="0"/>
              <a:t>With this, we’ve completed structuring the poem using TEI tags.</a:t>
            </a:r>
            <a:endParaRPr dirty="0"/>
          </a:p>
          <a:p>
            <a:pPr marL="158750" lvl="0" indent="0" algn="l" rtl="0">
              <a:lnSpc>
                <a:spcPct val="100000"/>
              </a:lnSpc>
              <a:spcBef>
                <a:spcPts val="0"/>
              </a:spcBef>
              <a:spcAft>
                <a:spcPts val="0"/>
              </a:spcAft>
              <a:buSzPts val="1100"/>
              <a:buNone/>
            </a:pPr>
            <a:r>
              <a:rPr lang="en-US" dirty="0"/>
              <a:t>The sample poem is split into ordered section, a prologue and Chapter 1.</a:t>
            </a:r>
            <a:endParaRPr dirty="0"/>
          </a:p>
          <a:p>
            <a:pPr marL="158750" lvl="0" indent="0" algn="l" rtl="0">
              <a:lnSpc>
                <a:spcPct val="100000"/>
              </a:lnSpc>
              <a:spcBef>
                <a:spcPts val="0"/>
              </a:spcBef>
              <a:spcAft>
                <a:spcPts val="0"/>
              </a:spcAft>
              <a:buSzPts val="1100"/>
              <a:buNone/>
            </a:pPr>
            <a:r>
              <a:rPr lang="en-US" dirty="0"/>
              <a:t>Each chapter contains a stanza made up of about four lines, whether complete sentences or fragments.</a:t>
            </a:r>
            <a:endParaRPr dirty="0"/>
          </a:p>
          <a:p>
            <a:pPr marL="158750" lvl="0" indent="0" algn="l" rtl="0">
              <a:lnSpc>
                <a:spcPct val="100000"/>
              </a:lnSpc>
              <a:spcBef>
                <a:spcPts val="0"/>
              </a:spcBef>
              <a:spcAft>
                <a:spcPts val="0"/>
              </a:spcAft>
              <a:buSzPts val="1100"/>
              <a:buNone/>
            </a:pPr>
            <a:r>
              <a:rPr lang="en-US" dirty="0"/>
              <a:t>By turning a simple example like this into TEI data, you’ll get more used to how tagging works.</a:t>
            </a:r>
            <a:endParaRPr dirty="0"/>
          </a:p>
          <a:p>
            <a:pPr marL="158750" lvl="0" indent="0" algn="l" rtl="0">
              <a:lnSpc>
                <a:spcPct val="100000"/>
              </a:lnSpc>
              <a:spcBef>
                <a:spcPts val="0"/>
              </a:spcBef>
              <a:spcAft>
                <a:spcPts val="0"/>
              </a:spcAft>
              <a:buSzPts val="1100"/>
              <a:buNone/>
            </a:pPr>
            <a:r>
              <a:rPr lang="en-US" dirty="0"/>
              <a:t>Great work!</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Topic:</a:t>
            </a:r>
            <a:r>
              <a:rPr lang="en-US" dirty="0"/>
              <a:t>Creating TEI Files Easily and Accurately</a:t>
            </a:r>
            <a:endParaRPr dirty="0"/>
          </a:p>
          <a:p>
            <a:pPr marL="0" marR="0" lvl="0" indent="0" algn="l" rtl="0">
              <a:lnSpc>
                <a:spcPct val="100000"/>
              </a:lnSpc>
              <a:spcBef>
                <a:spcPts val="0"/>
              </a:spcBef>
              <a:spcAft>
                <a:spcPts val="0"/>
              </a:spcAft>
              <a:buClr>
                <a:srgbClr val="000000"/>
              </a:buClr>
              <a:buSzPts val="1100"/>
              <a:buFont typeface="Arial"/>
              <a:buNone/>
            </a:pPr>
            <a:r>
              <a:rPr lang="en-US" dirty="0" err="1"/>
              <a:t>Voice:Joanna</a:t>
            </a:r>
            <a:endParaRPr dirty="0"/>
          </a:p>
          <a:p>
            <a:pPr marL="0" marR="0" lvl="0" indent="0" algn="l" rtl="0">
              <a:lnSpc>
                <a:spcPct val="100000"/>
              </a:lnSpc>
              <a:spcBef>
                <a:spcPts val="0"/>
              </a:spcBef>
              <a:spcAft>
                <a:spcPts val="0"/>
              </a:spcAft>
              <a:buClr>
                <a:srgbClr val="000000"/>
              </a:buClr>
              <a:buSzPts val="1100"/>
              <a:buFont typeface="Arial"/>
              <a:buNone/>
            </a:pP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dirty="0"/>
              <a:t>Here’s a simpler and more accurate way to input T E I tags:</a:t>
            </a:r>
            <a:endParaRPr dirty="0"/>
          </a:p>
          <a:p>
            <a:pPr marL="158750" lvl="0" indent="0" algn="l" rtl="0">
              <a:lnSpc>
                <a:spcPct val="100000"/>
              </a:lnSpc>
              <a:spcBef>
                <a:spcPts val="0"/>
              </a:spcBef>
              <a:spcAft>
                <a:spcPts val="0"/>
              </a:spcAft>
              <a:buSzPts val="1100"/>
              <a:buNone/>
            </a:pPr>
            <a:r>
              <a:rPr lang="en-US" dirty="0"/>
              <a:t>just copy the T E I template into a new file.</a:t>
            </a:r>
            <a:endParaRPr dirty="0"/>
          </a:p>
          <a:p>
            <a:pPr marL="158750" lvl="0" indent="0" algn="l" rtl="0">
              <a:lnSpc>
                <a:spcPct val="100000"/>
              </a:lnSpc>
              <a:spcBef>
                <a:spcPts val="0"/>
              </a:spcBef>
              <a:spcAft>
                <a:spcPts val="0"/>
              </a:spcAft>
              <a:buSzPts val="1100"/>
              <a:buNone/>
            </a:pPr>
            <a:r>
              <a:rPr lang="en-US" dirty="0"/>
              <a:t>While some paid software will load a template automatically, in most cases you’ll need to get one yourself.</a:t>
            </a:r>
            <a:endParaRPr dirty="0"/>
          </a:p>
          <a:p>
            <a:pPr marL="158750" lvl="0" indent="0" algn="l" rtl="0">
              <a:lnSpc>
                <a:spcPct val="100000"/>
              </a:lnSpc>
              <a:spcBef>
                <a:spcPts val="0"/>
              </a:spcBef>
              <a:spcAft>
                <a:spcPts val="0"/>
              </a:spcAft>
              <a:buSzPts val="1100"/>
              <a:buNone/>
            </a:pPr>
            <a:r>
              <a:rPr lang="en-US" dirty="0"/>
              <a:t>But don’t worry—this video comes with a template.</a:t>
            </a:r>
            <a:endParaRPr dirty="0"/>
          </a:p>
          <a:p>
            <a:pPr marL="158750" lvl="0" indent="0" algn="l" rtl="0">
              <a:lnSpc>
                <a:spcPct val="100000"/>
              </a:lnSpc>
              <a:spcBef>
                <a:spcPts val="0"/>
              </a:spcBef>
              <a:spcAft>
                <a:spcPts val="0"/>
              </a:spcAft>
              <a:buSzPts val="1100"/>
              <a:buNone/>
            </a:pPr>
            <a:r>
              <a:rPr lang="en-US" dirty="0"/>
              <a:t>You can either open the provided file and copy everything, or just type out the code shown above.</a:t>
            </a:r>
            <a:endParaRPr dirty="0"/>
          </a:p>
          <a:p>
            <a:pPr marL="158750" lvl="0" indent="0" algn="l" rtl="0">
              <a:lnSpc>
                <a:spcPct val="100000"/>
              </a:lnSpc>
              <a:spcBef>
                <a:spcPts val="0"/>
              </a:spcBef>
              <a:spcAft>
                <a:spcPts val="0"/>
              </a:spcAft>
              <a:buSzPts val="1100"/>
              <a:buNone/>
            </a:pPr>
            <a:r>
              <a:rPr lang="en-US" dirty="0"/>
              <a:t>The key part is the code on the left.</a:t>
            </a:r>
            <a:endParaRPr dirty="0"/>
          </a:p>
          <a:p>
            <a:pPr marL="158750" lvl="0" indent="0" algn="l" rtl="0">
              <a:lnSpc>
                <a:spcPct val="100000"/>
              </a:lnSpc>
              <a:spcBef>
                <a:spcPts val="0"/>
              </a:spcBef>
              <a:spcAft>
                <a:spcPts val="0"/>
              </a:spcAft>
              <a:buSzPts val="1100"/>
              <a:buNone/>
            </a:pPr>
            <a:r>
              <a:rPr lang="en-US" dirty="0"/>
              <a:t>Once you include that in your T E I file, Scholarly X M L will automatically check if your tags are valid.</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dirty="0"/>
              <a:t>Here’s a simpler and more accurate way to input TEI tags:</a:t>
            </a:r>
            <a:endParaRPr dirty="0"/>
          </a:p>
          <a:p>
            <a:pPr marL="158750" lvl="0" indent="0" algn="l" rtl="0">
              <a:lnSpc>
                <a:spcPct val="100000"/>
              </a:lnSpc>
              <a:spcBef>
                <a:spcPts val="0"/>
              </a:spcBef>
              <a:spcAft>
                <a:spcPts val="0"/>
              </a:spcAft>
              <a:buSzPts val="1100"/>
              <a:buNone/>
            </a:pPr>
            <a:r>
              <a:rPr lang="en-US" dirty="0"/>
              <a:t>just copy the TEI template into a new file.</a:t>
            </a:r>
            <a:endParaRPr dirty="0"/>
          </a:p>
          <a:p>
            <a:pPr marL="158750" lvl="0" indent="0" algn="l" rtl="0">
              <a:lnSpc>
                <a:spcPct val="100000"/>
              </a:lnSpc>
              <a:spcBef>
                <a:spcPts val="0"/>
              </a:spcBef>
              <a:spcAft>
                <a:spcPts val="0"/>
              </a:spcAft>
              <a:buSzPts val="1100"/>
              <a:buNone/>
            </a:pPr>
            <a:r>
              <a:rPr lang="en-US" dirty="0"/>
              <a:t>While some paid software will load a template automatically, in most cases you’ll need to get one yourself.</a:t>
            </a:r>
            <a:endParaRPr dirty="0"/>
          </a:p>
          <a:p>
            <a:pPr marL="158750" lvl="0" indent="0" algn="l" rtl="0">
              <a:lnSpc>
                <a:spcPct val="100000"/>
              </a:lnSpc>
              <a:spcBef>
                <a:spcPts val="0"/>
              </a:spcBef>
              <a:spcAft>
                <a:spcPts val="0"/>
              </a:spcAft>
              <a:buSzPts val="1100"/>
              <a:buNone/>
            </a:pPr>
            <a:r>
              <a:rPr lang="en-US" dirty="0"/>
              <a:t>But don’t worry—this video comes with a template.</a:t>
            </a:r>
            <a:endParaRPr dirty="0"/>
          </a:p>
          <a:p>
            <a:pPr marL="158750" lvl="0" indent="0" algn="l" rtl="0">
              <a:lnSpc>
                <a:spcPct val="100000"/>
              </a:lnSpc>
              <a:spcBef>
                <a:spcPts val="0"/>
              </a:spcBef>
              <a:spcAft>
                <a:spcPts val="0"/>
              </a:spcAft>
              <a:buSzPts val="1100"/>
              <a:buNone/>
            </a:pPr>
            <a:r>
              <a:rPr lang="en-US" dirty="0"/>
              <a:t>You can either open the provided file and copy everything, or just type out the code shown above.</a:t>
            </a:r>
            <a:endParaRPr dirty="0"/>
          </a:p>
          <a:p>
            <a:pPr marL="158750" lvl="0" indent="0" algn="l" rtl="0">
              <a:lnSpc>
                <a:spcPct val="100000"/>
              </a:lnSpc>
              <a:spcBef>
                <a:spcPts val="0"/>
              </a:spcBef>
              <a:spcAft>
                <a:spcPts val="0"/>
              </a:spcAft>
              <a:buSzPts val="1100"/>
              <a:buNone/>
            </a:pPr>
            <a:r>
              <a:rPr lang="en-US" dirty="0"/>
              <a:t>The key part is the code on the left.</a:t>
            </a:r>
            <a:endParaRPr dirty="0"/>
          </a:p>
          <a:p>
            <a:pPr marL="158750" lvl="0" indent="0" algn="l" rtl="0">
              <a:lnSpc>
                <a:spcPct val="100000"/>
              </a:lnSpc>
              <a:spcBef>
                <a:spcPts val="0"/>
              </a:spcBef>
              <a:spcAft>
                <a:spcPts val="0"/>
              </a:spcAft>
              <a:buSzPts val="1100"/>
              <a:buNone/>
            </a:pPr>
            <a:r>
              <a:rPr lang="en-US" dirty="0"/>
              <a:t>Once you include that in your TEI file, Scholarly XML will automatically check if your tags are valid.</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Topic:</a:t>
            </a:r>
            <a:r>
              <a:rPr lang="en-US" dirty="0"/>
              <a:t>Creating TEI Files Easily and Accurately</a:t>
            </a:r>
            <a:endParaRPr dirty="0"/>
          </a:p>
          <a:p>
            <a:pPr marL="0" marR="0" lvl="0" indent="0" algn="l" rtl="0">
              <a:lnSpc>
                <a:spcPct val="100000"/>
              </a:lnSpc>
              <a:spcBef>
                <a:spcPts val="0"/>
              </a:spcBef>
              <a:spcAft>
                <a:spcPts val="0"/>
              </a:spcAft>
              <a:buClr>
                <a:srgbClr val="000000"/>
              </a:buClr>
              <a:buSzPts val="1100"/>
              <a:buFont typeface="Arial"/>
              <a:buNone/>
            </a:pPr>
            <a:r>
              <a:rPr lang="en-US" dirty="0" err="1"/>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dirty="0"/>
              <a:t>Let’s go ahead and test the template by applying it to a sample poem and checking whether the data follows the T E I Guidelines.</a:t>
            </a:r>
            <a:endParaRPr dirty="0"/>
          </a:p>
          <a:p>
            <a:pPr marL="158750" lvl="0" indent="0" algn="l" rtl="0">
              <a:lnSpc>
                <a:spcPct val="100000"/>
              </a:lnSpc>
              <a:spcBef>
                <a:spcPts val="0"/>
              </a:spcBef>
              <a:spcAft>
                <a:spcPts val="0"/>
              </a:spcAft>
              <a:buSzPts val="1100"/>
              <a:buNone/>
            </a:pPr>
            <a:r>
              <a:rPr lang="en-US" dirty="0"/>
              <a:t>Copy and paste the first 7 lines of the template to match what’s shown on screen.</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dirty="0"/>
              <a:t>Let’s go ahead and test the template by applying it to a sample poem and checking whether the data follows the TEI Guidelines.</a:t>
            </a:r>
            <a:endParaRPr dirty="0"/>
          </a:p>
          <a:p>
            <a:pPr marL="158750" lvl="0" indent="0" algn="l" rtl="0">
              <a:lnSpc>
                <a:spcPct val="100000"/>
              </a:lnSpc>
              <a:spcBef>
                <a:spcPts val="0"/>
              </a:spcBef>
              <a:spcAft>
                <a:spcPts val="0"/>
              </a:spcAft>
              <a:buSzPts val="1100"/>
              <a:buNone/>
            </a:pPr>
            <a:r>
              <a:rPr lang="en-US" dirty="0"/>
              <a:t>Copy and paste the first 7 lines of the template to match what’s shown on screen.</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Topic:</a:t>
            </a:r>
            <a:r>
              <a:rPr lang="en-US" dirty="0"/>
              <a:t>Creating TEI Files Easily and Accurately</a:t>
            </a:r>
            <a:endParaRPr dirty="0"/>
          </a:p>
          <a:p>
            <a:pPr marL="0" marR="0" lvl="0" indent="0" algn="l" rtl="0">
              <a:lnSpc>
                <a:spcPct val="100000"/>
              </a:lnSpc>
              <a:spcBef>
                <a:spcPts val="0"/>
              </a:spcBef>
              <a:spcAft>
                <a:spcPts val="0"/>
              </a:spcAft>
              <a:buClr>
                <a:srgbClr val="000000"/>
              </a:buClr>
              <a:buSzPts val="1100"/>
              <a:buFont typeface="Arial"/>
              <a:buNone/>
            </a:pPr>
            <a:r>
              <a:rPr lang="en-US" dirty="0" err="1"/>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marR="0" lvl="0" indent="0" algn="l" rtl="0">
              <a:lnSpc>
                <a:spcPct val="100000"/>
              </a:lnSpc>
              <a:spcBef>
                <a:spcPts val="0"/>
              </a:spcBef>
              <a:spcAft>
                <a:spcPts val="0"/>
              </a:spcAft>
              <a:buClr>
                <a:srgbClr val="000000"/>
              </a:buClr>
              <a:buSzPts val="1100"/>
              <a:buFont typeface="Arial"/>
              <a:buNone/>
            </a:pPr>
            <a:r>
              <a:rPr lang="en-US" dirty="0"/>
              <a:t>After pasting the template, for example, if the tag name is incorrect or there is a structural error like on the screen, the error will be shown with a wavy underline.</a:t>
            </a:r>
            <a:endParaRPr dirty="0"/>
          </a:p>
          <a:p>
            <a:pPr marL="158750" marR="0" lvl="0" indent="0" algn="l" rtl="0">
              <a:lnSpc>
                <a:spcPct val="100000"/>
              </a:lnSpc>
              <a:spcBef>
                <a:spcPts val="0"/>
              </a:spcBef>
              <a:spcAft>
                <a:spcPts val="0"/>
              </a:spcAft>
              <a:buClr>
                <a:srgbClr val="000000"/>
              </a:buClr>
              <a:buSzPts val="1100"/>
              <a:buFont typeface="Arial"/>
              <a:buNone/>
            </a:pPr>
            <a:r>
              <a:rPr lang="en-US" dirty="0"/>
              <a:t>If nothing happens, try making a mistake on purpose.</a:t>
            </a:r>
            <a:endParaRPr dirty="0"/>
          </a:p>
          <a:p>
            <a:pPr marL="158750" marR="0" lvl="0" indent="0" algn="l" rtl="0">
              <a:lnSpc>
                <a:spcPct val="100000"/>
              </a:lnSpc>
              <a:spcBef>
                <a:spcPts val="0"/>
              </a:spcBef>
              <a:spcAft>
                <a:spcPts val="0"/>
              </a:spcAft>
              <a:buClr>
                <a:srgbClr val="000000"/>
              </a:buClr>
              <a:buSzPts val="1100"/>
              <a:buFont typeface="Arial"/>
              <a:buNone/>
            </a:pPr>
            <a:r>
              <a:rPr lang="en-US" dirty="0"/>
              <a:t>Once an error appears, correct it until it disappears.</a:t>
            </a:r>
            <a:endParaRPr dirty="0"/>
          </a:p>
          <a:p>
            <a:pPr marL="158750" lvl="0" indent="0" algn="l" rtl="0">
              <a:lnSpc>
                <a:spcPct val="100000"/>
              </a:lnSpc>
              <a:spcBef>
                <a:spcPts val="0"/>
              </a:spcBef>
              <a:spcAft>
                <a:spcPts val="0"/>
              </a:spcAft>
              <a:buSzPts val="1100"/>
              <a:buNone/>
            </a:pP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marR="0" lvl="0" indent="0" algn="l" rtl="0">
              <a:lnSpc>
                <a:spcPct val="100000"/>
              </a:lnSpc>
              <a:spcBef>
                <a:spcPts val="0"/>
              </a:spcBef>
              <a:spcAft>
                <a:spcPts val="0"/>
              </a:spcAft>
              <a:buClr>
                <a:srgbClr val="000000"/>
              </a:buClr>
              <a:buSzPts val="1100"/>
              <a:buFont typeface="Arial"/>
              <a:buNone/>
            </a:pPr>
            <a:r>
              <a:rPr lang="en-US" dirty="0"/>
              <a:t>For example, if the tag name is incorrect or there is a structural error like on the screen, the error will be shown with a wavy underline.</a:t>
            </a:r>
            <a:endParaRPr dirty="0"/>
          </a:p>
          <a:p>
            <a:pPr marL="158750" marR="0" lvl="0" indent="0" algn="l" rtl="0">
              <a:lnSpc>
                <a:spcPct val="100000"/>
              </a:lnSpc>
              <a:spcBef>
                <a:spcPts val="0"/>
              </a:spcBef>
              <a:spcAft>
                <a:spcPts val="0"/>
              </a:spcAft>
              <a:buClr>
                <a:srgbClr val="000000"/>
              </a:buClr>
              <a:buSzPts val="1100"/>
              <a:buFont typeface="Arial"/>
              <a:buNone/>
            </a:pPr>
            <a:r>
              <a:rPr lang="en-US" dirty="0"/>
              <a:t>If nothing happens, try making a mistake on purpose.</a:t>
            </a:r>
            <a:endParaRPr dirty="0"/>
          </a:p>
          <a:p>
            <a:pPr marL="158750" marR="0" lvl="0" indent="0" algn="l" rtl="0">
              <a:lnSpc>
                <a:spcPct val="100000"/>
              </a:lnSpc>
              <a:spcBef>
                <a:spcPts val="0"/>
              </a:spcBef>
              <a:spcAft>
                <a:spcPts val="0"/>
              </a:spcAft>
              <a:buClr>
                <a:srgbClr val="000000"/>
              </a:buClr>
              <a:buSzPts val="1100"/>
              <a:buFont typeface="Arial"/>
              <a:buNone/>
            </a:pPr>
            <a:r>
              <a:rPr lang="en-US" dirty="0"/>
              <a:t>Once an error appears, correct it until it disappears.</a:t>
            </a:r>
            <a:endParaRPr dirty="0"/>
          </a:p>
          <a:p>
            <a:pPr marL="158750" marR="0" lvl="0" indent="0" algn="l" rtl="0">
              <a:lnSpc>
                <a:spcPct val="100000"/>
              </a:lnSpc>
              <a:spcBef>
                <a:spcPts val="0"/>
              </a:spcBef>
              <a:spcAft>
                <a:spcPts val="0"/>
              </a:spcAft>
              <a:buClr>
                <a:srgbClr val="000000"/>
              </a:buClr>
              <a:buSzPts val="1100"/>
              <a:buFont typeface="Arial"/>
              <a:buNone/>
            </a:pP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a:t>
            </a:r>
            <a:r>
              <a:rPr lang="en-US" dirty="0" err="1"/>
              <a:t>Changing</a:t>
            </a:r>
            <a:r>
              <a:rPr lang="en-US" dirty="0"/>
              <a:t> the appearance of TEI files</a:t>
            </a:r>
            <a:endParaRPr dirty="0"/>
          </a:p>
          <a:p>
            <a:pPr marL="0" marR="0" lvl="0" indent="0" algn="l" rtl="0">
              <a:lnSpc>
                <a:spcPct val="100000"/>
              </a:lnSpc>
              <a:spcBef>
                <a:spcPts val="0"/>
              </a:spcBef>
              <a:spcAft>
                <a:spcPts val="0"/>
              </a:spcAft>
              <a:buClr>
                <a:srgbClr val="000000"/>
              </a:buClr>
              <a:buSzPts val="1100"/>
              <a:buFont typeface="Arial"/>
              <a:buNone/>
            </a:pPr>
            <a:r>
              <a:rPr lang="en-US" dirty="0" err="1"/>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With a tool like C E T E I-</a:t>
            </a:r>
            <a:r>
              <a:rPr lang="en-US" dirty="0" err="1">
                <a:latin typeface="Arial"/>
                <a:ea typeface="Arial"/>
                <a:cs typeface="Arial"/>
                <a:sym typeface="Arial"/>
              </a:rPr>
              <a:t>seean</a:t>
            </a:r>
            <a:r>
              <a:rPr lang="en-US" dirty="0">
                <a:latin typeface="Arial"/>
                <a:ea typeface="Arial"/>
                <a:cs typeface="Arial"/>
                <a:sym typeface="Arial"/>
              </a:rPr>
              <a:t>, you can display T E I files directly in your web browser.</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This video continues using the files in the demo folder or from the T E I-tools GitHub repository.</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If you haven’t set them up yet, check the “How to Use V S Code” section to learn how to place and access the required files in your file explorer.</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Once everything is ready, try opening </a:t>
            </a:r>
            <a:r>
              <a:rPr lang="en-US" dirty="0" err="1">
                <a:latin typeface="Arial"/>
                <a:ea typeface="Arial"/>
                <a:cs typeface="Arial"/>
                <a:sym typeface="Arial"/>
              </a:rPr>
              <a:t>index.html</a:t>
            </a:r>
            <a:r>
              <a:rPr lang="en-US" dirty="0">
                <a:latin typeface="Arial"/>
                <a:ea typeface="Arial"/>
                <a:cs typeface="Arial"/>
                <a:sym typeface="Arial"/>
              </a:rPr>
              <a:t> in your browser.</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With a tool like C E T E I-</a:t>
            </a:r>
            <a:r>
              <a:rPr lang="en-US" dirty="0" err="1">
                <a:latin typeface="Arial"/>
                <a:ea typeface="Arial"/>
                <a:cs typeface="Arial"/>
                <a:sym typeface="Arial"/>
              </a:rPr>
              <a:t>cean</a:t>
            </a:r>
            <a:r>
              <a:rPr lang="en-US" dirty="0">
                <a:latin typeface="Arial"/>
                <a:ea typeface="Arial"/>
                <a:cs typeface="Arial"/>
                <a:sym typeface="Arial"/>
              </a:rPr>
              <a:t>, you can display T E I files directly in your web browser.</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This video continues using the files in the demo folder or from the T E I-tools GitHub repository.</a:t>
            </a:r>
            <a:endParaRPr dirty="0"/>
          </a:p>
          <a:p>
            <a:pPr marL="158750" lvl="0" indent="0" algn="l" rtl="0">
              <a:lnSpc>
                <a:spcPct val="100000"/>
              </a:lnSpc>
              <a:spcBef>
                <a:spcPts val="0"/>
              </a:spcBef>
              <a:spcAft>
                <a:spcPts val="0"/>
              </a:spcAft>
              <a:buSzPts val="1100"/>
              <a:buNone/>
            </a:pPr>
            <a:r>
              <a:rPr lang="en-US" dirty="0"/>
              <a:t>(https://</a:t>
            </a:r>
            <a:r>
              <a:rPr lang="en-US" dirty="0" err="1"/>
              <a:t>github.com</a:t>
            </a:r>
            <a:r>
              <a:rPr lang="en-US" dirty="0"/>
              <a:t>/</a:t>
            </a:r>
            <a:r>
              <a:rPr lang="en-US" dirty="0" err="1"/>
              <a:t>nikolito</a:t>
            </a:r>
            <a:r>
              <a:rPr lang="en-US"/>
              <a:t>/TEI-tools-EN)</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If you haven’t set them up yet, check the “How to Use V S Code” section to learn how to place and access the required files in your file explorer.</a:t>
            </a:r>
            <a:endParaRPr dirty="0"/>
          </a:p>
          <a:p>
            <a:pPr marL="158750" lvl="0" indent="0" algn="l" rtl="0">
              <a:lnSpc>
                <a:spcPct val="100000"/>
              </a:lnSpc>
              <a:spcBef>
                <a:spcPts val="0"/>
              </a:spcBef>
              <a:spcAft>
                <a:spcPts val="0"/>
              </a:spcAft>
              <a:buSzPts val="1100"/>
              <a:buNone/>
            </a:pPr>
            <a:r>
              <a:rPr lang="en-US" dirty="0">
                <a:latin typeface="Arial"/>
                <a:ea typeface="Arial"/>
                <a:cs typeface="Arial"/>
                <a:sym typeface="Arial"/>
              </a:rPr>
              <a:t>Once everything is ready, try opening </a:t>
            </a:r>
            <a:r>
              <a:rPr lang="en-US" dirty="0" err="1">
                <a:latin typeface="Arial"/>
                <a:ea typeface="Arial"/>
                <a:cs typeface="Arial"/>
                <a:sym typeface="Arial"/>
              </a:rPr>
              <a:t>index.html</a:t>
            </a:r>
            <a:r>
              <a:rPr lang="en-US" dirty="0">
                <a:latin typeface="Arial"/>
                <a:ea typeface="Arial"/>
                <a:cs typeface="Arial"/>
                <a:sym typeface="Arial"/>
              </a:rPr>
              <a:t> in your browser.</a:t>
            </a:r>
            <a:br>
              <a:rPr lang="en-US" dirty="0"/>
            </a:b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a:t>
            </a:r>
            <a:r>
              <a:rPr lang="en-US" dirty="0" err="1"/>
              <a:t>Changing</a:t>
            </a:r>
            <a:r>
              <a:rPr lang="en-US" dirty="0"/>
              <a:t> the appearance of TEI files</a:t>
            </a:r>
            <a:endParaRPr dirty="0"/>
          </a:p>
          <a:p>
            <a:pPr marL="0" marR="0" lvl="0" indent="0" algn="l" rtl="0">
              <a:lnSpc>
                <a:spcPct val="100000"/>
              </a:lnSpc>
              <a:spcBef>
                <a:spcPts val="0"/>
              </a:spcBef>
              <a:spcAft>
                <a:spcPts val="0"/>
              </a:spcAft>
              <a:buClr>
                <a:srgbClr val="000000"/>
              </a:buClr>
              <a:buSzPts val="1100"/>
              <a:buFont typeface="Arial"/>
              <a:buNone/>
            </a:pPr>
            <a:r>
              <a:rPr lang="en-US" dirty="0" err="1"/>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dirty="0"/>
              <a:t>First, please install an extension called </a:t>
            </a:r>
            <a:r>
              <a:rPr lang="en-US" dirty="0" err="1"/>
              <a:t>lyve</a:t>
            </a:r>
            <a:r>
              <a:rPr lang="en-US" dirty="0"/>
              <a:t> Server.</a:t>
            </a:r>
            <a:endParaRPr dirty="0"/>
          </a:p>
          <a:p>
            <a:pPr marL="158750" lvl="0" indent="0" algn="l" rtl="0">
              <a:lnSpc>
                <a:spcPct val="100000"/>
              </a:lnSpc>
              <a:spcBef>
                <a:spcPts val="0"/>
              </a:spcBef>
              <a:spcAft>
                <a:spcPts val="0"/>
              </a:spcAft>
              <a:buSzPts val="1100"/>
              <a:buNone/>
            </a:pPr>
            <a:r>
              <a:rPr lang="en-US" dirty="0"/>
              <a:t>The useful point of this extension is that, when adjusting the appearance of a website, you don’t need to manually refresh the web browser each time because it updates in real time.</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dirty="0"/>
              <a:t>First, please install an extension called Live Server.</a:t>
            </a:r>
            <a:endParaRPr dirty="0"/>
          </a:p>
          <a:p>
            <a:pPr marL="158750" lvl="0" indent="0" algn="l" rtl="0">
              <a:lnSpc>
                <a:spcPct val="100000"/>
              </a:lnSpc>
              <a:spcBef>
                <a:spcPts val="0"/>
              </a:spcBef>
              <a:spcAft>
                <a:spcPts val="0"/>
              </a:spcAft>
              <a:buSzPts val="1100"/>
              <a:buNone/>
            </a:pPr>
            <a:r>
              <a:rPr lang="en-US" dirty="0"/>
              <a:t>The useful point of this extension is that, when adjusting the appearance of a website, you don’t need to manually refresh the web browser each time because it updates in real time.</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a:t>
            </a:r>
            <a:r>
              <a:rPr lang="en-US" dirty="0" err="1"/>
              <a:t>Changing</a:t>
            </a:r>
            <a:r>
              <a:rPr lang="en-US" dirty="0"/>
              <a:t> the appearance of TEI files</a:t>
            </a:r>
            <a:endParaRPr dirty="0"/>
          </a:p>
          <a:p>
            <a:pPr marL="0" marR="0" lvl="0" indent="0" algn="l" rtl="0">
              <a:lnSpc>
                <a:spcPct val="100000"/>
              </a:lnSpc>
              <a:spcBef>
                <a:spcPts val="0"/>
              </a:spcBef>
              <a:spcAft>
                <a:spcPts val="0"/>
              </a:spcAft>
              <a:buClr>
                <a:srgbClr val="000000"/>
              </a:buClr>
              <a:buSzPts val="1100"/>
              <a:buFont typeface="Arial"/>
              <a:buNone/>
            </a:pPr>
            <a:r>
              <a:rPr lang="en-US" dirty="0" err="1"/>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0" marR="0" lvl="0" indent="0" algn="l" rtl="0">
              <a:lnSpc>
                <a:spcPct val="100000"/>
              </a:lnSpc>
              <a:spcBef>
                <a:spcPts val="0"/>
              </a:spcBef>
              <a:spcAft>
                <a:spcPts val="0"/>
              </a:spcAft>
              <a:buClr>
                <a:srgbClr val="000000"/>
              </a:buClr>
              <a:buSzPts val="1100"/>
              <a:buFont typeface="Arial"/>
              <a:buNone/>
            </a:pPr>
            <a:r>
              <a:rPr lang="en-US" b="0" dirty="0">
                <a:solidFill>
                  <a:srgbClr val="2AA198"/>
                </a:solidFill>
                <a:latin typeface="Arial"/>
                <a:ea typeface="Arial"/>
                <a:cs typeface="Arial"/>
                <a:sym typeface="Arial"/>
              </a:rPr>
              <a:t>Then, click “Go </a:t>
            </a:r>
            <a:r>
              <a:rPr lang="en-US" b="0" dirty="0" err="1">
                <a:solidFill>
                  <a:srgbClr val="2AA198"/>
                </a:solidFill>
                <a:latin typeface="Arial"/>
                <a:ea typeface="Arial"/>
                <a:cs typeface="Arial"/>
                <a:sym typeface="Arial"/>
              </a:rPr>
              <a:t>lyve</a:t>
            </a:r>
            <a:r>
              <a:rPr lang="en-US" b="0" dirty="0">
                <a:solidFill>
                  <a:srgbClr val="2AA198"/>
                </a:solidFill>
                <a:latin typeface="Arial"/>
                <a:ea typeface="Arial"/>
                <a:cs typeface="Arial"/>
                <a:sym typeface="Arial"/>
              </a:rPr>
              <a:t>” to open the page in your browser.</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0" marR="0" lvl="0" indent="0" algn="l" rtl="0">
              <a:lnSpc>
                <a:spcPct val="100000"/>
              </a:lnSpc>
              <a:spcBef>
                <a:spcPts val="0"/>
              </a:spcBef>
              <a:spcAft>
                <a:spcPts val="0"/>
              </a:spcAft>
              <a:buClr>
                <a:srgbClr val="000000"/>
              </a:buClr>
              <a:buSzPts val="1100"/>
              <a:buFont typeface="Arial"/>
              <a:buNone/>
            </a:pPr>
            <a:r>
              <a:rPr lang="en-US" b="0" dirty="0">
                <a:solidFill>
                  <a:srgbClr val="2AA198"/>
                </a:solidFill>
                <a:latin typeface="Arial"/>
                <a:ea typeface="Arial"/>
                <a:cs typeface="Arial"/>
                <a:sym typeface="Arial"/>
              </a:rPr>
              <a:t>Then, click “Go Live” to open the page in your browser.</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158750" lvl="0" indent="0" algn="l" rtl="0">
              <a:lnSpc>
                <a:spcPct val="100000"/>
              </a:lnSpc>
              <a:spcBef>
                <a:spcPts val="0"/>
              </a:spcBef>
              <a:spcAft>
                <a:spcPts val="0"/>
              </a:spcAft>
              <a:buSzPts val="1100"/>
              <a:buNone/>
            </a:pPr>
            <a:endParaRPr b="0" dirty="0">
              <a:solidFill>
                <a:srgbClr val="2AA198"/>
              </a:solidFill>
              <a:latin typeface="Arial"/>
              <a:ea typeface="Arial"/>
              <a:cs typeface="Arial"/>
              <a:sym typeface="Arial"/>
            </a:endParaRPr>
          </a:p>
          <a:p>
            <a:pPr marL="158750" lvl="0" indent="0" algn="l" rtl="0">
              <a:lnSpc>
                <a:spcPct val="100000"/>
              </a:lnSpc>
              <a:spcBef>
                <a:spcPts val="0"/>
              </a:spcBef>
              <a:spcAft>
                <a:spcPts val="0"/>
              </a:spcAft>
              <a:buSzPts val="1100"/>
              <a:buNone/>
            </a:pPr>
            <a:endParaRPr b="0" dirty="0">
              <a:solidFill>
                <a:srgbClr val="2AA198"/>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Topic:Displaying</a:t>
            </a:r>
            <a:r>
              <a:rPr lang="en-US" dirty="0">
                <a:latin typeface="Helvetica" pitchFamily="2" charset="0"/>
                <a:ea typeface="Helvetica Neue"/>
                <a:cs typeface="Helvetica Neue"/>
                <a:sym typeface="Helvetica Neue"/>
              </a:rPr>
              <a:t> the poem</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This should display the text as shown on the screen.</a:t>
            </a:r>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If you are working with Japanese text, you can use this feature to view the text vertically</a:t>
            </a:r>
            <a:r>
              <a:rPr lang="el-GR" b="0" dirty="0">
                <a:solidFill>
                  <a:srgbClr val="2AA198"/>
                </a:solidFill>
                <a:latin typeface="Arial"/>
                <a:ea typeface="Arial"/>
                <a:cs typeface="Arial"/>
                <a:sym typeface="Arial"/>
              </a:rPr>
              <a:t>. </a:t>
            </a:r>
            <a:r>
              <a:rPr lang="en-US" b="0" dirty="0">
                <a:solidFill>
                  <a:srgbClr val="2AA198"/>
                </a:solidFill>
                <a:latin typeface="Arial"/>
                <a:ea typeface="Arial"/>
                <a:cs typeface="Arial"/>
                <a:sym typeface="Arial"/>
              </a:rPr>
              <a:t>The corresponding file for vertical display for Japanese text can be downloaded from GitHub.</a:t>
            </a:r>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In other words, using T E I to structure text as data allows you to present it in different ways on the web according to your needs, while preserving the original structure and format.</a:t>
            </a: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This should display the text as shown on the screen.</a:t>
            </a:r>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If you are working with Japanese text, you can use this feature to view the text vertically. The corresponding file for vertical display for Japanese text can be downloaded from GitHub.</a:t>
            </a:r>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In other words, using TEI to structure text as data allows you to present it in different ways on the web according to your needs, while preserving the original structure and format.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Topic:Displaying</a:t>
            </a:r>
            <a:r>
              <a:rPr lang="en-US" dirty="0">
                <a:latin typeface="Helvetica" pitchFamily="2" charset="0"/>
                <a:ea typeface="Helvetica Neue"/>
                <a:cs typeface="Helvetica Neue"/>
                <a:sym typeface="Helvetica Neue"/>
              </a:rPr>
              <a:t> the poem</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You can display your own T E I file by replacing “</a:t>
            </a:r>
            <a:r>
              <a:rPr lang="en-US" b="0" dirty="0" err="1">
                <a:solidFill>
                  <a:srgbClr val="2AA198"/>
                </a:solidFill>
                <a:latin typeface="Arial"/>
                <a:ea typeface="Arial"/>
                <a:cs typeface="Arial"/>
                <a:sym typeface="Arial"/>
              </a:rPr>
              <a:t>myFirst</a:t>
            </a:r>
            <a:r>
              <a:rPr lang="en-US" b="0" dirty="0">
                <a:solidFill>
                  <a:srgbClr val="2AA198"/>
                </a:solidFill>
                <a:latin typeface="Arial"/>
                <a:ea typeface="Arial"/>
                <a:cs typeface="Arial"/>
                <a:sym typeface="Arial"/>
              </a:rPr>
              <a:t> T e </a:t>
            </a:r>
            <a:r>
              <a:rPr lang="en-US" b="0" dirty="0" err="1">
                <a:solidFill>
                  <a:srgbClr val="2AA198"/>
                </a:solidFill>
                <a:latin typeface="Arial"/>
                <a:ea typeface="Arial"/>
                <a:cs typeface="Arial"/>
                <a:sym typeface="Arial"/>
              </a:rPr>
              <a:t>i</a:t>
            </a:r>
            <a:r>
              <a:rPr lang="en-US" b="0" dirty="0">
                <a:solidFill>
                  <a:srgbClr val="2AA198"/>
                </a:solidFill>
                <a:latin typeface="Arial"/>
                <a:ea typeface="Arial"/>
                <a:cs typeface="Arial"/>
                <a:sym typeface="Arial"/>
              </a:rPr>
              <a:t> </a:t>
            </a:r>
            <a:r>
              <a:rPr lang="en-US" b="0" dirty="0" err="1">
                <a:solidFill>
                  <a:srgbClr val="2AA198"/>
                </a:solidFill>
                <a:latin typeface="Arial"/>
                <a:ea typeface="Arial"/>
                <a:cs typeface="Arial"/>
                <a:sym typeface="Arial"/>
              </a:rPr>
              <a:t>File_en.xml</a:t>
            </a:r>
            <a:r>
              <a:rPr lang="en-US" b="0" dirty="0">
                <a:solidFill>
                  <a:srgbClr val="2AA198"/>
                </a:solidFill>
                <a:latin typeface="Arial"/>
                <a:ea typeface="Arial"/>
                <a:cs typeface="Arial"/>
                <a:sym typeface="Arial"/>
              </a:rPr>
              <a:t>” shown on screen, with the name of the file you created.</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Feel free to choose any text, convert it into T E I format, and swap the file to see the result.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You can display your own TEI file by replacing “</a:t>
            </a:r>
            <a:r>
              <a:rPr lang="en-US" b="0" dirty="0" err="1">
                <a:solidFill>
                  <a:srgbClr val="2AA198"/>
                </a:solidFill>
                <a:latin typeface="Arial"/>
                <a:ea typeface="Arial"/>
                <a:cs typeface="Arial"/>
                <a:sym typeface="Arial"/>
              </a:rPr>
              <a:t>myFirstTeiFile_en.xml</a:t>
            </a:r>
            <a:r>
              <a:rPr lang="en-US" b="0" dirty="0">
                <a:solidFill>
                  <a:srgbClr val="2AA198"/>
                </a:solidFill>
                <a:latin typeface="Arial"/>
                <a:ea typeface="Arial"/>
                <a:cs typeface="Arial"/>
                <a:sym typeface="Arial"/>
              </a:rPr>
              <a:t>” shown on screen with the name of the file you created.</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Feel free to choose any text, convert it into TEI format, and swap the file to see the result.</a:t>
            </a:r>
            <a:endParaRPr dirty="0"/>
          </a:p>
          <a:p>
            <a:pPr marL="158750" lvl="0" indent="0" algn="l" rtl="0">
              <a:lnSpc>
                <a:spcPct val="100000"/>
              </a:lnSpc>
              <a:spcBef>
                <a:spcPts val="0"/>
              </a:spcBef>
              <a:spcAft>
                <a:spcPts val="0"/>
              </a:spcAft>
              <a:buSzPts val="1100"/>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Topic:Displaying</a:t>
            </a:r>
            <a:r>
              <a:rPr lang="en-US" dirty="0">
                <a:latin typeface="Helvetica" pitchFamily="2" charset="0"/>
                <a:ea typeface="Helvetica Neue"/>
                <a:cs typeface="Helvetica Neue"/>
                <a:sym typeface="Helvetica Neue"/>
              </a:rPr>
              <a:t> the poem</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Also, by editing a stylesheet with the extension dot </a:t>
            </a:r>
            <a:r>
              <a:rPr lang="en-US" b="0" dirty="0" err="1">
                <a:solidFill>
                  <a:srgbClr val="2AA198"/>
                </a:solidFill>
                <a:latin typeface="Arial"/>
                <a:ea typeface="Arial"/>
                <a:cs typeface="Arial"/>
                <a:sym typeface="Arial"/>
              </a:rPr>
              <a:t>css</a:t>
            </a:r>
            <a:r>
              <a:rPr lang="en-US" b="0" dirty="0">
                <a:solidFill>
                  <a:srgbClr val="2AA198"/>
                </a:solidFill>
                <a:latin typeface="Arial"/>
                <a:ea typeface="Arial"/>
                <a:cs typeface="Arial"/>
                <a:sym typeface="Arial"/>
              </a:rPr>
              <a:t>, you can change the appearance of each tag.</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CSS stands for Cascading Style Sheets. CSS plays an important role in controlling the appearance of web pages.</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There is information on CSS available online, but for now, try opening the sample file </a:t>
            </a:r>
            <a:r>
              <a:rPr lang="en-US" b="0" dirty="0" err="1">
                <a:solidFill>
                  <a:srgbClr val="2AA198"/>
                </a:solidFill>
                <a:latin typeface="Arial"/>
                <a:ea typeface="Arial"/>
                <a:cs typeface="Arial"/>
                <a:sym typeface="Arial"/>
              </a:rPr>
              <a:t>mystyle_en.css</a:t>
            </a:r>
            <a:r>
              <a:rPr lang="en-US" b="0" dirty="0">
                <a:solidFill>
                  <a:srgbClr val="2AA198"/>
                </a:solidFill>
                <a:latin typeface="Arial"/>
                <a:ea typeface="Arial"/>
                <a:cs typeface="Arial"/>
                <a:sym typeface="Arial"/>
              </a:rPr>
              <a:t> and adjusting simple settings like font size to suit your preferences</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Also, by editing a stylesheet with the extension .</a:t>
            </a:r>
            <a:r>
              <a:rPr lang="en-US" b="0" dirty="0" err="1">
                <a:solidFill>
                  <a:srgbClr val="2AA198"/>
                </a:solidFill>
                <a:latin typeface="Arial"/>
                <a:ea typeface="Arial"/>
                <a:cs typeface="Arial"/>
                <a:sym typeface="Arial"/>
              </a:rPr>
              <a:t>css</a:t>
            </a:r>
            <a:r>
              <a:rPr lang="en-US" b="0" dirty="0">
                <a:solidFill>
                  <a:srgbClr val="2AA198"/>
                </a:solidFill>
                <a:latin typeface="Arial"/>
                <a:ea typeface="Arial"/>
                <a:cs typeface="Arial"/>
                <a:sym typeface="Arial"/>
              </a:rPr>
              <a:t>, you can change the appearance of each tag.</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CSS stands for Cascading Style Sheets. CSS plays an important role in controlling the appearance of web pages.</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There is information on CSS available online, but for now, try opening the sample file </a:t>
            </a:r>
            <a:r>
              <a:rPr lang="en-US" b="0" dirty="0" err="1">
                <a:solidFill>
                  <a:srgbClr val="2AA198"/>
                </a:solidFill>
                <a:latin typeface="Arial"/>
                <a:ea typeface="Arial"/>
                <a:cs typeface="Arial"/>
                <a:sym typeface="Arial"/>
              </a:rPr>
              <a:t>mystyle_en.css</a:t>
            </a:r>
            <a:r>
              <a:rPr lang="en-US" b="0" dirty="0">
                <a:solidFill>
                  <a:srgbClr val="2AA198"/>
                </a:solidFill>
                <a:latin typeface="Arial"/>
                <a:ea typeface="Arial"/>
                <a:cs typeface="Arial"/>
                <a:sym typeface="Arial"/>
              </a:rPr>
              <a:t> and adjusting simple settings like font size to suit your preferences.</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Topic:Displaying</a:t>
            </a:r>
            <a:r>
              <a:rPr lang="en-US" dirty="0">
                <a:latin typeface="Helvetica" pitchFamily="2" charset="0"/>
                <a:ea typeface="Helvetica Neue"/>
                <a:cs typeface="Helvetica Neue"/>
                <a:sym typeface="Helvetica Neue"/>
              </a:rPr>
              <a:t> the poem</a:t>
            </a:r>
            <a:endParaRPr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With this, we have completed the preparation and practice for converting text into structured T E I format using </a:t>
            </a:r>
            <a:r>
              <a:rPr lang="en-US" b="0" dirty="0" err="1">
                <a:solidFill>
                  <a:srgbClr val="2AA198"/>
                </a:solidFill>
                <a:latin typeface="Arial"/>
                <a:ea typeface="Arial"/>
                <a:cs typeface="Arial"/>
                <a:sym typeface="Arial"/>
              </a:rPr>
              <a:t>VSCode</a:t>
            </a:r>
            <a:r>
              <a:rPr lang="en-US" b="0" dirty="0">
                <a:solidFill>
                  <a:srgbClr val="2AA198"/>
                </a:solidFill>
                <a:latin typeface="Arial"/>
                <a:ea typeface="Arial"/>
                <a:cs typeface="Arial"/>
                <a:sym typeface="Arial"/>
              </a:rPr>
              <a:t>.</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By using the T E I format, flexible display using T E I data becomes possible.</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Furthermore, it can be used in research to visualize the appearance frequency of specific words.</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Next time will be a hands-on session about data visualization using T E I.</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Please look forward to it!</a:t>
            </a:r>
            <a:endParaRPr dirty="0">
              <a:latin typeface="Helvetica" pitchFamily="2" charset="0"/>
              <a:ea typeface="Helvetica Neue"/>
              <a:cs typeface="Helvetica Neue"/>
              <a:sym typeface="Helvetica Neue"/>
            </a:endParaRP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With this, we have completed the preparation and practice for converting text into structured TEI format using </a:t>
            </a:r>
            <a:r>
              <a:rPr lang="en-US" b="0" dirty="0" err="1">
                <a:solidFill>
                  <a:srgbClr val="2AA198"/>
                </a:solidFill>
                <a:latin typeface="Arial"/>
                <a:ea typeface="Arial"/>
                <a:cs typeface="Arial"/>
                <a:sym typeface="Arial"/>
              </a:rPr>
              <a:t>VSCode</a:t>
            </a:r>
            <a:r>
              <a:rPr lang="en-US" b="0" dirty="0">
                <a:solidFill>
                  <a:srgbClr val="2AA198"/>
                </a:solidFill>
                <a:latin typeface="Arial"/>
                <a:ea typeface="Arial"/>
                <a:cs typeface="Arial"/>
                <a:sym typeface="Arial"/>
              </a:rPr>
              <a:t>.</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By using the TEI format, flexible display using TEI data becomes possible.</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Furthermore, it can be used in research to visualize the appearance frequency of specific words.</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Next time will be a hands-on session about data visualization using TEI.</a:t>
            </a:r>
            <a:endParaRPr dirty="0"/>
          </a:p>
          <a:p>
            <a:pPr marL="158750" lvl="0" indent="0" algn="l" rtl="0">
              <a:lnSpc>
                <a:spcPct val="100000"/>
              </a:lnSpc>
              <a:spcBef>
                <a:spcPts val="0"/>
              </a:spcBef>
              <a:spcAft>
                <a:spcPts val="0"/>
              </a:spcAft>
              <a:buSzPts val="1100"/>
              <a:buNone/>
            </a:pPr>
            <a:r>
              <a:rPr lang="en-US" b="0" dirty="0">
                <a:solidFill>
                  <a:srgbClr val="2AA198"/>
                </a:solidFill>
                <a:latin typeface="Arial"/>
                <a:ea typeface="Arial"/>
                <a:cs typeface="Arial"/>
                <a:sym typeface="Arial"/>
              </a:rPr>
              <a:t>Please look forward to it!</a:t>
            </a:r>
            <a:endParaRPr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Topic:Displaying</a:t>
            </a:r>
            <a:r>
              <a:rPr lang="en-US" dirty="0">
                <a:latin typeface="Helvetica" pitchFamily="2" charset="0"/>
                <a:ea typeface="Helvetica Neue"/>
                <a:cs typeface="Helvetica Neue"/>
                <a:sym typeface="Helvetica Neue"/>
              </a:rPr>
              <a:t> the poem</a:t>
            </a:r>
            <a:endParaRPr lang="en-US" dirty="0"/>
          </a:p>
          <a:p>
            <a:pPr marL="0" marR="0" lvl="0" indent="0" algn="l" rtl="0">
              <a:lnSpc>
                <a:spcPct val="100000"/>
              </a:lnSpc>
              <a:spcBef>
                <a:spcPts val="0"/>
              </a:spcBef>
              <a:spcAft>
                <a:spcPts val="0"/>
              </a:spcAft>
              <a:buClr>
                <a:srgbClr val="000000"/>
              </a:buClr>
              <a:buSzPts val="1100"/>
              <a:buFont typeface="Arial"/>
              <a:buNone/>
            </a:pPr>
            <a:r>
              <a:rPr lang="en-US" dirty="0" err="1">
                <a:latin typeface="Helvetica" pitchFamily="2" charset="0"/>
                <a:ea typeface="Helvetica Neue"/>
                <a:cs typeface="Helvetica Neue"/>
                <a:sym typeface="Helvetica Neue"/>
              </a:rPr>
              <a:t>Voice:Joanna</a:t>
            </a:r>
            <a:endParaRPr lang="en-US"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```text</a:t>
            </a: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   </a:t>
            </a:r>
            <a:r>
              <a:rPr lang="en-GR" dirty="0"/>
              <a:t>These materials are structured to be applicable to English, and other horizontally written languages. </a:t>
            </a:r>
          </a:p>
          <a:p>
            <a:pPr marL="0" marR="0" lvl="0" indent="0" algn="l" rtl="0">
              <a:lnSpc>
                <a:spcPct val="100000"/>
              </a:lnSpc>
              <a:spcBef>
                <a:spcPts val="0"/>
              </a:spcBef>
              <a:spcAft>
                <a:spcPts val="0"/>
              </a:spcAft>
              <a:buClr>
                <a:srgbClr val="000000"/>
              </a:buClr>
              <a:buSzPts val="1100"/>
              <a:buFont typeface="Arial"/>
              <a:buNone/>
            </a:pPr>
            <a:r>
              <a:rPr lang="en-GR" dirty="0"/>
              <a:t>   In the case of Japanese vertical writing, the same exact procedure is </a:t>
            </a:r>
            <a:r>
              <a:rPr lang="en-GR"/>
              <a:t>applicable </a:t>
            </a:r>
            <a:r>
              <a:rPr lang="en-US" dirty="0"/>
              <a:t>to</a:t>
            </a:r>
            <a:r>
              <a:rPr lang="en-GR"/>
              <a:t> </a:t>
            </a:r>
            <a:r>
              <a:rPr lang="en-GR" dirty="0"/>
              <a:t>the files from the GitHub repository that do not contain the EN/en suffix. Please give it a try if you are interested.</a:t>
            </a:r>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lang="en-US"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```description</a:t>
            </a:r>
            <a:endParaRPr lang="en-US" dirty="0"/>
          </a:p>
          <a:p>
            <a:pPr marL="0" marR="0" lvl="0" indent="0" algn="l" rtl="0">
              <a:lnSpc>
                <a:spcPct val="100000"/>
              </a:lnSpc>
              <a:spcBef>
                <a:spcPts val="0"/>
              </a:spcBef>
              <a:spcAft>
                <a:spcPts val="0"/>
              </a:spcAft>
              <a:buClr>
                <a:srgbClr val="000000"/>
              </a:buClr>
              <a:buSzPts val="1100"/>
              <a:buFont typeface="Arial"/>
              <a:buNone/>
            </a:pPr>
            <a:r>
              <a:rPr lang="en-GR" dirty="0"/>
              <a:t>   These materials are structured to be applicable to English, and other horizontally written languages. </a:t>
            </a:r>
          </a:p>
          <a:p>
            <a:pPr marL="0" marR="0" lvl="0" indent="0" algn="l" rtl="0">
              <a:lnSpc>
                <a:spcPct val="100000"/>
              </a:lnSpc>
              <a:spcBef>
                <a:spcPts val="0"/>
              </a:spcBef>
              <a:spcAft>
                <a:spcPts val="0"/>
              </a:spcAft>
              <a:buClr>
                <a:srgbClr val="000000"/>
              </a:buClr>
              <a:buSzPts val="1100"/>
              <a:buFont typeface="Arial"/>
              <a:buNone/>
            </a:pPr>
            <a:r>
              <a:rPr lang="en-GR" dirty="0"/>
              <a:t>   In the case of Japanese vertical writing, the same exact procedure is </a:t>
            </a:r>
            <a:r>
              <a:rPr lang="en-GR"/>
              <a:t>applicable </a:t>
            </a:r>
            <a:r>
              <a:rPr lang="en-US" dirty="0"/>
              <a:t>to</a:t>
            </a:r>
            <a:r>
              <a:rPr lang="en-GR"/>
              <a:t> </a:t>
            </a:r>
            <a:r>
              <a:rPr lang="en-GR" dirty="0"/>
              <a:t>the files from the GitHub repository that do not contain the EN/en suffix. Please give it a try if you are interested.</a:t>
            </a:r>
            <a:endParaRPr lang="en-US" dirty="0"/>
          </a:p>
          <a:p>
            <a:pPr marL="0" marR="0" lvl="0" indent="0" algn="l" rtl="0">
              <a:lnSpc>
                <a:spcPct val="100000"/>
              </a:lnSpc>
              <a:spcBef>
                <a:spcPts val="0"/>
              </a:spcBef>
              <a:spcAft>
                <a:spcPts val="0"/>
              </a:spcAft>
              <a:buClr>
                <a:srgbClr val="000000"/>
              </a:buClr>
              <a:buSzPts val="1100"/>
              <a:buFont typeface="Arial"/>
              <a:buNone/>
            </a:pPr>
            <a:r>
              <a:rPr lang="en-US" dirty="0">
                <a:latin typeface="Helvetica" pitchFamily="2" charset="0"/>
                <a:ea typeface="Helvetica Neue"/>
                <a:cs typeface="Helvetica Neue"/>
                <a:sym typeface="Helvetica Neue"/>
              </a:rPr>
              <a:t>```</a:t>
            </a:r>
            <a:endParaRPr lang="en-US" dirty="0"/>
          </a:p>
          <a:p>
            <a:endParaRPr lang="en-GR" dirty="0"/>
          </a:p>
        </p:txBody>
      </p:sp>
    </p:spTree>
    <p:extLst>
      <p:ext uri="{BB962C8B-B14F-4D97-AF65-F5344CB8AC3E}">
        <p14:creationId xmlns:p14="http://schemas.microsoft.com/office/powerpoint/2010/main" val="104686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8"/>
        <p:cNvGrpSpPr/>
        <p:nvPr/>
      </p:nvGrpSpPr>
      <p:grpSpPr>
        <a:xfrm>
          <a:off x="0" y="0"/>
          <a:ext cx="0" cy="0"/>
          <a:chOff x="0" y="0"/>
          <a:chExt cx="0" cy="0"/>
        </a:xfrm>
      </p:grpSpPr>
      <p:sp>
        <p:nvSpPr>
          <p:cNvPr id="9" name="Google Shape;9;p21"/>
          <p:cNvSpPr/>
          <p:nvPr/>
        </p:nvSpPr>
        <p:spPr>
          <a:xfrm>
            <a:off x="0" y="0"/>
            <a:ext cx="9144000" cy="3993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0" name="Google Shape;10;p21"/>
          <p:cNvSpPr txBox="1">
            <a:spLocks noGrp="1"/>
          </p:cNvSpPr>
          <p:nvPr>
            <p:ph type="ctrTitle"/>
          </p:nvPr>
        </p:nvSpPr>
        <p:spPr>
          <a:xfrm>
            <a:off x="685800" y="1583342"/>
            <a:ext cx="7772400" cy="1159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4800"/>
              <a:buNone/>
              <a:defRPr sz="4000" b="1" i="0">
                <a:solidFill>
                  <a:schemeClr val="lt1"/>
                </a:solidFill>
                <a:latin typeface="BIZ UDPGothic"/>
                <a:ea typeface="BIZ UDPGothic"/>
                <a:cs typeface="BIZ UDPGothic"/>
                <a:sym typeface="BIZ UDPGothic"/>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11" name="Google Shape;11;p21"/>
          <p:cNvSpPr txBox="1">
            <a:spLocks noGrp="1"/>
          </p:cNvSpPr>
          <p:nvPr>
            <p:ph type="subTitle" idx="1"/>
          </p:nvPr>
        </p:nvSpPr>
        <p:spPr>
          <a:xfrm>
            <a:off x="685800" y="2840053"/>
            <a:ext cx="7772400" cy="784800"/>
          </a:xfrm>
          <a:prstGeom prst="rect">
            <a:avLst/>
          </a:prstGeom>
          <a:noFill/>
          <a:ln>
            <a:noFill/>
          </a:ln>
        </p:spPr>
        <p:txBody>
          <a:bodyPr spcFirstLastPara="1" wrap="square" lIns="91425" tIns="91425" rIns="91425" bIns="91425" anchor="t" anchorCtr="0">
            <a:noAutofit/>
          </a:bodyPr>
          <a:lstStyle>
            <a:lvl1pPr lvl="0" algn="ctr">
              <a:lnSpc>
                <a:spcPct val="110000"/>
              </a:lnSpc>
              <a:spcBef>
                <a:spcPts val="0"/>
              </a:spcBef>
              <a:spcAft>
                <a:spcPts val="0"/>
              </a:spcAft>
              <a:buClr>
                <a:schemeClr val="lt1"/>
              </a:buClr>
              <a:buSzPts val="2400"/>
              <a:buNone/>
              <a:defRPr sz="2400" b="0" i="0">
                <a:solidFill>
                  <a:schemeClr val="lt1"/>
                </a:solidFill>
                <a:latin typeface="BIZ UDPGothic"/>
                <a:ea typeface="BIZ UDPGothic"/>
                <a:cs typeface="BIZ UDPGothic"/>
                <a:sym typeface="BIZ UDPGothic"/>
              </a:defRPr>
            </a:lvl1pPr>
            <a:lvl2pPr lvl="1" algn="ctr">
              <a:lnSpc>
                <a:spcPct val="100000"/>
              </a:lnSpc>
              <a:spcBef>
                <a:spcPts val="0"/>
              </a:spcBef>
              <a:spcAft>
                <a:spcPts val="0"/>
              </a:spcAft>
              <a:buClr>
                <a:schemeClr val="lt1"/>
              </a:buClr>
              <a:buSzPts val="2400"/>
              <a:buNone/>
              <a:defRPr b="1">
                <a:solidFill>
                  <a:schemeClr val="lt1"/>
                </a:solidFill>
              </a:defRPr>
            </a:lvl2pPr>
            <a:lvl3pPr lvl="2" algn="ctr">
              <a:lnSpc>
                <a:spcPct val="100000"/>
              </a:lnSpc>
              <a:spcBef>
                <a:spcPts val="0"/>
              </a:spcBef>
              <a:spcAft>
                <a:spcPts val="0"/>
              </a:spcAft>
              <a:buClr>
                <a:schemeClr val="lt1"/>
              </a:buClr>
              <a:buSzPts val="2400"/>
              <a:buNone/>
              <a:defRPr b="1">
                <a:solidFill>
                  <a:schemeClr val="lt1"/>
                </a:solidFill>
              </a:defRPr>
            </a:lvl3pPr>
            <a:lvl4pPr lvl="3" algn="ctr">
              <a:lnSpc>
                <a:spcPct val="100000"/>
              </a:lnSpc>
              <a:spcBef>
                <a:spcPts val="0"/>
              </a:spcBef>
              <a:spcAft>
                <a:spcPts val="0"/>
              </a:spcAft>
              <a:buClr>
                <a:schemeClr val="lt1"/>
              </a:buClr>
              <a:buSzPts val="2400"/>
              <a:buNone/>
              <a:defRPr sz="2400" b="1">
                <a:solidFill>
                  <a:schemeClr val="lt1"/>
                </a:solidFill>
              </a:defRPr>
            </a:lvl4pPr>
            <a:lvl5pPr lvl="4" algn="ctr">
              <a:lnSpc>
                <a:spcPct val="100000"/>
              </a:lnSpc>
              <a:spcBef>
                <a:spcPts val="0"/>
              </a:spcBef>
              <a:spcAft>
                <a:spcPts val="0"/>
              </a:spcAft>
              <a:buClr>
                <a:schemeClr val="lt1"/>
              </a:buClr>
              <a:buSzPts val="2400"/>
              <a:buNone/>
              <a:defRPr sz="2400" b="1">
                <a:solidFill>
                  <a:schemeClr val="lt1"/>
                </a:solidFill>
              </a:defRPr>
            </a:lvl5pPr>
            <a:lvl6pPr lvl="5" algn="ctr">
              <a:lnSpc>
                <a:spcPct val="100000"/>
              </a:lnSpc>
              <a:spcBef>
                <a:spcPts val="0"/>
              </a:spcBef>
              <a:spcAft>
                <a:spcPts val="0"/>
              </a:spcAft>
              <a:buClr>
                <a:schemeClr val="lt1"/>
              </a:buClr>
              <a:buSzPts val="2400"/>
              <a:buNone/>
              <a:defRPr sz="2400" b="1">
                <a:solidFill>
                  <a:schemeClr val="lt1"/>
                </a:solidFill>
              </a:defRPr>
            </a:lvl6pPr>
            <a:lvl7pPr lvl="6" algn="ctr">
              <a:lnSpc>
                <a:spcPct val="100000"/>
              </a:lnSpc>
              <a:spcBef>
                <a:spcPts val="0"/>
              </a:spcBef>
              <a:spcAft>
                <a:spcPts val="0"/>
              </a:spcAft>
              <a:buClr>
                <a:schemeClr val="lt1"/>
              </a:buClr>
              <a:buSzPts val="2400"/>
              <a:buNone/>
              <a:defRPr sz="2400" b="1">
                <a:solidFill>
                  <a:schemeClr val="lt1"/>
                </a:solidFill>
              </a:defRPr>
            </a:lvl7pPr>
            <a:lvl8pPr lvl="7" algn="ctr">
              <a:lnSpc>
                <a:spcPct val="100000"/>
              </a:lnSpc>
              <a:spcBef>
                <a:spcPts val="0"/>
              </a:spcBef>
              <a:spcAft>
                <a:spcPts val="0"/>
              </a:spcAft>
              <a:buClr>
                <a:schemeClr val="lt1"/>
              </a:buClr>
              <a:buSzPts val="2400"/>
              <a:buNone/>
              <a:defRPr sz="2400" b="1">
                <a:solidFill>
                  <a:schemeClr val="lt1"/>
                </a:solidFill>
              </a:defRPr>
            </a:lvl8pPr>
            <a:lvl9pPr lvl="8" algn="ctr">
              <a:lnSpc>
                <a:spcPct val="100000"/>
              </a:lnSpc>
              <a:spcBef>
                <a:spcPts val="0"/>
              </a:spcBef>
              <a:spcAft>
                <a:spcPts val="0"/>
              </a:spcAft>
              <a:buClr>
                <a:schemeClr val="lt1"/>
              </a:buClr>
              <a:buSzPts val="2400"/>
              <a:buNone/>
              <a:defRPr sz="2400" b="1">
                <a:solidFill>
                  <a:schemeClr val="lt1"/>
                </a:solidFill>
              </a:defRPr>
            </a:lvl9pPr>
          </a:lstStyle>
          <a:p>
            <a:endParaRPr/>
          </a:p>
        </p:txBody>
      </p:sp>
      <p:sp>
        <p:nvSpPr>
          <p:cNvPr id="12" name="Google Shape;12;p21"/>
          <p:cNvSpPr/>
          <p:nvPr/>
        </p:nvSpPr>
        <p:spPr>
          <a:xfrm>
            <a:off x="3047704" y="3992850"/>
            <a:ext cx="3047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 name="Google Shape;13;p21"/>
          <p:cNvSpPr/>
          <p:nvPr/>
        </p:nvSpPr>
        <p:spPr>
          <a:xfrm>
            <a:off x="6096271" y="3992850"/>
            <a:ext cx="3047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 name="Google Shape;14;p21"/>
          <p:cNvSpPr/>
          <p:nvPr/>
        </p:nvSpPr>
        <p:spPr>
          <a:xfrm>
            <a:off x="1" y="3992850"/>
            <a:ext cx="3047700" cy="77100"/>
          </a:xfrm>
          <a:prstGeom prst="rect">
            <a:avLst/>
          </a:prstGeom>
          <a:solidFill>
            <a:srgbClr val="7F7F7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 name="Google Shape;15;p21"/>
          <p:cNvSpPr txBox="1">
            <a:spLocks noGrp="1"/>
          </p:cNvSpPr>
          <p:nvPr>
            <p:ph type="sldNum" idx="12"/>
          </p:nvPr>
        </p:nvSpPr>
        <p:spPr>
          <a:xfrm>
            <a:off x="0" y="4717811"/>
            <a:ext cx="91440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3_タイトルとコンテンツ">
  <p:cSld name="3_タイトルとコンテンツ">
    <p:bg>
      <p:bgPr>
        <a:solidFill>
          <a:schemeClr val="lt1"/>
        </a:solidFill>
        <a:effectLst/>
      </p:bgPr>
    </p:bg>
    <p:spTree>
      <p:nvGrpSpPr>
        <p:cNvPr id="1" name="Shape 16"/>
        <p:cNvGrpSpPr/>
        <p:nvPr/>
      </p:nvGrpSpPr>
      <p:grpSpPr>
        <a:xfrm>
          <a:off x="0" y="0"/>
          <a:ext cx="0" cy="0"/>
          <a:chOff x="0" y="0"/>
          <a:chExt cx="0" cy="0"/>
        </a:xfrm>
      </p:grpSpPr>
      <p:sp>
        <p:nvSpPr>
          <p:cNvPr id="17" name="Google Shape;17;p22"/>
          <p:cNvSpPr/>
          <p:nvPr/>
        </p:nvSpPr>
        <p:spPr>
          <a:xfrm>
            <a:off x="0" y="-3644"/>
            <a:ext cx="9144000" cy="106322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b="0" i="0" u="none" strike="noStrike" cap="none">
              <a:solidFill>
                <a:schemeClr val="lt1"/>
              </a:solidFill>
              <a:latin typeface="BIZ UDPGothic"/>
              <a:ea typeface="BIZ UDPGothic"/>
              <a:cs typeface="BIZ UDPGothic"/>
              <a:sym typeface="BIZ UDPGothic"/>
            </a:endParaRPr>
          </a:p>
        </p:txBody>
      </p:sp>
      <p:sp>
        <p:nvSpPr>
          <p:cNvPr id="18" name="Google Shape;18;p22"/>
          <p:cNvSpPr txBox="1">
            <a:spLocks noGrp="1"/>
          </p:cNvSpPr>
          <p:nvPr>
            <p:ph type="title"/>
          </p:nvPr>
        </p:nvSpPr>
        <p:spPr>
          <a:xfrm>
            <a:off x="457200" y="87474"/>
            <a:ext cx="8229600" cy="97210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200">
                <a:solidFill>
                  <a:schemeClr val="lt1"/>
                </a:solidFill>
                <a:latin typeface="BIZ UDPGothic"/>
                <a:ea typeface="BIZ UDPGothic"/>
                <a:cs typeface="BIZ UDPGothic"/>
                <a:sym typeface="BIZ UDP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2"/>
          <p:cNvSpPr txBox="1">
            <a:spLocks noGrp="1"/>
          </p:cNvSpPr>
          <p:nvPr>
            <p:ph type="body" idx="1"/>
          </p:nvPr>
        </p:nvSpPr>
        <p:spPr>
          <a:xfrm>
            <a:off x="782852" y="1200155"/>
            <a:ext cx="7903948" cy="33944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0"/>
              </a:spcBef>
              <a:spcAft>
                <a:spcPts val="0"/>
              </a:spcAft>
              <a:buSzPts val="3200"/>
              <a:buFont typeface="Noto Sans Symbols"/>
              <a:buNone/>
              <a:defRPr sz="3200">
                <a:latin typeface="BIZ UDPGothic"/>
                <a:ea typeface="BIZ UDPGothic"/>
                <a:cs typeface="BIZ UDPGothic"/>
                <a:sym typeface="BIZ UDPGothic"/>
              </a:defRPr>
            </a:lvl1pPr>
            <a:lvl2pPr marL="914400" lvl="1" indent="-381000" algn="l">
              <a:lnSpc>
                <a:spcPct val="100000"/>
              </a:lnSpc>
              <a:spcBef>
                <a:spcPts val="0"/>
              </a:spcBef>
              <a:spcAft>
                <a:spcPts val="0"/>
              </a:spcAft>
              <a:buSzPts val="2400"/>
              <a:buFont typeface="Noto Sans Symbols"/>
              <a:buChar char="•"/>
              <a:defRPr sz="2400">
                <a:latin typeface="BIZ UDPGothic"/>
                <a:ea typeface="BIZ UDPGothic"/>
                <a:cs typeface="BIZ UDPGothic"/>
                <a:sym typeface="BIZ UDPGothic"/>
              </a:defRPr>
            </a:lvl2pPr>
            <a:lvl3pPr marL="1371600" lvl="2" indent="-355600" algn="l">
              <a:lnSpc>
                <a:spcPct val="100000"/>
              </a:lnSpc>
              <a:spcBef>
                <a:spcPts val="0"/>
              </a:spcBef>
              <a:spcAft>
                <a:spcPts val="0"/>
              </a:spcAft>
              <a:buSzPts val="2000"/>
              <a:buFont typeface="Arial"/>
              <a:buChar char="-"/>
              <a:defRPr sz="2000">
                <a:latin typeface="BIZ UDPGothic"/>
                <a:ea typeface="BIZ UDPGothic"/>
                <a:cs typeface="BIZ UDPGothic"/>
                <a:sym typeface="BIZ UDPGothic"/>
              </a:defRPr>
            </a:lvl3pPr>
            <a:lvl4pPr marL="1828800" lvl="3" indent="-228600" algn="l">
              <a:lnSpc>
                <a:spcPct val="100000"/>
              </a:lnSpc>
              <a:spcBef>
                <a:spcPts val="0"/>
              </a:spcBef>
              <a:spcAft>
                <a:spcPts val="0"/>
              </a:spcAft>
              <a:buSzPts val="2000"/>
              <a:buNone/>
              <a:defRPr sz="2000">
                <a:latin typeface="BIZ UDPGothic"/>
                <a:ea typeface="BIZ UDPGothic"/>
                <a:cs typeface="BIZ UDPGothic"/>
                <a:sym typeface="BIZ UDPGothic"/>
              </a:defRPr>
            </a:lvl4pPr>
            <a:lvl5pPr marL="2286000" lvl="4" indent="-304800" algn="l">
              <a:lnSpc>
                <a:spcPct val="100000"/>
              </a:lnSpc>
              <a:spcBef>
                <a:spcPts val="0"/>
              </a:spcBef>
              <a:spcAft>
                <a:spcPts val="0"/>
              </a:spcAft>
              <a:buSzPts val="1200"/>
              <a:buChar char="•"/>
              <a:defRPr sz="1200">
                <a:latin typeface="Arial"/>
                <a:ea typeface="Arial"/>
                <a:cs typeface="Arial"/>
                <a:sym typeface="Arial"/>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 name="Google Shape;20;p22"/>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21;p22"/>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22"/>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22"/>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22"/>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5"/>
        <p:cNvGrpSpPr/>
        <p:nvPr/>
      </p:nvGrpSpPr>
      <p:grpSpPr>
        <a:xfrm>
          <a:off x="0" y="0"/>
          <a:ext cx="0" cy="0"/>
          <a:chOff x="0" y="0"/>
          <a:chExt cx="0" cy="0"/>
        </a:xfrm>
      </p:grpSpPr>
      <p:sp>
        <p:nvSpPr>
          <p:cNvPr id="26" name="Google Shape;26;p23"/>
          <p:cNvSpPr txBox="1">
            <a:spLocks noGrp="1"/>
          </p:cNvSpPr>
          <p:nvPr>
            <p:ph type="ctrTitle"/>
          </p:nvPr>
        </p:nvSpPr>
        <p:spPr>
          <a:xfrm>
            <a:off x="645225" y="2762725"/>
            <a:ext cx="6736500" cy="11598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dk2"/>
              </a:buClr>
              <a:buSzPts val="4400"/>
              <a:buNone/>
              <a:defRPr sz="3200" b="1" i="0">
                <a:solidFill>
                  <a:schemeClr val="dk2"/>
                </a:solidFill>
                <a:latin typeface="BIZ UDPGothic"/>
                <a:ea typeface="BIZ UDPGothic"/>
                <a:cs typeface="BIZ UDPGothic"/>
                <a:sym typeface="BIZ UDPGothic"/>
              </a:defRPr>
            </a:lvl1pPr>
            <a:lvl2pPr lvl="1" algn="l">
              <a:lnSpc>
                <a:spcPct val="100000"/>
              </a:lnSpc>
              <a:spcBef>
                <a:spcPts val="0"/>
              </a:spcBef>
              <a:spcAft>
                <a:spcPts val="0"/>
              </a:spcAft>
              <a:buClr>
                <a:schemeClr val="dk2"/>
              </a:buClr>
              <a:buSzPts val="4400"/>
              <a:buNone/>
              <a:defRPr sz="4400">
                <a:solidFill>
                  <a:schemeClr val="dk2"/>
                </a:solidFill>
              </a:defRPr>
            </a:lvl2pPr>
            <a:lvl3pPr lvl="2" algn="l">
              <a:lnSpc>
                <a:spcPct val="100000"/>
              </a:lnSpc>
              <a:spcBef>
                <a:spcPts val="0"/>
              </a:spcBef>
              <a:spcAft>
                <a:spcPts val="0"/>
              </a:spcAft>
              <a:buClr>
                <a:schemeClr val="dk2"/>
              </a:buClr>
              <a:buSzPts val="4400"/>
              <a:buNone/>
              <a:defRPr sz="4400">
                <a:solidFill>
                  <a:schemeClr val="dk2"/>
                </a:solidFill>
              </a:defRPr>
            </a:lvl3pPr>
            <a:lvl4pPr lvl="3" algn="l">
              <a:lnSpc>
                <a:spcPct val="100000"/>
              </a:lnSpc>
              <a:spcBef>
                <a:spcPts val="0"/>
              </a:spcBef>
              <a:spcAft>
                <a:spcPts val="0"/>
              </a:spcAft>
              <a:buClr>
                <a:schemeClr val="dk2"/>
              </a:buClr>
              <a:buSzPts val="4400"/>
              <a:buNone/>
              <a:defRPr sz="4400">
                <a:solidFill>
                  <a:schemeClr val="dk2"/>
                </a:solidFill>
              </a:defRPr>
            </a:lvl4pPr>
            <a:lvl5pPr lvl="4" algn="l">
              <a:lnSpc>
                <a:spcPct val="100000"/>
              </a:lnSpc>
              <a:spcBef>
                <a:spcPts val="0"/>
              </a:spcBef>
              <a:spcAft>
                <a:spcPts val="0"/>
              </a:spcAft>
              <a:buClr>
                <a:schemeClr val="dk2"/>
              </a:buClr>
              <a:buSzPts val="4400"/>
              <a:buNone/>
              <a:defRPr sz="4400">
                <a:solidFill>
                  <a:schemeClr val="dk2"/>
                </a:solidFill>
              </a:defRPr>
            </a:lvl5pPr>
            <a:lvl6pPr lvl="5" algn="l">
              <a:lnSpc>
                <a:spcPct val="100000"/>
              </a:lnSpc>
              <a:spcBef>
                <a:spcPts val="0"/>
              </a:spcBef>
              <a:spcAft>
                <a:spcPts val="0"/>
              </a:spcAft>
              <a:buClr>
                <a:schemeClr val="dk2"/>
              </a:buClr>
              <a:buSzPts val="4400"/>
              <a:buNone/>
              <a:defRPr sz="4400">
                <a:solidFill>
                  <a:schemeClr val="dk2"/>
                </a:solidFill>
              </a:defRPr>
            </a:lvl6pPr>
            <a:lvl7pPr lvl="6" algn="l">
              <a:lnSpc>
                <a:spcPct val="100000"/>
              </a:lnSpc>
              <a:spcBef>
                <a:spcPts val="0"/>
              </a:spcBef>
              <a:spcAft>
                <a:spcPts val="0"/>
              </a:spcAft>
              <a:buClr>
                <a:schemeClr val="dk2"/>
              </a:buClr>
              <a:buSzPts val="4400"/>
              <a:buNone/>
              <a:defRPr sz="4400">
                <a:solidFill>
                  <a:schemeClr val="dk2"/>
                </a:solidFill>
              </a:defRPr>
            </a:lvl7pPr>
            <a:lvl8pPr lvl="7" algn="l">
              <a:lnSpc>
                <a:spcPct val="100000"/>
              </a:lnSpc>
              <a:spcBef>
                <a:spcPts val="0"/>
              </a:spcBef>
              <a:spcAft>
                <a:spcPts val="0"/>
              </a:spcAft>
              <a:buClr>
                <a:schemeClr val="dk2"/>
              </a:buClr>
              <a:buSzPts val="4400"/>
              <a:buNone/>
              <a:defRPr sz="4400">
                <a:solidFill>
                  <a:schemeClr val="dk2"/>
                </a:solidFill>
              </a:defRPr>
            </a:lvl8pPr>
            <a:lvl9pPr lvl="8" algn="l">
              <a:lnSpc>
                <a:spcPct val="100000"/>
              </a:lnSpc>
              <a:spcBef>
                <a:spcPts val="0"/>
              </a:spcBef>
              <a:spcAft>
                <a:spcPts val="0"/>
              </a:spcAft>
              <a:buClr>
                <a:schemeClr val="dk2"/>
              </a:buClr>
              <a:buSzPts val="4400"/>
              <a:buNone/>
              <a:defRPr sz="4400">
                <a:solidFill>
                  <a:schemeClr val="dk2"/>
                </a:solidFill>
              </a:defRPr>
            </a:lvl9pPr>
          </a:lstStyle>
          <a:p>
            <a:endParaRPr/>
          </a:p>
        </p:txBody>
      </p:sp>
      <p:sp>
        <p:nvSpPr>
          <p:cNvPr id="27" name="Google Shape;27;p23"/>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8" name="Google Shape;28;p23"/>
          <p:cNvSpPr/>
          <p:nvPr/>
        </p:nvSpPr>
        <p:spPr>
          <a:xfrm>
            <a:off x="6659861" y="2533163"/>
            <a:ext cx="7218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9" name="Google Shape;29;p23"/>
          <p:cNvSpPr/>
          <p:nvPr/>
        </p:nvSpPr>
        <p:spPr>
          <a:xfrm>
            <a:off x="-1" y="2533163"/>
            <a:ext cx="7218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30" name="Google Shape;30;p23"/>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1"/>
        <p:cNvGrpSpPr/>
        <p:nvPr/>
      </p:nvGrpSpPr>
      <p:grpSpPr>
        <a:xfrm>
          <a:off x="0" y="0"/>
          <a:ext cx="0" cy="0"/>
          <a:chOff x="0" y="0"/>
          <a:chExt cx="0" cy="0"/>
        </a:xfrm>
      </p:grpSpPr>
      <p:sp>
        <p:nvSpPr>
          <p:cNvPr id="32" name="Google Shape;32;p24"/>
          <p:cNvSpPr txBox="1">
            <a:spLocks noGrp="1"/>
          </p:cNvSpPr>
          <p:nvPr>
            <p:ph type="title"/>
          </p:nvPr>
        </p:nvSpPr>
        <p:spPr>
          <a:xfrm>
            <a:off x="893700" y="358389"/>
            <a:ext cx="7356366" cy="701287"/>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200"/>
              <a:buNone/>
              <a:defRPr b="1" i="0">
                <a:solidFill>
                  <a:srgbClr val="333A40"/>
                </a:solidFill>
                <a:latin typeface="BIZ UDPGothic"/>
                <a:ea typeface="BIZ UDPGothic"/>
                <a:cs typeface="BIZ UDPGothic"/>
                <a:sym typeface="BIZ UDPGothic"/>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33" name="Google Shape;33;p24"/>
          <p:cNvSpPr txBox="1">
            <a:spLocks noGrp="1"/>
          </p:cNvSpPr>
          <p:nvPr>
            <p:ph type="body" idx="1"/>
          </p:nvPr>
        </p:nvSpPr>
        <p:spPr>
          <a:xfrm>
            <a:off x="893624" y="1200150"/>
            <a:ext cx="3581679" cy="3725700"/>
          </a:xfrm>
          <a:prstGeom prst="rect">
            <a:avLst/>
          </a:prstGeom>
          <a:noFill/>
          <a:ln>
            <a:noFill/>
          </a:ln>
        </p:spPr>
        <p:txBody>
          <a:bodyPr spcFirstLastPara="1" wrap="square" lIns="91425" tIns="91425" rIns="91425" bIns="91425" anchor="t" anchorCtr="0">
            <a:noAutofit/>
          </a:bodyPr>
          <a:lstStyle>
            <a:lvl1pPr marL="457200" lvl="0" indent="-228600" algn="l">
              <a:lnSpc>
                <a:spcPct val="110000"/>
              </a:lnSpc>
              <a:spcBef>
                <a:spcPts val="600"/>
              </a:spcBef>
              <a:spcAft>
                <a:spcPts val="0"/>
              </a:spcAft>
              <a:buSzPts val="2000"/>
              <a:buNone/>
              <a:defRPr sz="2000" b="0" i="0">
                <a:latin typeface="BIZ UDPGothic"/>
                <a:ea typeface="BIZ UDPGothic"/>
                <a:cs typeface="BIZ UDPGothic"/>
                <a:sym typeface="BIZ UDPGothic"/>
              </a:defRPr>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34" name="Google Shape;34;p24"/>
          <p:cNvSpPr txBox="1">
            <a:spLocks noGrp="1"/>
          </p:cNvSpPr>
          <p:nvPr>
            <p:ph type="body" idx="2"/>
          </p:nvPr>
        </p:nvSpPr>
        <p:spPr>
          <a:xfrm>
            <a:off x="4668386" y="1200150"/>
            <a:ext cx="3581679" cy="3725700"/>
          </a:xfrm>
          <a:prstGeom prst="rect">
            <a:avLst/>
          </a:prstGeom>
          <a:noFill/>
          <a:ln>
            <a:noFill/>
          </a:ln>
        </p:spPr>
        <p:txBody>
          <a:bodyPr spcFirstLastPara="1" wrap="square" lIns="91425" tIns="91425" rIns="91425" bIns="91425" anchor="t" anchorCtr="0">
            <a:noAutofit/>
          </a:bodyPr>
          <a:lstStyle>
            <a:lvl1pPr marL="457200" lvl="0" indent="-228600" algn="l">
              <a:lnSpc>
                <a:spcPct val="110000"/>
              </a:lnSpc>
              <a:spcBef>
                <a:spcPts val="600"/>
              </a:spcBef>
              <a:spcAft>
                <a:spcPts val="0"/>
              </a:spcAft>
              <a:buSzPts val="2000"/>
              <a:buNone/>
              <a:defRPr sz="2000" b="0" i="0">
                <a:latin typeface="BIZ UDPGothic"/>
                <a:ea typeface="BIZ UDPGothic"/>
                <a:cs typeface="BIZ UDPGothic"/>
                <a:sym typeface="BIZ UDPGothic"/>
              </a:defRPr>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35" name="Google Shape;35;p24"/>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p24"/>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37" name="Google Shape;37;p24"/>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38" name="Google Shape;38;p24"/>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39" name="Google Shape;39;p24"/>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0"/>
        <p:cNvGrpSpPr/>
        <p:nvPr/>
      </p:nvGrpSpPr>
      <p:grpSpPr>
        <a:xfrm>
          <a:off x="0" y="0"/>
          <a:ext cx="0" cy="0"/>
          <a:chOff x="0" y="0"/>
          <a:chExt cx="0" cy="0"/>
        </a:xfrm>
      </p:grpSpPr>
      <p:sp>
        <p:nvSpPr>
          <p:cNvPr id="41" name="Google Shape;41;p25"/>
          <p:cNvSpPr txBox="1">
            <a:spLocks noGrp="1"/>
          </p:cNvSpPr>
          <p:nvPr>
            <p:ph type="title"/>
          </p:nvPr>
        </p:nvSpPr>
        <p:spPr>
          <a:xfrm>
            <a:off x="893700" y="358389"/>
            <a:ext cx="7356366" cy="701287"/>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200"/>
              <a:buNone/>
              <a:defRPr b="1" i="0">
                <a:solidFill>
                  <a:srgbClr val="333A40"/>
                </a:solidFill>
                <a:latin typeface="BIZ UDPGothic"/>
                <a:ea typeface="BIZ UDPGothic"/>
                <a:cs typeface="BIZ UDPGothic"/>
                <a:sym typeface="BIZ UDPGothic"/>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42" name="Google Shape;42;p25"/>
          <p:cNvSpPr txBox="1">
            <a:spLocks noGrp="1"/>
          </p:cNvSpPr>
          <p:nvPr>
            <p:ph type="body" idx="1"/>
          </p:nvPr>
        </p:nvSpPr>
        <p:spPr>
          <a:xfrm>
            <a:off x="893700" y="1200150"/>
            <a:ext cx="2371200" cy="3725700"/>
          </a:xfrm>
          <a:prstGeom prst="rect">
            <a:avLst/>
          </a:prstGeom>
          <a:noFill/>
          <a:ln>
            <a:noFill/>
          </a:ln>
        </p:spPr>
        <p:txBody>
          <a:bodyPr spcFirstLastPara="1" wrap="square" lIns="91425" tIns="91425" rIns="91425" bIns="91425" anchor="t" anchorCtr="0">
            <a:noAutofit/>
          </a:bodyPr>
          <a:lstStyle>
            <a:lvl1pPr marL="457200" lvl="0" indent="-228600" algn="l">
              <a:lnSpc>
                <a:spcPct val="110000"/>
              </a:lnSpc>
              <a:spcBef>
                <a:spcPts val="600"/>
              </a:spcBef>
              <a:spcAft>
                <a:spcPts val="0"/>
              </a:spcAft>
              <a:buSzPts val="1400"/>
              <a:buNone/>
              <a:defRPr sz="1400" b="0" i="0">
                <a:latin typeface="BIZ UDPGothic"/>
                <a:ea typeface="BIZ UDPGothic"/>
                <a:cs typeface="BIZ UDPGothic"/>
                <a:sym typeface="BIZ UDPGothic"/>
              </a:defRPr>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
        <p:nvSpPr>
          <p:cNvPr id="43" name="Google Shape;43;p25"/>
          <p:cNvSpPr txBox="1">
            <a:spLocks noGrp="1"/>
          </p:cNvSpPr>
          <p:nvPr>
            <p:ph type="body" idx="2"/>
          </p:nvPr>
        </p:nvSpPr>
        <p:spPr>
          <a:xfrm>
            <a:off x="3386404" y="1200150"/>
            <a:ext cx="2371200" cy="3725700"/>
          </a:xfrm>
          <a:prstGeom prst="rect">
            <a:avLst/>
          </a:prstGeom>
          <a:noFill/>
          <a:ln>
            <a:noFill/>
          </a:ln>
        </p:spPr>
        <p:txBody>
          <a:bodyPr spcFirstLastPara="1" wrap="square" lIns="91425" tIns="91425" rIns="91425" bIns="91425" anchor="t" anchorCtr="0">
            <a:noAutofit/>
          </a:bodyPr>
          <a:lstStyle>
            <a:lvl1pPr marL="457200" lvl="0" indent="-228600" algn="l">
              <a:lnSpc>
                <a:spcPct val="110000"/>
              </a:lnSpc>
              <a:spcBef>
                <a:spcPts val="600"/>
              </a:spcBef>
              <a:spcAft>
                <a:spcPts val="0"/>
              </a:spcAft>
              <a:buSzPts val="1400"/>
              <a:buNone/>
              <a:defRPr sz="1400" b="0" i="0">
                <a:latin typeface="BIZ UDPGothic"/>
                <a:ea typeface="BIZ UDPGothic"/>
                <a:cs typeface="BIZ UDPGothic"/>
                <a:sym typeface="BIZ UDPGothic"/>
              </a:defRPr>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
        <p:nvSpPr>
          <p:cNvPr id="44" name="Google Shape;44;p25"/>
          <p:cNvSpPr txBox="1">
            <a:spLocks noGrp="1"/>
          </p:cNvSpPr>
          <p:nvPr>
            <p:ph type="body" idx="3"/>
          </p:nvPr>
        </p:nvSpPr>
        <p:spPr>
          <a:xfrm>
            <a:off x="5879107" y="1200150"/>
            <a:ext cx="2371200" cy="3725700"/>
          </a:xfrm>
          <a:prstGeom prst="rect">
            <a:avLst/>
          </a:prstGeom>
          <a:noFill/>
          <a:ln>
            <a:noFill/>
          </a:ln>
        </p:spPr>
        <p:txBody>
          <a:bodyPr spcFirstLastPara="1" wrap="square" lIns="91425" tIns="91425" rIns="91425" bIns="91425" anchor="t" anchorCtr="0">
            <a:noAutofit/>
          </a:bodyPr>
          <a:lstStyle>
            <a:lvl1pPr marL="457200" lvl="0" indent="-228600" algn="l">
              <a:lnSpc>
                <a:spcPct val="110000"/>
              </a:lnSpc>
              <a:spcBef>
                <a:spcPts val="600"/>
              </a:spcBef>
              <a:spcAft>
                <a:spcPts val="0"/>
              </a:spcAft>
              <a:buSzPts val="1400"/>
              <a:buNone/>
              <a:defRPr sz="1400" b="0" i="0">
                <a:latin typeface="BIZ UDPGothic"/>
                <a:ea typeface="BIZ UDPGothic"/>
                <a:cs typeface="BIZ UDPGothic"/>
                <a:sym typeface="BIZ UDPGothic"/>
              </a:defRPr>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
        <p:nvSpPr>
          <p:cNvPr id="45" name="Google Shape;45;p25"/>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6" name="Google Shape;46;p25"/>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47" name="Google Shape;47;p25"/>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48" name="Google Shape;48;p25"/>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49" name="Google Shape;49;p25"/>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26"/>
          <p:cNvSpPr txBox="1">
            <a:spLocks noGrp="1"/>
          </p:cNvSpPr>
          <p:nvPr>
            <p:ph type="title"/>
          </p:nvPr>
        </p:nvSpPr>
        <p:spPr>
          <a:xfrm>
            <a:off x="893700" y="358388"/>
            <a:ext cx="7356366" cy="857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200"/>
              <a:buNone/>
              <a:defRPr b="1" i="0">
                <a:solidFill>
                  <a:srgbClr val="333A40"/>
                </a:solidFill>
                <a:latin typeface="BIZ UDPGothic"/>
                <a:ea typeface="BIZ UDPGothic"/>
                <a:cs typeface="BIZ UDPGothic"/>
                <a:sym typeface="BIZ UDPGothic"/>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52" name="Google Shape;52;p26"/>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3" name="Google Shape;53;p26"/>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4" name="Google Shape;54;p26"/>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5" name="Google Shape;55;p26"/>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56" name="Google Shape;56;p26"/>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7"/>
        <p:cNvGrpSpPr/>
        <p:nvPr/>
      </p:nvGrpSpPr>
      <p:grpSpPr>
        <a:xfrm>
          <a:off x="0" y="0"/>
          <a:ext cx="0" cy="0"/>
          <a:chOff x="0" y="0"/>
          <a:chExt cx="0" cy="0"/>
        </a:xfrm>
      </p:grpSpPr>
      <p:sp>
        <p:nvSpPr>
          <p:cNvPr id="58" name="Google Shape;58;p27"/>
          <p:cNvSpPr txBox="1">
            <a:spLocks noGrp="1"/>
          </p:cNvSpPr>
          <p:nvPr>
            <p:ph type="body" idx="1"/>
          </p:nvPr>
        </p:nvSpPr>
        <p:spPr>
          <a:xfrm>
            <a:off x="893700" y="4649963"/>
            <a:ext cx="6462600" cy="350700"/>
          </a:xfrm>
          <a:prstGeom prst="rect">
            <a:avLst/>
          </a:prstGeom>
          <a:noFill/>
          <a:ln>
            <a:noFill/>
          </a:ln>
        </p:spPr>
        <p:txBody>
          <a:bodyPr spcFirstLastPara="1" wrap="square" lIns="91425" tIns="91425" rIns="91425" bIns="91425" anchor="b" anchorCtr="0">
            <a:noAutofit/>
          </a:bodyPr>
          <a:lstStyle>
            <a:lvl1pPr marL="457200" lvl="0" indent="-228600" algn="l">
              <a:lnSpc>
                <a:spcPct val="110000"/>
              </a:lnSpc>
              <a:spcBef>
                <a:spcPts val="360"/>
              </a:spcBef>
              <a:spcAft>
                <a:spcPts val="0"/>
              </a:spcAft>
              <a:buClr>
                <a:schemeClr val="dk2"/>
              </a:buClr>
              <a:buSzPts val="1400"/>
              <a:buNone/>
              <a:defRPr sz="1400" b="0" i="0">
                <a:solidFill>
                  <a:schemeClr val="dk2"/>
                </a:solidFill>
                <a:latin typeface="BIZ UDPGothic"/>
                <a:ea typeface="BIZ UDPGothic"/>
                <a:cs typeface="BIZ UDPGothic"/>
                <a:sym typeface="BIZ UDPGothic"/>
              </a:defRPr>
            </a:lvl1pPr>
            <a:lvl2pPr marL="914400" lvl="1" indent="-228600" algn="l">
              <a:lnSpc>
                <a:spcPct val="100000"/>
              </a:lnSpc>
              <a:spcBef>
                <a:spcPts val="0"/>
              </a:spcBef>
              <a:spcAft>
                <a:spcPts val="0"/>
              </a:spcAft>
              <a:buSzPts val="1800"/>
              <a:buNone/>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9" name="Google Shape;59;p27"/>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27"/>
          <p:cNvSpPr/>
          <p:nvPr/>
        </p:nvSpPr>
        <p:spPr>
          <a:xfrm>
            <a:off x="7356366" y="-3267"/>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1" name="Google Shape;61;p27"/>
          <p:cNvSpPr/>
          <p:nvPr/>
        </p:nvSpPr>
        <p:spPr>
          <a:xfrm>
            <a:off x="8250312" y="-3267"/>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2" name="Google Shape;62;p27"/>
          <p:cNvSpPr/>
          <p:nvPr/>
        </p:nvSpPr>
        <p:spPr>
          <a:xfrm>
            <a:off x="0" y="-3267"/>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63" name="Google Shape;63;p27"/>
          <p:cNvSpPr/>
          <p:nvPr/>
        </p:nvSpPr>
        <p:spPr>
          <a:xfrm>
            <a:off x="893710" y="-3267"/>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64"/>
        <p:cNvGrpSpPr/>
        <p:nvPr/>
      </p:nvGrpSpPr>
      <p:grpSpPr>
        <a:xfrm>
          <a:off x="0" y="0"/>
          <a:ext cx="0" cy="0"/>
          <a:chOff x="0" y="0"/>
          <a:chExt cx="0" cy="0"/>
        </a:xfrm>
      </p:grpSpPr>
      <p:sp>
        <p:nvSpPr>
          <p:cNvPr id="65" name="Google Shape;65;p28"/>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1pPr>
            <a:lvl2pPr marL="0" marR="0" lvl="1"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2pPr>
            <a:lvl3pPr marL="0" marR="0" lvl="2"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3pPr>
            <a:lvl4pPr marL="0" marR="0" lvl="3"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4pPr>
            <a:lvl5pPr marL="0" marR="0" lvl="4"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5pPr>
            <a:lvl6pPr marL="0" marR="0" lvl="5"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6pPr>
            <a:lvl7pPr marL="0" marR="0" lvl="6"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7pPr>
            <a:lvl8pPr marL="0" marR="0" lvl="7"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8pPr>
            <a:lvl9pPr marL="0" marR="0" lvl="8" indent="0" algn="r" rtl="0">
              <a:spcBef>
                <a:spcPts val="0"/>
              </a:spcBef>
              <a:spcAft>
                <a:spcPts val="0"/>
              </a:spcAft>
              <a:buClr>
                <a:schemeClr val="lt1"/>
              </a:buClr>
              <a:buSzPts val="1400"/>
              <a:buFont typeface="Arial"/>
              <a:buNone/>
              <a:defRPr sz="14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66"/>
        <p:cNvGrpSpPr/>
        <p:nvPr/>
      </p:nvGrpSpPr>
      <p:grpSpPr>
        <a:xfrm>
          <a:off x="0" y="0"/>
          <a:ext cx="0" cy="0"/>
          <a:chOff x="0" y="0"/>
          <a:chExt cx="0" cy="0"/>
        </a:xfrm>
      </p:grpSpPr>
      <p:sp>
        <p:nvSpPr>
          <p:cNvPr id="67" name="Google Shape;67;p29"/>
          <p:cNvSpPr txBox="1">
            <a:spLocks noGrp="1"/>
          </p:cNvSpPr>
          <p:nvPr>
            <p:ph type="body" idx="1"/>
          </p:nvPr>
        </p:nvSpPr>
        <p:spPr>
          <a:xfrm>
            <a:off x="1710425" y="2161800"/>
            <a:ext cx="5723700" cy="819900"/>
          </a:xfrm>
          <a:prstGeom prst="rect">
            <a:avLst/>
          </a:prstGeom>
          <a:noFill/>
          <a:ln>
            <a:noFill/>
          </a:ln>
        </p:spPr>
        <p:txBody>
          <a:bodyPr spcFirstLastPara="1" wrap="square" lIns="91425" tIns="91425" rIns="91425" bIns="91425" anchor="t" anchorCtr="0">
            <a:noAutofit/>
          </a:bodyPr>
          <a:lstStyle>
            <a:lvl1pPr marL="457200" lvl="0" indent="-228600" algn="ctr">
              <a:lnSpc>
                <a:spcPct val="110000"/>
              </a:lnSpc>
              <a:spcBef>
                <a:spcPts val="600"/>
              </a:spcBef>
              <a:spcAft>
                <a:spcPts val="0"/>
              </a:spcAft>
              <a:buSzPts val="2400"/>
              <a:buNone/>
              <a:defRPr sz="3200" b="0" i="0">
                <a:latin typeface="BIZ UDPGothic"/>
                <a:ea typeface="BIZ UDPGothic"/>
                <a:cs typeface="BIZ UDPGothic"/>
                <a:sym typeface="BIZ UDPGothic"/>
              </a:defRPr>
            </a:lvl1pPr>
            <a:lvl2pPr marL="914400" lvl="1" indent="-381000" algn="ctr">
              <a:lnSpc>
                <a:spcPct val="100000"/>
              </a:lnSpc>
              <a:spcBef>
                <a:spcPts val="0"/>
              </a:spcBef>
              <a:spcAft>
                <a:spcPts val="0"/>
              </a:spcAft>
              <a:buSzPts val="2400"/>
              <a:buChar char="○"/>
              <a:defRPr i="1"/>
            </a:lvl2pPr>
            <a:lvl3pPr marL="1371600" lvl="2" indent="-381000" algn="ctr">
              <a:lnSpc>
                <a:spcPct val="100000"/>
              </a:lnSpc>
              <a:spcBef>
                <a:spcPts val="0"/>
              </a:spcBef>
              <a:spcAft>
                <a:spcPts val="0"/>
              </a:spcAft>
              <a:buSzPts val="2400"/>
              <a:buChar char="■"/>
              <a:defRPr i="1"/>
            </a:lvl3pPr>
            <a:lvl4pPr marL="1828800" lvl="3" indent="-381000" algn="ctr">
              <a:lnSpc>
                <a:spcPct val="100000"/>
              </a:lnSpc>
              <a:spcBef>
                <a:spcPts val="0"/>
              </a:spcBef>
              <a:spcAft>
                <a:spcPts val="0"/>
              </a:spcAft>
              <a:buSzPts val="2400"/>
              <a:buChar char="●"/>
              <a:defRPr i="1"/>
            </a:lvl4pPr>
            <a:lvl5pPr marL="2286000" lvl="4" indent="-381000" algn="ctr">
              <a:lnSpc>
                <a:spcPct val="100000"/>
              </a:lnSpc>
              <a:spcBef>
                <a:spcPts val="0"/>
              </a:spcBef>
              <a:spcAft>
                <a:spcPts val="0"/>
              </a:spcAft>
              <a:buSzPts val="2400"/>
              <a:buChar char="○"/>
              <a:defRPr i="1"/>
            </a:lvl5pPr>
            <a:lvl6pPr marL="2743200" lvl="5" indent="-381000" algn="ctr">
              <a:lnSpc>
                <a:spcPct val="100000"/>
              </a:lnSpc>
              <a:spcBef>
                <a:spcPts val="0"/>
              </a:spcBef>
              <a:spcAft>
                <a:spcPts val="0"/>
              </a:spcAft>
              <a:buSzPts val="2400"/>
              <a:buChar char="■"/>
              <a:defRPr i="1"/>
            </a:lvl6pPr>
            <a:lvl7pPr marL="3200400" lvl="6" indent="-381000" algn="ctr">
              <a:lnSpc>
                <a:spcPct val="100000"/>
              </a:lnSpc>
              <a:spcBef>
                <a:spcPts val="0"/>
              </a:spcBef>
              <a:spcAft>
                <a:spcPts val="0"/>
              </a:spcAft>
              <a:buSzPts val="2400"/>
              <a:buChar char="●"/>
              <a:defRPr i="1"/>
            </a:lvl7pPr>
            <a:lvl8pPr marL="3657600" lvl="7" indent="-381000" algn="ctr">
              <a:lnSpc>
                <a:spcPct val="100000"/>
              </a:lnSpc>
              <a:spcBef>
                <a:spcPts val="0"/>
              </a:spcBef>
              <a:spcAft>
                <a:spcPts val="0"/>
              </a:spcAft>
              <a:buSzPts val="2400"/>
              <a:buChar char="○"/>
              <a:defRPr i="1"/>
            </a:lvl8pPr>
            <a:lvl9pPr marL="4114800" lvl="8" indent="-381000" algn="ctr">
              <a:lnSpc>
                <a:spcPct val="100000"/>
              </a:lnSpc>
              <a:spcBef>
                <a:spcPts val="0"/>
              </a:spcBef>
              <a:spcAft>
                <a:spcPts val="0"/>
              </a:spcAft>
              <a:buSzPts val="2400"/>
              <a:buChar char="■"/>
              <a:defRPr i="1"/>
            </a:lvl9pPr>
          </a:lstStyle>
          <a:p>
            <a:endParaRPr/>
          </a:p>
        </p:txBody>
      </p:sp>
      <p:sp>
        <p:nvSpPr>
          <p:cNvPr id="68" name="Google Shape;68;p29"/>
          <p:cNvSpPr txBox="1"/>
          <p:nvPr/>
        </p:nvSpPr>
        <p:spPr>
          <a:xfrm>
            <a:off x="3593404" y="1109485"/>
            <a:ext cx="1957200" cy="980381"/>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9600"/>
              <a:buFont typeface="Arial"/>
              <a:buNone/>
            </a:pPr>
            <a:r>
              <a:rPr lang="en-US" sz="9600" b="1">
                <a:solidFill>
                  <a:schemeClr val="dk1"/>
                </a:solidFill>
                <a:latin typeface="Arial"/>
                <a:ea typeface="Arial"/>
                <a:cs typeface="Arial"/>
                <a:sym typeface="Arial"/>
              </a:rPr>
              <a:t>“</a:t>
            </a:r>
            <a:endParaRPr sz="9600" b="1">
              <a:solidFill>
                <a:schemeClr val="dk1"/>
              </a:solidFill>
              <a:latin typeface="Arial"/>
              <a:ea typeface="Arial"/>
              <a:cs typeface="Arial"/>
              <a:sym typeface="Arial"/>
            </a:endParaRPr>
          </a:p>
        </p:txBody>
      </p:sp>
      <p:sp>
        <p:nvSpPr>
          <p:cNvPr id="69" name="Google Shape;69;p29"/>
          <p:cNvSpPr/>
          <p:nvPr/>
        </p:nvSpPr>
        <p:spPr>
          <a:xfrm>
            <a:off x="5723283" y="1599675"/>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0" name="Google Shape;70;p29"/>
          <p:cNvSpPr/>
          <p:nvPr/>
        </p:nvSpPr>
        <p:spPr>
          <a:xfrm>
            <a:off x="7434177" y="1599675"/>
            <a:ext cx="17103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1" name="Google Shape;71;p29"/>
          <p:cNvSpPr/>
          <p:nvPr/>
        </p:nvSpPr>
        <p:spPr>
          <a:xfrm>
            <a:off x="0" y="1599675"/>
            <a:ext cx="17103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2" name="Google Shape;72;p29"/>
          <p:cNvSpPr/>
          <p:nvPr/>
        </p:nvSpPr>
        <p:spPr>
          <a:xfrm>
            <a:off x="1710425" y="1599675"/>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3" name="Google Shape;73;p29"/>
          <p:cNvSpPr txBox="1">
            <a:spLocks noGrp="1"/>
          </p:cNvSpPr>
          <p:nvPr>
            <p:ph type="sldNum" idx="12"/>
          </p:nvPr>
        </p:nvSpPr>
        <p:spPr>
          <a:xfrm>
            <a:off x="0" y="4751622"/>
            <a:ext cx="9144000" cy="3135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b="0" i="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タイトル スライド">
  <p:cSld name="タイトル スライド">
    <p:spTree>
      <p:nvGrpSpPr>
        <p:cNvPr id="1" name="Shape 74"/>
        <p:cNvGrpSpPr/>
        <p:nvPr/>
      </p:nvGrpSpPr>
      <p:grpSpPr>
        <a:xfrm>
          <a:off x="0" y="0"/>
          <a:ext cx="0" cy="0"/>
          <a:chOff x="0" y="0"/>
          <a:chExt cx="0" cy="0"/>
        </a:xfrm>
      </p:grpSpPr>
      <p:sp>
        <p:nvSpPr>
          <p:cNvPr id="75" name="Google Shape;75;p30"/>
          <p:cNvSpPr txBox="1">
            <a:spLocks noGrp="1"/>
          </p:cNvSpPr>
          <p:nvPr>
            <p:ph type="subTitle" idx="1"/>
          </p:nvPr>
        </p:nvSpPr>
        <p:spPr>
          <a:xfrm>
            <a:off x="1371600" y="3813888"/>
            <a:ext cx="6400800" cy="469218"/>
          </a:xfrm>
          <a:prstGeom prst="rect">
            <a:avLst/>
          </a:prstGeom>
          <a:noFill/>
          <a:ln>
            <a:noFill/>
          </a:ln>
        </p:spPr>
        <p:txBody>
          <a:bodyPr spcFirstLastPara="1" wrap="square" lIns="91425" tIns="45700" rIns="91425" bIns="45700" anchor="t" anchorCtr="0">
            <a:normAutofit/>
          </a:bodyPr>
          <a:lstStyle>
            <a:lvl1pPr lvl="0" algn="ctr">
              <a:lnSpc>
                <a:spcPct val="110000"/>
              </a:lnSpc>
              <a:spcBef>
                <a:spcPts val="0"/>
              </a:spcBef>
              <a:spcAft>
                <a:spcPts val="0"/>
              </a:spcAft>
              <a:buSzPts val="2800"/>
              <a:buNone/>
              <a:defRPr>
                <a:solidFill>
                  <a:srgbClr val="8A96A1"/>
                </a:solidFill>
                <a:latin typeface="Arial"/>
                <a:ea typeface="Arial"/>
                <a:cs typeface="Arial"/>
                <a:sym typeface="Arial"/>
              </a:defRPr>
            </a:lvl1pPr>
            <a:lvl2pPr lvl="1" algn="ctr">
              <a:lnSpc>
                <a:spcPct val="100000"/>
              </a:lnSpc>
              <a:spcBef>
                <a:spcPts val="0"/>
              </a:spcBef>
              <a:spcAft>
                <a:spcPts val="0"/>
              </a:spcAft>
              <a:buSzPts val="2000"/>
              <a:buNone/>
              <a:defRPr>
                <a:solidFill>
                  <a:srgbClr val="9FA5AB"/>
                </a:solidFill>
              </a:defRPr>
            </a:lvl2pPr>
            <a:lvl3pPr lvl="2" algn="ctr">
              <a:lnSpc>
                <a:spcPct val="100000"/>
              </a:lnSpc>
              <a:spcBef>
                <a:spcPts val="0"/>
              </a:spcBef>
              <a:spcAft>
                <a:spcPts val="0"/>
              </a:spcAft>
              <a:buSzPts val="2000"/>
              <a:buNone/>
              <a:defRPr>
                <a:solidFill>
                  <a:srgbClr val="9FA5AB"/>
                </a:solidFill>
              </a:defRPr>
            </a:lvl3pPr>
            <a:lvl4pPr lvl="3" algn="ctr">
              <a:lnSpc>
                <a:spcPct val="100000"/>
              </a:lnSpc>
              <a:spcBef>
                <a:spcPts val="0"/>
              </a:spcBef>
              <a:spcAft>
                <a:spcPts val="0"/>
              </a:spcAft>
              <a:buSzPts val="2000"/>
              <a:buNone/>
              <a:defRPr>
                <a:solidFill>
                  <a:srgbClr val="9FA5AB"/>
                </a:solidFill>
              </a:defRPr>
            </a:lvl4pPr>
            <a:lvl5pPr lvl="4" algn="ctr">
              <a:lnSpc>
                <a:spcPct val="100000"/>
              </a:lnSpc>
              <a:spcBef>
                <a:spcPts val="0"/>
              </a:spcBef>
              <a:spcAft>
                <a:spcPts val="0"/>
              </a:spcAft>
              <a:buSzPts val="2000"/>
              <a:buNone/>
              <a:defRPr>
                <a:solidFill>
                  <a:srgbClr val="9FA5AB"/>
                </a:solidFill>
              </a:defRPr>
            </a:lvl5pPr>
            <a:lvl6pPr lvl="5" algn="ctr">
              <a:lnSpc>
                <a:spcPct val="100000"/>
              </a:lnSpc>
              <a:spcBef>
                <a:spcPts val="0"/>
              </a:spcBef>
              <a:spcAft>
                <a:spcPts val="0"/>
              </a:spcAft>
              <a:buSzPts val="1400"/>
              <a:buNone/>
              <a:defRPr>
                <a:solidFill>
                  <a:srgbClr val="9FA5AB"/>
                </a:solidFill>
              </a:defRPr>
            </a:lvl6pPr>
            <a:lvl7pPr lvl="6" algn="ctr">
              <a:lnSpc>
                <a:spcPct val="100000"/>
              </a:lnSpc>
              <a:spcBef>
                <a:spcPts val="0"/>
              </a:spcBef>
              <a:spcAft>
                <a:spcPts val="0"/>
              </a:spcAft>
              <a:buSzPts val="1400"/>
              <a:buNone/>
              <a:defRPr>
                <a:solidFill>
                  <a:srgbClr val="9FA5AB"/>
                </a:solidFill>
              </a:defRPr>
            </a:lvl7pPr>
            <a:lvl8pPr lvl="7" algn="ctr">
              <a:lnSpc>
                <a:spcPct val="100000"/>
              </a:lnSpc>
              <a:spcBef>
                <a:spcPts val="0"/>
              </a:spcBef>
              <a:spcAft>
                <a:spcPts val="0"/>
              </a:spcAft>
              <a:buSzPts val="1400"/>
              <a:buNone/>
              <a:defRPr>
                <a:solidFill>
                  <a:srgbClr val="9FA5AB"/>
                </a:solidFill>
              </a:defRPr>
            </a:lvl8pPr>
            <a:lvl9pPr lvl="8" algn="ctr">
              <a:lnSpc>
                <a:spcPct val="100000"/>
              </a:lnSpc>
              <a:spcBef>
                <a:spcPts val="0"/>
              </a:spcBef>
              <a:spcAft>
                <a:spcPts val="0"/>
              </a:spcAft>
              <a:buSzPts val="1400"/>
              <a:buNone/>
              <a:defRPr>
                <a:solidFill>
                  <a:srgbClr val="9FA5AB"/>
                </a:solidFill>
              </a:defRPr>
            </a:lvl9pPr>
          </a:lstStyle>
          <a:p>
            <a:endParaRPr/>
          </a:p>
        </p:txBody>
      </p:sp>
      <p:sp>
        <p:nvSpPr>
          <p:cNvPr id="76" name="Google Shape;76;p30"/>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7" name="Google Shape;77;p30"/>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8" name="Google Shape;78;p30"/>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79" name="Google Shape;79;p30"/>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6_タイトルとコンテンツ">
  <p:cSld name="6_タイトルとコンテンツ">
    <p:bg>
      <p:bgPr>
        <a:solidFill>
          <a:schemeClr val="lt1"/>
        </a:solidFill>
        <a:effectLst/>
      </p:bgPr>
    </p:bg>
    <p:spTree>
      <p:nvGrpSpPr>
        <p:cNvPr id="1" name="Shape 80"/>
        <p:cNvGrpSpPr/>
        <p:nvPr/>
      </p:nvGrpSpPr>
      <p:grpSpPr>
        <a:xfrm>
          <a:off x="0" y="0"/>
          <a:ext cx="0" cy="0"/>
          <a:chOff x="0" y="0"/>
          <a:chExt cx="0" cy="0"/>
        </a:xfrm>
      </p:grpSpPr>
      <p:sp>
        <p:nvSpPr>
          <p:cNvPr id="81" name="Google Shape;81;p31"/>
          <p:cNvSpPr txBox="1">
            <a:spLocks noGrp="1"/>
          </p:cNvSpPr>
          <p:nvPr>
            <p:ph type="title"/>
          </p:nvPr>
        </p:nvSpPr>
        <p:spPr>
          <a:xfrm>
            <a:off x="457200" y="2085696"/>
            <a:ext cx="8229600" cy="97210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solidFill>
                  <a:srgbClr val="333A40"/>
                </a:solidFill>
                <a:latin typeface="BIZ UDPGothic"/>
                <a:ea typeface="BIZ UDPGothic"/>
                <a:cs typeface="BIZ UDPGothic"/>
                <a:sym typeface="BIZ UDP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1"/>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83" name="Google Shape;83;p31"/>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84" name="Google Shape;84;p31"/>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85" name="Google Shape;85;p31"/>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bg>
      <p:bgPr>
        <a:solidFill>
          <a:schemeClr val="lt1"/>
        </a:solidFill>
        <a:effectLst/>
      </p:bgPr>
    </p:bg>
    <p:spTree>
      <p:nvGrpSpPr>
        <p:cNvPr id="1" name="Shape 86"/>
        <p:cNvGrpSpPr/>
        <p:nvPr/>
      </p:nvGrpSpPr>
      <p:grpSpPr>
        <a:xfrm>
          <a:off x="0" y="0"/>
          <a:ext cx="0" cy="0"/>
          <a:chOff x="0" y="0"/>
          <a:chExt cx="0" cy="0"/>
        </a:xfrm>
      </p:grpSpPr>
      <p:sp>
        <p:nvSpPr>
          <p:cNvPr id="87" name="Google Shape;87;p32"/>
          <p:cNvSpPr txBox="1">
            <a:spLocks noGrp="1"/>
          </p:cNvSpPr>
          <p:nvPr>
            <p:ph type="title"/>
          </p:nvPr>
        </p:nvSpPr>
        <p:spPr>
          <a:xfrm>
            <a:off x="457200" y="217612"/>
            <a:ext cx="8229600" cy="97210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000">
                <a:solidFill>
                  <a:schemeClr val="lt1"/>
                </a:solidFill>
                <a:latin typeface="BIZ UDPGothic"/>
                <a:ea typeface="BIZ UDPGothic"/>
                <a:cs typeface="BIZ UDPGothic"/>
                <a:sym typeface="BIZ UDP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2"/>
          <p:cNvSpPr txBox="1">
            <a:spLocks noGrp="1"/>
          </p:cNvSpPr>
          <p:nvPr>
            <p:ph type="body" idx="1"/>
          </p:nvPr>
        </p:nvSpPr>
        <p:spPr>
          <a:xfrm>
            <a:off x="893700" y="1373588"/>
            <a:ext cx="7283860" cy="35523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0"/>
              </a:spcBef>
              <a:spcAft>
                <a:spcPts val="0"/>
              </a:spcAft>
              <a:buSzPts val="1800"/>
              <a:buFont typeface="Noto Sans Symbols"/>
              <a:buChar char="■"/>
              <a:defRPr sz="1800">
                <a:latin typeface="Arial"/>
                <a:ea typeface="Arial"/>
                <a:cs typeface="Arial"/>
                <a:sym typeface="Arial"/>
              </a:defRPr>
            </a:lvl1pPr>
            <a:lvl2pPr marL="914400" lvl="1" indent="-323850" algn="l">
              <a:lnSpc>
                <a:spcPct val="100000"/>
              </a:lnSpc>
              <a:spcBef>
                <a:spcPts val="0"/>
              </a:spcBef>
              <a:spcAft>
                <a:spcPts val="0"/>
              </a:spcAft>
              <a:buSzPts val="1500"/>
              <a:buFont typeface="Noto Sans Symbols"/>
              <a:buChar char="•"/>
              <a:defRPr sz="1500">
                <a:latin typeface="Arial"/>
                <a:ea typeface="Arial"/>
                <a:cs typeface="Arial"/>
                <a:sym typeface="Arial"/>
              </a:defRPr>
            </a:lvl2pPr>
            <a:lvl3pPr marL="1371600" lvl="2" indent="-314325" algn="l">
              <a:lnSpc>
                <a:spcPct val="100000"/>
              </a:lnSpc>
              <a:spcBef>
                <a:spcPts val="0"/>
              </a:spcBef>
              <a:spcAft>
                <a:spcPts val="0"/>
              </a:spcAft>
              <a:buSzPts val="1350"/>
              <a:buFont typeface="Arial"/>
              <a:buChar char="-"/>
              <a:defRPr sz="1350">
                <a:latin typeface="Arial"/>
                <a:ea typeface="Arial"/>
                <a:cs typeface="Arial"/>
                <a:sym typeface="Arial"/>
              </a:defRPr>
            </a:lvl3pPr>
            <a:lvl4pPr marL="1828800" lvl="3" indent="-228600" algn="l">
              <a:lnSpc>
                <a:spcPct val="100000"/>
              </a:lnSpc>
              <a:spcBef>
                <a:spcPts val="0"/>
              </a:spcBef>
              <a:spcAft>
                <a:spcPts val="0"/>
              </a:spcAft>
              <a:buSzPts val="1200"/>
              <a:buNone/>
              <a:defRPr sz="1200">
                <a:latin typeface="Arial"/>
                <a:ea typeface="Arial"/>
                <a:cs typeface="Arial"/>
                <a:sym typeface="Arial"/>
              </a:defRPr>
            </a:lvl4pPr>
            <a:lvl5pPr marL="2286000" lvl="4" indent="-304800" algn="l">
              <a:lnSpc>
                <a:spcPct val="100000"/>
              </a:lnSpc>
              <a:spcBef>
                <a:spcPts val="0"/>
              </a:spcBef>
              <a:spcAft>
                <a:spcPts val="0"/>
              </a:spcAft>
              <a:buSzPts val="1200"/>
              <a:buChar char="•"/>
              <a:defRPr sz="1200">
                <a:latin typeface="Arial"/>
                <a:ea typeface="Arial"/>
                <a:cs typeface="Arial"/>
                <a:sym typeface="Arial"/>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9" name="Google Shape;89;p32"/>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90" name="Google Shape;90;p32"/>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91" name="Google Shape;91;p32"/>
          <p:cNvSpPr/>
          <p:nvPr/>
        </p:nvSpPr>
        <p:spPr>
          <a:xfrm>
            <a:off x="0" y="5083743"/>
            <a:ext cx="893700" cy="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92" name="Google Shape;92;p32"/>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タイトル スライド">
  <p:cSld name="1_タイトル スライド">
    <p:spTree>
      <p:nvGrpSpPr>
        <p:cNvPr id="1" name="Shape 93"/>
        <p:cNvGrpSpPr/>
        <p:nvPr/>
      </p:nvGrpSpPr>
      <p:grpSpPr>
        <a:xfrm>
          <a:off x="0" y="0"/>
          <a:ext cx="0" cy="0"/>
          <a:chOff x="0" y="0"/>
          <a:chExt cx="0" cy="0"/>
        </a:xfrm>
      </p:grpSpPr>
      <p:sp>
        <p:nvSpPr>
          <p:cNvPr id="94" name="Google Shape;94;p33"/>
          <p:cNvSpPr txBox="1">
            <a:spLocks noGrp="1"/>
          </p:cNvSpPr>
          <p:nvPr>
            <p:ph type="ctrTitle"/>
          </p:nvPr>
        </p:nvSpPr>
        <p:spPr>
          <a:xfrm>
            <a:off x="2555776" y="1707654"/>
            <a:ext cx="6120680" cy="178219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6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3"/>
          <p:cNvSpPr txBox="1">
            <a:spLocks noGrp="1"/>
          </p:cNvSpPr>
          <p:nvPr>
            <p:ph type="subTitle" idx="1"/>
          </p:nvPr>
        </p:nvSpPr>
        <p:spPr>
          <a:xfrm>
            <a:off x="1371600" y="3813888"/>
            <a:ext cx="6400800" cy="469218"/>
          </a:xfrm>
          <a:prstGeom prst="rect">
            <a:avLst/>
          </a:prstGeom>
          <a:noFill/>
          <a:ln>
            <a:noFill/>
          </a:ln>
        </p:spPr>
        <p:txBody>
          <a:bodyPr spcFirstLastPara="1" wrap="square" lIns="91425" tIns="45700" rIns="91425" bIns="45700" anchor="t" anchorCtr="0">
            <a:normAutofit/>
          </a:bodyPr>
          <a:lstStyle>
            <a:lvl1pPr lvl="0" algn="ctr">
              <a:lnSpc>
                <a:spcPct val="110000"/>
              </a:lnSpc>
              <a:spcBef>
                <a:spcPts val="0"/>
              </a:spcBef>
              <a:spcAft>
                <a:spcPts val="0"/>
              </a:spcAft>
              <a:buSzPts val="2800"/>
              <a:buNone/>
              <a:defRPr>
                <a:solidFill>
                  <a:srgbClr val="8A96A1"/>
                </a:solidFill>
                <a:latin typeface="Arial"/>
                <a:ea typeface="Arial"/>
                <a:cs typeface="Arial"/>
                <a:sym typeface="Arial"/>
              </a:defRPr>
            </a:lvl1pPr>
            <a:lvl2pPr lvl="1" algn="ctr">
              <a:lnSpc>
                <a:spcPct val="100000"/>
              </a:lnSpc>
              <a:spcBef>
                <a:spcPts val="0"/>
              </a:spcBef>
              <a:spcAft>
                <a:spcPts val="0"/>
              </a:spcAft>
              <a:buSzPts val="2000"/>
              <a:buNone/>
              <a:defRPr>
                <a:solidFill>
                  <a:srgbClr val="9FA5AB"/>
                </a:solidFill>
              </a:defRPr>
            </a:lvl2pPr>
            <a:lvl3pPr lvl="2" algn="ctr">
              <a:lnSpc>
                <a:spcPct val="100000"/>
              </a:lnSpc>
              <a:spcBef>
                <a:spcPts val="0"/>
              </a:spcBef>
              <a:spcAft>
                <a:spcPts val="0"/>
              </a:spcAft>
              <a:buSzPts val="2000"/>
              <a:buNone/>
              <a:defRPr>
                <a:solidFill>
                  <a:srgbClr val="9FA5AB"/>
                </a:solidFill>
              </a:defRPr>
            </a:lvl3pPr>
            <a:lvl4pPr lvl="3" algn="ctr">
              <a:lnSpc>
                <a:spcPct val="100000"/>
              </a:lnSpc>
              <a:spcBef>
                <a:spcPts val="0"/>
              </a:spcBef>
              <a:spcAft>
                <a:spcPts val="0"/>
              </a:spcAft>
              <a:buSzPts val="2000"/>
              <a:buNone/>
              <a:defRPr>
                <a:solidFill>
                  <a:srgbClr val="9FA5AB"/>
                </a:solidFill>
              </a:defRPr>
            </a:lvl4pPr>
            <a:lvl5pPr lvl="4" algn="ctr">
              <a:lnSpc>
                <a:spcPct val="100000"/>
              </a:lnSpc>
              <a:spcBef>
                <a:spcPts val="0"/>
              </a:spcBef>
              <a:spcAft>
                <a:spcPts val="0"/>
              </a:spcAft>
              <a:buSzPts val="2000"/>
              <a:buNone/>
              <a:defRPr>
                <a:solidFill>
                  <a:srgbClr val="9FA5AB"/>
                </a:solidFill>
              </a:defRPr>
            </a:lvl5pPr>
            <a:lvl6pPr lvl="5" algn="ctr">
              <a:lnSpc>
                <a:spcPct val="100000"/>
              </a:lnSpc>
              <a:spcBef>
                <a:spcPts val="0"/>
              </a:spcBef>
              <a:spcAft>
                <a:spcPts val="0"/>
              </a:spcAft>
              <a:buSzPts val="1400"/>
              <a:buNone/>
              <a:defRPr>
                <a:solidFill>
                  <a:srgbClr val="9FA5AB"/>
                </a:solidFill>
              </a:defRPr>
            </a:lvl6pPr>
            <a:lvl7pPr lvl="6" algn="ctr">
              <a:lnSpc>
                <a:spcPct val="100000"/>
              </a:lnSpc>
              <a:spcBef>
                <a:spcPts val="0"/>
              </a:spcBef>
              <a:spcAft>
                <a:spcPts val="0"/>
              </a:spcAft>
              <a:buSzPts val="1400"/>
              <a:buNone/>
              <a:defRPr>
                <a:solidFill>
                  <a:srgbClr val="9FA5AB"/>
                </a:solidFill>
              </a:defRPr>
            </a:lvl7pPr>
            <a:lvl8pPr lvl="7" algn="ctr">
              <a:lnSpc>
                <a:spcPct val="100000"/>
              </a:lnSpc>
              <a:spcBef>
                <a:spcPts val="0"/>
              </a:spcBef>
              <a:spcAft>
                <a:spcPts val="0"/>
              </a:spcAft>
              <a:buSzPts val="1400"/>
              <a:buNone/>
              <a:defRPr>
                <a:solidFill>
                  <a:srgbClr val="9FA5AB"/>
                </a:solidFill>
              </a:defRPr>
            </a:lvl8pPr>
            <a:lvl9pPr lvl="8" algn="ctr">
              <a:lnSpc>
                <a:spcPct val="100000"/>
              </a:lnSpc>
              <a:spcBef>
                <a:spcPts val="0"/>
              </a:spcBef>
              <a:spcAft>
                <a:spcPts val="0"/>
              </a:spcAft>
              <a:buSzPts val="1400"/>
              <a:buNone/>
              <a:defRPr>
                <a:solidFill>
                  <a:srgbClr val="9FA5AB"/>
                </a:solidFill>
              </a:defRPr>
            </a:lvl9pPr>
          </a:lstStyle>
          <a:p>
            <a:endParaRPr/>
          </a:p>
        </p:txBody>
      </p:sp>
      <p:sp>
        <p:nvSpPr>
          <p:cNvPr id="96" name="Google Shape;96;p33"/>
          <p:cNvSpPr txBox="1">
            <a:spLocks noGrp="1"/>
          </p:cNvSpPr>
          <p:nvPr>
            <p:ph type="dt" idx="10"/>
          </p:nvPr>
        </p:nvSpPr>
        <p:spPr>
          <a:xfrm>
            <a:off x="457200" y="4767273"/>
            <a:ext cx="2135188"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400" b="0" i="0" u="none" strike="noStrike" cap="none">
                <a:solidFill>
                  <a:schemeClr val="dk1"/>
                </a:solidFill>
                <a:latin typeface="Arial"/>
                <a:ea typeface="Arial"/>
                <a:cs typeface="Arial"/>
                <a:sym typeface="Arial"/>
              </a:defRPr>
            </a:lvl9pPr>
          </a:lstStyle>
          <a:p>
            <a:endParaRPr/>
          </a:p>
        </p:txBody>
      </p:sp>
      <p:sp>
        <p:nvSpPr>
          <p:cNvPr id="97" name="Google Shape;97;p33"/>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400" b="0" i="0" u="none" strike="noStrike" cap="none">
                <a:solidFill>
                  <a:schemeClr val="dk1"/>
                </a:solidFill>
                <a:latin typeface="Arial"/>
                <a:ea typeface="Arial"/>
                <a:cs typeface="Arial"/>
                <a:sym typeface="Arial"/>
              </a:defRPr>
            </a:lvl9pPr>
          </a:lstStyle>
          <a:p>
            <a:endParaRPr/>
          </a:p>
        </p:txBody>
      </p:sp>
      <p:sp>
        <p:nvSpPr>
          <p:cNvPr id="98" name="Google Shape;98;p3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8_タイトルとコンテンツ">
  <p:cSld name="8_タイトルとコンテンツ">
    <p:bg>
      <p:bgPr>
        <a:solidFill>
          <a:schemeClr val="lt1"/>
        </a:solidFill>
        <a:effectLst/>
      </p:bgPr>
    </p:bg>
    <p:spTree>
      <p:nvGrpSpPr>
        <p:cNvPr id="1" name="Shape 99"/>
        <p:cNvGrpSpPr/>
        <p:nvPr/>
      </p:nvGrpSpPr>
      <p:grpSpPr>
        <a:xfrm>
          <a:off x="0" y="0"/>
          <a:ext cx="0" cy="0"/>
          <a:chOff x="0" y="0"/>
          <a:chExt cx="0" cy="0"/>
        </a:xfrm>
      </p:grpSpPr>
      <p:sp>
        <p:nvSpPr>
          <p:cNvPr id="100" name="Google Shape;100;p34"/>
          <p:cNvSpPr/>
          <p:nvPr/>
        </p:nvSpPr>
        <p:spPr>
          <a:xfrm>
            <a:off x="0" y="-3644"/>
            <a:ext cx="9144000" cy="106322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1" name="Google Shape;101;p34"/>
          <p:cNvSpPr txBox="1">
            <a:spLocks noGrp="1"/>
          </p:cNvSpPr>
          <p:nvPr>
            <p:ph type="title"/>
          </p:nvPr>
        </p:nvSpPr>
        <p:spPr>
          <a:xfrm>
            <a:off x="457200" y="87474"/>
            <a:ext cx="8229600" cy="97210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34"/>
          <p:cNvSpPr txBox="1">
            <a:spLocks noGrp="1"/>
          </p:cNvSpPr>
          <p:nvPr>
            <p:ph type="dt" idx="10"/>
          </p:nvPr>
        </p:nvSpPr>
        <p:spPr>
          <a:xfrm>
            <a:off x="1547813" y="4767273"/>
            <a:ext cx="148590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400" b="0" i="0" u="none" strike="noStrike" cap="none">
                <a:solidFill>
                  <a:schemeClr val="dk1"/>
                </a:solidFill>
                <a:latin typeface="Arial"/>
                <a:ea typeface="Arial"/>
                <a:cs typeface="Arial"/>
                <a:sym typeface="Arial"/>
              </a:defRPr>
            </a:lvl9pPr>
          </a:lstStyle>
          <a:p>
            <a:endParaRPr/>
          </a:p>
        </p:txBody>
      </p:sp>
      <p:sp>
        <p:nvSpPr>
          <p:cNvPr id="103" name="Google Shape;103;p34"/>
          <p:cNvSpPr txBox="1">
            <a:spLocks noGrp="1"/>
          </p:cNvSpPr>
          <p:nvPr>
            <p:ph type="ftr" idx="11"/>
          </p:nvPr>
        </p:nvSpPr>
        <p:spPr>
          <a:xfrm>
            <a:off x="3124200" y="4767273"/>
            <a:ext cx="289560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400" b="0" i="0" u="none" strike="noStrike" cap="none">
                <a:solidFill>
                  <a:schemeClr val="dk1"/>
                </a:solidFill>
                <a:latin typeface="Arial"/>
                <a:ea typeface="Arial"/>
                <a:cs typeface="Arial"/>
                <a:sym typeface="Arial"/>
              </a:defRPr>
            </a:lvl9pPr>
          </a:lstStyle>
          <a:p>
            <a:endParaRPr/>
          </a:p>
        </p:txBody>
      </p:sp>
      <p:sp>
        <p:nvSpPr>
          <p:cNvPr id="104" name="Google Shape;104;p34"/>
          <p:cNvSpPr txBox="1">
            <a:spLocks noGrp="1"/>
          </p:cNvSpPr>
          <p:nvPr>
            <p:ph type="sldNum" idx="12"/>
          </p:nvPr>
        </p:nvSpPr>
        <p:spPr>
          <a:xfrm>
            <a:off x="6553200" y="4767273"/>
            <a:ext cx="21336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5" name="Google Shape;105;p34"/>
          <p:cNvSpPr txBox="1">
            <a:spLocks noGrp="1"/>
          </p:cNvSpPr>
          <p:nvPr>
            <p:ph type="body" idx="1"/>
          </p:nvPr>
        </p:nvSpPr>
        <p:spPr>
          <a:xfrm>
            <a:off x="457200" y="1200155"/>
            <a:ext cx="8229600" cy="339447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0"/>
              </a:spcBef>
              <a:spcAft>
                <a:spcPts val="0"/>
              </a:spcAft>
              <a:buSzPts val="1800"/>
              <a:buFont typeface="Noto Sans Symbols"/>
              <a:buChar char="■"/>
              <a:defRPr sz="1800">
                <a:latin typeface="Arial"/>
                <a:ea typeface="Arial"/>
                <a:cs typeface="Arial"/>
                <a:sym typeface="Arial"/>
              </a:defRPr>
            </a:lvl1pPr>
            <a:lvl2pPr marL="914400" lvl="1" indent="-323850" algn="l">
              <a:lnSpc>
                <a:spcPct val="100000"/>
              </a:lnSpc>
              <a:spcBef>
                <a:spcPts val="0"/>
              </a:spcBef>
              <a:spcAft>
                <a:spcPts val="0"/>
              </a:spcAft>
              <a:buSzPts val="1500"/>
              <a:buFont typeface="Noto Sans Symbols"/>
              <a:buChar char="•"/>
              <a:defRPr sz="1500">
                <a:latin typeface="Arial"/>
                <a:ea typeface="Arial"/>
                <a:cs typeface="Arial"/>
                <a:sym typeface="Arial"/>
              </a:defRPr>
            </a:lvl2pPr>
            <a:lvl3pPr marL="1371600" lvl="2" indent="-314325" algn="l">
              <a:lnSpc>
                <a:spcPct val="100000"/>
              </a:lnSpc>
              <a:spcBef>
                <a:spcPts val="0"/>
              </a:spcBef>
              <a:spcAft>
                <a:spcPts val="0"/>
              </a:spcAft>
              <a:buSzPts val="1350"/>
              <a:buFont typeface="Arial"/>
              <a:buChar char="-"/>
              <a:defRPr sz="1350">
                <a:latin typeface="Arial"/>
                <a:ea typeface="Arial"/>
                <a:cs typeface="Arial"/>
                <a:sym typeface="Arial"/>
              </a:defRPr>
            </a:lvl3pPr>
            <a:lvl4pPr marL="1828800" lvl="3" indent="-228600" algn="l">
              <a:lnSpc>
                <a:spcPct val="100000"/>
              </a:lnSpc>
              <a:spcBef>
                <a:spcPts val="0"/>
              </a:spcBef>
              <a:spcAft>
                <a:spcPts val="0"/>
              </a:spcAft>
              <a:buSzPts val="1200"/>
              <a:buNone/>
              <a:defRPr sz="1200">
                <a:latin typeface="Arial"/>
                <a:ea typeface="Arial"/>
                <a:cs typeface="Arial"/>
                <a:sym typeface="Arial"/>
              </a:defRPr>
            </a:lvl4pPr>
            <a:lvl5pPr marL="2286000" lvl="4" indent="-304800" algn="l">
              <a:lnSpc>
                <a:spcPct val="100000"/>
              </a:lnSpc>
              <a:spcBef>
                <a:spcPts val="0"/>
              </a:spcBef>
              <a:spcAft>
                <a:spcPts val="0"/>
              </a:spcAft>
              <a:buSzPts val="1200"/>
              <a:buChar char="•"/>
              <a:defRPr sz="1200">
                <a:latin typeface="Arial"/>
                <a:ea typeface="Arial"/>
                <a:cs typeface="Arial"/>
                <a:sym typeface="Arial"/>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9_タイトルとコンテンツ">
  <p:cSld name="9_タイトルとコンテンツ">
    <p:bg>
      <p:bgPr>
        <a:solidFill>
          <a:schemeClr val="lt1"/>
        </a:solidFill>
        <a:effectLst/>
      </p:bgPr>
    </p:bg>
    <p:spTree>
      <p:nvGrpSpPr>
        <p:cNvPr id="1" name="Shape 106"/>
        <p:cNvGrpSpPr/>
        <p:nvPr/>
      </p:nvGrpSpPr>
      <p:grpSpPr>
        <a:xfrm>
          <a:off x="0" y="0"/>
          <a:ext cx="0" cy="0"/>
          <a:chOff x="0" y="0"/>
          <a:chExt cx="0" cy="0"/>
        </a:xfrm>
      </p:grpSpPr>
      <p:sp>
        <p:nvSpPr>
          <p:cNvPr id="107" name="Google Shape;107;p35"/>
          <p:cNvSpPr txBox="1">
            <a:spLocks noGrp="1"/>
          </p:cNvSpPr>
          <p:nvPr>
            <p:ph type="dt" idx="10"/>
          </p:nvPr>
        </p:nvSpPr>
        <p:spPr>
          <a:xfrm>
            <a:off x="1547813" y="4767273"/>
            <a:ext cx="148590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400" b="0" i="0" u="none" strike="noStrike" cap="none">
                <a:solidFill>
                  <a:schemeClr val="dk1"/>
                </a:solidFill>
                <a:latin typeface="Arial"/>
                <a:ea typeface="Arial"/>
                <a:cs typeface="Arial"/>
                <a:sym typeface="Arial"/>
              </a:defRPr>
            </a:lvl9pPr>
          </a:lstStyle>
          <a:p>
            <a:endParaRPr/>
          </a:p>
        </p:txBody>
      </p:sp>
      <p:sp>
        <p:nvSpPr>
          <p:cNvPr id="108" name="Google Shape;108;p35"/>
          <p:cNvSpPr txBox="1">
            <a:spLocks noGrp="1"/>
          </p:cNvSpPr>
          <p:nvPr>
            <p:ph type="sldNum" idx="12"/>
          </p:nvPr>
        </p:nvSpPr>
        <p:spPr>
          <a:xfrm>
            <a:off x="6553200" y="4767273"/>
            <a:ext cx="2133600"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marL="0" marR="0" lvl="1"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2pPr>
            <a:lvl3pPr marL="0" marR="0" lvl="2"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3pPr>
            <a:lvl4pPr marL="0" marR="0" lvl="3"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4pPr>
            <a:lvl5pPr marL="0" marR="0" lvl="4"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5pPr>
            <a:lvl6pPr marL="0" marR="0" lvl="5"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6pPr>
            <a:lvl7pPr marL="0" marR="0" lvl="6"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7pPr>
            <a:lvl8pPr marL="0" marR="0" lvl="7"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8pPr>
            <a:lvl9pPr marL="0" marR="0" lvl="8" indent="0" algn="r" rtl="0">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628650" y="274639"/>
            <a:ext cx="7886700" cy="993775"/>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SzPts val="1400"/>
              <a:buNone/>
              <a:defRPr sz="3200" b="1" i="0" u="none" strike="noStrike" cap="none">
                <a:solidFill>
                  <a:srgbClr val="000000"/>
                </a:solidFill>
                <a:latin typeface="BIZ UDPGothic"/>
                <a:ea typeface="BIZ UDPGothic"/>
                <a:cs typeface="BIZ UDPGothic"/>
                <a:sym typeface="BIZ UDPGothic"/>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10000"/>
              </a:lnSpc>
              <a:spcBef>
                <a:spcPts val="0"/>
              </a:spcBef>
              <a:spcAft>
                <a:spcPts val="0"/>
              </a:spcAft>
              <a:buClr>
                <a:srgbClr val="000000"/>
              </a:buClr>
              <a:buSzPts val="2800"/>
              <a:buFont typeface="Arial"/>
              <a:buChar char="•"/>
              <a:defRPr sz="2800" b="0" i="0" u="none" strike="noStrike" cap="none">
                <a:solidFill>
                  <a:srgbClr val="000000"/>
                </a:solidFill>
                <a:latin typeface="BIZ UDPGothic"/>
                <a:ea typeface="BIZ UDPGothic"/>
                <a:cs typeface="BIZ UDPGothic"/>
                <a:sym typeface="BIZ UDPGothic"/>
              </a:defRPr>
            </a:lvl1pPr>
            <a:lvl2pPr marL="914400" marR="0" lvl="1" indent="-22860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L="1371600" marR="0" lvl="2"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tei-c.org/release/doc/tei-p5-doc/en/html/index.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ithub.com/TEIC/CETEIcea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
          <p:cNvSpPr txBox="1">
            <a:spLocks noGrp="1"/>
          </p:cNvSpPr>
          <p:nvPr>
            <p:ph type="ctrTitle"/>
          </p:nvPr>
        </p:nvSpPr>
        <p:spPr>
          <a:xfrm>
            <a:off x="685800" y="1583342"/>
            <a:ext cx="7772400" cy="11598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4800"/>
              <a:buNone/>
            </a:pPr>
            <a:r>
              <a:rPr lang="en-US" b="0" dirty="0">
                <a:latin typeface="Helvetica" pitchFamily="2" charset="0"/>
                <a:ea typeface="Helvetica Neue"/>
                <a:cs typeface="Helvetica Neue"/>
                <a:sym typeface="Helvetica Neue"/>
              </a:rPr>
              <a:t>TEI Hands-on</a:t>
            </a:r>
            <a:endParaRPr b="0" dirty="0">
              <a:latin typeface="Helvetica" pitchFamily="2" charset="0"/>
              <a:ea typeface="Helvetica Neue"/>
              <a:cs typeface="Helvetica Neue"/>
              <a:sym typeface="Helvetica Neue"/>
            </a:endParaRPr>
          </a:p>
        </p:txBody>
      </p:sp>
      <p:sp>
        <p:nvSpPr>
          <p:cNvPr id="114" name="Google Shape;114;p1"/>
          <p:cNvSpPr txBox="1">
            <a:spLocks noGrp="1"/>
          </p:cNvSpPr>
          <p:nvPr>
            <p:ph type="subTitle" idx="1"/>
          </p:nvPr>
        </p:nvSpPr>
        <p:spPr>
          <a:xfrm>
            <a:off x="685800" y="2840053"/>
            <a:ext cx="7772400" cy="784800"/>
          </a:xfrm>
          <a:prstGeom prst="rect">
            <a:avLst/>
          </a:prstGeom>
          <a:noFill/>
          <a:ln>
            <a:noFill/>
          </a:ln>
        </p:spPr>
        <p:txBody>
          <a:bodyPr spcFirstLastPara="1" wrap="square" lIns="91425" tIns="91425" rIns="91425" bIns="91425" anchor="t" anchorCtr="0">
            <a:noAutofit/>
          </a:bodyPr>
          <a:lstStyle/>
          <a:p>
            <a:pPr marL="419090" lvl="0" indent="-342892" algn="ctr" rtl="0">
              <a:lnSpc>
                <a:spcPct val="110000"/>
              </a:lnSpc>
              <a:spcBef>
                <a:spcPts val="0"/>
              </a:spcBef>
              <a:spcAft>
                <a:spcPts val="0"/>
              </a:spcAft>
              <a:buClr>
                <a:schemeClr val="lt1"/>
              </a:buClr>
              <a:buSzPts val="2400"/>
              <a:buNone/>
            </a:pPr>
            <a:r>
              <a:rPr lang="en-US" dirty="0">
                <a:latin typeface="Helvetica" pitchFamily="2" charset="0"/>
                <a:ea typeface="Helvetica Neue"/>
                <a:cs typeface="Helvetica Neue"/>
                <a:sym typeface="Helvetica Neue"/>
              </a:rPr>
              <a:t>The Basics</a:t>
            </a:r>
            <a:endParaRPr dirty="0">
              <a:latin typeface="Helvetica" pitchFamily="2" charset="0"/>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
          <p:cNvSpPr txBox="1">
            <a:spLocks noGrp="1"/>
          </p:cNvSpPr>
          <p:nvPr>
            <p:ph type="title"/>
          </p:nvPr>
        </p:nvSpPr>
        <p:spPr>
          <a:xfrm>
            <a:off x="457200" y="87474"/>
            <a:ext cx="8229600" cy="814226"/>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dirty="0">
                <a:latin typeface="Helvetica" pitchFamily="2" charset="0"/>
              </a:rPr>
              <a:t>Preparing </a:t>
            </a:r>
            <a:r>
              <a:rPr lang="en-US" dirty="0" err="1">
                <a:latin typeface="Helvetica" pitchFamily="2" charset="0"/>
              </a:rPr>
              <a:t>sample_poem_EN.txt</a:t>
            </a:r>
            <a:endParaRPr dirty="0">
              <a:latin typeface="Helvetica" pitchFamily="2" charset="0"/>
            </a:endParaRPr>
          </a:p>
        </p:txBody>
      </p:sp>
      <p:pic>
        <p:nvPicPr>
          <p:cNvPr id="120" name="Google Shape;120;p2" title="Screenshot 2026-02-18 at 3.36.14 PM.png"/>
          <p:cNvPicPr preferRelativeResize="0"/>
          <p:nvPr/>
        </p:nvPicPr>
        <p:blipFill>
          <a:blip r:embed="rId3">
            <a:alphaModFix/>
          </a:blip>
          <a:stretch>
            <a:fillRect/>
          </a:stretch>
        </p:blipFill>
        <p:spPr>
          <a:xfrm>
            <a:off x="1503638" y="1097375"/>
            <a:ext cx="6136719" cy="3936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3"/>
          <p:cNvSpPr txBox="1">
            <a:spLocks noGrp="1"/>
          </p:cNvSpPr>
          <p:nvPr>
            <p:ph type="title"/>
          </p:nvPr>
        </p:nvSpPr>
        <p:spPr>
          <a:xfrm>
            <a:off x="457200" y="125018"/>
            <a:ext cx="8229600" cy="847709"/>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00000"/>
              <a:buNone/>
            </a:pPr>
            <a:r>
              <a:rPr lang="en-US" b="0" dirty="0">
                <a:latin typeface="Helvetica" pitchFamily="2" charset="0"/>
                <a:ea typeface="Helvetica Neue"/>
                <a:cs typeface="Helvetica Neue"/>
                <a:sym typeface="Helvetica Neue"/>
              </a:rPr>
              <a:t>Selecting the Text and Creating the Basic Structure</a:t>
            </a:r>
            <a:endParaRPr b="0" dirty="0">
              <a:latin typeface="Helvetica" pitchFamily="2" charset="0"/>
              <a:ea typeface="Helvetica Neue"/>
              <a:cs typeface="Helvetica Neue"/>
              <a:sym typeface="Helvetica Neue"/>
            </a:endParaRPr>
          </a:p>
        </p:txBody>
      </p:sp>
      <p:sp>
        <p:nvSpPr>
          <p:cNvPr id="126" name="Google Shape;126;p3"/>
          <p:cNvSpPr txBox="1">
            <a:spLocks noGrp="1"/>
          </p:cNvSpPr>
          <p:nvPr>
            <p:ph type="body" idx="1"/>
          </p:nvPr>
        </p:nvSpPr>
        <p:spPr>
          <a:xfrm>
            <a:off x="4686299" y="1200155"/>
            <a:ext cx="4000500" cy="339447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2000" dirty="0">
                <a:latin typeface="Helvetica" pitchFamily="2" charset="0"/>
                <a:ea typeface="Helvetica Neue"/>
                <a:cs typeface="Helvetica Neue"/>
                <a:sym typeface="Helvetica Neue"/>
              </a:rPr>
              <a:t>Tag:</a:t>
            </a:r>
            <a:endParaRPr sz="2000" dirty="0">
              <a:latin typeface="Helvetica" pitchFamily="2" charset="0"/>
              <a:ea typeface="Helvetica Neue"/>
              <a:cs typeface="Helvetica Neue"/>
              <a:sym typeface="Helvetica Neue"/>
            </a:endParaRPr>
          </a:p>
          <a:p>
            <a:pPr marL="0" lvl="0" indent="0" algn="l" rtl="0">
              <a:lnSpc>
                <a:spcPct val="100000"/>
              </a:lnSpc>
              <a:spcBef>
                <a:spcPts val="0"/>
              </a:spcBef>
              <a:spcAft>
                <a:spcPts val="0"/>
              </a:spcAft>
              <a:buClr>
                <a:schemeClr val="dk1"/>
              </a:buClr>
              <a:buSzPts val="1100"/>
              <a:buFont typeface="Arial"/>
              <a:buNone/>
            </a:pPr>
            <a:r>
              <a:rPr lang="en-US" sz="2000" dirty="0">
                <a:solidFill>
                  <a:srgbClr val="FF0000"/>
                </a:solidFill>
                <a:latin typeface="Helvetica" pitchFamily="2" charset="0"/>
                <a:ea typeface="Helvetica Neue"/>
                <a:cs typeface="Helvetica Neue"/>
                <a:sym typeface="Helvetica Neue"/>
              </a:rPr>
              <a:t>&lt;</a:t>
            </a:r>
            <a:r>
              <a:rPr lang="en-US" sz="2000" dirty="0" err="1">
                <a:solidFill>
                  <a:srgbClr val="FF0000"/>
                </a:solidFill>
                <a:latin typeface="Helvetica" pitchFamily="2" charset="0"/>
                <a:ea typeface="Helvetica Neue"/>
                <a:cs typeface="Helvetica Neue"/>
                <a:sym typeface="Helvetica Neue"/>
              </a:rPr>
              <a:t>xxxxx</a:t>
            </a:r>
            <a:r>
              <a:rPr lang="en-US" sz="2000" dirty="0">
                <a:solidFill>
                  <a:srgbClr val="FF0000"/>
                </a:solidFill>
                <a:latin typeface="Helvetica" pitchFamily="2" charset="0"/>
                <a:ea typeface="Helvetica Neue"/>
                <a:cs typeface="Helvetica Neue"/>
                <a:sym typeface="Helvetica Neue"/>
              </a:rPr>
              <a:t>&gt;</a:t>
            </a:r>
            <a:r>
              <a:rPr lang="en-US" sz="2000" dirty="0">
                <a:latin typeface="Helvetica" pitchFamily="2" charset="0"/>
                <a:ea typeface="Helvetica Neue"/>
                <a:cs typeface="Helvetica Neue"/>
                <a:sym typeface="Helvetica Neue"/>
              </a:rPr>
              <a:t>A block of text</a:t>
            </a:r>
            <a:r>
              <a:rPr lang="en-US" sz="2000" dirty="0">
                <a:solidFill>
                  <a:srgbClr val="FF0000"/>
                </a:solidFill>
                <a:latin typeface="Helvetica" pitchFamily="2" charset="0"/>
                <a:ea typeface="Helvetica Neue"/>
                <a:cs typeface="Helvetica Neue"/>
                <a:sym typeface="Helvetica Neue"/>
              </a:rPr>
              <a:t>&lt;/</a:t>
            </a:r>
            <a:r>
              <a:rPr lang="en-US" sz="2000" dirty="0" err="1">
                <a:solidFill>
                  <a:srgbClr val="FF0000"/>
                </a:solidFill>
                <a:latin typeface="Helvetica" pitchFamily="2" charset="0"/>
                <a:ea typeface="Helvetica Neue"/>
                <a:cs typeface="Helvetica Neue"/>
                <a:sym typeface="Helvetica Neue"/>
              </a:rPr>
              <a:t>xxxxx</a:t>
            </a:r>
            <a:r>
              <a:rPr lang="en-US" sz="2000" dirty="0">
                <a:solidFill>
                  <a:srgbClr val="FF0000"/>
                </a:solidFill>
                <a:latin typeface="Helvetica" pitchFamily="2" charset="0"/>
                <a:ea typeface="Helvetica Neue"/>
                <a:cs typeface="Helvetica Neue"/>
                <a:sym typeface="Helvetica Neue"/>
              </a:rPr>
              <a:t>&gt;</a:t>
            </a:r>
            <a:endParaRPr sz="2000" dirty="0">
              <a:latin typeface="Helvetica" pitchFamily="2" charset="0"/>
              <a:ea typeface="Helvetica Neue"/>
              <a:cs typeface="Helvetica Neue"/>
              <a:sym typeface="Helvetica Neue"/>
            </a:endParaRPr>
          </a:p>
        </p:txBody>
      </p:sp>
      <p:sp>
        <p:nvSpPr>
          <p:cNvPr id="127" name="Google Shape;127;p3"/>
          <p:cNvSpPr txBox="1">
            <a:spLocks noGrp="1"/>
          </p:cNvSpPr>
          <p:nvPr>
            <p:ph type="body" idx="4294967295"/>
          </p:nvPr>
        </p:nvSpPr>
        <p:spPr>
          <a:xfrm>
            <a:off x="0" y="1274775"/>
            <a:ext cx="4572000" cy="3479100"/>
          </a:xfrm>
          <a:prstGeom prst="rect">
            <a:avLst/>
          </a:prstGeom>
          <a:solidFill>
            <a:srgbClr val="303840"/>
          </a:solid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275"/>
              <a:buNone/>
            </a:pPr>
            <a:r>
              <a:rPr lang="en-US" sz="1600" dirty="0">
                <a:solidFill>
                  <a:schemeClr val="lt1"/>
                </a:solidFill>
              </a:rPr>
              <a:t>　The Beauty of Nature</a:t>
            </a:r>
            <a:endParaRPr dirty="0"/>
          </a:p>
          <a:p>
            <a:pPr marL="0" lvl="0" indent="0" algn="l" rtl="0">
              <a:lnSpc>
                <a:spcPct val="95000"/>
              </a:lnSpc>
              <a:spcBef>
                <a:spcPts val="0"/>
              </a:spcBef>
              <a:spcAft>
                <a:spcPts val="0"/>
              </a:spcAft>
              <a:buClr>
                <a:schemeClr val="dk1"/>
              </a:buClr>
              <a:buSzPts val="275"/>
              <a:buNone/>
            </a:pPr>
            <a:r>
              <a:rPr lang="en-US" sz="1600" dirty="0">
                <a:solidFill>
                  <a:schemeClr val="lt1"/>
                </a:solidFill>
              </a:rPr>
              <a:t>　Hanako Yamada</a:t>
            </a:r>
            <a:endParaRPr sz="1600" dirty="0">
              <a:solidFill>
                <a:schemeClr val="lt1"/>
              </a:solidFill>
            </a:endParaRPr>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a:t>
            </a:r>
            <a:r>
              <a:rPr lang="en-US" sz="1600" dirty="0" err="1">
                <a:solidFill>
                  <a:schemeClr val="lt1"/>
                </a:solidFill>
              </a:rPr>
              <a:t>UOsaka</a:t>
            </a:r>
            <a:r>
              <a:rPr lang="en-US" sz="1600" dirty="0">
                <a:solidFill>
                  <a:schemeClr val="lt1"/>
                </a:solidFill>
              </a:rPr>
              <a:t> Press</a:t>
            </a:r>
            <a:endParaRPr dirty="0"/>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2024</a:t>
            </a:r>
            <a:endParaRPr sz="1600" dirty="0">
              <a:solidFill>
                <a:schemeClr val="lt1"/>
              </a:solidFill>
            </a:endParaRPr>
          </a:p>
          <a:p>
            <a:pPr marL="0" lvl="0" indent="0" algn="l" rtl="0">
              <a:lnSpc>
                <a:spcPct val="95000"/>
              </a:lnSpc>
              <a:spcBef>
                <a:spcPts val="0"/>
              </a:spcBef>
              <a:spcAft>
                <a:spcPts val="0"/>
              </a:spcAft>
              <a:buClr>
                <a:schemeClr val="dk1"/>
              </a:buClr>
              <a:buSzPts val="275"/>
              <a:buFont typeface="Arial"/>
              <a:buNone/>
            </a:pPr>
            <a:endParaRPr sz="1600" dirty="0">
              <a:solidFill>
                <a:schemeClr val="lt1"/>
              </a:solidFill>
            </a:endParaRPr>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Prologue</a:t>
            </a:r>
            <a:endParaRPr dirty="0"/>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A beautiful natural scene spread out</a:t>
            </a:r>
            <a:br>
              <a:rPr lang="en-US" sz="1600" dirty="0">
                <a:solidFill>
                  <a:schemeClr val="lt1"/>
                </a:solidFill>
              </a:rPr>
            </a:br>
            <a:r>
              <a:rPr lang="en-US" sz="1600" dirty="0">
                <a:solidFill>
                  <a:schemeClr val="lt1"/>
                </a:solidFill>
              </a:rPr>
              <a:t>   before my eyes.</a:t>
            </a:r>
            <a:endParaRPr dirty="0"/>
          </a:p>
          <a:p>
            <a:pPr marL="0" lvl="0" indent="0" algn="l" rtl="0">
              <a:lnSpc>
                <a:spcPct val="95000"/>
              </a:lnSpc>
              <a:spcBef>
                <a:spcPts val="0"/>
              </a:spcBef>
              <a:spcAft>
                <a:spcPts val="0"/>
              </a:spcAft>
              <a:buClr>
                <a:schemeClr val="dk1"/>
              </a:buClr>
              <a:buSzPts val="275"/>
              <a:buFont typeface="Arial"/>
              <a:buNone/>
            </a:pPr>
            <a:endParaRPr sz="1600" dirty="0">
              <a:solidFill>
                <a:schemeClr val="lt1"/>
              </a:solidFill>
            </a:endParaRPr>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The scent of grass rides the breeze</a:t>
            </a:r>
            <a:endParaRPr dirty="0"/>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Trees whisper softly</a:t>
            </a:r>
            <a:endParaRPr dirty="0"/>
          </a:p>
          <a:p>
            <a:pPr marL="0" lvl="0" indent="0" algn="l" rtl="0">
              <a:lnSpc>
                <a:spcPct val="95000"/>
              </a:lnSpc>
              <a:spcBef>
                <a:spcPts val="0"/>
              </a:spcBef>
              <a:spcAft>
                <a:spcPts val="0"/>
              </a:spcAft>
              <a:buClr>
                <a:schemeClr val="dk1"/>
              </a:buClr>
              <a:buSzPts val="275"/>
              <a:buFont typeface="Arial"/>
              <a:buNone/>
            </a:pPr>
            <a:r>
              <a:rPr lang="en-US" sz="1600" dirty="0">
                <a:solidFill>
                  <a:schemeClr val="lt1"/>
                </a:solidFill>
              </a:rPr>
              <a:t>   Mountains watch in silence</a:t>
            </a:r>
            <a:endParaRPr sz="16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4"/>
          <p:cNvSpPr txBox="1">
            <a:spLocks noGrp="1"/>
          </p:cNvSpPr>
          <p:nvPr>
            <p:ph type="title"/>
          </p:nvPr>
        </p:nvSpPr>
        <p:spPr>
          <a:xfrm>
            <a:off x="457200" y="223024"/>
            <a:ext cx="8229600" cy="836558"/>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200"/>
              <a:buNone/>
            </a:pPr>
            <a:r>
              <a:rPr lang="en-US" b="0" dirty="0">
                <a:latin typeface="Helvetica" pitchFamily="2" charset="0"/>
                <a:ea typeface="Helvetica Neue"/>
                <a:cs typeface="Helvetica Neue"/>
                <a:sym typeface="Helvetica Neue"/>
              </a:rPr>
              <a:t>TEI Tagging in Practice 1</a:t>
            </a:r>
            <a:endParaRPr b="0" dirty="0">
              <a:latin typeface="Helvetica" pitchFamily="2" charset="0"/>
              <a:ea typeface="Helvetica Neue"/>
              <a:cs typeface="Helvetica Neue"/>
              <a:sym typeface="Helvetica Neue"/>
            </a:endParaRPr>
          </a:p>
        </p:txBody>
      </p:sp>
      <p:sp>
        <p:nvSpPr>
          <p:cNvPr id="133" name="Google Shape;133;p4"/>
          <p:cNvSpPr txBox="1">
            <a:spLocks noGrp="1"/>
          </p:cNvSpPr>
          <p:nvPr>
            <p:ph type="body" idx="1"/>
          </p:nvPr>
        </p:nvSpPr>
        <p:spPr>
          <a:xfrm>
            <a:off x="159921" y="1272591"/>
            <a:ext cx="5095793" cy="3618962"/>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0000"/>
              </a:lnSpc>
              <a:spcBef>
                <a:spcPts val="1200"/>
              </a:spcBef>
              <a:spcAft>
                <a:spcPts val="0"/>
              </a:spcAft>
              <a:buSzPct val="100000"/>
              <a:buNone/>
            </a:pPr>
            <a:r>
              <a:rPr lang="en-US" sz="2600" dirty="0">
                <a:solidFill>
                  <a:schemeClr val="accent5"/>
                </a:solidFill>
                <a:latin typeface="Helvetica" pitchFamily="2" charset="0"/>
                <a:ea typeface="Helvetica Neue"/>
                <a:cs typeface="Helvetica Neue"/>
                <a:sym typeface="Helvetica Neue"/>
              </a:rPr>
              <a:t>&lt;TEI&gt;</a:t>
            </a:r>
            <a:endParaRPr dirty="0"/>
          </a:p>
          <a:p>
            <a:pPr marL="0" lvl="0" indent="0" algn="l" rtl="0">
              <a:lnSpc>
                <a:spcPct val="110000"/>
              </a:lnSpc>
              <a:spcBef>
                <a:spcPts val="1200"/>
              </a:spcBef>
              <a:spcAft>
                <a:spcPts val="0"/>
              </a:spcAft>
              <a:buSzPct val="100000"/>
              <a:buNone/>
            </a:pPr>
            <a:r>
              <a:rPr lang="en-US" sz="1800" dirty="0">
                <a:latin typeface="Helvetica" pitchFamily="2" charset="0"/>
                <a:ea typeface="Helvetica Neue"/>
                <a:cs typeface="Helvetica Neue"/>
                <a:sym typeface="Helvetica Neue"/>
              </a:rPr>
              <a:t>Indicates that the document is structured in TEI format. </a:t>
            </a:r>
            <a:endParaRPr dirty="0"/>
          </a:p>
          <a:p>
            <a:pPr marL="0" lvl="0" indent="0" algn="l" rtl="0">
              <a:lnSpc>
                <a:spcPct val="110000"/>
              </a:lnSpc>
              <a:spcBef>
                <a:spcPts val="1200"/>
              </a:spcBef>
              <a:spcAft>
                <a:spcPts val="0"/>
              </a:spcAft>
              <a:buSzPct val="100000"/>
              <a:buNone/>
            </a:pPr>
            <a:r>
              <a:rPr lang="en-US" sz="2600" dirty="0">
                <a:solidFill>
                  <a:schemeClr val="accent5"/>
                </a:solidFill>
                <a:latin typeface="Helvetica" pitchFamily="2" charset="0"/>
                <a:ea typeface="Helvetica Neue"/>
                <a:cs typeface="Helvetica Neue"/>
                <a:sym typeface="Helvetica Neue"/>
              </a:rPr>
              <a:t>&lt;</a:t>
            </a:r>
            <a:r>
              <a:rPr lang="en-US" sz="2600" dirty="0" err="1">
                <a:solidFill>
                  <a:schemeClr val="accent5"/>
                </a:solidFill>
                <a:latin typeface="Helvetica" pitchFamily="2" charset="0"/>
                <a:ea typeface="Helvetica Neue"/>
                <a:cs typeface="Helvetica Neue"/>
                <a:sym typeface="Helvetica Neue"/>
              </a:rPr>
              <a:t>teiHeader</a:t>
            </a:r>
            <a:r>
              <a:rPr lang="en-US" sz="2600" dirty="0">
                <a:solidFill>
                  <a:schemeClr val="accent5"/>
                </a:solidFill>
                <a:latin typeface="Helvetica" pitchFamily="2" charset="0"/>
                <a:ea typeface="Helvetica Neue"/>
                <a:cs typeface="Helvetica Neue"/>
                <a:sym typeface="Helvetica Neue"/>
              </a:rPr>
              <a:t>&gt;</a:t>
            </a:r>
            <a:endParaRPr dirty="0"/>
          </a:p>
          <a:p>
            <a:pPr marL="0" lvl="0" indent="0" algn="l" rtl="0">
              <a:lnSpc>
                <a:spcPct val="110000"/>
              </a:lnSpc>
              <a:spcBef>
                <a:spcPts val="1200"/>
              </a:spcBef>
              <a:spcAft>
                <a:spcPts val="0"/>
              </a:spcAft>
              <a:buSzPct val="100000"/>
              <a:buNone/>
            </a:pPr>
            <a:r>
              <a:rPr lang="en-US" sz="1800" dirty="0">
                <a:latin typeface="Helvetica" pitchFamily="2" charset="0"/>
                <a:ea typeface="Helvetica Neue"/>
                <a:cs typeface="Helvetica Neue"/>
                <a:sym typeface="Helvetica Neue"/>
              </a:rPr>
              <a:t>Indicates that the content concerns bibliographic information about the text</a:t>
            </a:r>
            <a:endParaRPr dirty="0"/>
          </a:p>
          <a:p>
            <a:pPr marL="0" lvl="0" indent="0" algn="l" rtl="0">
              <a:lnSpc>
                <a:spcPct val="110000"/>
              </a:lnSpc>
              <a:spcBef>
                <a:spcPts val="1200"/>
              </a:spcBef>
              <a:spcAft>
                <a:spcPts val="0"/>
              </a:spcAft>
              <a:buSzPct val="100000"/>
              <a:buNone/>
            </a:pPr>
            <a:r>
              <a:rPr lang="en-US" sz="2600" dirty="0">
                <a:solidFill>
                  <a:schemeClr val="accent5"/>
                </a:solidFill>
                <a:latin typeface="Helvetica" pitchFamily="2" charset="0"/>
                <a:ea typeface="Helvetica Neue"/>
                <a:cs typeface="Helvetica Neue"/>
                <a:sym typeface="Helvetica Neue"/>
              </a:rPr>
              <a:t>&lt;text&gt;</a:t>
            </a:r>
            <a:endParaRPr dirty="0"/>
          </a:p>
          <a:p>
            <a:pPr marL="0" lvl="0" indent="0" algn="l" rtl="0">
              <a:lnSpc>
                <a:spcPct val="110000"/>
              </a:lnSpc>
              <a:spcBef>
                <a:spcPts val="1200"/>
              </a:spcBef>
              <a:spcAft>
                <a:spcPts val="0"/>
              </a:spcAft>
              <a:buSzPct val="100000"/>
              <a:buNone/>
            </a:pPr>
            <a:r>
              <a:rPr lang="en-US" sz="1800" dirty="0">
                <a:latin typeface="Helvetica" pitchFamily="2" charset="0"/>
                <a:ea typeface="Helvetica Neue"/>
                <a:cs typeface="Helvetica Neue"/>
                <a:sym typeface="Helvetica Neue"/>
              </a:rPr>
              <a:t>Indicates that the actual content of the text is written here</a:t>
            </a:r>
            <a:endParaRPr sz="1800" dirty="0">
              <a:latin typeface="Helvetica" pitchFamily="2" charset="0"/>
              <a:ea typeface="Helvetica Neue"/>
              <a:cs typeface="Helvetica Neue"/>
              <a:sym typeface="Helvetica Neue"/>
            </a:endParaRPr>
          </a:p>
        </p:txBody>
      </p:sp>
      <p:sp>
        <p:nvSpPr>
          <p:cNvPr id="134" name="Google Shape;134;p4"/>
          <p:cNvSpPr txBox="1">
            <a:spLocks noGrp="1"/>
          </p:cNvSpPr>
          <p:nvPr>
            <p:ph type="body" idx="4294967295"/>
          </p:nvPr>
        </p:nvSpPr>
        <p:spPr>
          <a:xfrm>
            <a:off x="5120540" y="1210222"/>
            <a:ext cx="4023460" cy="3743700"/>
          </a:xfrm>
          <a:prstGeom prst="rect">
            <a:avLst/>
          </a:prstGeom>
          <a:solidFill>
            <a:srgbClr val="303840"/>
          </a:solid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275"/>
              <a:buFont typeface="Arial"/>
              <a:buNone/>
            </a:pPr>
            <a:r>
              <a:rPr lang="en-US" sz="1400" dirty="0">
                <a:solidFill>
                  <a:srgbClr val="FFFF00"/>
                </a:solidFill>
              </a:rPr>
              <a:t>&lt;TEI&gt;</a:t>
            </a:r>
            <a:endParaRPr sz="1400" dirty="0">
              <a:solidFill>
                <a:srgbClr val="FFFF00"/>
              </a:solidFill>
            </a:endParaRPr>
          </a:p>
          <a:p>
            <a:pPr marL="0" lvl="0" indent="0" algn="l" rtl="0">
              <a:lnSpc>
                <a:spcPct val="95000"/>
              </a:lnSpc>
              <a:spcBef>
                <a:spcPts val="0"/>
              </a:spcBef>
              <a:spcAft>
                <a:spcPts val="0"/>
              </a:spcAft>
              <a:buClr>
                <a:schemeClr val="dk1"/>
              </a:buClr>
              <a:buSzPts val="275"/>
              <a:buFont typeface="Arial"/>
              <a:buNone/>
            </a:pPr>
            <a:r>
              <a:rPr lang="en-US" sz="1400" dirty="0">
                <a:solidFill>
                  <a:schemeClr val="lt1"/>
                </a:solidFill>
              </a:rPr>
              <a:t>  </a:t>
            </a:r>
            <a:r>
              <a:rPr lang="en-US" sz="1400" dirty="0">
                <a:solidFill>
                  <a:srgbClr val="FFFF00"/>
                </a:solidFill>
              </a:rPr>
              <a:t>&lt;</a:t>
            </a:r>
            <a:r>
              <a:rPr lang="en-US" sz="1400" dirty="0" err="1">
                <a:solidFill>
                  <a:srgbClr val="FFFF00"/>
                </a:solidFill>
              </a:rPr>
              <a:t>teiHeader</a:t>
            </a:r>
            <a:r>
              <a:rPr lang="en-US" sz="1400" dirty="0">
                <a:solidFill>
                  <a:srgbClr val="FFFF00"/>
                </a:solidFill>
              </a:rPr>
              <a:t>&gt;</a:t>
            </a:r>
            <a:endParaRPr sz="1400" dirty="0">
              <a:solidFill>
                <a:srgbClr val="FFFF00"/>
              </a:solidFill>
            </a:endParaRPr>
          </a:p>
          <a:p>
            <a:pPr marL="0" lvl="0" indent="0" algn="l" rtl="0">
              <a:lnSpc>
                <a:spcPct val="95000"/>
              </a:lnSpc>
              <a:spcBef>
                <a:spcPts val="0"/>
              </a:spcBef>
              <a:spcAft>
                <a:spcPts val="0"/>
              </a:spcAft>
              <a:buClr>
                <a:schemeClr val="dk1"/>
              </a:buClr>
              <a:buSzPts val="275"/>
              <a:buNone/>
            </a:pPr>
            <a:r>
              <a:rPr lang="en-US" sz="1400" dirty="0">
                <a:solidFill>
                  <a:schemeClr val="lt1"/>
                </a:solidFill>
              </a:rPr>
              <a:t>　The Beauty of Nature</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Hanako Yamada</a:t>
            </a:r>
            <a:endParaRPr sz="1400" dirty="0">
              <a:solidFill>
                <a:schemeClr val="lt1"/>
              </a:solidFill>
            </a:endParaRPr>
          </a:p>
          <a:p>
            <a:pPr marL="0" lvl="0" indent="0" algn="l" rtl="0">
              <a:lnSpc>
                <a:spcPct val="95000"/>
              </a:lnSpc>
              <a:spcBef>
                <a:spcPts val="0"/>
              </a:spcBef>
              <a:spcAft>
                <a:spcPts val="0"/>
              </a:spcAft>
              <a:buClr>
                <a:schemeClr val="dk1"/>
              </a:buClr>
              <a:buSzPts val="275"/>
              <a:buNone/>
            </a:pPr>
            <a:r>
              <a:rPr lang="en-US" sz="1400" dirty="0">
                <a:solidFill>
                  <a:schemeClr val="lt1"/>
                </a:solidFill>
              </a:rPr>
              <a:t>　</a:t>
            </a:r>
            <a:r>
              <a:rPr lang="en-US" sz="1400" dirty="0" err="1">
                <a:solidFill>
                  <a:schemeClr val="lt1"/>
                </a:solidFill>
              </a:rPr>
              <a:t>UOsaka</a:t>
            </a:r>
            <a:r>
              <a:rPr lang="en-US" sz="1400" dirty="0">
                <a:solidFill>
                  <a:schemeClr val="lt1"/>
                </a:solidFill>
              </a:rPr>
              <a:t> Press</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2024</a:t>
            </a:r>
            <a:endParaRPr sz="1400" dirty="0">
              <a:solidFill>
                <a:schemeClr val="lt1"/>
              </a:solidFill>
            </a:endParaRPr>
          </a:p>
          <a:p>
            <a:pPr marL="0" lvl="0" indent="0" algn="l" rtl="0">
              <a:lnSpc>
                <a:spcPct val="95000"/>
              </a:lnSpc>
              <a:spcBef>
                <a:spcPts val="0"/>
              </a:spcBef>
              <a:spcAft>
                <a:spcPts val="0"/>
              </a:spcAft>
              <a:buClr>
                <a:schemeClr val="dk1"/>
              </a:buClr>
              <a:buSzPts val="275"/>
              <a:buFont typeface="Arial"/>
              <a:buNone/>
            </a:pPr>
            <a:r>
              <a:rPr lang="en-US" sz="1400" dirty="0">
                <a:solidFill>
                  <a:schemeClr val="lt1"/>
                </a:solidFill>
              </a:rPr>
              <a:t>  </a:t>
            </a:r>
            <a:r>
              <a:rPr lang="en-US" sz="1400" dirty="0">
                <a:solidFill>
                  <a:srgbClr val="FFFF00"/>
                </a:solidFill>
              </a:rPr>
              <a:t>&lt;/</a:t>
            </a:r>
            <a:r>
              <a:rPr lang="en-US" sz="1400" dirty="0" err="1">
                <a:solidFill>
                  <a:srgbClr val="FFFF00"/>
                </a:solidFill>
              </a:rPr>
              <a:t>teiHeader</a:t>
            </a:r>
            <a:r>
              <a:rPr lang="en-US" sz="1400" dirty="0">
                <a:solidFill>
                  <a:srgbClr val="FFFF00"/>
                </a:solidFill>
              </a:rPr>
              <a:t>&gt;</a:t>
            </a:r>
            <a:endParaRPr sz="1400" dirty="0">
              <a:solidFill>
                <a:srgbClr val="FFFF00"/>
              </a:solidFill>
            </a:endParaRPr>
          </a:p>
          <a:p>
            <a:pPr marL="0" lvl="0" indent="0" algn="l" rtl="0">
              <a:lnSpc>
                <a:spcPct val="95000"/>
              </a:lnSpc>
              <a:spcBef>
                <a:spcPts val="0"/>
              </a:spcBef>
              <a:spcAft>
                <a:spcPts val="0"/>
              </a:spcAft>
              <a:buClr>
                <a:schemeClr val="dk1"/>
              </a:buClr>
              <a:buSzPts val="275"/>
              <a:buFont typeface="Arial"/>
              <a:buNone/>
            </a:pPr>
            <a:r>
              <a:rPr lang="en-US" sz="1400" dirty="0">
                <a:solidFill>
                  <a:schemeClr val="lt1"/>
                </a:solidFill>
              </a:rPr>
              <a:t>  </a:t>
            </a:r>
            <a:r>
              <a:rPr lang="en-US" sz="1400" dirty="0">
                <a:solidFill>
                  <a:srgbClr val="FFFF00"/>
                </a:solidFill>
              </a:rPr>
              <a:t>&lt;text&gt;</a:t>
            </a:r>
            <a:endParaRPr sz="1400" dirty="0">
              <a:solidFill>
                <a:srgbClr val="FFFF00"/>
              </a:solidFill>
            </a:endParaRPr>
          </a:p>
          <a:p>
            <a:pPr marL="0" lvl="0" indent="0" algn="l" rtl="0">
              <a:lnSpc>
                <a:spcPct val="95000"/>
              </a:lnSpc>
              <a:spcBef>
                <a:spcPts val="0"/>
              </a:spcBef>
              <a:spcAft>
                <a:spcPts val="0"/>
              </a:spcAft>
              <a:buClr>
                <a:schemeClr val="dk1"/>
              </a:buClr>
              <a:buSzPts val="275"/>
              <a:buNone/>
            </a:pPr>
            <a:r>
              <a:rPr lang="en-US" sz="1400" dirty="0">
                <a:solidFill>
                  <a:schemeClr val="lt1"/>
                </a:solidFill>
              </a:rPr>
              <a:t>　 Prologue</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A beautiful natural scene spread out</a:t>
            </a:r>
            <a:br>
              <a:rPr lang="en-US" sz="1400" dirty="0">
                <a:solidFill>
                  <a:schemeClr val="lt1"/>
                </a:solidFill>
              </a:rPr>
            </a:br>
            <a:r>
              <a:rPr lang="en-US" sz="1400" dirty="0">
                <a:solidFill>
                  <a:schemeClr val="lt1"/>
                </a:solidFill>
              </a:rPr>
              <a:t>   before my eyes.</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The scent of grass rides the breeze</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Trees whisper softly</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Mountains watch in silence</a:t>
            </a:r>
            <a:endParaRPr dirty="0"/>
          </a:p>
          <a:p>
            <a:pPr marL="0" lvl="0" indent="0" algn="l" rtl="0">
              <a:lnSpc>
                <a:spcPct val="95000"/>
              </a:lnSpc>
              <a:spcBef>
                <a:spcPts val="0"/>
              </a:spcBef>
              <a:spcAft>
                <a:spcPts val="0"/>
              </a:spcAft>
              <a:buClr>
                <a:schemeClr val="dk1"/>
              </a:buClr>
              <a:buSzPts val="275"/>
              <a:buNone/>
            </a:pPr>
            <a:r>
              <a:rPr lang="en-US" sz="1400" dirty="0">
                <a:solidFill>
                  <a:schemeClr val="lt1"/>
                </a:solidFill>
              </a:rPr>
              <a:t>  </a:t>
            </a:r>
            <a:r>
              <a:rPr lang="en-US" sz="1400" dirty="0">
                <a:solidFill>
                  <a:srgbClr val="FFFF00"/>
                </a:solidFill>
              </a:rPr>
              <a:t>&lt;/text&gt;</a:t>
            </a:r>
            <a:endParaRPr sz="1400" dirty="0">
              <a:solidFill>
                <a:srgbClr val="FFFF00"/>
              </a:solidFill>
            </a:endParaRPr>
          </a:p>
          <a:p>
            <a:pPr marL="0" lvl="0" indent="0" algn="l" rtl="0">
              <a:lnSpc>
                <a:spcPct val="95000"/>
              </a:lnSpc>
              <a:spcBef>
                <a:spcPts val="0"/>
              </a:spcBef>
              <a:spcAft>
                <a:spcPts val="0"/>
              </a:spcAft>
              <a:buSzPts val="275"/>
              <a:buNone/>
            </a:pPr>
            <a:r>
              <a:rPr lang="en-US" sz="1400" dirty="0">
                <a:solidFill>
                  <a:srgbClr val="FFFF00"/>
                </a:solidFill>
              </a:rPr>
              <a:t>&lt;/TEI&gt;</a:t>
            </a:r>
            <a:endParaRPr sz="1400"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a:spLocks noGrp="1"/>
          </p:cNvSpPr>
          <p:nvPr>
            <p:ph type="title"/>
          </p:nvPr>
        </p:nvSpPr>
        <p:spPr>
          <a:xfrm>
            <a:off x="457200" y="211872"/>
            <a:ext cx="8229600" cy="847709"/>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TEI Tagging in Practice 2</a:t>
            </a:r>
            <a:endParaRPr b="0" dirty="0">
              <a:latin typeface="Helvetica" pitchFamily="2" charset="0"/>
              <a:ea typeface="Helvetica Neue"/>
              <a:cs typeface="Helvetica Neue"/>
              <a:sym typeface="Helvetica Neue"/>
            </a:endParaRPr>
          </a:p>
        </p:txBody>
      </p:sp>
      <p:pic>
        <p:nvPicPr>
          <p:cNvPr id="140" name="Google Shape;140;p5" descr="A screenshot of a computer&#10;&#10;AI-generated content may be incorrect."/>
          <p:cNvPicPr preferRelativeResize="0"/>
          <p:nvPr/>
        </p:nvPicPr>
        <p:blipFill rotWithShape="1">
          <a:blip r:embed="rId3">
            <a:alphaModFix/>
          </a:blip>
          <a:srcRect/>
          <a:stretch/>
        </p:blipFill>
        <p:spPr>
          <a:xfrm>
            <a:off x="1046397" y="1716933"/>
            <a:ext cx="7051206" cy="3169619"/>
          </a:xfrm>
          <a:prstGeom prst="rect">
            <a:avLst/>
          </a:prstGeom>
          <a:noFill/>
          <a:ln>
            <a:noFill/>
          </a:ln>
        </p:spPr>
      </p:pic>
      <p:sp>
        <p:nvSpPr>
          <p:cNvPr id="141" name="Google Shape;141;p5"/>
          <p:cNvSpPr/>
          <p:nvPr/>
        </p:nvSpPr>
        <p:spPr>
          <a:xfrm>
            <a:off x="3602158" y="4245634"/>
            <a:ext cx="546410" cy="234175"/>
          </a:xfrm>
          <a:prstGeom prst="ellipse">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u="none" strike="noStrike" cap="none" dirty="0">
              <a:latin typeface="Helvetica" pitchFamily="2" charset="0"/>
              <a:ea typeface="Helvetica Neue"/>
              <a:cs typeface="Helvetica Neue"/>
              <a:sym typeface="Helvetica Neue"/>
            </a:endParaRPr>
          </a:p>
        </p:txBody>
      </p:sp>
      <p:sp>
        <p:nvSpPr>
          <p:cNvPr id="142" name="Google Shape;142;p5"/>
          <p:cNvSpPr txBox="1">
            <a:spLocks noGrp="1"/>
          </p:cNvSpPr>
          <p:nvPr>
            <p:ph type="body" idx="1"/>
          </p:nvPr>
        </p:nvSpPr>
        <p:spPr>
          <a:xfrm>
            <a:off x="70834" y="1059581"/>
            <a:ext cx="8912180" cy="3394472"/>
          </a:xfrm>
          <a:prstGeom prst="rect">
            <a:avLst/>
          </a:prstGeom>
          <a:noFill/>
          <a:ln>
            <a:noFill/>
          </a:ln>
        </p:spPr>
        <p:txBody>
          <a:bodyPr spcFirstLastPara="1" wrap="square" lIns="91425" tIns="91425" rIns="91425" bIns="91425" anchor="t" anchorCtr="0">
            <a:normAutofit/>
          </a:bodyPr>
          <a:lstStyle/>
          <a:p>
            <a:pPr marL="0" lvl="0" indent="0" algn="l" rtl="0">
              <a:lnSpc>
                <a:spcPct val="110000"/>
              </a:lnSpc>
              <a:spcBef>
                <a:spcPts val="1200"/>
              </a:spcBef>
              <a:spcAft>
                <a:spcPts val="0"/>
              </a:spcAft>
              <a:buSzPts val="2000"/>
              <a:buNone/>
            </a:pPr>
            <a:r>
              <a:rPr lang="en-US" sz="2000" dirty="0">
                <a:latin typeface="Helvetica" pitchFamily="2" charset="0"/>
                <a:ea typeface="Helvetica Neue"/>
                <a:cs typeface="Helvetica Neue"/>
                <a:sym typeface="Helvetica Neue"/>
              </a:rPr>
              <a:t>TEI Guidelines:  </a:t>
            </a:r>
            <a:r>
              <a:rPr lang="en-US" sz="1600" u="sng" dirty="0">
                <a:solidFill>
                  <a:schemeClr val="hlink"/>
                </a:solidFill>
                <a:latin typeface="Helvetica" pitchFamily="2" charset="0"/>
                <a:ea typeface="Helvetica Neue"/>
                <a:cs typeface="Helvetica Neue"/>
                <a:sym typeface="Helvetica Neue"/>
                <a:hlinkClick r:id="rId4"/>
              </a:rPr>
              <a:t>https://tei-c.org/release/doc/tei-p5-doc/en/html/index.html</a:t>
            </a:r>
            <a:endParaRPr sz="1600" dirty="0">
              <a:latin typeface="Helvetica" pitchFamily="2" charset="0"/>
              <a:ea typeface="Helvetica Neue"/>
              <a:cs typeface="Helvetica Neue"/>
              <a:sym typeface="Helvetica Neue"/>
            </a:endParaRPr>
          </a:p>
          <a:p>
            <a:pPr marL="0" lvl="0" indent="0" algn="l" rtl="0">
              <a:lnSpc>
                <a:spcPct val="110000"/>
              </a:lnSpc>
              <a:spcBef>
                <a:spcPts val="1200"/>
              </a:spcBef>
              <a:spcAft>
                <a:spcPts val="1200"/>
              </a:spcAft>
              <a:buSzPts val="3200"/>
              <a:buNone/>
            </a:pPr>
            <a:endParaRPr dirty="0">
              <a:latin typeface="Helvetica" pitchFamily="2" charset="0"/>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6"/>
          <p:cNvSpPr txBox="1">
            <a:spLocks noGrp="1"/>
          </p:cNvSpPr>
          <p:nvPr>
            <p:ph type="title"/>
          </p:nvPr>
        </p:nvSpPr>
        <p:spPr>
          <a:xfrm>
            <a:off x="457200" y="87474"/>
            <a:ext cx="8229600" cy="826926"/>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Opening a Sample File</a:t>
            </a:r>
            <a:endParaRPr b="0" dirty="0">
              <a:latin typeface="Helvetica" pitchFamily="2" charset="0"/>
              <a:ea typeface="Helvetica Neue"/>
              <a:cs typeface="Helvetica Neue"/>
              <a:sym typeface="Helvetica Neue"/>
            </a:endParaRPr>
          </a:p>
        </p:txBody>
      </p:sp>
      <p:sp>
        <p:nvSpPr>
          <p:cNvPr id="148" name="Google Shape;148;p6"/>
          <p:cNvSpPr txBox="1"/>
          <p:nvPr/>
        </p:nvSpPr>
        <p:spPr>
          <a:xfrm>
            <a:off x="670560" y="1913796"/>
            <a:ext cx="2742978" cy="707846"/>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u="none" strike="noStrike" cap="none" dirty="0">
                <a:solidFill>
                  <a:schemeClr val="dk1"/>
                </a:solidFill>
                <a:latin typeface="Helvetica" pitchFamily="2" charset="0"/>
                <a:ea typeface="Helvetica Neue"/>
                <a:cs typeface="Helvetica Neue"/>
                <a:sym typeface="Helvetica Neue"/>
              </a:rPr>
              <a:t>Example file:</a:t>
            </a:r>
            <a:br>
              <a:rPr lang="en-US" sz="2000" u="none" strike="noStrike" cap="none" dirty="0">
                <a:solidFill>
                  <a:schemeClr val="dk1"/>
                </a:solidFill>
                <a:latin typeface="Helvetica" pitchFamily="2" charset="0"/>
                <a:ea typeface="Helvetica Neue"/>
                <a:cs typeface="Helvetica Neue"/>
                <a:sym typeface="Helvetica Neue"/>
              </a:rPr>
            </a:br>
            <a:r>
              <a:rPr lang="en-US" sz="2000" u="none" strike="noStrike" cap="none" dirty="0" err="1">
                <a:solidFill>
                  <a:schemeClr val="dk1"/>
                </a:solidFill>
                <a:latin typeface="Helvetica" pitchFamily="2" charset="0"/>
                <a:ea typeface="Helvetica Neue"/>
                <a:cs typeface="Helvetica Neue"/>
                <a:sym typeface="Helvetica Neue"/>
              </a:rPr>
              <a:t>MyFirstTeiFile_en.xml</a:t>
            </a:r>
            <a:endParaRPr sz="2000" dirty="0">
              <a:solidFill>
                <a:schemeClr val="dk1"/>
              </a:solidFill>
              <a:latin typeface="Helvetica" pitchFamily="2" charset="0"/>
              <a:ea typeface="Helvetica Neue"/>
              <a:cs typeface="Helvetica Neue"/>
              <a:sym typeface="Helvetica Neue"/>
            </a:endParaRPr>
          </a:p>
        </p:txBody>
      </p:sp>
      <p:pic>
        <p:nvPicPr>
          <p:cNvPr id="149" name="Google Shape;149;p6" descr="A screenshot of a computer&#10;&#10;AI-generated content may be incorrect."/>
          <p:cNvPicPr preferRelativeResize="0"/>
          <p:nvPr/>
        </p:nvPicPr>
        <p:blipFill rotWithShape="1">
          <a:blip r:embed="rId3">
            <a:alphaModFix/>
          </a:blip>
          <a:srcRect/>
          <a:stretch/>
        </p:blipFill>
        <p:spPr>
          <a:xfrm>
            <a:off x="4366474" y="1091846"/>
            <a:ext cx="4411961" cy="3964180"/>
          </a:xfrm>
          <a:prstGeom prst="rect">
            <a:avLst/>
          </a:prstGeom>
          <a:noFill/>
          <a:ln>
            <a:noFill/>
          </a:ln>
        </p:spPr>
      </p:pic>
      <p:sp>
        <p:nvSpPr>
          <p:cNvPr id="150" name="Google Shape;150;p6"/>
          <p:cNvSpPr txBox="1"/>
          <p:nvPr/>
        </p:nvSpPr>
        <p:spPr>
          <a:xfrm>
            <a:off x="4572000" y="2137777"/>
            <a:ext cx="926743" cy="107681"/>
          </a:xfrm>
          <a:prstGeom prst="rect">
            <a:avLst/>
          </a:prstGeom>
          <a:noFill/>
          <a:ln w="2857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endParaRPr sz="100" dirty="0">
              <a:solidFill>
                <a:schemeClr val="dk1"/>
              </a:solidFill>
              <a:latin typeface="Helvetica" pitchFamily="2" charset="0"/>
              <a:ea typeface="Helvetica Neue"/>
              <a:cs typeface="Helvetica Neue"/>
              <a:sym typeface="Helvetica Neue"/>
            </a:endParaRPr>
          </a:p>
        </p:txBody>
      </p:sp>
      <p:cxnSp>
        <p:nvCxnSpPr>
          <p:cNvPr id="151" name="Google Shape;151;p6"/>
          <p:cNvCxnSpPr>
            <a:cxnSpLocks/>
            <a:stCxn id="148" idx="3"/>
            <a:endCxn id="150" idx="1"/>
          </p:cNvCxnSpPr>
          <p:nvPr/>
        </p:nvCxnSpPr>
        <p:spPr>
          <a:xfrm flipV="1">
            <a:off x="3413538" y="2191618"/>
            <a:ext cx="1158462" cy="76101"/>
          </a:xfrm>
          <a:prstGeom prst="straightConnector1">
            <a:avLst/>
          </a:prstGeom>
          <a:noFill/>
          <a:ln w="25400" cap="flat" cmpd="sng">
            <a:solidFill>
              <a:schemeClr val="accent3"/>
            </a:solidFill>
            <a:prstDash val="solid"/>
            <a:round/>
            <a:headEnd type="none" w="sm" len="sm"/>
            <a:tailEnd type="triangle" w="med" len="med"/>
          </a:ln>
          <a:effectLst>
            <a:outerShdw blurRad="40000" dist="20000" dir="5400000" rotWithShape="0">
              <a:srgbClr val="000000">
                <a:alpha val="38039"/>
              </a:srgbClr>
            </a:outerShdw>
          </a:effec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body" idx="4294967295"/>
          </p:nvPr>
        </p:nvSpPr>
        <p:spPr>
          <a:xfrm>
            <a:off x="4494726" y="0"/>
            <a:ext cx="4649273" cy="5143501"/>
          </a:xfrm>
          <a:prstGeom prst="rect">
            <a:avLst/>
          </a:prstGeom>
          <a:solidFill>
            <a:srgbClr val="303840"/>
          </a:solid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275"/>
              <a:buNone/>
            </a:pPr>
            <a:r>
              <a:rPr lang="en-US" sz="1150">
                <a:solidFill>
                  <a:schemeClr val="lt1"/>
                </a:solidFill>
              </a:rPr>
              <a:t>&lt;TEI&gt;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&lt;teiHeader&gt;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&lt;fileDesc&gt;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&lt;titleStmt&gt;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&lt;title&gt;The Beauty of Nature&lt;/title&gt;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&lt;author&gt;Hanako Yamada&lt;/author&gt;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&lt;/titleStmt&gt;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&lt;publicationStmt&gt;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&lt;publisher&gt;UOsaka Press&lt;/publisher&gt;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&lt;date&gt;2024&lt;/date&gt;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&lt;/publicationStmt&gt;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&lt;sourceDesc&gt;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&lt;p&gt;A poem automatically generated by ChatGPT&lt;/p&gt;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&lt;/sourceDesc&gt;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&lt;/fileDesc&gt;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&lt;/teiHeader&gt;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&lt;text&gt;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&lt;body&gt;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&lt;head&gt;Prologue&lt;/head&gt;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&lt;p&gt;A beautiful natural scene spread out before my eyes.&lt;/p&gt;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&lt;lg&gt;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&lt;l&gt;The scent of grass rides the breeze&lt;/l&gt;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&lt;l&gt;Trees whisper softly&lt;/l&gt;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&lt;l&gt;Mountains watch in silence&lt;/l&gt;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&lt;/lg&gt;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&lt;/body&gt;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  &lt;/text&gt;</a:t>
            </a:r>
            <a:endParaRPr/>
          </a:p>
          <a:p>
            <a:pPr marL="0" lvl="0" indent="0" algn="l" rtl="0">
              <a:lnSpc>
                <a:spcPct val="95000"/>
              </a:lnSpc>
              <a:spcBef>
                <a:spcPts val="0"/>
              </a:spcBef>
              <a:spcAft>
                <a:spcPts val="0"/>
              </a:spcAft>
              <a:buClr>
                <a:schemeClr val="dk1"/>
              </a:buClr>
              <a:buSzPts val="275"/>
              <a:buNone/>
            </a:pPr>
            <a:r>
              <a:rPr lang="en-US" sz="1150">
                <a:solidFill>
                  <a:schemeClr val="lt1"/>
                </a:solidFill>
              </a:rPr>
              <a:t>&lt;/TEI&gt;</a:t>
            </a:r>
            <a:endParaRPr sz="1150">
              <a:solidFill>
                <a:schemeClr val="lt1"/>
              </a:solidFill>
            </a:endParaRPr>
          </a:p>
        </p:txBody>
      </p:sp>
      <p:sp>
        <p:nvSpPr>
          <p:cNvPr id="157" name="Google Shape;157;p7"/>
          <p:cNvSpPr txBox="1">
            <a:spLocks noGrp="1"/>
          </p:cNvSpPr>
          <p:nvPr>
            <p:ph type="title"/>
          </p:nvPr>
        </p:nvSpPr>
        <p:spPr>
          <a:xfrm>
            <a:off x="0" y="178237"/>
            <a:ext cx="5042079" cy="84368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US" sz="2800" b="0" dirty="0">
                <a:latin typeface="Helvetica" pitchFamily="2" charset="0"/>
                <a:ea typeface="Helvetica Neue"/>
                <a:cs typeface="Helvetica Neue"/>
                <a:sym typeface="Helvetica Neue"/>
              </a:rPr>
              <a:t>TEI Tagging in Practice 3</a:t>
            </a:r>
            <a:endParaRPr sz="2800" dirty="0"/>
          </a:p>
        </p:txBody>
      </p:sp>
      <p:sp>
        <p:nvSpPr>
          <p:cNvPr id="158" name="Google Shape;158;p7"/>
          <p:cNvSpPr txBox="1">
            <a:spLocks noGrp="1"/>
          </p:cNvSpPr>
          <p:nvPr>
            <p:ph type="body" idx="1"/>
          </p:nvPr>
        </p:nvSpPr>
        <p:spPr>
          <a:xfrm>
            <a:off x="101422" y="1290307"/>
            <a:ext cx="5042078" cy="3394472"/>
          </a:xfrm>
          <a:prstGeom prst="rect">
            <a:avLst/>
          </a:prstGeom>
          <a:noFill/>
          <a:ln>
            <a:noFill/>
          </a:ln>
        </p:spPr>
        <p:txBody>
          <a:bodyPr spcFirstLastPara="1" wrap="square" lIns="91425" tIns="91425" rIns="91425" bIns="91425" anchor="t" anchorCtr="0">
            <a:normAutofit/>
          </a:bodyPr>
          <a:lstStyle/>
          <a:p>
            <a:pPr marL="0" lvl="0" indent="0" algn="l" rtl="0">
              <a:lnSpc>
                <a:spcPct val="110000"/>
              </a:lnSpc>
              <a:spcBef>
                <a:spcPts val="1200"/>
              </a:spcBef>
              <a:spcAft>
                <a:spcPts val="0"/>
              </a:spcAft>
              <a:buSzPts val="2400"/>
              <a:buNone/>
            </a:pPr>
            <a:r>
              <a:rPr lang="en-US" sz="2400" dirty="0">
                <a:latin typeface="Helvetica" pitchFamily="2" charset="0"/>
                <a:ea typeface="Helvetica Neue"/>
                <a:cs typeface="Helvetica Neue"/>
                <a:sym typeface="Helvetica Neue"/>
              </a:rPr>
              <a:t>Chapter/section title--- </a:t>
            </a:r>
            <a:r>
              <a:rPr lang="en-US" sz="2400" dirty="0">
                <a:solidFill>
                  <a:schemeClr val="accent3"/>
                </a:solidFill>
                <a:latin typeface="Helvetica" pitchFamily="2" charset="0"/>
                <a:ea typeface="Helvetica Neue"/>
                <a:cs typeface="Helvetica Neue"/>
                <a:sym typeface="Helvetica Neue"/>
              </a:rPr>
              <a:t>&lt;head&gt;</a:t>
            </a:r>
            <a:endParaRPr dirty="0"/>
          </a:p>
          <a:p>
            <a:pPr marL="0" lvl="0" indent="0" algn="l" rtl="0">
              <a:lnSpc>
                <a:spcPct val="110000"/>
              </a:lnSpc>
              <a:spcBef>
                <a:spcPts val="2400"/>
              </a:spcBef>
              <a:spcAft>
                <a:spcPts val="0"/>
              </a:spcAft>
              <a:buSzPts val="2400"/>
              <a:buNone/>
            </a:pPr>
            <a:r>
              <a:rPr lang="en-US" sz="2400" dirty="0">
                <a:latin typeface="Helvetica" pitchFamily="2" charset="0"/>
                <a:ea typeface="Helvetica Neue"/>
                <a:cs typeface="Helvetica Neue"/>
                <a:sym typeface="Helvetica Neue"/>
              </a:rPr>
              <a:t>Paragraph ---------- </a:t>
            </a:r>
            <a:r>
              <a:rPr lang="en-US" sz="2400" dirty="0">
                <a:solidFill>
                  <a:schemeClr val="accent3"/>
                </a:solidFill>
                <a:latin typeface="Helvetica" pitchFamily="2" charset="0"/>
                <a:ea typeface="Helvetica Neue"/>
                <a:cs typeface="Helvetica Neue"/>
                <a:sym typeface="Helvetica Neue"/>
              </a:rPr>
              <a:t>&lt;p&gt;</a:t>
            </a:r>
            <a:endParaRPr dirty="0"/>
          </a:p>
          <a:p>
            <a:pPr marL="0" lvl="0" indent="0" algn="l" rtl="0">
              <a:lnSpc>
                <a:spcPct val="110000"/>
              </a:lnSpc>
              <a:spcBef>
                <a:spcPts val="2400"/>
              </a:spcBef>
              <a:spcAft>
                <a:spcPts val="0"/>
              </a:spcAft>
              <a:buSzPts val="2400"/>
              <a:buNone/>
            </a:pPr>
            <a:r>
              <a:rPr lang="en-US" sz="2400" dirty="0">
                <a:latin typeface="Helvetica" pitchFamily="2" charset="0"/>
                <a:ea typeface="Helvetica Neue"/>
                <a:cs typeface="Helvetica Neue"/>
                <a:sym typeface="Helvetica Neue"/>
              </a:rPr>
              <a:t>Line of poetry---------- </a:t>
            </a:r>
            <a:r>
              <a:rPr lang="en-US" sz="2400" dirty="0">
                <a:solidFill>
                  <a:schemeClr val="accent3"/>
                </a:solidFill>
                <a:latin typeface="Helvetica" pitchFamily="2" charset="0"/>
                <a:ea typeface="Helvetica Neue"/>
                <a:cs typeface="Helvetica Neue"/>
                <a:sym typeface="Helvetica Neue"/>
              </a:rPr>
              <a:t>&lt;l&gt;</a:t>
            </a:r>
            <a:endParaRPr dirty="0"/>
          </a:p>
          <a:p>
            <a:pPr marL="0" lvl="0" indent="0" algn="l" rtl="0">
              <a:lnSpc>
                <a:spcPct val="110000"/>
              </a:lnSpc>
              <a:spcBef>
                <a:spcPts val="2400"/>
              </a:spcBef>
              <a:spcAft>
                <a:spcPts val="1200"/>
              </a:spcAft>
              <a:buSzPts val="2400"/>
              <a:buNone/>
            </a:pPr>
            <a:r>
              <a:rPr lang="en-US" sz="2400" dirty="0">
                <a:latin typeface="Helvetica" pitchFamily="2" charset="0"/>
                <a:ea typeface="Helvetica Neue"/>
                <a:cs typeface="Helvetica Neue"/>
                <a:sym typeface="Helvetica Neue"/>
              </a:rPr>
              <a:t>Stanza (group of lines)- </a:t>
            </a:r>
            <a:r>
              <a:rPr lang="en-US" sz="2400" dirty="0">
                <a:solidFill>
                  <a:schemeClr val="accent3"/>
                </a:solidFill>
                <a:latin typeface="Helvetica" pitchFamily="2" charset="0"/>
                <a:ea typeface="Helvetica Neue"/>
                <a:cs typeface="Helvetica Neue"/>
                <a:sym typeface="Helvetica Neue"/>
              </a:rPr>
              <a:t>&lt;lg&gt;</a:t>
            </a:r>
            <a:endParaRPr dirty="0"/>
          </a:p>
        </p:txBody>
      </p:sp>
      <p:sp>
        <p:nvSpPr>
          <p:cNvPr id="159" name="Google Shape;159;p7"/>
          <p:cNvSpPr/>
          <p:nvPr/>
        </p:nvSpPr>
        <p:spPr>
          <a:xfrm>
            <a:off x="4572001" y="3078051"/>
            <a:ext cx="4470578" cy="1178417"/>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8"/>
          <p:cNvSpPr txBox="1">
            <a:spLocks noGrp="1"/>
          </p:cNvSpPr>
          <p:nvPr>
            <p:ph type="title"/>
          </p:nvPr>
        </p:nvSpPr>
        <p:spPr>
          <a:xfrm>
            <a:off x="0" y="193248"/>
            <a:ext cx="7783551" cy="843682"/>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US" b="0" dirty="0">
                <a:latin typeface="Helvetica" pitchFamily="2" charset="0"/>
                <a:ea typeface="Helvetica Neue"/>
                <a:cs typeface="Helvetica Neue"/>
                <a:sym typeface="Helvetica Neue"/>
              </a:rPr>
              <a:t>TEI Tagging in Practice 4</a:t>
            </a:r>
            <a:endParaRPr dirty="0"/>
          </a:p>
        </p:txBody>
      </p:sp>
      <p:sp>
        <p:nvSpPr>
          <p:cNvPr id="165" name="Google Shape;165;p8"/>
          <p:cNvSpPr txBox="1">
            <a:spLocks noGrp="1"/>
          </p:cNvSpPr>
          <p:nvPr>
            <p:ph type="body" idx="1"/>
          </p:nvPr>
        </p:nvSpPr>
        <p:spPr>
          <a:xfrm>
            <a:off x="5334465" y="0"/>
            <a:ext cx="3809535" cy="5143500"/>
          </a:xfrm>
          <a:prstGeom prst="rect">
            <a:avLst/>
          </a:prstGeom>
          <a:solidFill>
            <a:srgbClr val="303840"/>
          </a:solidFill>
          <a:ln>
            <a:noFill/>
          </a:ln>
        </p:spPr>
        <p:txBody>
          <a:bodyPr spcFirstLastPara="1" wrap="square" lIns="91425" tIns="91425" rIns="91425" bIns="91425" anchor="t" anchorCtr="0">
            <a:normAutofit fontScale="92500" lnSpcReduction="10000"/>
          </a:bodyPr>
          <a:lstStyle/>
          <a:p>
            <a:pPr marL="0" lvl="0" indent="0" algn="l" rtl="0">
              <a:lnSpc>
                <a:spcPct val="110000"/>
              </a:lnSpc>
              <a:spcBef>
                <a:spcPts val="0"/>
              </a:spcBef>
              <a:spcAft>
                <a:spcPts val="0"/>
              </a:spcAft>
              <a:buClr>
                <a:schemeClr val="dk1"/>
              </a:buClr>
              <a:buSzPct val="27027"/>
              <a:buNone/>
            </a:pPr>
            <a:r>
              <a:rPr lang="en-US" sz="1100" dirty="0">
                <a:solidFill>
                  <a:schemeClr val="lt1"/>
                </a:solidFill>
              </a:rPr>
              <a:t>&lt;text&gt;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&lt;body&gt;</a:t>
            </a:r>
            <a:endParaRPr dirty="0"/>
          </a:p>
          <a:p>
            <a:pPr marL="0" lvl="0" indent="0" algn="l" rtl="0">
              <a:lnSpc>
                <a:spcPct val="110000"/>
              </a:lnSpc>
              <a:spcBef>
                <a:spcPts val="0"/>
              </a:spcBef>
              <a:spcAft>
                <a:spcPts val="0"/>
              </a:spcAft>
              <a:buClr>
                <a:schemeClr val="dk1"/>
              </a:buClr>
              <a:buSzPct val="27027"/>
              <a:buNone/>
            </a:pPr>
            <a:r>
              <a:rPr lang="en-US" sz="1100" dirty="0">
                <a:solidFill>
                  <a:srgbClr val="FFFF00"/>
                </a:solidFill>
              </a:rPr>
              <a:t>    &lt;div type="chapter" n="0"&gt;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&lt;head&gt;Prologue&lt;/head&gt;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&lt;p&gt;A beautiful natural scene spread out before my eyes.&lt;/p&gt;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&lt;l&gt;The scent of grass rides the breeze&lt;/l&gt;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&lt;l&gt;Trees whisper softly&lt;/l&gt;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&lt;l&gt;Mountains watch in silence&lt;/l&gt;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&lt;/lg&gt;</a:t>
            </a:r>
            <a:endParaRPr dirty="0"/>
          </a:p>
          <a:p>
            <a:pPr marL="0" lvl="0" indent="0" algn="l" rtl="0">
              <a:lnSpc>
                <a:spcPct val="110000"/>
              </a:lnSpc>
              <a:spcBef>
                <a:spcPts val="0"/>
              </a:spcBef>
              <a:spcAft>
                <a:spcPts val="0"/>
              </a:spcAft>
              <a:buClr>
                <a:schemeClr val="dk1"/>
              </a:buClr>
              <a:buSzPct val="27027"/>
              <a:buNone/>
            </a:pPr>
            <a:r>
              <a:rPr lang="en-US" sz="1100" dirty="0">
                <a:solidFill>
                  <a:srgbClr val="FFFF00"/>
                </a:solidFill>
              </a:rPr>
              <a:t>    &lt;/div&gt;</a:t>
            </a:r>
            <a:endParaRPr dirty="0"/>
          </a:p>
          <a:p>
            <a:pPr marL="0" lvl="0" indent="0" algn="l" rtl="0">
              <a:lnSpc>
                <a:spcPct val="110000"/>
              </a:lnSpc>
              <a:spcBef>
                <a:spcPts val="0"/>
              </a:spcBef>
              <a:spcAft>
                <a:spcPts val="0"/>
              </a:spcAft>
              <a:buClr>
                <a:schemeClr val="dk1"/>
              </a:buClr>
              <a:buSzPct val="27027"/>
              <a:buNone/>
            </a:pPr>
            <a:r>
              <a:rPr lang="en-US" sz="1100" dirty="0">
                <a:solidFill>
                  <a:srgbClr val="FFFF00"/>
                </a:solidFill>
              </a:rPr>
              <a:t>    &lt;div type="chapter" n="1"&gt;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&lt;head&gt;Chapter 1&lt;/head&gt;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&lt;title&gt;Morning Light&lt;/title&gt;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&lt;l&gt;The morning sun dyes the eastern sky&lt;/l&gt;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&lt;l&gt;A single ray lights up the forest&lt;/l&gt;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&lt;l&gt;Birds exchange their songs&lt;/l&gt;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&lt;l&gt;The stream murmurs quietly&lt;/l&gt;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&lt;l&gt;Within that light&lt;/l&gt;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&lt;l&gt;The flowers and grasses awaken&lt;/l&gt;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&lt;l&gt;The breath of life&lt;/l&gt;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&lt;l&gt;Quietly, yet surely, begins to fill the world&lt;/l&gt;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&lt;/lg&gt;</a:t>
            </a:r>
            <a:endParaRPr dirty="0"/>
          </a:p>
          <a:p>
            <a:pPr marL="0" lvl="0" indent="0" algn="l" rtl="0">
              <a:lnSpc>
                <a:spcPct val="110000"/>
              </a:lnSpc>
              <a:spcBef>
                <a:spcPts val="0"/>
              </a:spcBef>
              <a:spcAft>
                <a:spcPts val="0"/>
              </a:spcAft>
              <a:buClr>
                <a:schemeClr val="dk1"/>
              </a:buClr>
              <a:buSzPct val="27027"/>
              <a:buNone/>
            </a:pPr>
            <a:r>
              <a:rPr lang="en-US" sz="1100" dirty="0">
                <a:solidFill>
                  <a:srgbClr val="FFFF00"/>
                </a:solidFill>
              </a:rPr>
              <a:t>    &lt;/div&gt;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  &lt;/body&gt;</a:t>
            </a:r>
            <a:endParaRPr dirty="0"/>
          </a:p>
          <a:p>
            <a:pPr marL="0" lvl="0" indent="0" algn="l" rtl="0">
              <a:lnSpc>
                <a:spcPct val="110000"/>
              </a:lnSpc>
              <a:spcBef>
                <a:spcPts val="0"/>
              </a:spcBef>
              <a:spcAft>
                <a:spcPts val="0"/>
              </a:spcAft>
              <a:buClr>
                <a:schemeClr val="dk1"/>
              </a:buClr>
              <a:buSzPct val="27027"/>
              <a:buNone/>
            </a:pPr>
            <a:r>
              <a:rPr lang="en-US" sz="1100" dirty="0">
                <a:solidFill>
                  <a:schemeClr val="lt1"/>
                </a:solidFill>
              </a:rPr>
              <a:t>&lt;/text&gt;</a:t>
            </a:r>
            <a:endParaRPr sz="1100" dirty="0">
              <a:solidFill>
                <a:schemeClr val="lt1"/>
              </a:solidFill>
            </a:endParaRPr>
          </a:p>
        </p:txBody>
      </p:sp>
      <p:sp>
        <p:nvSpPr>
          <p:cNvPr id="166" name="Google Shape;166;p8"/>
          <p:cNvSpPr txBox="1">
            <a:spLocks noGrp="1"/>
          </p:cNvSpPr>
          <p:nvPr>
            <p:ph type="body" idx="4294967295"/>
          </p:nvPr>
        </p:nvSpPr>
        <p:spPr>
          <a:xfrm>
            <a:off x="0" y="1059582"/>
            <a:ext cx="3389971" cy="4083918"/>
          </a:xfrm>
          <a:prstGeom prst="rect">
            <a:avLst/>
          </a:prstGeom>
          <a:solidFill>
            <a:srgbClr val="303840"/>
          </a:solidFill>
          <a:ln>
            <a:noFill/>
          </a:ln>
        </p:spPr>
        <p:txBody>
          <a:bodyPr spcFirstLastPara="1" wrap="square" lIns="91425" tIns="91425" rIns="91425" bIns="91425" anchor="t" anchorCtr="0">
            <a:noAutofit/>
          </a:bodyPr>
          <a:lstStyle/>
          <a:p>
            <a:pPr marL="76198" lvl="0" indent="0" algn="l" rtl="0">
              <a:lnSpc>
                <a:spcPct val="110000"/>
              </a:lnSpc>
              <a:spcBef>
                <a:spcPts val="0"/>
              </a:spcBef>
              <a:spcAft>
                <a:spcPts val="0"/>
              </a:spcAft>
              <a:buSzPts val="1200"/>
              <a:buNone/>
            </a:pPr>
            <a:r>
              <a:rPr lang="en-US" sz="1200" b="1" dirty="0">
                <a:solidFill>
                  <a:schemeClr val="lt1"/>
                </a:solidFill>
              </a:rPr>
              <a:t>Chapter 1  </a:t>
            </a:r>
            <a:endParaRPr dirty="0"/>
          </a:p>
          <a:p>
            <a:pPr marL="76198" lvl="0" indent="0" algn="l" rtl="0">
              <a:lnSpc>
                <a:spcPct val="110000"/>
              </a:lnSpc>
              <a:spcBef>
                <a:spcPts val="0"/>
              </a:spcBef>
              <a:spcAft>
                <a:spcPts val="0"/>
              </a:spcAft>
              <a:buSzPts val="1200"/>
              <a:buNone/>
            </a:pPr>
            <a:r>
              <a:rPr lang="en-US" sz="1200" b="1" dirty="0">
                <a:solidFill>
                  <a:schemeClr val="lt1"/>
                </a:solidFill>
              </a:rPr>
              <a:t>  Morning Light  </a:t>
            </a:r>
            <a:endParaRPr lang="en-US" dirty="0"/>
          </a:p>
          <a:p>
            <a:pPr marL="76198" lvl="0" indent="0" algn="l" rtl="0">
              <a:lnSpc>
                <a:spcPct val="110000"/>
              </a:lnSpc>
              <a:spcBef>
                <a:spcPts val="0"/>
              </a:spcBef>
              <a:spcAft>
                <a:spcPts val="0"/>
              </a:spcAft>
              <a:buSzPts val="1200"/>
              <a:buNone/>
            </a:pPr>
            <a:r>
              <a:rPr lang="en-US" sz="1200" dirty="0">
                <a:solidFill>
                  <a:schemeClr val="lt1"/>
                </a:solidFill>
              </a:rPr>
              <a:t>    The morning sun dyes the eastern sky  </a:t>
            </a:r>
            <a:endParaRPr lang="en-US" dirty="0"/>
          </a:p>
          <a:p>
            <a:pPr marL="76198" lvl="0" indent="0" algn="l" rtl="0">
              <a:lnSpc>
                <a:spcPct val="110000"/>
              </a:lnSpc>
              <a:spcBef>
                <a:spcPts val="0"/>
              </a:spcBef>
              <a:spcAft>
                <a:spcPts val="0"/>
              </a:spcAft>
              <a:buSzPts val="1200"/>
              <a:buNone/>
            </a:pPr>
            <a:r>
              <a:rPr lang="en-US" sz="1200" dirty="0">
                <a:solidFill>
                  <a:schemeClr val="lt1"/>
                </a:solidFill>
              </a:rPr>
              <a:t>    A single ray lights up the forest  </a:t>
            </a:r>
            <a:endParaRPr dirty="0"/>
          </a:p>
          <a:p>
            <a:pPr marL="76198" lvl="0" indent="0" algn="l" rtl="0">
              <a:lnSpc>
                <a:spcPct val="110000"/>
              </a:lnSpc>
              <a:spcBef>
                <a:spcPts val="0"/>
              </a:spcBef>
              <a:spcAft>
                <a:spcPts val="0"/>
              </a:spcAft>
              <a:buSzPts val="1200"/>
              <a:buNone/>
            </a:pPr>
            <a:r>
              <a:rPr lang="en-US" sz="1200" dirty="0">
                <a:solidFill>
                  <a:schemeClr val="lt1"/>
                </a:solidFill>
              </a:rPr>
              <a:t>    Birds exchange their songs  </a:t>
            </a:r>
            <a:endParaRPr dirty="0"/>
          </a:p>
          <a:p>
            <a:pPr marL="76198" lvl="0" indent="0" algn="l" rtl="0">
              <a:lnSpc>
                <a:spcPct val="110000"/>
              </a:lnSpc>
              <a:spcBef>
                <a:spcPts val="0"/>
              </a:spcBef>
              <a:spcAft>
                <a:spcPts val="0"/>
              </a:spcAft>
              <a:buSzPts val="1200"/>
              <a:buNone/>
            </a:pPr>
            <a:r>
              <a:rPr lang="en-US" sz="1200" dirty="0">
                <a:solidFill>
                  <a:schemeClr val="lt1"/>
                </a:solidFill>
              </a:rPr>
              <a:t>    The stream murmurs quietly  </a:t>
            </a:r>
            <a:endParaRPr dirty="0"/>
          </a:p>
          <a:p>
            <a:pPr marL="76198" lvl="0" indent="0" algn="l" rtl="0">
              <a:lnSpc>
                <a:spcPct val="110000"/>
              </a:lnSpc>
              <a:spcBef>
                <a:spcPts val="0"/>
              </a:spcBef>
              <a:spcAft>
                <a:spcPts val="0"/>
              </a:spcAft>
              <a:buSzPts val="1200"/>
              <a:buNone/>
            </a:pPr>
            <a:endParaRPr sz="1200" dirty="0">
              <a:solidFill>
                <a:schemeClr val="lt1"/>
              </a:solidFill>
            </a:endParaRPr>
          </a:p>
          <a:p>
            <a:pPr marL="76198" lvl="0" indent="0" algn="l" rtl="0">
              <a:lnSpc>
                <a:spcPct val="110000"/>
              </a:lnSpc>
              <a:spcBef>
                <a:spcPts val="0"/>
              </a:spcBef>
              <a:spcAft>
                <a:spcPts val="0"/>
              </a:spcAft>
              <a:buSzPts val="1200"/>
              <a:buNone/>
            </a:pPr>
            <a:r>
              <a:rPr lang="en-US" sz="1200" dirty="0">
                <a:solidFill>
                  <a:schemeClr val="lt1"/>
                </a:solidFill>
              </a:rPr>
              <a:t>    Within that light  </a:t>
            </a:r>
            <a:endParaRPr dirty="0"/>
          </a:p>
          <a:p>
            <a:pPr marL="76198" lvl="0" indent="0" algn="l" rtl="0">
              <a:lnSpc>
                <a:spcPct val="110000"/>
              </a:lnSpc>
              <a:spcBef>
                <a:spcPts val="0"/>
              </a:spcBef>
              <a:spcAft>
                <a:spcPts val="0"/>
              </a:spcAft>
              <a:buSzPts val="1200"/>
              <a:buNone/>
            </a:pPr>
            <a:r>
              <a:rPr lang="en-US" sz="1200" dirty="0">
                <a:solidFill>
                  <a:schemeClr val="lt1"/>
                </a:solidFill>
              </a:rPr>
              <a:t>    The flowers and grasses awaken  </a:t>
            </a:r>
            <a:endParaRPr dirty="0"/>
          </a:p>
          <a:p>
            <a:pPr marL="76198" lvl="0" indent="0" algn="l" rtl="0">
              <a:lnSpc>
                <a:spcPct val="110000"/>
              </a:lnSpc>
              <a:spcBef>
                <a:spcPts val="0"/>
              </a:spcBef>
              <a:spcAft>
                <a:spcPts val="0"/>
              </a:spcAft>
              <a:buSzPts val="1200"/>
              <a:buNone/>
            </a:pPr>
            <a:r>
              <a:rPr lang="en-US" sz="1200" dirty="0">
                <a:solidFill>
                  <a:schemeClr val="lt1"/>
                </a:solidFill>
              </a:rPr>
              <a:t>    The breath of life  </a:t>
            </a:r>
            <a:endParaRPr dirty="0"/>
          </a:p>
          <a:p>
            <a:pPr marL="76198" lvl="0" indent="0" algn="l" rtl="0">
              <a:lnSpc>
                <a:spcPct val="110000"/>
              </a:lnSpc>
              <a:spcBef>
                <a:spcPts val="0"/>
              </a:spcBef>
              <a:spcAft>
                <a:spcPts val="0"/>
              </a:spcAft>
              <a:buSzPts val="1200"/>
              <a:buNone/>
            </a:pPr>
            <a:r>
              <a:rPr lang="en-US" sz="1200" dirty="0">
                <a:solidFill>
                  <a:schemeClr val="lt1"/>
                </a:solidFill>
              </a:rPr>
              <a:t>    Quietly, yet surely, begins to fill the world </a:t>
            </a:r>
            <a:endParaRPr sz="1150" dirty="0">
              <a:solidFill>
                <a:schemeClr val="lt1"/>
              </a:solidFill>
            </a:endParaRPr>
          </a:p>
        </p:txBody>
      </p:sp>
      <p:sp>
        <p:nvSpPr>
          <p:cNvPr id="167" name="Google Shape;167;p8"/>
          <p:cNvSpPr txBox="1"/>
          <p:nvPr/>
        </p:nvSpPr>
        <p:spPr>
          <a:xfrm>
            <a:off x="3389971" y="1059582"/>
            <a:ext cx="1944494" cy="31700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accent3"/>
                </a:solidFill>
                <a:latin typeface="Helvetica" pitchFamily="2" charset="0"/>
                <a:ea typeface="Helvetica Neue"/>
                <a:cs typeface="Helvetica Neue"/>
                <a:sym typeface="Helvetica Neue"/>
              </a:rPr>
              <a:t>Attribute</a:t>
            </a:r>
            <a:endParaRPr sz="2000" dirty="0">
              <a:solidFill>
                <a:schemeClr val="accent3"/>
              </a:solidFill>
              <a:latin typeface="Helvetica" pitchFamily="2" charset="0"/>
              <a:ea typeface="Helvetica Neue"/>
              <a:cs typeface="Helvetica Neue"/>
              <a:sym typeface="Helvetica Neue"/>
            </a:endParaRPr>
          </a:p>
          <a:p>
            <a:pPr marL="342900" marR="0" lvl="0" indent="-342900" algn="l" rtl="0">
              <a:spcBef>
                <a:spcPts val="0"/>
              </a:spcBef>
              <a:spcAft>
                <a:spcPts val="0"/>
              </a:spcAft>
              <a:buClr>
                <a:schemeClr val="accent3"/>
              </a:buClr>
              <a:buSzPts val="1800"/>
              <a:buFont typeface="Arial"/>
              <a:buAutoNum type="arabicPeriod"/>
            </a:pPr>
            <a:r>
              <a:rPr lang="en-US" sz="1800" dirty="0">
                <a:solidFill>
                  <a:schemeClr val="accent3"/>
                </a:solidFill>
                <a:latin typeface="Helvetica" pitchFamily="2" charset="0"/>
                <a:ea typeface="Helvetica Neue"/>
                <a:cs typeface="Helvetica Neue"/>
                <a:sym typeface="Helvetica Neue"/>
              </a:rPr>
              <a:t>type</a:t>
            </a:r>
            <a:endParaRPr dirty="0"/>
          </a:p>
          <a:p>
            <a:pPr marL="540000" marR="0" lvl="1" indent="-287999" algn="l" rtl="0">
              <a:spcBef>
                <a:spcPts val="0"/>
              </a:spcBef>
              <a:spcAft>
                <a:spcPts val="0"/>
              </a:spcAft>
              <a:buClr>
                <a:srgbClr val="333A40"/>
              </a:buClr>
              <a:buSzPts val="1400"/>
              <a:buFont typeface="Arial"/>
              <a:buChar char="•"/>
            </a:pPr>
            <a:r>
              <a:rPr lang="en-US" sz="1400" u="none" strike="noStrike" cap="none" dirty="0">
                <a:solidFill>
                  <a:srgbClr val="333A40"/>
                </a:solidFill>
                <a:latin typeface="Helvetica" pitchFamily="2" charset="0"/>
                <a:ea typeface="Helvetica Neue"/>
                <a:cs typeface="Helvetica Neue"/>
                <a:sym typeface="Helvetica Neue"/>
              </a:rPr>
              <a:t>Specifies the type or category of the element.</a:t>
            </a:r>
            <a:endParaRPr dirty="0"/>
          </a:p>
          <a:p>
            <a:pPr marL="342000" marR="0" lvl="0" indent="-342000" algn="l" rtl="0">
              <a:spcBef>
                <a:spcPts val="0"/>
              </a:spcBef>
              <a:spcAft>
                <a:spcPts val="0"/>
              </a:spcAft>
              <a:buClr>
                <a:schemeClr val="accent3"/>
              </a:buClr>
              <a:buSzPts val="1800"/>
              <a:buFont typeface="Arial"/>
              <a:buAutoNum type="arabicPeriod"/>
            </a:pPr>
            <a:r>
              <a:rPr lang="en-US" sz="1800" dirty="0">
                <a:solidFill>
                  <a:schemeClr val="accent3"/>
                </a:solidFill>
                <a:latin typeface="Helvetica" pitchFamily="2" charset="0"/>
                <a:ea typeface="Helvetica Neue"/>
                <a:cs typeface="Helvetica Neue"/>
                <a:sym typeface="Helvetica Neue"/>
              </a:rPr>
              <a:t>n</a:t>
            </a:r>
            <a:endParaRPr sz="1800" dirty="0">
              <a:solidFill>
                <a:schemeClr val="accent3"/>
              </a:solidFill>
              <a:latin typeface="Helvetica" pitchFamily="2" charset="0"/>
              <a:ea typeface="Helvetica Neue"/>
              <a:cs typeface="Helvetica Neue"/>
              <a:sym typeface="Helvetica Neue"/>
            </a:endParaRPr>
          </a:p>
          <a:p>
            <a:pPr marL="540000" marR="0" lvl="1" indent="-287999" algn="l" rtl="0">
              <a:spcBef>
                <a:spcPts val="0"/>
              </a:spcBef>
              <a:spcAft>
                <a:spcPts val="0"/>
              </a:spcAft>
              <a:buClr>
                <a:srgbClr val="333A40"/>
              </a:buClr>
              <a:buSzPts val="1400"/>
              <a:buFont typeface="Arial"/>
              <a:buChar char="•"/>
            </a:pPr>
            <a:r>
              <a:rPr lang="en-US" sz="1400" u="none" strike="noStrike" cap="none" dirty="0">
                <a:solidFill>
                  <a:srgbClr val="333A40"/>
                </a:solidFill>
                <a:latin typeface="Helvetica" pitchFamily="2" charset="0"/>
                <a:ea typeface="Helvetica Neue"/>
                <a:cs typeface="Helvetica Neue"/>
                <a:sym typeface="Helvetica Neue"/>
              </a:rPr>
              <a:t>Assigns an identifier to the element to simplify ordering or referencing.</a:t>
            </a:r>
            <a:endParaRPr dirty="0"/>
          </a:p>
        </p:txBody>
      </p:sp>
      <p:sp>
        <p:nvSpPr>
          <p:cNvPr id="168" name="Google Shape;168;p8"/>
          <p:cNvSpPr/>
          <p:nvPr/>
        </p:nvSpPr>
        <p:spPr>
          <a:xfrm>
            <a:off x="5444234" y="326978"/>
            <a:ext cx="2740064" cy="257176"/>
          </a:xfrm>
          <a:prstGeom prst="ellipse">
            <a:avLst/>
          </a:prstGeom>
          <a:noFill/>
          <a:ln w="381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cxnSp>
        <p:nvCxnSpPr>
          <p:cNvPr id="169" name="Google Shape;169;p8"/>
          <p:cNvCxnSpPr>
            <a:cxnSpLocks/>
            <a:stCxn id="168" idx="2"/>
            <a:endCxn id="167" idx="0"/>
          </p:cNvCxnSpPr>
          <p:nvPr/>
        </p:nvCxnSpPr>
        <p:spPr>
          <a:xfrm rot="10800000" flipV="1">
            <a:off x="4362218" y="455566"/>
            <a:ext cx="1082016" cy="604016"/>
          </a:xfrm>
          <a:prstGeom prst="curvedConnector2">
            <a:avLst/>
          </a:prstGeom>
          <a:noFill/>
          <a:ln w="38100" cap="flat" cmpd="sng">
            <a:solidFill>
              <a:schemeClr val="accent3"/>
            </a:solidFill>
            <a:prstDash val="dot"/>
            <a:round/>
            <a:headEnd type="none" w="sm" len="sm"/>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9"/>
          <p:cNvSpPr txBox="1">
            <a:spLocks noGrp="1"/>
          </p:cNvSpPr>
          <p:nvPr>
            <p:ph type="title"/>
          </p:nvPr>
        </p:nvSpPr>
        <p:spPr>
          <a:xfrm>
            <a:off x="457200" y="87474"/>
            <a:ext cx="3600450" cy="255426"/>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None/>
            </a:pPr>
            <a:r>
              <a:rPr lang="en-US" sz="1800" b="0" dirty="0">
                <a:latin typeface="Helvetica" pitchFamily="2" charset="0"/>
                <a:ea typeface="Helvetica Neue"/>
                <a:cs typeface="Helvetica Neue"/>
                <a:sym typeface="Helvetica Neue"/>
              </a:rPr>
              <a:t>Manual Tagging Result</a:t>
            </a:r>
            <a:endParaRPr sz="1800" b="0" dirty="0">
              <a:latin typeface="Helvetica" pitchFamily="2" charset="0"/>
              <a:ea typeface="Helvetica Neue"/>
              <a:cs typeface="Helvetica Neue"/>
              <a:sym typeface="Helvetica Neue"/>
            </a:endParaRPr>
          </a:p>
        </p:txBody>
      </p:sp>
      <p:sp>
        <p:nvSpPr>
          <p:cNvPr id="175" name="Google Shape;175;p9"/>
          <p:cNvSpPr txBox="1">
            <a:spLocks noGrp="1"/>
          </p:cNvSpPr>
          <p:nvPr>
            <p:ph type="body" idx="1"/>
          </p:nvPr>
        </p:nvSpPr>
        <p:spPr>
          <a:xfrm>
            <a:off x="4572000" y="0"/>
            <a:ext cx="4572001" cy="5143500"/>
          </a:xfrm>
          <a:prstGeom prst="rect">
            <a:avLst/>
          </a:prstGeom>
          <a:solidFill>
            <a:srgbClr val="303840"/>
          </a:solid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275"/>
              <a:buNone/>
            </a:pPr>
            <a:r>
              <a:rPr lang="en-US" sz="1150" dirty="0">
                <a:solidFill>
                  <a:schemeClr val="lt1"/>
                </a:solidFill>
              </a:rPr>
              <a:t> &lt;lg&gt;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&lt;l&gt;The scent of grass rides the breeze&lt;/l&gt;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&lt;l&gt;Trees whisper softly&lt;/l&gt;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&lt;l&gt;Mountains watch in silence&lt;/l&gt;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&lt;/div&gt;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&lt;div type="chapter" n="1"&gt;      </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&lt;head&gt;Chapter 1&lt;/head&gt;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&lt;title&gt;Morning Light&lt;/title&gt;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&lt;l&gt;The morning sun dyes the eastern sky&lt;/l&gt;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&lt;l&gt;A single ray lights up the forest&lt;/l&gt;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&lt;l&gt;Birds exchange their songs&lt;/l&gt;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&lt;l&gt;The stream murmurs quietly&lt;/l&gt;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&lt;l&gt;Within that light&lt;/l&gt;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&lt;l&gt;The flowers and grasses awaken&lt;/l&gt;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&lt;l&gt;The breath of life&lt;/l&gt;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&lt;l&gt;Quietly, yet surely, begins to fill the world&lt;/l&gt;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&lt;/lg&gt;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&lt;/div&gt;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&lt;/body&gt;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  &lt;/text&gt;</a:t>
            </a:r>
            <a:endParaRPr sz="1150" dirty="0"/>
          </a:p>
          <a:p>
            <a:pPr marL="0" lvl="0" indent="0" algn="l" rtl="0">
              <a:lnSpc>
                <a:spcPct val="110000"/>
              </a:lnSpc>
              <a:spcBef>
                <a:spcPts val="0"/>
              </a:spcBef>
              <a:spcAft>
                <a:spcPts val="0"/>
              </a:spcAft>
              <a:buClr>
                <a:schemeClr val="dk1"/>
              </a:buClr>
              <a:buSzPts val="275"/>
              <a:buNone/>
            </a:pPr>
            <a:r>
              <a:rPr lang="en-US" sz="1150" dirty="0">
                <a:solidFill>
                  <a:schemeClr val="lt1"/>
                </a:solidFill>
              </a:rPr>
              <a:t>&lt;/TEI&gt;</a:t>
            </a:r>
            <a:endParaRPr sz="1150" dirty="0">
              <a:solidFill>
                <a:schemeClr val="lt1"/>
              </a:solidFill>
            </a:endParaRPr>
          </a:p>
        </p:txBody>
      </p:sp>
      <p:sp>
        <p:nvSpPr>
          <p:cNvPr id="176" name="Google Shape;176;p9"/>
          <p:cNvSpPr txBox="1"/>
          <p:nvPr/>
        </p:nvSpPr>
        <p:spPr>
          <a:xfrm>
            <a:off x="0" y="463389"/>
            <a:ext cx="4572000" cy="4680111"/>
          </a:xfrm>
          <a:prstGeom prst="rect">
            <a:avLst/>
          </a:prstGeom>
          <a:solidFill>
            <a:srgbClr val="303840"/>
          </a:solidFill>
          <a:ln>
            <a:noFill/>
          </a:ln>
        </p:spPr>
        <p:txBody>
          <a:bodyPr spcFirstLastPara="1" wrap="square" lIns="91425" tIns="91425" rIns="91425" bIns="91425" anchor="t" anchorCtr="0">
            <a:noAutofit/>
          </a:bodyPr>
          <a:lstStyle/>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&lt;TEI&gt;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teiHeader</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fileDesc</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titleStmt</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&lt;title&gt;The Beauty of Nature&lt;/title&gt;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&lt;author&gt;Hanako Yamada&lt;/author&gt;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titleStmt</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publicationStmt</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&lt;publisher&gt;Osaka University Press&lt;/publisher&gt;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&lt;date&gt;2024&lt;/date&gt;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publicationStmt</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sourceDesc</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&lt;p&gt;A poem generated by ChatGPT&lt;/p&gt;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sourceDesc</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fileDesc</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a:t>
            </a:r>
            <a:r>
              <a:rPr lang="en-US" sz="1150" b="0" i="0" u="none" strike="noStrike" cap="none" dirty="0" err="1">
                <a:solidFill>
                  <a:schemeClr val="lt1"/>
                </a:solidFill>
                <a:latin typeface="BIZ UDPGothic"/>
                <a:ea typeface="BIZ UDPGothic"/>
                <a:cs typeface="BIZ UDPGothic"/>
                <a:sym typeface="BIZ UDPGothic"/>
              </a:rPr>
              <a:t>teiHeader</a:t>
            </a:r>
            <a:r>
              <a:rPr lang="en-US" sz="1150" b="0" i="0" u="none" strike="noStrike" cap="none" dirty="0">
                <a:solidFill>
                  <a:schemeClr val="lt1"/>
                </a:solidFill>
                <a:latin typeface="BIZ UDPGothic"/>
                <a:ea typeface="BIZ UDPGothic"/>
                <a:cs typeface="BIZ UDPGothic"/>
                <a:sym typeface="BIZ UDPGothic"/>
              </a:rPr>
              <a: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&lt;text&gt;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&lt;body&gt;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&lt;div type="chapter" n="0"&gt;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&lt;head&gt;Prologue&lt;/head&gt;</a:t>
            </a:r>
            <a:endParaRPr sz="1150" dirty="0"/>
          </a:p>
          <a:p>
            <a:pPr marL="0" marR="0" lvl="0" indent="0" algn="l" rtl="0">
              <a:lnSpc>
                <a:spcPct val="95000"/>
              </a:lnSpc>
              <a:spcBef>
                <a:spcPts val="0"/>
              </a:spcBef>
              <a:spcAft>
                <a:spcPts val="0"/>
              </a:spcAft>
              <a:buClr>
                <a:schemeClr val="dk1"/>
              </a:buClr>
              <a:buSzPts val="275"/>
              <a:buFont typeface="Arial"/>
              <a:buNone/>
            </a:pPr>
            <a:r>
              <a:rPr lang="en-US" sz="1150" b="0" i="0" u="none" strike="noStrike" cap="none" dirty="0">
                <a:solidFill>
                  <a:schemeClr val="lt1"/>
                </a:solidFill>
                <a:latin typeface="BIZ UDPGothic"/>
                <a:ea typeface="BIZ UDPGothic"/>
                <a:cs typeface="BIZ UDPGothic"/>
                <a:sym typeface="BIZ UDPGothic"/>
              </a:rPr>
              <a:t>        &lt;p&gt;A beautiful natural scene spread out before my eyes.&lt;/p&gt;</a:t>
            </a:r>
            <a:endParaRPr sz="1150" b="0" i="0" u="none" strike="noStrike" cap="none" dirty="0">
              <a:solidFill>
                <a:schemeClr val="lt1"/>
              </a:solidFill>
              <a:latin typeface="BIZ UDPGothic"/>
              <a:ea typeface="BIZ UDPGothic"/>
              <a:cs typeface="BIZ UDPGothic"/>
              <a:sym typeface="BIZ UDP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0"/>
          <p:cNvSpPr txBox="1">
            <a:spLocks noGrp="1"/>
          </p:cNvSpPr>
          <p:nvPr>
            <p:ph type="title"/>
          </p:nvPr>
        </p:nvSpPr>
        <p:spPr>
          <a:xfrm>
            <a:off x="292608" y="32637"/>
            <a:ext cx="4114800" cy="972108"/>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Creating TEI Files Easily &amp; Accurately 1</a:t>
            </a:r>
            <a:endParaRPr b="0" dirty="0">
              <a:latin typeface="Helvetica" pitchFamily="2" charset="0"/>
              <a:ea typeface="Helvetica Neue"/>
              <a:cs typeface="Helvetica Neue"/>
              <a:sym typeface="Helvetica Neue"/>
            </a:endParaRPr>
          </a:p>
        </p:txBody>
      </p:sp>
      <p:sp>
        <p:nvSpPr>
          <p:cNvPr id="182" name="Google Shape;182;p10"/>
          <p:cNvSpPr txBox="1">
            <a:spLocks noGrp="1"/>
          </p:cNvSpPr>
          <p:nvPr>
            <p:ph type="body" idx="1"/>
          </p:nvPr>
        </p:nvSpPr>
        <p:spPr>
          <a:xfrm>
            <a:off x="411377" y="1102449"/>
            <a:ext cx="4160623" cy="2883764"/>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1600"/>
              <a:buFont typeface="Noto Sans Symbols"/>
              <a:buNone/>
            </a:pPr>
            <a:r>
              <a:rPr lang="en-US" sz="1600" dirty="0">
                <a:latin typeface="Helvetica" pitchFamily="2" charset="0"/>
                <a:ea typeface="Helvetica Neue"/>
                <a:cs typeface="Helvetica Neue"/>
                <a:sym typeface="Helvetica Neue"/>
              </a:rPr>
              <a:t>Contents of “</a:t>
            </a:r>
            <a:r>
              <a:rPr lang="en-US" sz="1600" dirty="0" err="1">
                <a:latin typeface="Helvetica" pitchFamily="2" charset="0"/>
                <a:ea typeface="Helvetica Neue"/>
                <a:cs typeface="Helvetica Neue"/>
                <a:sym typeface="Helvetica Neue"/>
              </a:rPr>
              <a:t>template.rng</a:t>
            </a:r>
            <a:r>
              <a:rPr lang="en-US" sz="1600" dirty="0">
                <a:latin typeface="Helvetica" pitchFamily="2" charset="0"/>
                <a:ea typeface="Helvetica Neue"/>
                <a:cs typeface="Helvetica Neue"/>
                <a:sym typeface="Helvetica Neue"/>
              </a:rPr>
              <a:t>”</a:t>
            </a:r>
            <a:br>
              <a:rPr lang="en-US" sz="1400" dirty="0">
                <a:latin typeface="Helvetica" pitchFamily="2" charset="0"/>
                <a:ea typeface="Helvetica Neue"/>
                <a:cs typeface="Helvetica Neue"/>
                <a:sym typeface="Helvetica Neue"/>
              </a:rPr>
            </a:br>
            <a:endParaRPr sz="1400" dirty="0">
              <a:latin typeface="Helvetica" pitchFamily="2" charset="0"/>
              <a:ea typeface="Helvetica Neue"/>
              <a:cs typeface="Helvetica Neue"/>
              <a:sym typeface="Helvetica Neue"/>
            </a:endParaRPr>
          </a:p>
          <a:p>
            <a:pPr marL="0" lvl="0" indent="0" algn="l" rtl="0">
              <a:lnSpc>
                <a:spcPct val="110000"/>
              </a:lnSpc>
              <a:spcBef>
                <a:spcPts val="0"/>
              </a:spcBef>
              <a:spcAft>
                <a:spcPts val="0"/>
              </a:spcAft>
              <a:buSzPts val="1400"/>
              <a:buFont typeface="Noto Sans Symbols"/>
              <a:buNone/>
            </a:pPr>
            <a:r>
              <a:rPr lang="en-US" sz="1400" dirty="0">
                <a:highlight>
                  <a:srgbClr val="FFFF00"/>
                </a:highlight>
                <a:latin typeface="Helvetica" pitchFamily="2" charset="0"/>
                <a:ea typeface="Helvetica Neue"/>
                <a:cs typeface="Helvetica Neue"/>
                <a:sym typeface="Helvetica Neue"/>
              </a:rPr>
              <a:t>&lt;?xml version="1.0" encoding="UTF-8"?&gt;</a:t>
            </a:r>
            <a:endParaRPr dirty="0"/>
          </a:p>
          <a:p>
            <a:pPr marL="0" lvl="0" indent="0" algn="l" rtl="0">
              <a:lnSpc>
                <a:spcPct val="110000"/>
              </a:lnSpc>
              <a:spcBef>
                <a:spcPts val="0"/>
              </a:spcBef>
              <a:spcAft>
                <a:spcPts val="0"/>
              </a:spcAft>
              <a:buSzPts val="1400"/>
              <a:buFont typeface="Noto Sans Symbols"/>
              <a:buNone/>
            </a:pPr>
            <a:r>
              <a:rPr lang="en-US" sz="1400" dirty="0">
                <a:highlight>
                  <a:srgbClr val="FFFF00"/>
                </a:highlight>
                <a:latin typeface="Helvetica" pitchFamily="2" charset="0"/>
                <a:ea typeface="Helvetica Neue"/>
                <a:cs typeface="Helvetica Neue"/>
                <a:sym typeface="Helvetica Neue"/>
              </a:rPr>
              <a:t>&lt;?xml-model </a:t>
            </a:r>
            <a:r>
              <a:rPr lang="en-US" sz="1400" dirty="0" err="1">
                <a:highlight>
                  <a:srgbClr val="FFFF00"/>
                </a:highlight>
                <a:latin typeface="Helvetica" pitchFamily="2" charset="0"/>
                <a:ea typeface="Helvetica Neue"/>
                <a:cs typeface="Helvetica Neue"/>
                <a:sym typeface="Helvetica Neue"/>
              </a:rPr>
              <a:t>href</a:t>
            </a:r>
            <a:r>
              <a:rPr lang="en-US" sz="1400" dirty="0">
                <a:highlight>
                  <a:srgbClr val="FFFF00"/>
                </a:highlight>
                <a:latin typeface="Helvetica" pitchFamily="2" charset="0"/>
                <a:ea typeface="Helvetica Neue"/>
                <a:cs typeface="Helvetica Neue"/>
                <a:sym typeface="Helvetica Neue"/>
              </a:rPr>
              <a:t>="https://</a:t>
            </a:r>
            <a:r>
              <a:rPr lang="en-US" sz="1400" dirty="0" err="1">
                <a:highlight>
                  <a:srgbClr val="FFFF00"/>
                </a:highlight>
                <a:latin typeface="Helvetica" pitchFamily="2" charset="0"/>
                <a:ea typeface="Helvetica Neue"/>
                <a:cs typeface="Helvetica Neue"/>
                <a:sym typeface="Helvetica Neue"/>
              </a:rPr>
              <a:t>vault.tei-c.org</a:t>
            </a:r>
            <a:r>
              <a:rPr lang="en-US" sz="1400" dirty="0">
                <a:highlight>
                  <a:srgbClr val="FFFF00"/>
                </a:highlight>
                <a:latin typeface="Helvetica" pitchFamily="2" charset="0"/>
                <a:ea typeface="Helvetica Neue"/>
                <a:cs typeface="Helvetica Neue"/>
                <a:sym typeface="Helvetica Neue"/>
              </a:rPr>
              <a:t>/P5/current/xml/</a:t>
            </a:r>
            <a:r>
              <a:rPr lang="en-US" sz="1400" dirty="0" err="1">
                <a:highlight>
                  <a:srgbClr val="FFFF00"/>
                </a:highlight>
                <a:latin typeface="Helvetica" pitchFamily="2" charset="0"/>
                <a:ea typeface="Helvetica Neue"/>
                <a:cs typeface="Helvetica Neue"/>
                <a:sym typeface="Helvetica Neue"/>
              </a:rPr>
              <a:t>tei</a:t>
            </a:r>
            <a:r>
              <a:rPr lang="en-US" sz="1400" dirty="0">
                <a:highlight>
                  <a:srgbClr val="FFFF00"/>
                </a:highlight>
                <a:latin typeface="Helvetica" pitchFamily="2" charset="0"/>
                <a:ea typeface="Helvetica Neue"/>
                <a:cs typeface="Helvetica Neue"/>
                <a:sym typeface="Helvetica Neue"/>
              </a:rPr>
              <a:t>/custom/schema/</a:t>
            </a:r>
            <a:r>
              <a:rPr lang="en-US" sz="1400" dirty="0" err="1">
                <a:highlight>
                  <a:srgbClr val="FFFF00"/>
                </a:highlight>
                <a:latin typeface="Helvetica" pitchFamily="2" charset="0"/>
                <a:ea typeface="Helvetica Neue"/>
                <a:cs typeface="Helvetica Neue"/>
                <a:sym typeface="Helvetica Neue"/>
              </a:rPr>
              <a:t>relaxng</a:t>
            </a:r>
            <a:r>
              <a:rPr lang="en-US" sz="1400" dirty="0">
                <a:highlight>
                  <a:srgbClr val="FFFF00"/>
                </a:highlight>
                <a:latin typeface="Helvetica" pitchFamily="2" charset="0"/>
                <a:ea typeface="Helvetica Neue"/>
                <a:cs typeface="Helvetica Neue"/>
                <a:sym typeface="Helvetica Neue"/>
              </a:rPr>
              <a:t>/</a:t>
            </a:r>
            <a:r>
              <a:rPr lang="en-US" sz="1400" dirty="0" err="1">
                <a:highlight>
                  <a:srgbClr val="FFFF00"/>
                </a:highlight>
                <a:latin typeface="Helvetica" pitchFamily="2" charset="0"/>
                <a:ea typeface="Helvetica Neue"/>
                <a:cs typeface="Helvetica Neue"/>
                <a:sym typeface="Helvetica Neue"/>
              </a:rPr>
              <a:t>tei_all.rng</a:t>
            </a:r>
            <a:r>
              <a:rPr lang="en-US" sz="1400" dirty="0">
                <a:highlight>
                  <a:srgbClr val="FFFF00"/>
                </a:highlight>
                <a:latin typeface="Helvetica" pitchFamily="2" charset="0"/>
                <a:ea typeface="Helvetica Neue"/>
                <a:cs typeface="Helvetica Neue"/>
                <a:sym typeface="Helvetica Neue"/>
              </a:rPr>
              <a:t>” </a:t>
            </a:r>
            <a:r>
              <a:rPr lang="en-US" sz="1400" dirty="0" err="1">
                <a:highlight>
                  <a:srgbClr val="FFFF00"/>
                </a:highlight>
                <a:latin typeface="Helvetica" pitchFamily="2" charset="0"/>
                <a:ea typeface="Helvetica Neue"/>
                <a:cs typeface="Helvetica Neue"/>
                <a:sym typeface="Helvetica Neue"/>
              </a:rPr>
              <a:t>schematypens</a:t>
            </a:r>
            <a:r>
              <a:rPr lang="en-US" sz="1400" dirty="0">
                <a:highlight>
                  <a:srgbClr val="FFFF00"/>
                </a:highlight>
                <a:latin typeface="Helvetica" pitchFamily="2" charset="0"/>
                <a:ea typeface="Helvetica Neue"/>
                <a:cs typeface="Helvetica Neue"/>
                <a:sym typeface="Helvetica Neue"/>
              </a:rPr>
              <a:t>="http://</a:t>
            </a:r>
            <a:r>
              <a:rPr lang="en-US" sz="1400" dirty="0" err="1">
                <a:highlight>
                  <a:srgbClr val="FFFF00"/>
                </a:highlight>
                <a:latin typeface="Helvetica" pitchFamily="2" charset="0"/>
                <a:ea typeface="Helvetica Neue"/>
                <a:cs typeface="Helvetica Neue"/>
                <a:sym typeface="Helvetica Neue"/>
              </a:rPr>
              <a:t>relaxng.org</a:t>
            </a:r>
            <a:r>
              <a:rPr lang="en-US" sz="1400" dirty="0">
                <a:highlight>
                  <a:srgbClr val="FFFF00"/>
                </a:highlight>
                <a:latin typeface="Helvetica" pitchFamily="2" charset="0"/>
                <a:ea typeface="Helvetica Neue"/>
                <a:cs typeface="Helvetica Neue"/>
                <a:sym typeface="Helvetica Neue"/>
              </a:rPr>
              <a:t>/ns/structure/1.0" type="application/xml"?&gt;</a:t>
            </a:r>
            <a:endParaRPr dirty="0"/>
          </a:p>
          <a:p>
            <a:pPr marL="0" lvl="0" indent="0" algn="l" rtl="0">
              <a:lnSpc>
                <a:spcPct val="110000"/>
              </a:lnSpc>
              <a:spcBef>
                <a:spcPts val="0"/>
              </a:spcBef>
              <a:spcAft>
                <a:spcPts val="0"/>
              </a:spcAft>
              <a:buSzPts val="1400"/>
              <a:buFont typeface="Noto Sans Symbols"/>
              <a:buNone/>
            </a:pPr>
            <a:endParaRPr sz="1400" dirty="0">
              <a:latin typeface="Helvetica" pitchFamily="2" charset="0"/>
              <a:ea typeface="Helvetica Neue"/>
              <a:cs typeface="Helvetica Neue"/>
              <a:sym typeface="Helvetica Neue"/>
            </a:endParaRPr>
          </a:p>
          <a:p>
            <a:pPr marL="0" lvl="0" indent="0" algn="l" rtl="0">
              <a:lnSpc>
                <a:spcPct val="110000"/>
              </a:lnSpc>
              <a:spcBef>
                <a:spcPts val="0"/>
              </a:spcBef>
              <a:spcAft>
                <a:spcPts val="0"/>
              </a:spcAft>
              <a:buSzPts val="1400"/>
              <a:buFont typeface="Noto Sans Symbols"/>
              <a:buNone/>
            </a:pPr>
            <a:r>
              <a:rPr lang="en-US" sz="1400" dirty="0">
                <a:solidFill>
                  <a:schemeClr val="dk2"/>
                </a:solidFill>
                <a:latin typeface="Helvetica" pitchFamily="2" charset="0"/>
                <a:ea typeface="Helvetica Neue"/>
                <a:cs typeface="Helvetica Neue"/>
                <a:sym typeface="Helvetica Neue"/>
              </a:rPr>
              <a:t>（Continues with &lt;TEI&gt; ... on the right）</a:t>
            </a:r>
            <a:endParaRPr sz="1400" dirty="0">
              <a:solidFill>
                <a:schemeClr val="dk2"/>
              </a:solidFill>
              <a:latin typeface="Helvetica" pitchFamily="2" charset="0"/>
              <a:ea typeface="Helvetica Neue"/>
              <a:cs typeface="Helvetica Neue"/>
              <a:sym typeface="Helvetica Neue"/>
            </a:endParaRPr>
          </a:p>
        </p:txBody>
      </p:sp>
      <p:sp>
        <p:nvSpPr>
          <p:cNvPr id="183" name="Google Shape;183;p10"/>
          <p:cNvSpPr txBox="1"/>
          <p:nvPr/>
        </p:nvSpPr>
        <p:spPr>
          <a:xfrm>
            <a:off x="4572000" y="0"/>
            <a:ext cx="4572000" cy="505602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0000"/>
              </a:buClr>
              <a:buSzPts val="1400"/>
              <a:buFont typeface="Noto Sans Symbols"/>
              <a:buNone/>
            </a:pPr>
            <a:endParaRPr sz="1400" b="0" i="0" u="none" strike="noStrike" cap="none">
              <a:solidFill>
                <a:srgbClr val="000000"/>
              </a:solidFill>
              <a:latin typeface="BIZ UDPGothic"/>
              <a:ea typeface="BIZ UDPGothic"/>
              <a:cs typeface="BIZ UDPGothic"/>
              <a:sym typeface="BIZ UDPGothic"/>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&lt;TEI xmlns="http://www.tei-c.org/ns/1.0"&gt;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&lt;teiHeader&gt;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&lt;fileDesc&gt;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&lt;titleStmt&gt;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&lt;title&gt;&lt;/title&gt;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&lt;/titleStmt&gt;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&lt;publicationStmt&gt;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&lt;publisher&gt;&lt;/publisher&gt;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&lt;/publicationStmt&gt;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&lt;sourceDesc&gt;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&lt;p&gt;&lt;/p&gt;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&lt;/sourceDesc&gt;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&lt;/fileDesc&gt;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&lt;/teiHeader&gt;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&lt;text&gt;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&lt;body&gt;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&lt;div&gt;&lt;/div&gt;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&lt;/body&gt;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  &lt;/text&gt;</a:t>
            </a:r>
            <a:endParaRPr/>
          </a:p>
          <a:p>
            <a:pPr marL="0" marR="0" lvl="0" indent="0" algn="l" rtl="0">
              <a:lnSpc>
                <a:spcPct val="110000"/>
              </a:lnSpc>
              <a:spcBef>
                <a:spcPts val="0"/>
              </a:spcBef>
              <a:spcAft>
                <a:spcPts val="0"/>
              </a:spcAft>
              <a:buClr>
                <a:srgbClr val="000000"/>
              </a:buClr>
              <a:buSzPts val="1400"/>
              <a:buFont typeface="Noto Sans Symbols"/>
              <a:buNone/>
            </a:pPr>
            <a:r>
              <a:rPr lang="en-US" sz="1400" b="0" i="0" u="none" strike="noStrike" cap="none">
                <a:solidFill>
                  <a:srgbClr val="000000"/>
                </a:solidFill>
                <a:latin typeface="BIZ UDPGothic"/>
                <a:ea typeface="BIZ UDPGothic"/>
                <a:cs typeface="BIZ UDPGothic"/>
                <a:sym typeface="BIZ UDPGothic"/>
              </a:rPr>
              <a:t>&lt;/TEI&gt;</a:t>
            </a:r>
            <a:endParaRPr sz="1400" b="0" i="0" u="none" strike="noStrike" cap="none">
              <a:solidFill>
                <a:srgbClr val="000000"/>
              </a:solidFill>
              <a:latin typeface="BIZ UDPGothic"/>
              <a:ea typeface="BIZ UDPGothic"/>
              <a:cs typeface="BIZ UDPGothic"/>
              <a:sym typeface="BIZ UDPGothic"/>
            </a:endParaRPr>
          </a:p>
        </p:txBody>
      </p:sp>
      <p:sp>
        <p:nvSpPr>
          <p:cNvPr id="184" name="Google Shape;184;p10"/>
          <p:cNvSpPr txBox="1"/>
          <p:nvPr/>
        </p:nvSpPr>
        <p:spPr>
          <a:xfrm>
            <a:off x="127284" y="3887162"/>
            <a:ext cx="4445448" cy="307777"/>
          </a:xfrm>
          <a:prstGeom prst="rect">
            <a:avLst/>
          </a:prstGeom>
          <a:noFill/>
          <a:ln w="952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accent3"/>
                </a:solidFill>
                <a:latin typeface="Helvetica" pitchFamily="2" charset="0"/>
                <a:ea typeface="Helvetica Neue"/>
                <a:cs typeface="Helvetica Neue"/>
                <a:sym typeface="Helvetica Neue"/>
              </a:rPr>
              <a:t>Please copy from </a:t>
            </a:r>
            <a:r>
              <a:rPr lang="en-US" sz="1400" dirty="0" err="1">
                <a:solidFill>
                  <a:schemeClr val="accent3"/>
                </a:solidFill>
                <a:latin typeface="Helvetica" pitchFamily="2" charset="0"/>
                <a:ea typeface="Helvetica Neue"/>
                <a:cs typeface="Helvetica Neue"/>
                <a:sym typeface="Helvetica Neue"/>
              </a:rPr>
              <a:t>template.rng</a:t>
            </a:r>
            <a:r>
              <a:rPr lang="en-US" sz="1400" dirty="0">
                <a:solidFill>
                  <a:schemeClr val="accent3"/>
                </a:solidFill>
                <a:latin typeface="Helvetica" pitchFamily="2" charset="0"/>
                <a:ea typeface="Helvetica Neue"/>
                <a:cs typeface="Helvetica Neue"/>
                <a:sym typeface="Helvetica Neue"/>
              </a:rPr>
              <a:t> as much as possible</a:t>
            </a:r>
            <a:endParaRPr sz="1400" dirty="0">
              <a:solidFill>
                <a:schemeClr val="accent3"/>
              </a:solidFill>
              <a:latin typeface="Helvetica" pitchFamily="2" charset="0"/>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1"/>
          <p:cNvSpPr txBox="1">
            <a:spLocks noGrp="1"/>
          </p:cNvSpPr>
          <p:nvPr>
            <p:ph type="title"/>
          </p:nvPr>
        </p:nvSpPr>
        <p:spPr>
          <a:xfrm>
            <a:off x="457200" y="87474"/>
            <a:ext cx="8229600" cy="972108"/>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Creating TEI Files Easily &amp; Accurately 2</a:t>
            </a:r>
            <a:endParaRPr dirty="0"/>
          </a:p>
        </p:txBody>
      </p:sp>
      <p:sp>
        <p:nvSpPr>
          <p:cNvPr id="190" name="Google Shape;190;p11"/>
          <p:cNvSpPr txBox="1"/>
          <p:nvPr/>
        </p:nvSpPr>
        <p:spPr>
          <a:xfrm>
            <a:off x="1719444" y="1289371"/>
            <a:ext cx="5682966" cy="307777"/>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dk1"/>
                </a:solidFill>
                <a:latin typeface="Helvetica" pitchFamily="2" charset="0"/>
                <a:ea typeface="Helvetica Neue"/>
                <a:cs typeface="Helvetica Neue"/>
                <a:sym typeface="Helvetica Neue"/>
              </a:rPr>
              <a:t>Add the &lt;?xml ... ?&gt; declaration at the very top, before the &lt;TEI&gt; tag</a:t>
            </a:r>
            <a:endParaRPr dirty="0"/>
          </a:p>
        </p:txBody>
      </p:sp>
      <p:pic>
        <p:nvPicPr>
          <p:cNvPr id="191" name="Google Shape;191;p11"/>
          <p:cNvPicPr preferRelativeResize="0"/>
          <p:nvPr/>
        </p:nvPicPr>
        <p:blipFill rotWithShape="1">
          <a:blip r:embed="rId3">
            <a:alphaModFix/>
          </a:blip>
          <a:srcRect/>
          <a:stretch/>
        </p:blipFill>
        <p:spPr>
          <a:xfrm>
            <a:off x="91649" y="2102953"/>
            <a:ext cx="8960702" cy="2115065"/>
          </a:xfrm>
          <a:prstGeom prst="rect">
            <a:avLst/>
          </a:prstGeom>
          <a:noFill/>
          <a:ln>
            <a:noFill/>
          </a:ln>
        </p:spPr>
      </p:pic>
      <p:sp>
        <p:nvSpPr>
          <p:cNvPr id="192" name="Google Shape;192;p11"/>
          <p:cNvSpPr/>
          <p:nvPr/>
        </p:nvSpPr>
        <p:spPr>
          <a:xfrm>
            <a:off x="3170490" y="2324456"/>
            <a:ext cx="5881861" cy="1204957"/>
          </a:xfrm>
          <a:prstGeom prst="rect">
            <a:avLst/>
          </a:prstGeom>
          <a:noFill/>
          <a:ln w="381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2"/>
          <p:cNvSpPr txBox="1">
            <a:spLocks noGrp="1"/>
          </p:cNvSpPr>
          <p:nvPr>
            <p:ph type="title"/>
          </p:nvPr>
        </p:nvSpPr>
        <p:spPr>
          <a:xfrm>
            <a:off x="457200" y="87474"/>
            <a:ext cx="8229600" cy="972108"/>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Creating TEI Files Easily &amp; Accurately 3</a:t>
            </a:r>
            <a:endParaRPr dirty="0"/>
          </a:p>
        </p:txBody>
      </p:sp>
      <p:sp>
        <p:nvSpPr>
          <p:cNvPr id="198" name="Google Shape;198;p12"/>
          <p:cNvSpPr txBox="1"/>
          <p:nvPr/>
        </p:nvSpPr>
        <p:spPr>
          <a:xfrm>
            <a:off x="2744416" y="1146067"/>
            <a:ext cx="3655168" cy="307777"/>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dk1"/>
                </a:solidFill>
                <a:latin typeface="Helvetica" pitchFamily="2" charset="0"/>
                <a:ea typeface="Helvetica Neue"/>
                <a:cs typeface="Helvetica Neue"/>
                <a:sym typeface="Helvetica Neue"/>
              </a:rPr>
              <a:t>Keep correcting it until the error disappears</a:t>
            </a:r>
            <a:endParaRPr dirty="0"/>
          </a:p>
        </p:txBody>
      </p:sp>
      <p:pic>
        <p:nvPicPr>
          <p:cNvPr id="199" name="Google Shape;199;p12" descr="A screen shot of a computer&#10;&#10;AI-generated content may be incorrect."/>
          <p:cNvPicPr preferRelativeResize="0"/>
          <p:nvPr/>
        </p:nvPicPr>
        <p:blipFill rotWithShape="1">
          <a:blip r:embed="rId3">
            <a:alphaModFix/>
          </a:blip>
          <a:srcRect/>
          <a:stretch/>
        </p:blipFill>
        <p:spPr>
          <a:xfrm>
            <a:off x="1405164" y="1540329"/>
            <a:ext cx="6464300" cy="3136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3"/>
          <p:cNvSpPr txBox="1">
            <a:spLocks noGrp="1"/>
          </p:cNvSpPr>
          <p:nvPr>
            <p:ph type="title"/>
          </p:nvPr>
        </p:nvSpPr>
        <p:spPr>
          <a:xfrm>
            <a:off x="457200" y="87474"/>
            <a:ext cx="8229600" cy="972108"/>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None/>
            </a:pPr>
            <a:r>
              <a:rPr lang="en-US" b="0" dirty="0">
                <a:latin typeface="Helvetica" pitchFamily="2" charset="0"/>
                <a:ea typeface="Helvetica Neue"/>
                <a:cs typeface="Helvetica Neue"/>
                <a:sym typeface="Helvetica Neue"/>
              </a:rPr>
              <a:t>Changing the appearance of TEI files</a:t>
            </a:r>
            <a:endParaRPr dirty="0"/>
          </a:p>
        </p:txBody>
      </p:sp>
      <p:sp>
        <p:nvSpPr>
          <p:cNvPr id="205" name="Google Shape;205;p13"/>
          <p:cNvSpPr txBox="1">
            <a:spLocks noGrp="1"/>
          </p:cNvSpPr>
          <p:nvPr>
            <p:ph type="body" idx="1"/>
          </p:nvPr>
        </p:nvSpPr>
        <p:spPr>
          <a:xfrm>
            <a:off x="525659" y="1575456"/>
            <a:ext cx="3789147" cy="3036064"/>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10000"/>
              </a:lnSpc>
              <a:spcBef>
                <a:spcPts val="0"/>
              </a:spcBef>
              <a:spcAft>
                <a:spcPts val="0"/>
              </a:spcAft>
              <a:buSzPct val="100000"/>
              <a:buFont typeface="Noto Sans Symbols"/>
              <a:buNone/>
            </a:pPr>
            <a:r>
              <a:rPr lang="en-US" sz="2400" dirty="0">
                <a:latin typeface="Helvetica" pitchFamily="2" charset="0"/>
                <a:ea typeface="Helvetica Neue"/>
                <a:cs typeface="Helvetica Neue"/>
                <a:sym typeface="Helvetica Neue"/>
              </a:rPr>
              <a:t>Drag and drop the file on the right into your file explorer</a:t>
            </a:r>
            <a:endParaRPr dirty="0"/>
          </a:p>
          <a:p>
            <a:pPr marL="0" lvl="0" indent="0" algn="l" rtl="0">
              <a:lnSpc>
                <a:spcPct val="110000"/>
              </a:lnSpc>
              <a:spcBef>
                <a:spcPts val="0"/>
              </a:spcBef>
              <a:spcAft>
                <a:spcPts val="0"/>
              </a:spcAft>
              <a:buSzPct val="100000"/>
              <a:buFont typeface="Noto Sans Symbols"/>
              <a:buNone/>
            </a:pPr>
            <a:br>
              <a:rPr lang="en-US" sz="2400" dirty="0">
                <a:latin typeface="Helvetica" pitchFamily="2" charset="0"/>
                <a:ea typeface="Helvetica Neue"/>
                <a:cs typeface="Helvetica Neue"/>
                <a:sym typeface="Helvetica Neue"/>
              </a:rPr>
            </a:br>
            <a:br>
              <a:rPr lang="en-US" sz="2400" dirty="0">
                <a:latin typeface="Helvetica" pitchFamily="2" charset="0"/>
                <a:ea typeface="Helvetica Neue"/>
                <a:cs typeface="Helvetica Neue"/>
                <a:sym typeface="Helvetica Neue"/>
              </a:rPr>
            </a:br>
            <a:r>
              <a:rPr lang="en-US" sz="2400" dirty="0" err="1">
                <a:solidFill>
                  <a:schemeClr val="dk2"/>
                </a:solidFill>
                <a:latin typeface="Helvetica" pitchFamily="2" charset="0"/>
                <a:ea typeface="Helvetica Neue"/>
                <a:cs typeface="Helvetica Neue"/>
                <a:sym typeface="Helvetica Neue"/>
              </a:rPr>
              <a:t>CETEIcean</a:t>
            </a:r>
            <a:endParaRPr sz="2400" dirty="0">
              <a:solidFill>
                <a:schemeClr val="dk2"/>
              </a:solidFill>
              <a:latin typeface="Helvetica" pitchFamily="2" charset="0"/>
              <a:ea typeface="Helvetica Neue"/>
              <a:cs typeface="Helvetica Neue"/>
              <a:sym typeface="Helvetica Neue"/>
            </a:endParaRPr>
          </a:p>
          <a:p>
            <a:pPr marL="0" lvl="0" indent="0" algn="l" rtl="0">
              <a:lnSpc>
                <a:spcPct val="110000"/>
              </a:lnSpc>
              <a:spcBef>
                <a:spcPts val="0"/>
              </a:spcBef>
              <a:spcAft>
                <a:spcPts val="0"/>
              </a:spcAft>
              <a:buSzPct val="100000"/>
              <a:buFont typeface="Noto Sans Symbols"/>
              <a:buNone/>
            </a:pPr>
            <a:r>
              <a:rPr lang="en-US" sz="2000" dirty="0">
                <a:latin typeface="Helvetica" pitchFamily="2" charset="0"/>
                <a:ea typeface="Helvetica Neue"/>
                <a:cs typeface="Helvetica Neue"/>
                <a:sym typeface="Helvetica Neue"/>
              </a:rPr>
              <a:t>A convenient tool for displaying TEI-format files in a browser</a:t>
            </a:r>
            <a:br>
              <a:rPr lang="en-US" sz="2000" dirty="0">
                <a:latin typeface="Helvetica" pitchFamily="2" charset="0"/>
                <a:ea typeface="Helvetica Neue"/>
                <a:cs typeface="Helvetica Neue"/>
                <a:sym typeface="Helvetica Neue"/>
              </a:rPr>
            </a:br>
            <a:r>
              <a:rPr lang="en-US" sz="1700" u="sng" dirty="0">
                <a:solidFill>
                  <a:schemeClr val="hlink"/>
                </a:solidFill>
                <a:latin typeface="Helvetica" pitchFamily="2" charset="0"/>
                <a:ea typeface="Helvetica Neue"/>
                <a:cs typeface="Helvetica Neue"/>
                <a:sym typeface="Helvetica Neue"/>
                <a:hlinkClick r:id="rId3"/>
              </a:rPr>
              <a:t>https://github.com/TEIC/CETEIcean</a:t>
            </a:r>
            <a:endParaRPr sz="1700" dirty="0">
              <a:latin typeface="Helvetica" pitchFamily="2" charset="0"/>
              <a:ea typeface="Helvetica Neue"/>
              <a:cs typeface="Helvetica Neue"/>
              <a:sym typeface="Helvetica Neue"/>
            </a:endParaRPr>
          </a:p>
          <a:p>
            <a:pPr marL="0" lvl="0" indent="0" algn="l" rtl="0">
              <a:lnSpc>
                <a:spcPct val="110000"/>
              </a:lnSpc>
              <a:spcBef>
                <a:spcPts val="0"/>
              </a:spcBef>
              <a:spcAft>
                <a:spcPts val="0"/>
              </a:spcAft>
              <a:buSzPct val="100000"/>
              <a:buFont typeface="Noto Sans Symbols"/>
              <a:buNone/>
            </a:pPr>
            <a:endParaRPr sz="2000" dirty="0">
              <a:latin typeface="Helvetica" pitchFamily="2" charset="0"/>
              <a:ea typeface="Helvetica Neue"/>
              <a:cs typeface="Helvetica Neue"/>
              <a:sym typeface="Helvetica Neue"/>
            </a:endParaRPr>
          </a:p>
        </p:txBody>
      </p:sp>
      <p:sp>
        <p:nvSpPr>
          <p:cNvPr id="206" name="Google Shape;206;p13"/>
          <p:cNvSpPr txBox="1"/>
          <p:nvPr/>
        </p:nvSpPr>
        <p:spPr>
          <a:xfrm>
            <a:off x="4829196" y="1335548"/>
            <a:ext cx="3344100"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u="sng" dirty="0">
                <a:solidFill>
                  <a:srgbClr val="131619"/>
                </a:solidFill>
                <a:latin typeface="Helvetica" pitchFamily="2" charset="0"/>
                <a:ea typeface="Helvetica Neue"/>
                <a:cs typeface="Helvetica Neue"/>
                <a:sym typeface="Helvetica Neue"/>
              </a:rPr>
              <a:t>demo folder/TEI-tools</a:t>
            </a:r>
            <a:endParaRPr sz="2400" u="sng" dirty="0">
              <a:solidFill>
                <a:srgbClr val="131619"/>
              </a:solidFill>
              <a:latin typeface="Helvetica" pitchFamily="2" charset="0"/>
              <a:ea typeface="Helvetica Neue"/>
              <a:cs typeface="Helvetica Neue"/>
              <a:sym typeface="Helvetica Neue"/>
            </a:endParaRPr>
          </a:p>
          <a:p>
            <a:pPr marL="285750" marR="0" lvl="0" indent="-285750" algn="l" rtl="0">
              <a:lnSpc>
                <a:spcPct val="150000"/>
              </a:lnSpc>
              <a:spcBef>
                <a:spcPts val="0"/>
              </a:spcBef>
              <a:spcAft>
                <a:spcPts val="0"/>
              </a:spcAft>
              <a:buClr>
                <a:srgbClr val="131619"/>
              </a:buClr>
              <a:buSzPts val="2000"/>
              <a:buFont typeface="Arial"/>
              <a:buChar char="•"/>
            </a:pPr>
            <a:r>
              <a:rPr lang="en-US" sz="2000" dirty="0" err="1">
                <a:solidFill>
                  <a:srgbClr val="131619"/>
                </a:solidFill>
                <a:latin typeface="Helvetica" pitchFamily="2" charset="0"/>
                <a:ea typeface="Helvetica Neue"/>
                <a:cs typeface="Helvetica Neue"/>
                <a:sym typeface="Helvetica Neue"/>
              </a:rPr>
              <a:t>CETEI.js</a:t>
            </a:r>
            <a:endParaRPr sz="2000" dirty="0">
              <a:solidFill>
                <a:srgbClr val="131619"/>
              </a:solidFill>
              <a:latin typeface="Helvetica" pitchFamily="2" charset="0"/>
              <a:ea typeface="Helvetica Neue"/>
              <a:cs typeface="Helvetica Neue"/>
              <a:sym typeface="Helvetica Neue"/>
            </a:endParaRPr>
          </a:p>
          <a:p>
            <a:pPr marL="285750" marR="0" lvl="0" indent="-285750" algn="l" rtl="0">
              <a:lnSpc>
                <a:spcPct val="150000"/>
              </a:lnSpc>
              <a:spcBef>
                <a:spcPts val="0"/>
              </a:spcBef>
              <a:spcAft>
                <a:spcPts val="0"/>
              </a:spcAft>
              <a:buClr>
                <a:srgbClr val="131619"/>
              </a:buClr>
              <a:buSzPts val="2000"/>
              <a:buFont typeface="Arial"/>
              <a:buChar char="•"/>
            </a:pPr>
            <a:r>
              <a:rPr lang="en-US" sz="2000" dirty="0" err="1">
                <a:solidFill>
                  <a:srgbClr val="131619"/>
                </a:solidFill>
                <a:latin typeface="Helvetica" pitchFamily="2" charset="0"/>
                <a:ea typeface="Helvetica Neue"/>
                <a:cs typeface="Helvetica Neue"/>
                <a:sym typeface="Helvetica Neue"/>
              </a:rPr>
              <a:t>CETEIcean.css</a:t>
            </a:r>
            <a:endParaRPr sz="2000" dirty="0">
              <a:solidFill>
                <a:srgbClr val="131619"/>
              </a:solidFill>
              <a:latin typeface="Helvetica" pitchFamily="2" charset="0"/>
              <a:ea typeface="Helvetica Neue"/>
              <a:cs typeface="Helvetica Neue"/>
              <a:sym typeface="Helvetica Neue"/>
            </a:endParaRPr>
          </a:p>
          <a:p>
            <a:pPr marL="285750" marR="0" lvl="0" indent="-285750" algn="l" rtl="0">
              <a:lnSpc>
                <a:spcPct val="150000"/>
              </a:lnSpc>
              <a:spcBef>
                <a:spcPts val="0"/>
              </a:spcBef>
              <a:spcAft>
                <a:spcPts val="0"/>
              </a:spcAft>
              <a:buClr>
                <a:srgbClr val="131619"/>
              </a:buClr>
              <a:buSzPts val="2000"/>
              <a:buFont typeface="Arial"/>
              <a:buChar char="•"/>
            </a:pPr>
            <a:r>
              <a:rPr lang="en-US" sz="2000" dirty="0" err="1">
                <a:solidFill>
                  <a:srgbClr val="131619"/>
                </a:solidFill>
                <a:latin typeface="Helvetica" pitchFamily="2" charset="0"/>
                <a:ea typeface="Helvetica Neue"/>
                <a:cs typeface="Helvetica Neue"/>
                <a:sym typeface="Helvetica Neue"/>
              </a:rPr>
              <a:t>Index.html</a:t>
            </a:r>
            <a:endParaRPr sz="2000" dirty="0">
              <a:solidFill>
                <a:srgbClr val="131619"/>
              </a:solidFill>
              <a:latin typeface="Helvetica" pitchFamily="2" charset="0"/>
              <a:ea typeface="Helvetica Neue"/>
              <a:cs typeface="Helvetica Neue"/>
              <a:sym typeface="Helvetica Neue"/>
            </a:endParaRPr>
          </a:p>
          <a:p>
            <a:pPr marL="285750" marR="0" lvl="0" indent="-285750" algn="l" rtl="0">
              <a:lnSpc>
                <a:spcPct val="150000"/>
              </a:lnSpc>
              <a:spcBef>
                <a:spcPts val="0"/>
              </a:spcBef>
              <a:spcAft>
                <a:spcPts val="0"/>
              </a:spcAft>
              <a:buClr>
                <a:srgbClr val="131619"/>
              </a:buClr>
              <a:buSzPts val="2000"/>
              <a:buFont typeface="Arial"/>
              <a:buChar char="•"/>
            </a:pPr>
            <a:r>
              <a:rPr lang="en-US" sz="2000" dirty="0" err="1">
                <a:solidFill>
                  <a:srgbClr val="131619"/>
                </a:solidFill>
                <a:latin typeface="Helvetica" pitchFamily="2" charset="0"/>
                <a:ea typeface="Helvetica Neue"/>
                <a:cs typeface="Helvetica Neue"/>
                <a:sym typeface="Helvetica Neue"/>
              </a:rPr>
              <a:t>myFirstTeiFile_en.xml</a:t>
            </a:r>
            <a:endParaRPr sz="2000" dirty="0">
              <a:solidFill>
                <a:srgbClr val="131619"/>
              </a:solidFill>
              <a:latin typeface="Helvetica" pitchFamily="2" charset="0"/>
              <a:ea typeface="Helvetica Neue"/>
              <a:cs typeface="Helvetica Neue"/>
              <a:sym typeface="Helvetica Neue"/>
            </a:endParaRPr>
          </a:p>
          <a:p>
            <a:pPr marL="285750" marR="0" lvl="0" indent="-285750" algn="l" rtl="0">
              <a:lnSpc>
                <a:spcPct val="150000"/>
              </a:lnSpc>
              <a:spcBef>
                <a:spcPts val="0"/>
              </a:spcBef>
              <a:spcAft>
                <a:spcPts val="0"/>
              </a:spcAft>
              <a:buClr>
                <a:srgbClr val="131619"/>
              </a:buClr>
              <a:buSzPts val="2000"/>
              <a:buFont typeface="Arial"/>
              <a:buChar char="•"/>
            </a:pPr>
            <a:r>
              <a:rPr lang="en-US" sz="2000" dirty="0" err="1">
                <a:solidFill>
                  <a:srgbClr val="131619"/>
                </a:solidFill>
                <a:latin typeface="Helvetica" pitchFamily="2" charset="0"/>
                <a:ea typeface="Helvetica Neue"/>
                <a:cs typeface="Helvetica Neue"/>
                <a:sym typeface="Helvetica Neue"/>
              </a:rPr>
              <a:t>mystyle_en.css</a:t>
            </a:r>
            <a:br>
              <a:rPr lang="en-US" sz="2000" dirty="0">
                <a:solidFill>
                  <a:srgbClr val="131619"/>
                </a:solidFill>
                <a:latin typeface="Helvetica" pitchFamily="2" charset="0"/>
                <a:ea typeface="Helvetica Neue"/>
                <a:cs typeface="Helvetica Neue"/>
                <a:sym typeface="Helvetica Neue"/>
              </a:rPr>
            </a:br>
            <a:r>
              <a:rPr lang="en-US" sz="2000" dirty="0">
                <a:solidFill>
                  <a:srgbClr val="131619"/>
                </a:solidFill>
                <a:latin typeface="Helvetica" pitchFamily="2" charset="0"/>
                <a:ea typeface="Helvetica Neue"/>
                <a:cs typeface="Helvetica Neue"/>
                <a:sym typeface="Helvetica Neue"/>
              </a:rPr>
              <a:t>...etc.</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4"/>
          <p:cNvSpPr txBox="1">
            <a:spLocks noGrp="1"/>
          </p:cNvSpPr>
          <p:nvPr>
            <p:ph type="title"/>
          </p:nvPr>
        </p:nvSpPr>
        <p:spPr>
          <a:xfrm>
            <a:off x="457200" y="87474"/>
            <a:ext cx="8229600" cy="972108"/>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Live Server Extension</a:t>
            </a:r>
            <a:endParaRPr b="0" dirty="0">
              <a:latin typeface="Helvetica" pitchFamily="2" charset="0"/>
              <a:ea typeface="Helvetica Neue"/>
              <a:cs typeface="Helvetica Neue"/>
              <a:sym typeface="Helvetica Neue"/>
            </a:endParaRPr>
          </a:p>
        </p:txBody>
      </p:sp>
      <p:sp>
        <p:nvSpPr>
          <p:cNvPr id="212" name="Google Shape;212;p14"/>
          <p:cNvSpPr txBox="1">
            <a:spLocks noGrp="1"/>
          </p:cNvSpPr>
          <p:nvPr>
            <p:ph type="body" idx="1"/>
          </p:nvPr>
        </p:nvSpPr>
        <p:spPr>
          <a:xfrm>
            <a:off x="761081" y="1468670"/>
            <a:ext cx="3175962" cy="3394472"/>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3200"/>
              <a:buFont typeface="Noto Sans Symbols"/>
              <a:buNone/>
            </a:pPr>
            <a:r>
              <a:rPr lang="en-US" dirty="0">
                <a:latin typeface="Helvetica" pitchFamily="2" charset="0"/>
                <a:ea typeface="Helvetica Neue"/>
                <a:cs typeface="Helvetica Neue"/>
                <a:sym typeface="Helvetica Neue"/>
              </a:rPr>
              <a:t>Live Server</a:t>
            </a:r>
            <a:endParaRPr dirty="0"/>
          </a:p>
          <a:p>
            <a:pPr marL="0" lvl="0" indent="0" algn="l" rtl="0">
              <a:lnSpc>
                <a:spcPct val="110000"/>
              </a:lnSpc>
              <a:spcBef>
                <a:spcPts val="0"/>
              </a:spcBef>
              <a:spcAft>
                <a:spcPts val="0"/>
              </a:spcAft>
              <a:buSzPts val="2400"/>
              <a:buFont typeface="Noto Sans Symbols"/>
              <a:buNone/>
            </a:pPr>
            <a:r>
              <a:rPr lang="en-US" sz="2400" dirty="0">
                <a:latin typeface="Helvetica" pitchFamily="2" charset="0"/>
                <a:ea typeface="Helvetica Neue"/>
                <a:cs typeface="Helvetica Neue"/>
                <a:sym typeface="Helvetica Neue"/>
              </a:rPr>
              <a:t>Each time you save a file to be displayed in a web browser, it updates in real time</a:t>
            </a:r>
            <a:endParaRPr dirty="0"/>
          </a:p>
        </p:txBody>
      </p:sp>
      <p:pic>
        <p:nvPicPr>
          <p:cNvPr id="213" name="Google Shape;213;p14" descr="A screenshot of a web page&#10;&#10;AI-generated content may be incorrect."/>
          <p:cNvPicPr preferRelativeResize="0"/>
          <p:nvPr/>
        </p:nvPicPr>
        <p:blipFill rotWithShape="1">
          <a:blip r:embed="rId3">
            <a:alphaModFix/>
          </a:blip>
          <a:srcRect/>
          <a:stretch/>
        </p:blipFill>
        <p:spPr>
          <a:xfrm>
            <a:off x="4747684" y="1115402"/>
            <a:ext cx="4071202" cy="394334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5D1D074E-4D5E-4ACC-E49F-CDE92FA31735}"/>
              </a:ext>
            </a:extLst>
          </p:cNvPr>
          <p:cNvPicPr>
            <a:picLocks noChangeAspect="1"/>
          </p:cNvPicPr>
          <p:nvPr/>
        </p:nvPicPr>
        <p:blipFill>
          <a:blip r:embed="rId3"/>
          <a:stretch>
            <a:fillRect/>
          </a:stretch>
        </p:blipFill>
        <p:spPr>
          <a:xfrm>
            <a:off x="1336043" y="1112078"/>
            <a:ext cx="6082937" cy="3941362"/>
          </a:xfrm>
          <a:prstGeom prst="rect">
            <a:avLst/>
          </a:prstGeom>
        </p:spPr>
      </p:pic>
      <p:cxnSp>
        <p:nvCxnSpPr>
          <p:cNvPr id="219" name="Google Shape;219;p15"/>
          <p:cNvCxnSpPr>
            <a:stCxn id="220" idx="2"/>
            <a:endCxn id="221" idx="3"/>
          </p:cNvCxnSpPr>
          <p:nvPr/>
        </p:nvCxnSpPr>
        <p:spPr>
          <a:xfrm rot="5400000">
            <a:off x="7461868" y="4317803"/>
            <a:ext cx="714282" cy="621156"/>
          </a:xfrm>
          <a:prstGeom prst="curvedConnector2">
            <a:avLst/>
          </a:prstGeom>
          <a:noFill/>
          <a:ln w="9525" cap="flat" cmpd="sng">
            <a:solidFill>
              <a:schemeClr val="accent3"/>
            </a:solidFill>
            <a:prstDash val="solid"/>
            <a:round/>
            <a:headEnd type="none" w="sm" len="sm"/>
            <a:tailEnd type="triangle" w="med" len="med"/>
          </a:ln>
        </p:spPr>
      </p:cxnSp>
      <p:sp>
        <p:nvSpPr>
          <p:cNvPr id="222" name="Google Shape;222;p15"/>
          <p:cNvSpPr txBox="1"/>
          <p:nvPr/>
        </p:nvSpPr>
        <p:spPr>
          <a:xfrm>
            <a:off x="-199196" y="2774630"/>
            <a:ext cx="179726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accent3"/>
                </a:solidFill>
                <a:latin typeface="Helvetica" pitchFamily="2" charset="0"/>
                <a:ea typeface="Helvetica Neue"/>
                <a:cs typeface="Helvetica Neue"/>
                <a:sym typeface="Helvetica Neue"/>
              </a:rPr>
              <a:t>Choose “</a:t>
            </a:r>
            <a:r>
              <a:rPr lang="en-US" sz="1600" dirty="0" err="1">
                <a:solidFill>
                  <a:schemeClr val="accent3"/>
                </a:solidFill>
                <a:latin typeface="Helvetica" pitchFamily="2" charset="0"/>
                <a:ea typeface="Helvetica Neue"/>
                <a:cs typeface="Helvetica Neue"/>
                <a:sym typeface="Helvetica Neue"/>
              </a:rPr>
              <a:t>index_en.html</a:t>
            </a:r>
            <a:r>
              <a:rPr lang="en-US" sz="1600" dirty="0">
                <a:solidFill>
                  <a:schemeClr val="accent3"/>
                </a:solidFill>
                <a:latin typeface="Helvetica" pitchFamily="2" charset="0"/>
                <a:ea typeface="Helvetica Neue"/>
                <a:cs typeface="Helvetica Neue"/>
                <a:sym typeface="Helvetica Neue"/>
              </a:rPr>
              <a:t>”</a:t>
            </a:r>
            <a:endParaRPr sz="1600" dirty="0">
              <a:solidFill>
                <a:schemeClr val="accent3"/>
              </a:solidFill>
              <a:latin typeface="Helvetica" pitchFamily="2" charset="0"/>
              <a:ea typeface="Helvetica Neue"/>
              <a:cs typeface="Helvetica Neue"/>
              <a:sym typeface="Helvetica Neue"/>
            </a:endParaRPr>
          </a:p>
        </p:txBody>
      </p:sp>
      <p:cxnSp>
        <p:nvCxnSpPr>
          <p:cNvPr id="225" name="Google Shape;225;p15"/>
          <p:cNvCxnSpPr>
            <a:stCxn id="222" idx="0"/>
            <a:endCxn id="224" idx="2"/>
          </p:cNvCxnSpPr>
          <p:nvPr/>
        </p:nvCxnSpPr>
        <p:spPr>
          <a:xfrm rot="5400000" flipH="1" flipV="1">
            <a:off x="1083807" y="1818244"/>
            <a:ext cx="572016" cy="1340757"/>
          </a:xfrm>
          <a:prstGeom prst="curvedConnector3">
            <a:avLst>
              <a:gd name="adj1" fmla="val 50000"/>
            </a:avLst>
          </a:prstGeom>
          <a:noFill/>
          <a:ln w="9525" cap="flat" cmpd="sng">
            <a:solidFill>
              <a:schemeClr val="accent3"/>
            </a:solidFill>
            <a:prstDash val="solid"/>
            <a:round/>
            <a:headEnd type="none" w="sm" len="sm"/>
            <a:tailEnd type="triangle" w="med" len="med"/>
          </a:ln>
        </p:spPr>
      </p:cxnSp>
      <p:sp>
        <p:nvSpPr>
          <p:cNvPr id="220" name="Google Shape;220;p15"/>
          <p:cNvSpPr txBox="1"/>
          <p:nvPr/>
        </p:nvSpPr>
        <p:spPr>
          <a:xfrm>
            <a:off x="7153501" y="3901908"/>
            <a:ext cx="195217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accent3"/>
                </a:solidFill>
                <a:latin typeface="Helvetica" pitchFamily="2" charset="0"/>
                <a:ea typeface="Helvetica Neue"/>
                <a:cs typeface="Helvetica Neue"/>
                <a:sym typeface="Helvetica Neue"/>
              </a:rPr>
              <a:t>Click: “Go Live”</a:t>
            </a:r>
            <a:endParaRPr sz="1800" dirty="0">
              <a:solidFill>
                <a:schemeClr val="accent3"/>
              </a:solidFill>
              <a:latin typeface="Helvetica" pitchFamily="2" charset="0"/>
              <a:ea typeface="Helvetica Neue"/>
              <a:cs typeface="Helvetica Neue"/>
              <a:sym typeface="Helvetica Neue"/>
            </a:endParaRPr>
          </a:p>
        </p:txBody>
      </p:sp>
      <p:sp>
        <p:nvSpPr>
          <p:cNvPr id="224" name="Google Shape;224;p15"/>
          <p:cNvSpPr/>
          <p:nvPr/>
        </p:nvSpPr>
        <p:spPr>
          <a:xfrm>
            <a:off x="1631995" y="1982729"/>
            <a:ext cx="816397" cy="219885"/>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lt1"/>
              </a:solidFill>
              <a:latin typeface="Helvetica" pitchFamily="2" charset="0"/>
              <a:ea typeface="Helvetica Neue"/>
              <a:cs typeface="Helvetica Neue"/>
              <a:sym typeface="Helvetica Neue"/>
            </a:endParaRPr>
          </a:p>
        </p:txBody>
      </p:sp>
      <p:sp>
        <p:nvSpPr>
          <p:cNvPr id="218" name="Google Shape;218;p15"/>
          <p:cNvSpPr txBox="1">
            <a:spLocks noGrp="1"/>
          </p:cNvSpPr>
          <p:nvPr>
            <p:ph type="title"/>
          </p:nvPr>
        </p:nvSpPr>
        <p:spPr>
          <a:xfrm>
            <a:off x="457200" y="87474"/>
            <a:ext cx="8229600" cy="86978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Launching the web browser</a:t>
            </a:r>
            <a:endParaRPr b="0" dirty="0">
              <a:latin typeface="Helvetica" pitchFamily="2" charset="0"/>
              <a:ea typeface="Helvetica Neue"/>
              <a:cs typeface="Helvetica Neue"/>
              <a:sym typeface="Helvetica Neue"/>
            </a:endParaRPr>
          </a:p>
        </p:txBody>
      </p:sp>
      <p:sp>
        <p:nvSpPr>
          <p:cNvPr id="221" name="Google Shape;221;p15"/>
          <p:cNvSpPr/>
          <p:nvPr/>
        </p:nvSpPr>
        <p:spPr>
          <a:xfrm>
            <a:off x="6890668" y="4899537"/>
            <a:ext cx="617763" cy="171969"/>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lt1"/>
              </a:solidFill>
              <a:latin typeface="Helvetica" pitchFamily="2" charset="0"/>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6"/>
          <p:cNvSpPr txBox="1">
            <a:spLocks noGrp="1"/>
          </p:cNvSpPr>
          <p:nvPr>
            <p:ph type="title"/>
          </p:nvPr>
        </p:nvSpPr>
        <p:spPr>
          <a:xfrm>
            <a:off x="457200" y="87474"/>
            <a:ext cx="8229600" cy="86978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a:t>Displaying the Poem 1</a:t>
            </a:r>
            <a:endParaRPr/>
          </a:p>
        </p:txBody>
      </p:sp>
      <p:pic>
        <p:nvPicPr>
          <p:cNvPr id="231" name="Google Shape;231;p16" descr="グラフィカル ユーザー インターフェイス, テキスト, アプリケーション&#10;&#10;AI 生成コンテンツは誤りを含む可能性があります。"/>
          <p:cNvPicPr preferRelativeResize="0">
            <a:picLocks noGrp="1"/>
          </p:cNvPicPr>
          <p:nvPr>
            <p:ph type="body" idx="1"/>
          </p:nvPr>
        </p:nvPicPr>
        <p:blipFill rotWithShape="1">
          <a:blip r:embed="rId3">
            <a:alphaModFix/>
          </a:blip>
          <a:srcRect/>
          <a:stretch/>
        </p:blipFill>
        <p:spPr>
          <a:xfrm>
            <a:off x="2418895" y="1053598"/>
            <a:ext cx="4306200" cy="4002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1A3C5657-E34C-96C1-1598-061E012ED242}"/>
              </a:ext>
            </a:extLst>
          </p:cNvPr>
          <p:cNvPicPr>
            <a:picLocks noChangeAspect="1"/>
          </p:cNvPicPr>
          <p:nvPr/>
        </p:nvPicPr>
        <p:blipFill>
          <a:blip r:embed="rId3"/>
          <a:srcRect b="33092"/>
          <a:stretch>
            <a:fillRect/>
          </a:stretch>
        </p:blipFill>
        <p:spPr>
          <a:xfrm>
            <a:off x="814367" y="1233651"/>
            <a:ext cx="8227880" cy="3566948"/>
          </a:xfrm>
          <a:prstGeom prst="rect">
            <a:avLst/>
          </a:prstGeom>
        </p:spPr>
      </p:pic>
      <p:sp>
        <p:nvSpPr>
          <p:cNvPr id="237" name="Google Shape;237;p17"/>
          <p:cNvSpPr txBox="1"/>
          <p:nvPr/>
        </p:nvSpPr>
        <p:spPr>
          <a:xfrm>
            <a:off x="-158316" y="2270104"/>
            <a:ext cx="134902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accent3"/>
                </a:solidFill>
                <a:latin typeface="Helvetica" pitchFamily="2" charset="0"/>
                <a:ea typeface="Helvetica Neue"/>
                <a:cs typeface="Helvetica Neue"/>
                <a:sym typeface="Helvetica Neue"/>
              </a:rPr>
              <a:t>File in TEI format</a:t>
            </a:r>
            <a:endParaRPr sz="1800" dirty="0">
              <a:solidFill>
                <a:schemeClr val="accent3"/>
              </a:solidFill>
              <a:latin typeface="Helvetica" pitchFamily="2" charset="0"/>
              <a:ea typeface="Helvetica Neue"/>
              <a:cs typeface="Helvetica Neue"/>
              <a:sym typeface="Helvetica Neue"/>
            </a:endParaRPr>
          </a:p>
        </p:txBody>
      </p:sp>
      <p:sp>
        <p:nvSpPr>
          <p:cNvPr id="239" name="Google Shape;239;p17"/>
          <p:cNvSpPr/>
          <p:nvPr/>
        </p:nvSpPr>
        <p:spPr>
          <a:xfrm>
            <a:off x="5140467" y="3839440"/>
            <a:ext cx="1531554" cy="180576"/>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lt1"/>
              </a:solidFill>
              <a:latin typeface="Helvetica" pitchFamily="2" charset="0"/>
              <a:ea typeface="Helvetica Neue"/>
              <a:cs typeface="Helvetica Neue"/>
              <a:sym typeface="Helvetica Neue"/>
            </a:endParaRPr>
          </a:p>
        </p:txBody>
      </p:sp>
      <p:cxnSp>
        <p:nvCxnSpPr>
          <p:cNvPr id="240" name="Google Shape;240;p17"/>
          <p:cNvCxnSpPr>
            <a:stCxn id="237" idx="2"/>
            <a:endCxn id="239" idx="1"/>
          </p:cNvCxnSpPr>
          <p:nvPr/>
        </p:nvCxnSpPr>
        <p:spPr>
          <a:xfrm rot="16200000" flipH="1">
            <a:off x="2321686" y="1110946"/>
            <a:ext cx="1013293" cy="4624269"/>
          </a:xfrm>
          <a:prstGeom prst="curvedConnector2">
            <a:avLst/>
          </a:prstGeom>
          <a:noFill/>
          <a:ln w="9525" cap="flat" cmpd="sng">
            <a:solidFill>
              <a:schemeClr val="accent3"/>
            </a:solidFill>
            <a:prstDash val="solid"/>
            <a:round/>
            <a:headEnd type="none" w="sm" len="sm"/>
            <a:tailEnd type="triangle" w="med" len="med"/>
          </a:ln>
        </p:spPr>
      </p:cxnSp>
      <p:sp>
        <p:nvSpPr>
          <p:cNvPr id="236" name="Google Shape;236;p17"/>
          <p:cNvSpPr txBox="1">
            <a:spLocks noGrp="1"/>
          </p:cNvSpPr>
          <p:nvPr>
            <p:ph type="title"/>
          </p:nvPr>
        </p:nvSpPr>
        <p:spPr>
          <a:xfrm>
            <a:off x="457200" y="87474"/>
            <a:ext cx="8229600" cy="86978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Displaying the Poem 2</a:t>
            </a:r>
            <a:endParaRPr b="0" dirty="0">
              <a:latin typeface="Helvetica" pitchFamily="2" charset="0"/>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8"/>
          <p:cNvSpPr txBox="1">
            <a:spLocks noGrp="1"/>
          </p:cNvSpPr>
          <p:nvPr>
            <p:ph type="title"/>
          </p:nvPr>
        </p:nvSpPr>
        <p:spPr>
          <a:xfrm>
            <a:off x="457200" y="87474"/>
            <a:ext cx="8229600" cy="86978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Displaying the Poem 3</a:t>
            </a:r>
            <a:endParaRPr b="0" dirty="0">
              <a:latin typeface="Helvetica" pitchFamily="2" charset="0"/>
              <a:ea typeface="Helvetica Neue"/>
              <a:cs typeface="Helvetica Neue"/>
              <a:sym typeface="Helvetica Neue"/>
            </a:endParaRPr>
          </a:p>
        </p:txBody>
      </p:sp>
      <p:sp>
        <p:nvSpPr>
          <p:cNvPr id="246" name="Google Shape;246;p18"/>
          <p:cNvSpPr txBox="1"/>
          <p:nvPr/>
        </p:nvSpPr>
        <p:spPr>
          <a:xfrm>
            <a:off x="2849060" y="988531"/>
            <a:ext cx="344588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err="1">
                <a:solidFill>
                  <a:schemeClr val="dk1"/>
                </a:solidFill>
                <a:latin typeface="Helvetica" pitchFamily="2" charset="0"/>
                <a:ea typeface="Helvetica Neue"/>
                <a:cs typeface="Helvetica Neue"/>
                <a:sym typeface="Helvetica Neue"/>
              </a:rPr>
              <a:t>CSS（Cascade</a:t>
            </a:r>
            <a:r>
              <a:rPr lang="en-US" sz="1600" dirty="0">
                <a:solidFill>
                  <a:schemeClr val="dk1"/>
                </a:solidFill>
                <a:latin typeface="Helvetica" pitchFamily="2" charset="0"/>
                <a:ea typeface="Helvetica Neue"/>
                <a:cs typeface="Helvetica Neue"/>
                <a:sym typeface="Helvetica Neue"/>
              </a:rPr>
              <a:t> Style Sheet）</a:t>
            </a:r>
            <a:endParaRPr sz="1600" dirty="0">
              <a:solidFill>
                <a:schemeClr val="dk1"/>
              </a:solidFill>
              <a:latin typeface="Helvetica" pitchFamily="2" charset="0"/>
              <a:ea typeface="Helvetica Neue"/>
              <a:cs typeface="Helvetica Neue"/>
              <a:sym typeface="Helvetica Neue"/>
            </a:endParaRPr>
          </a:p>
        </p:txBody>
      </p:sp>
      <p:pic>
        <p:nvPicPr>
          <p:cNvPr id="3" name="Picture 2" descr="A screenshot of a computer program&#10;&#10;AI-generated content may be incorrect.">
            <a:extLst>
              <a:ext uri="{FF2B5EF4-FFF2-40B4-BE49-F238E27FC236}">
                <a16:creationId xmlns:a16="http://schemas.microsoft.com/office/drawing/2014/main" id="{3801D10A-30C2-FE3C-A98B-64146400DCA8}"/>
              </a:ext>
            </a:extLst>
          </p:cNvPr>
          <p:cNvPicPr>
            <a:picLocks noChangeAspect="1"/>
          </p:cNvPicPr>
          <p:nvPr/>
        </p:nvPicPr>
        <p:blipFill>
          <a:blip r:embed="rId3"/>
          <a:stretch>
            <a:fillRect/>
          </a:stretch>
        </p:blipFill>
        <p:spPr>
          <a:xfrm>
            <a:off x="1726450" y="1241324"/>
            <a:ext cx="5691099" cy="384451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9"/>
          <p:cNvSpPr txBox="1">
            <a:spLocks noGrp="1"/>
          </p:cNvSpPr>
          <p:nvPr>
            <p:ph type="title"/>
          </p:nvPr>
        </p:nvSpPr>
        <p:spPr>
          <a:xfrm>
            <a:off x="457200" y="87474"/>
            <a:ext cx="8229600" cy="86978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US" b="0" dirty="0">
                <a:latin typeface="Helvetica" pitchFamily="2" charset="0"/>
                <a:ea typeface="Helvetica Neue"/>
                <a:cs typeface="Helvetica Neue"/>
                <a:sym typeface="Helvetica Neue"/>
              </a:rPr>
              <a:t>In Conclusion</a:t>
            </a:r>
            <a:endParaRPr b="0" dirty="0">
              <a:latin typeface="Helvetica" pitchFamily="2" charset="0"/>
              <a:ea typeface="Helvetica Neue"/>
              <a:cs typeface="Helvetica Neue"/>
              <a:sym typeface="Helvetica Neue"/>
            </a:endParaRPr>
          </a:p>
        </p:txBody>
      </p:sp>
      <p:sp>
        <p:nvSpPr>
          <p:cNvPr id="253" name="Google Shape;253;p19"/>
          <p:cNvSpPr txBox="1">
            <a:spLocks noGrp="1"/>
          </p:cNvSpPr>
          <p:nvPr>
            <p:ph type="body" idx="1"/>
          </p:nvPr>
        </p:nvSpPr>
        <p:spPr>
          <a:xfrm>
            <a:off x="306502" y="1156612"/>
            <a:ext cx="5617948" cy="3394472"/>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2800"/>
              <a:buFont typeface="Noto Sans Symbols"/>
              <a:buNone/>
            </a:pPr>
            <a:r>
              <a:rPr lang="en-US" sz="2800" dirty="0">
                <a:latin typeface="Helvetica" pitchFamily="2" charset="0"/>
                <a:ea typeface="Helvetica Neue"/>
                <a:cs typeface="Helvetica Neue"/>
                <a:sym typeface="Helvetica Neue"/>
              </a:rPr>
              <a:t>Converting any text into structured TEI format using </a:t>
            </a:r>
            <a:r>
              <a:rPr lang="en-US" sz="2800" dirty="0" err="1">
                <a:latin typeface="Helvetica" pitchFamily="2" charset="0"/>
                <a:ea typeface="Helvetica Neue"/>
                <a:cs typeface="Helvetica Neue"/>
                <a:sym typeface="Helvetica Neue"/>
              </a:rPr>
              <a:t>VSCode</a:t>
            </a:r>
            <a:r>
              <a:rPr lang="en-US" sz="2800" dirty="0">
                <a:latin typeface="Helvetica" pitchFamily="2" charset="0"/>
                <a:ea typeface="Helvetica Neue"/>
                <a:cs typeface="Helvetica Neue"/>
                <a:sym typeface="Helvetica Neue"/>
              </a:rPr>
              <a:t> allows for…</a:t>
            </a:r>
            <a:endParaRPr dirty="0"/>
          </a:p>
          <a:p>
            <a:pPr marL="0" lvl="0" indent="0" algn="l" rtl="0">
              <a:lnSpc>
                <a:spcPct val="110000"/>
              </a:lnSpc>
              <a:spcBef>
                <a:spcPts val="0"/>
              </a:spcBef>
              <a:spcAft>
                <a:spcPts val="0"/>
              </a:spcAft>
              <a:buSzPts val="1800"/>
              <a:buFont typeface="Noto Sans Symbols"/>
              <a:buNone/>
            </a:pPr>
            <a:endParaRPr sz="1800" dirty="0">
              <a:latin typeface="Helvetica" pitchFamily="2" charset="0"/>
              <a:ea typeface="Helvetica Neue"/>
              <a:cs typeface="Helvetica Neue"/>
              <a:sym typeface="Helvetica Neue"/>
            </a:endParaRPr>
          </a:p>
          <a:p>
            <a:pPr marL="342900" lvl="0" indent="-342900" algn="l" rtl="0">
              <a:lnSpc>
                <a:spcPct val="110000"/>
              </a:lnSpc>
              <a:spcBef>
                <a:spcPts val="0"/>
              </a:spcBef>
              <a:spcAft>
                <a:spcPts val="0"/>
              </a:spcAft>
              <a:buSzPts val="2400"/>
              <a:buFont typeface="Arial"/>
              <a:buChar char="•"/>
            </a:pPr>
            <a:r>
              <a:rPr lang="en-US" sz="2400" dirty="0">
                <a:latin typeface="Helvetica" pitchFamily="2" charset="0"/>
                <a:ea typeface="Helvetica Neue"/>
                <a:cs typeface="Helvetica Neue"/>
                <a:sym typeface="Helvetica Neue"/>
              </a:rPr>
              <a:t>Flexible text display utilizing TEI data</a:t>
            </a:r>
            <a:endParaRPr dirty="0"/>
          </a:p>
          <a:p>
            <a:pPr marL="342900" lvl="0" indent="-342900" algn="l" rtl="0">
              <a:lnSpc>
                <a:spcPct val="110000"/>
              </a:lnSpc>
              <a:spcBef>
                <a:spcPts val="0"/>
              </a:spcBef>
              <a:spcAft>
                <a:spcPts val="0"/>
              </a:spcAft>
              <a:buSzPts val="2400"/>
              <a:buFont typeface="Arial"/>
              <a:buChar char="•"/>
            </a:pPr>
            <a:r>
              <a:rPr lang="en-US" sz="2400" dirty="0">
                <a:latin typeface="Helvetica" pitchFamily="2" charset="0"/>
                <a:ea typeface="Helvetica Neue"/>
                <a:cs typeface="Helvetica Neue"/>
                <a:sym typeface="Helvetica Neue"/>
              </a:rPr>
              <a:t>Visualization of the appearance frequency of specific words</a:t>
            </a:r>
            <a:endParaRPr dirty="0"/>
          </a:p>
          <a:p>
            <a:pPr marL="0" lvl="0" indent="0" algn="l" rtl="0">
              <a:lnSpc>
                <a:spcPct val="110000"/>
              </a:lnSpc>
              <a:spcBef>
                <a:spcPts val="0"/>
              </a:spcBef>
              <a:spcAft>
                <a:spcPts val="0"/>
              </a:spcAft>
              <a:buSzPts val="3200"/>
              <a:buFont typeface="Noto Sans Symbols"/>
              <a:buNone/>
            </a:pPr>
            <a:endParaRPr dirty="0">
              <a:latin typeface="Helvetica" pitchFamily="2" charset="0"/>
              <a:ea typeface="Helvetica Neue"/>
              <a:cs typeface="Helvetica Neue"/>
              <a:sym typeface="Helvetica Neue"/>
            </a:endParaRPr>
          </a:p>
        </p:txBody>
      </p:sp>
      <p:pic>
        <p:nvPicPr>
          <p:cNvPr id="254" name="Google Shape;254;p19"/>
          <p:cNvPicPr preferRelativeResize="0"/>
          <p:nvPr/>
        </p:nvPicPr>
        <p:blipFill rotWithShape="1">
          <a:blip r:embed="rId3">
            <a:alphaModFix/>
          </a:blip>
          <a:srcRect/>
          <a:stretch/>
        </p:blipFill>
        <p:spPr>
          <a:xfrm>
            <a:off x="5536975" y="2297519"/>
            <a:ext cx="2222500" cy="2540000"/>
          </a:xfrm>
          <a:prstGeom prst="rect">
            <a:avLst/>
          </a:prstGeom>
          <a:noFill/>
          <a:ln>
            <a:noFill/>
          </a:ln>
        </p:spPr>
      </p:pic>
      <p:grpSp>
        <p:nvGrpSpPr>
          <p:cNvPr id="255" name="Google Shape;255;p19"/>
          <p:cNvGrpSpPr/>
          <p:nvPr/>
        </p:nvGrpSpPr>
        <p:grpSpPr>
          <a:xfrm>
            <a:off x="7110806" y="1267052"/>
            <a:ext cx="1866452" cy="963571"/>
            <a:chOff x="7110806" y="1267052"/>
            <a:chExt cx="1866452" cy="963571"/>
          </a:xfrm>
        </p:grpSpPr>
        <p:sp>
          <p:nvSpPr>
            <p:cNvPr id="256" name="Google Shape;256;p19"/>
            <p:cNvSpPr/>
            <p:nvPr/>
          </p:nvSpPr>
          <p:spPr>
            <a:xfrm>
              <a:off x="7110806" y="1267052"/>
              <a:ext cx="1866452" cy="963571"/>
            </a:xfrm>
            <a:prstGeom prst="wedgeEllipseCallout">
              <a:avLst>
                <a:gd name="adj1" fmla="val -20833"/>
                <a:gd name="adj2" fmla="val 625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dirty="0">
                <a:solidFill>
                  <a:schemeClr val="dk1"/>
                </a:solidFill>
                <a:latin typeface="Helvetica" pitchFamily="2" charset="0"/>
                <a:ea typeface="Helvetica Neue"/>
                <a:cs typeface="Helvetica Neue"/>
                <a:sym typeface="Helvetica Neue"/>
              </a:endParaRPr>
            </a:p>
          </p:txBody>
        </p:sp>
        <p:pic>
          <p:nvPicPr>
            <p:cNvPr id="257" name="Google Shape;257;p19" descr="紙 枠線"/>
            <p:cNvPicPr preferRelativeResize="0"/>
            <p:nvPr/>
          </p:nvPicPr>
          <p:blipFill rotWithShape="1">
            <a:blip r:embed="rId4">
              <a:alphaModFix/>
            </a:blip>
            <a:srcRect/>
            <a:stretch/>
          </p:blipFill>
          <p:spPr>
            <a:xfrm>
              <a:off x="7275530" y="1396860"/>
              <a:ext cx="703954" cy="703954"/>
            </a:xfrm>
            <a:prstGeom prst="rect">
              <a:avLst/>
            </a:prstGeom>
            <a:noFill/>
            <a:ln>
              <a:noFill/>
            </a:ln>
          </p:spPr>
        </p:pic>
        <p:sp>
          <p:nvSpPr>
            <p:cNvPr id="258" name="Google Shape;258;p19"/>
            <p:cNvSpPr txBox="1"/>
            <p:nvPr/>
          </p:nvSpPr>
          <p:spPr>
            <a:xfrm>
              <a:off x="7375800" y="1691770"/>
              <a:ext cx="463588"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dk2"/>
                  </a:solidFill>
                  <a:latin typeface="Helvetica" pitchFamily="2" charset="0"/>
                  <a:ea typeface="Helvetica Neue"/>
                  <a:cs typeface="Helvetica Neue"/>
                  <a:sym typeface="Helvetica Neue"/>
                </a:rPr>
                <a:t>TEI</a:t>
              </a:r>
              <a:endParaRPr sz="1400" dirty="0">
                <a:solidFill>
                  <a:schemeClr val="dk2"/>
                </a:solidFill>
                <a:latin typeface="Helvetica" pitchFamily="2" charset="0"/>
                <a:ea typeface="Helvetica Neue"/>
                <a:cs typeface="Helvetica Neue"/>
                <a:sym typeface="Helvetica Neue"/>
              </a:endParaRPr>
            </a:p>
          </p:txBody>
        </p:sp>
        <p:pic>
          <p:nvPicPr>
            <p:cNvPr id="259" name="Google Shape;259;p19" descr="プレゼンテーション (円グラフ) 枠線"/>
            <p:cNvPicPr preferRelativeResize="0"/>
            <p:nvPr/>
          </p:nvPicPr>
          <p:blipFill rotWithShape="1">
            <a:blip r:embed="rId5">
              <a:alphaModFix/>
            </a:blip>
            <a:srcRect/>
            <a:stretch/>
          </p:blipFill>
          <p:spPr>
            <a:xfrm>
              <a:off x="8133544" y="1396860"/>
              <a:ext cx="703954" cy="703954"/>
            </a:xfrm>
            <a:prstGeom prst="rect">
              <a:avLst/>
            </a:prstGeom>
            <a:noFill/>
            <a:ln>
              <a:noFill/>
            </a:ln>
          </p:spPr>
        </p:pic>
        <p:sp>
          <p:nvSpPr>
            <p:cNvPr id="260" name="Google Shape;260;p19"/>
            <p:cNvSpPr txBox="1"/>
            <p:nvPr/>
          </p:nvSpPr>
          <p:spPr>
            <a:xfrm>
              <a:off x="7867263" y="1618807"/>
              <a:ext cx="36420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dk2"/>
                  </a:solidFill>
                  <a:latin typeface="Helvetica" pitchFamily="2" charset="0"/>
                  <a:ea typeface="Helvetica Neue"/>
                  <a:cs typeface="Helvetica Neue"/>
                  <a:sym typeface="Helvetica Neue"/>
                </a:rPr>
                <a:t>→</a:t>
              </a:r>
              <a:endParaRPr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7E29-3094-EBF4-B8E0-B380241C90E8}"/>
              </a:ext>
            </a:extLst>
          </p:cNvPr>
          <p:cNvSpPr>
            <a:spLocks noGrp="1"/>
          </p:cNvSpPr>
          <p:nvPr>
            <p:ph type="title"/>
          </p:nvPr>
        </p:nvSpPr>
        <p:spPr/>
        <p:txBody>
          <a:bodyPr/>
          <a:lstStyle/>
          <a:p>
            <a:r>
              <a:rPr lang="en-GR" dirty="0">
                <a:latin typeface="Helvetica" pitchFamily="2" charset="0"/>
                <a:cs typeface="Calibri" panose="020F0502020204030204" pitchFamily="34" charset="0"/>
              </a:rPr>
              <a:t>Note: Vertical &amp; Horizontal Text</a:t>
            </a:r>
          </a:p>
        </p:txBody>
      </p:sp>
      <p:sp>
        <p:nvSpPr>
          <p:cNvPr id="3" name="Text Placeholder 2">
            <a:extLst>
              <a:ext uri="{FF2B5EF4-FFF2-40B4-BE49-F238E27FC236}">
                <a16:creationId xmlns:a16="http://schemas.microsoft.com/office/drawing/2014/main" id="{B88CDE91-0B74-5EBA-8BB3-B6032C93FFC0}"/>
              </a:ext>
            </a:extLst>
          </p:cNvPr>
          <p:cNvSpPr>
            <a:spLocks noGrp="1"/>
          </p:cNvSpPr>
          <p:nvPr>
            <p:ph type="body" idx="1"/>
          </p:nvPr>
        </p:nvSpPr>
        <p:spPr>
          <a:xfrm>
            <a:off x="620026" y="1210094"/>
            <a:ext cx="7903948" cy="3394472"/>
          </a:xfrm>
        </p:spPr>
        <p:txBody>
          <a:bodyPr anchor="ctr">
            <a:normAutofit/>
          </a:bodyPr>
          <a:lstStyle/>
          <a:p>
            <a:r>
              <a:rPr lang="el-GR" sz="2400" dirty="0">
                <a:latin typeface="Helvetica" pitchFamily="2" charset="0"/>
                <a:cs typeface="Calibri" panose="020F0502020204030204" pitchFamily="34" charset="0"/>
              </a:rPr>
              <a:t>   </a:t>
            </a:r>
            <a:r>
              <a:rPr lang="en-GR" sz="2400">
                <a:latin typeface="Helvetica" pitchFamily="2" charset="0"/>
                <a:cs typeface="Calibri" panose="020F0502020204030204" pitchFamily="34" charset="0"/>
              </a:rPr>
              <a:t>The </a:t>
            </a:r>
            <a:r>
              <a:rPr lang="en-GR" sz="2400" dirty="0">
                <a:latin typeface="Helvetica" pitchFamily="2" charset="0"/>
                <a:cs typeface="Calibri" panose="020F0502020204030204" pitchFamily="34" charset="0"/>
              </a:rPr>
              <a:t>same procedure can be applied for vertical text.</a:t>
            </a:r>
            <a:br>
              <a:rPr lang="en-GR" sz="2400" dirty="0">
                <a:latin typeface="Helvetica" pitchFamily="2" charset="0"/>
                <a:cs typeface="Calibri" panose="020F0502020204030204" pitchFamily="34" charset="0"/>
              </a:rPr>
            </a:br>
            <a:endParaRPr lang="en-GR" sz="2400" dirty="0">
              <a:latin typeface="Helvetica" pitchFamily="2" charset="0"/>
              <a:cs typeface="Calibri" panose="020F0502020204030204" pitchFamily="34" charset="0"/>
            </a:endParaRPr>
          </a:p>
          <a:p>
            <a:r>
              <a:rPr lang="el-GR" sz="2400" dirty="0">
                <a:latin typeface="Helvetica" pitchFamily="2" charset="0"/>
                <a:cs typeface="Calibri" panose="020F0502020204030204" pitchFamily="34" charset="0"/>
              </a:rPr>
              <a:t>   </a:t>
            </a:r>
            <a:r>
              <a:rPr lang="en-GR" sz="2400">
                <a:latin typeface="Helvetica" pitchFamily="2" charset="0"/>
                <a:cs typeface="Calibri" panose="020F0502020204030204" pitchFamily="34" charset="0"/>
              </a:rPr>
              <a:t>Please </a:t>
            </a:r>
            <a:r>
              <a:rPr lang="en-GR" sz="2400" dirty="0">
                <a:latin typeface="Helvetica" pitchFamily="2" charset="0"/>
                <a:cs typeface="Calibri" panose="020F0502020204030204" pitchFamily="34" charset="0"/>
              </a:rPr>
              <a:t>refer to the respective files in </a:t>
            </a:r>
            <a:r>
              <a:rPr lang="en-GR" sz="2400">
                <a:latin typeface="Helvetica" pitchFamily="2" charset="0"/>
                <a:cs typeface="Calibri" panose="020F0502020204030204" pitchFamily="34" charset="0"/>
              </a:rPr>
              <a:t>the GitHub repository </a:t>
            </a:r>
            <a:r>
              <a:rPr lang="en-GR" sz="2400" dirty="0">
                <a:latin typeface="Helvetica" pitchFamily="2" charset="0"/>
                <a:cs typeface="Calibri" panose="020F0502020204030204" pitchFamily="34" charset="0"/>
              </a:rPr>
              <a:t>that do not contain the suffix EN/en for Japanese vertical writing.</a:t>
            </a:r>
          </a:p>
        </p:txBody>
      </p:sp>
    </p:spTree>
    <p:extLst>
      <p:ext uri="{BB962C8B-B14F-4D97-AF65-F5344CB8AC3E}">
        <p14:creationId xmlns:p14="http://schemas.microsoft.com/office/powerpoint/2010/main" val="722377366"/>
      </p:ext>
    </p:extLst>
  </p:cSld>
  <p:clrMapOvr>
    <a:masterClrMapping/>
  </p:clrMapOvr>
</p:sld>
</file>

<file path=ppt/theme/theme1.xml><?xml version="1.0" encoding="utf-8"?>
<a:theme xmlns:a="http://schemas.openxmlformats.org/drawingml/2006/main" name="GJS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1056</TotalTime>
  <Words>4844</Words>
  <Application>Microsoft Macintosh PowerPoint</Application>
  <PresentationFormat>On-screen Show (16:9)</PresentationFormat>
  <Paragraphs>511</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BIZ UDPGothic</vt:lpstr>
      <vt:lpstr>Arial</vt:lpstr>
      <vt:lpstr>Helvetica</vt:lpstr>
      <vt:lpstr>Noto Sans Symbols</vt:lpstr>
      <vt:lpstr>GJStemplate</vt:lpstr>
      <vt:lpstr>TEI Hands-on</vt:lpstr>
      <vt:lpstr>Preparing sample_poem_EN.txt</vt:lpstr>
      <vt:lpstr>Selecting the Text and Creating the Basic Structure</vt:lpstr>
      <vt:lpstr>TEI Tagging in Practice 1</vt:lpstr>
      <vt:lpstr>TEI Tagging in Practice 2</vt:lpstr>
      <vt:lpstr>Opening a Sample File</vt:lpstr>
      <vt:lpstr>TEI Tagging in Practice 3</vt:lpstr>
      <vt:lpstr>TEI Tagging in Practice 4</vt:lpstr>
      <vt:lpstr>Manual Tagging Result</vt:lpstr>
      <vt:lpstr>Creating TEI Files Easily &amp; Accurately 1</vt:lpstr>
      <vt:lpstr>Creating TEI Files Easily &amp; Accurately 2</vt:lpstr>
      <vt:lpstr>Creating TEI Files Easily &amp; Accurately 3</vt:lpstr>
      <vt:lpstr>Changing the appearance of TEI files</vt:lpstr>
      <vt:lpstr>Live Server Extension</vt:lpstr>
      <vt:lpstr>Launching the web browser</vt:lpstr>
      <vt:lpstr>Displaying the Poem 1</vt:lpstr>
      <vt:lpstr>Displaying the Poem 2</vt:lpstr>
      <vt:lpstr>Displaying the Poem 3</vt:lpstr>
      <vt:lpstr>In Conclusion</vt:lpstr>
      <vt:lpstr>Note: Vertical &amp; Horizontal Text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吉賀夏子</dc:creator>
  <cp:lastModifiedBy>VOULGARIS NIKOLAOS</cp:lastModifiedBy>
  <cp:revision>1</cp:revision>
  <dcterms:modified xsi:type="dcterms:W3CDTF">2026-03-07T14:28:08Z</dcterms:modified>
</cp:coreProperties>
</file>