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notesMasterIdLst>
    <p:notesMasterId r:id="rId21"/>
  </p:notesMasterIdLst>
  <p:sldIdLst>
    <p:sldId id="258" r:id="rId2"/>
    <p:sldId id="268" r:id="rId3"/>
    <p:sldId id="261" r:id="rId4"/>
    <p:sldId id="262" r:id="rId5"/>
    <p:sldId id="263" r:id="rId6"/>
    <p:sldId id="276" r:id="rId7"/>
    <p:sldId id="269" r:id="rId8"/>
    <p:sldId id="277" r:id="rId9"/>
    <p:sldId id="272" r:id="rId10"/>
    <p:sldId id="278" r:id="rId11"/>
    <p:sldId id="274" r:id="rId12"/>
    <p:sldId id="273" r:id="rId13"/>
    <p:sldId id="279" r:id="rId14"/>
    <p:sldId id="270" r:id="rId15"/>
    <p:sldId id="280" r:id="rId16"/>
    <p:sldId id="271" r:id="rId17"/>
    <p:sldId id="266" r:id="rId18"/>
    <p:sldId id="267" r:id="rId19"/>
    <p:sldId id="275" r:id="rId2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B13B98-9FE3-FB40-ACAD-1DAFC2D070F9}" v="158" dt="2025-07-05T06:00:27.2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25"/>
    <p:restoredTop sz="63356"/>
  </p:normalViewPr>
  <p:slideViewPr>
    <p:cSldViewPr snapToGrid="0">
      <p:cViewPr varScale="1">
        <p:scale>
          <a:sx n="78" d="100"/>
          <a:sy n="78" d="100"/>
        </p:scale>
        <p:origin x="1288" y="168"/>
      </p:cViewPr>
      <p:guideLst/>
    </p:cSldViewPr>
  </p:slideViewPr>
  <p:outlineViewPr>
    <p:cViewPr>
      <p:scale>
        <a:sx n="33" d="100"/>
        <a:sy n="33" d="100"/>
      </p:scale>
      <p:origin x="0" y="-14864"/>
    </p:cViewPr>
  </p:outlineViewPr>
  <p:notesTextViewPr>
    <p:cViewPr>
      <p:scale>
        <a:sx n="120" d="100"/>
        <a:sy n="12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kolaos Voulgaris" userId="552682f2348a3cfc" providerId="LiveId" clId="{95B13B98-9FE3-FB40-ACAD-1DAFC2D070F9}"/>
    <pc:docChg chg="undo custSel modSld">
      <pc:chgData name="Nikolaos Voulgaris" userId="552682f2348a3cfc" providerId="LiveId" clId="{95B13B98-9FE3-FB40-ACAD-1DAFC2D070F9}" dt="2025-07-23T05:32:37.066" v="4582" actId="20577"/>
      <pc:docMkLst>
        <pc:docMk/>
      </pc:docMkLst>
      <pc:sldChg chg="addSp modSp mod modNotesTx">
        <pc:chgData name="Nikolaos Voulgaris" userId="552682f2348a3cfc" providerId="LiveId" clId="{95B13B98-9FE3-FB40-ACAD-1DAFC2D070F9}" dt="2025-07-03T03:25:45.049" v="890" actId="1076"/>
        <pc:sldMkLst>
          <pc:docMk/>
          <pc:sldMk cId="2892535177" sldId="258"/>
        </pc:sldMkLst>
        <pc:spChg chg="mod">
          <ac:chgData name="Nikolaos Voulgaris" userId="552682f2348a3cfc" providerId="LiveId" clId="{95B13B98-9FE3-FB40-ACAD-1DAFC2D070F9}" dt="2025-07-01T05:53:04.199" v="303" actId="2711"/>
          <ac:spMkLst>
            <pc:docMk/>
            <pc:sldMk cId="2892535177" sldId="258"/>
            <ac:spMk id="4" creationId="{19929204-D2F8-9A12-1ED3-037EC6E53CAB}"/>
          </ac:spMkLst>
        </pc:spChg>
        <pc:picChg chg="add mod">
          <ac:chgData name="Nikolaos Voulgaris" userId="552682f2348a3cfc" providerId="LiveId" clId="{95B13B98-9FE3-FB40-ACAD-1DAFC2D070F9}" dt="2025-07-03T03:25:45.049" v="890" actId="1076"/>
          <ac:picMkLst>
            <pc:docMk/>
            <pc:sldMk cId="2892535177" sldId="258"/>
            <ac:picMk id="2" creationId="{07770AE8-F0F3-C80E-E375-288E7F7A8F1B}"/>
          </ac:picMkLst>
        </pc:picChg>
      </pc:sldChg>
      <pc:sldChg chg="addSp modSp mod modNotesTx">
        <pc:chgData name="Nikolaos Voulgaris" userId="552682f2348a3cfc" providerId="LiveId" clId="{95B13B98-9FE3-FB40-ACAD-1DAFC2D070F9}" dt="2025-07-03T05:27:51.564" v="1293" actId="207"/>
        <pc:sldMkLst>
          <pc:docMk/>
          <pc:sldMk cId="2370518758" sldId="261"/>
        </pc:sldMkLst>
        <pc:spChg chg="mod">
          <ac:chgData name="Nikolaos Voulgaris" userId="552682f2348a3cfc" providerId="LiveId" clId="{95B13B98-9FE3-FB40-ACAD-1DAFC2D070F9}" dt="2025-07-03T03:17:51.487" v="585" actId="2711"/>
          <ac:spMkLst>
            <pc:docMk/>
            <pc:sldMk cId="2370518758" sldId="261"/>
            <ac:spMk id="2" creationId="{5D699E03-BA52-E4BA-784A-723A0FFBDAF0}"/>
          </ac:spMkLst>
        </pc:spChg>
        <pc:spChg chg="mod">
          <ac:chgData name="Nikolaos Voulgaris" userId="552682f2348a3cfc" providerId="LiveId" clId="{95B13B98-9FE3-FB40-ACAD-1DAFC2D070F9}" dt="2025-07-03T05:27:51.564" v="1293" actId="207"/>
          <ac:spMkLst>
            <pc:docMk/>
            <pc:sldMk cId="2370518758" sldId="261"/>
            <ac:spMk id="3" creationId="{C3A46C0E-B23E-9A2A-A77B-CF9E75B9A362}"/>
          </ac:spMkLst>
        </pc:spChg>
        <pc:spChg chg="mod">
          <ac:chgData name="Nikolaos Voulgaris" userId="552682f2348a3cfc" providerId="LiveId" clId="{95B13B98-9FE3-FB40-ACAD-1DAFC2D070F9}" dt="2025-07-03T03:17:51.487" v="585" actId="2711"/>
          <ac:spMkLst>
            <pc:docMk/>
            <pc:sldMk cId="2370518758" sldId="261"/>
            <ac:spMk id="4" creationId="{F24024CF-B1AA-19AD-0EE1-B432447D5E1C}"/>
          </ac:spMkLst>
        </pc:spChg>
        <pc:spChg chg="mod">
          <ac:chgData name="Nikolaos Voulgaris" userId="552682f2348a3cfc" providerId="LiveId" clId="{95B13B98-9FE3-FB40-ACAD-1DAFC2D070F9}" dt="2025-07-03T03:17:51.487" v="585" actId="2711"/>
          <ac:spMkLst>
            <pc:docMk/>
            <pc:sldMk cId="2370518758" sldId="261"/>
            <ac:spMk id="7" creationId="{3937ADF7-F866-FC43-481B-572544E0EEAB}"/>
          </ac:spMkLst>
        </pc:spChg>
        <pc:spChg chg="mod">
          <ac:chgData name="Nikolaos Voulgaris" userId="552682f2348a3cfc" providerId="LiveId" clId="{95B13B98-9FE3-FB40-ACAD-1DAFC2D070F9}" dt="2025-07-03T03:23:02.295" v="833" actId="122"/>
          <ac:spMkLst>
            <pc:docMk/>
            <pc:sldMk cId="2370518758" sldId="261"/>
            <ac:spMk id="43" creationId="{D21E32E9-CD59-2813-9962-F5E439D74B6D}"/>
          </ac:spMkLst>
        </pc:spChg>
        <pc:spChg chg="mod">
          <ac:chgData name="Nikolaos Voulgaris" userId="552682f2348a3cfc" providerId="LiveId" clId="{95B13B98-9FE3-FB40-ACAD-1DAFC2D070F9}" dt="2025-07-03T03:23:02.295" v="833" actId="122"/>
          <ac:spMkLst>
            <pc:docMk/>
            <pc:sldMk cId="2370518758" sldId="261"/>
            <ac:spMk id="46" creationId="{26BF63DF-3F2F-16F4-990C-93136EC26BED}"/>
          </ac:spMkLst>
        </pc:spChg>
        <pc:spChg chg="mod">
          <ac:chgData name="Nikolaos Voulgaris" userId="552682f2348a3cfc" providerId="LiveId" clId="{95B13B98-9FE3-FB40-ACAD-1DAFC2D070F9}" dt="2025-07-03T03:23:02.295" v="833" actId="122"/>
          <ac:spMkLst>
            <pc:docMk/>
            <pc:sldMk cId="2370518758" sldId="261"/>
            <ac:spMk id="52" creationId="{F0BC0A33-D46D-EC99-33F7-142388699F84}"/>
          </ac:spMkLst>
        </pc:spChg>
        <pc:grpChg chg="mod">
          <ac:chgData name="Nikolaos Voulgaris" userId="552682f2348a3cfc" providerId="LiveId" clId="{95B13B98-9FE3-FB40-ACAD-1DAFC2D070F9}" dt="2025-07-03T03:18:16.059" v="587" actId="1076"/>
          <ac:grpSpMkLst>
            <pc:docMk/>
            <pc:sldMk cId="2370518758" sldId="261"/>
            <ac:grpSpMk id="47" creationId="{E32B8A6C-9480-A58B-8A4F-AAEB99476774}"/>
          </ac:grpSpMkLst>
        </pc:grpChg>
        <pc:picChg chg="add mod">
          <ac:chgData name="Nikolaos Voulgaris" userId="552682f2348a3cfc" providerId="LiveId" clId="{95B13B98-9FE3-FB40-ACAD-1DAFC2D070F9}" dt="2025-07-03T03:26:33.936" v="894" actId="1076"/>
          <ac:picMkLst>
            <pc:docMk/>
            <pc:sldMk cId="2370518758" sldId="261"/>
            <ac:picMk id="5" creationId="{32BB545F-454B-C040-4714-F096A7B2C45A}"/>
          </ac:picMkLst>
        </pc:picChg>
        <pc:cxnChg chg="mod">
          <ac:chgData name="Nikolaos Voulgaris" userId="552682f2348a3cfc" providerId="LiveId" clId="{95B13B98-9FE3-FB40-ACAD-1DAFC2D070F9}" dt="2025-07-03T03:18:16.059" v="587" actId="1076"/>
          <ac:cxnSpMkLst>
            <pc:docMk/>
            <pc:sldMk cId="2370518758" sldId="261"/>
            <ac:cxnSpMk id="40" creationId="{4A6C3962-2F67-C127-68EF-F90474EF85D6}"/>
          </ac:cxnSpMkLst>
        </pc:cxnChg>
        <pc:cxnChg chg="mod">
          <ac:chgData name="Nikolaos Voulgaris" userId="552682f2348a3cfc" providerId="LiveId" clId="{95B13B98-9FE3-FB40-ACAD-1DAFC2D070F9}" dt="2025-07-03T03:18:16.059" v="587" actId="1076"/>
          <ac:cxnSpMkLst>
            <pc:docMk/>
            <pc:sldMk cId="2370518758" sldId="261"/>
            <ac:cxnSpMk id="50" creationId="{A2F03B0B-01E4-5737-0F93-276FEB6F48FF}"/>
          </ac:cxnSpMkLst>
        </pc:cxnChg>
      </pc:sldChg>
      <pc:sldChg chg="addSp modSp mod modNotesTx">
        <pc:chgData name="Nikolaos Voulgaris" userId="552682f2348a3cfc" providerId="LiveId" clId="{95B13B98-9FE3-FB40-ACAD-1DAFC2D070F9}" dt="2025-07-23T05:09:18.239" v="4485" actId="207"/>
        <pc:sldMkLst>
          <pc:docMk/>
          <pc:sldMk cId="2037384131" sldId="262"/>
        </pc:sldMkLst>
        <pc:spChg chg="mod">
          <ac:chgData name="Nikolaos Voulgaris" userId="552682f2348a3cfc" providerId="LiveId" clId="{95B13B98-9FE3-FB40-ACAD-1DAFC2D070F9}" dt="2025-07-03T03:25:06.384" v="886" actId="2711"/>
          <ac:spMkLst>
            <pc:docMk/>
            <pc:sldMk cId="2037384131" sldId="262"/>
            <ac:spMk id="2" creationId="{FE5F0ABF-A625-D85F-05ED-7981B1F8B27C}"/>
          </ac:spMkLst>
        </pc:spChg>
        <pc:spChg chg="mod">
          <ac:chgData name="Nikolaos Voulgaris" userId="552682f2348a3cfc" providerId="LiveId" clId="{95B13B98-9FE3-FB40-ACAD-1DAFC2D070F9}" dt="2025-07-23T05:09:18.239" v="4485" actId="207"/>
          <ac:spMkLst>
            <pc:docMk/>
            <pc:sldMk cId="2037384131" sldId="262"/>
            <ac:spMk id="3" creationId="{A9F4CFFC-EB14-C14D-9663-087BB5031149}"/>
          </ac:spMkLst>
        </pc:spChg>
        <pc:picChg chg="add mod">
          <ac:chgData name="Nikolaos Voulgaris" userId="552682f2348a3cfc" providerId="LiveId" clId="{95B13B98-9FE3-FB40-ACAD-1DAFC2D070F9}" dt="2025-07-03T03:26:38.434" v="895"/>
          <ac:picMkLst>
            <pc:docMk/>
            <pc:sldMk cId="2037384131" sldId="262"/>
            <ac:picMk id="4" creationId="{83B00252-D3B7-D3C2-3463-D15B53273D4D}"/>
          </ac:picMkLst>
        </pc:picChg>
      </pc:sldChg>
      <pc:sldChg chg="addSp modSp mod modNotesTx">
        <pc:chgData name="Nikolaos Voulgaris" userId="552682f2348a3cfc" providerId="LiveId" clId="{95B13B98-9FE3-FB40-ACAD-1DAFC2D070F9}" dt="2025-07-23T05:10:16.233" v="4489" actId="20577"/>
        <pc:sldMkLst>
          <pc:docMk/>
          <pc:sldMk cId="3259425758" sldId="263"/>
        </pc:sldMkLst>
        <pc:spChg chg="mod">
          <ac:chgData name="Nikolaos Voulgaris" userId="552682f2348a3cfc" providerId="LiveId" clId="{95B13B98-9FE3-FB40-ACAD-1DAFC2D070F9}" dt="2025-07-03T03:56:48.187" v="1220" actId="2711"/>
          <ac:spMkLst>
            <pc:docMk/>
            <pc:sldMk cId="3259425758" sldId="263"/>
            <ac:spMk id="2" creationId="{61285F61-59A7-B6EC-2043-B8E2BC81FC63}"/>
          </ac:spMkLst>
        </pc:spChg>
        <pc:spChg chg="mod">
          <ac:chgData name="Nikolaos Voulgaris" userId="552682f2348a3cfc" providerId="LiveId" clId="{95B13B98-9FE3-FB40-ACAD-1DAFC2D070F9}" dt="2025-07-23T05:10:16.233" v="4489" actId="20577"/>
          <ac:spMkLst>
            <pc:docMk/>
            <pc:sldMk cId="3259425758" sldId="263"/>
            <ac:spMk id="3" creationId="{99D58D29-42FE-4D71-E167-5BD89678966E}"/>
          </ac:spMkLst>
        </pc:spChg>
        <pc:picChg chg="add mod">
          <ac:chgData name="Nikolaos Voulgaris" userId="552682f2348a3cfc" providerId="LiveId" clId="{95B13B98-9FE3-FB40-ACAD-1DAFC2D070F9}" dt="2025-07-03T03:56:48.187" v="1220" actId="2711"/>
          <ac:picMkLst>
            <pc:docMk/>
            <pc:sldMk cId="3259425758" sldId="263"/>
            <ac:picMk id="4" creationId="{FEF45E29-D513-09BC-B404-E8E0CC634AC3}"/>
          </ac:picMkLst>
        </pc:picChg>
      </pc:sldChg>
      <pc:sldChg chg="addSp modSp mod modNotesTx">
        <pc:chgData name="Nikolaos Voulgaris" userId="552682f2348a3cfc" providerId="LiveId" clId="{95B13B98-9FE3-FB40-ACAD-1DAFC2D070F9}" dt="2025-07-23T05:31:41.599" v="4566" actId="20577"/>
        <pc:sldMkLst>
          <pc:docMk/>
          <pc:sldMk cId="1498170701" sldId="266"/>
        </pc:sldMkLst>
        <pc:spChg chg="mod">
          <ac:chgData name="Nikolaos Voulgaris" userId="552682f2348a3cfc" providerId="LiveId" clId="{95B13B98-9FE3-FB40-ACAD-1DAFC2D070F9}" dt="2025-07-05T05:47:41.636" v="4168" actId="20577"/>
          <ac:spMkLst>
            <pc:docMk/>
            <pc:sldMk cId="1498170701" sldId="266"/>
            <ac:spMk id="2" creationId="{11FD2A3A-4B48-BB1F-8BC3-3F68203AD726}"/>
          </ac:spMkLst>
        </pc:spChg>
        <pc:spChg chg="mod">
          <ac:chgData name="Nikolaos Voulgaris" userId="552682f2348a3cfc" providerId="LiveId" clId="{95B13B98-9FE3-FB40-ACAD-1DAFC2D070F9}" dt="2025-07-23T05:31:10.174" v="4563" actId="207"/>
          <ac:spMkLst>
            <pc:docMk/>
            <pc:sldMk cId="1498170701" sldId="266"/>
            <ac:spMk id="3" creationId="{0C69B427-61EB-8DA8-E586-0D00020B9DD2}"/>
          </ac:spMkLst>
        </pc:spChg>
        <pc:picChg chg="add mod">
          <ac:chgData name="Nikolaos Voulgaris" userId="552682f2348a3cfc" providerId="LiveId" clId="{95B13B98-9FE3-FB40-ACAD-1DAFC2D070F9}" dt="2025-07-05T05:41:53.968" v="3932" actId="2711"/>
          <ac:picMkLst>
            <pc:docMk/>
            <pc:sldMk cId="1498170701" sldId="266"/>
            <ac:picMk id="4" creationId="{2A43E938-458E-9294-0282-DE3951AE7B91}"/>
          </ac:picMkLst>
        </pc:picChg>
      </pc:sldChg>
      <pc:sldChg chg="addSp delSp modSp mod modNotesTx">
        <pc:chgData name="Nikolaos Voulgaris" userId="552682f2348a3cfc" providerId="LiveId" clId="{95B13B98-9FE3-FB40-ACAD-1DAFC2D070F9}" dt="2025-07-23T05:32:37.066" v="4582" actId="20577"/>
        <pc:sldMkLst>
          <pc:docMk/>
          <pc:sldMk cId="1974390975" sldId="267"/>
        </pc:sldMkLst>
        <pc:spChg chg="mod">
          <ac:chgData name="Nikolaos Voulgaris" userId="552682f2348a3cfc" providerId="LiveId" clId="{95B13B98-9FE3-FB40-ACAD-1DAFC2D070F9}" dt="2025-07-05T05:54:30.139" v="4312" actId="20577"/>
          <ac:spMkLst>
            <pc:docMk/>
            <pc:sldMk cId="1974390975" sldId="267"/>
            <ac:spMk id="3" creationId="{0C69B427-61EB-8DA8-E586-0D00020B9DD2}"/>
          </ac:spMkLst>
        </pc:spChg>
        <pc:spChg chg="add mod">
          <ac:chgData name="Nikolaos Voulgaris" userId="552682f2348a3cfc" providerId="LiveId" clId="{95B13B98-9FE3-FB40-ACAD-1DAFC2D070F9}" dt="2025-07-05T05:49:04.043" v="4193" actId="2711"/>
          <ac:spMkLst>
            <pc:docMk/>
            <pc:sldMk cId="1974390975" sldId="267"/>
            <ac:spMk id="9" creationId="{72B0504C-BDD1-3174-C5F2-5705FE85BA85}"/>
          </ac:spMkLst>
        </pc:spChg>
        <pc:picChg chg="add mod">
          <ac:chgData name="Nikolaos Voulgaris" userId="552682f2348a3cfc" providerId="LiveId" clId="{95B13B98-9FE3-FB40-ACAD-1DAFC2D070F9}" dt="2025-07-05T05:49:04.043" v="4193" actId="2711"/>
          <ac:picMkLst>
            <pc:docMk/>
            <pc:sldMk cId="1974390975" sldId="267"/>
            <ac:picMk id="4" creationId="{F59AE25C-955F-E79C-0E80-DC1346D5418C}"/>
          </ac:picMkLst>
        </pc:picChg>
      </pc:sldChg>
      <pc:sldChg chg="addSp modSp mod modNotesTx">
        <pc:chgData name="Nikolaos Voulgaris" userId="552682f2348a3cfc" providerId="LiveId" clId="{95B13B98-9FE3-FB40-ACAD-1DAFC2D070F9}" dt="2025-07-03T03:25:54.736" v="892" actId="1076"/>
        <pc:sldMkLst>
          <pc:docMk/>
          <pc:sldMk cId="3536030833" sldId="268"/>
        </pc:sldMkLst>
        <pc:spChg chg="mod">
          <ac:chgData name="Nikolaos Voulgaris" userId="552682f2348a3cfc" providerId="LiveId" clId="{95B13B98-9FE3-FB40-ACAD-1DAFC2D070F9}" dt="2025-07-01T05:46:15.785" v="118" actId="2711"/>
          <ac:spMkLst>
            <pc:docMk/>
            <pc:sldMk cId="3536030833" sldId="268"/>
            <ac:spMk id="2" creationId="{5D699E03-BA52-E4BA-784A-723A0FFBDAF0}"/>
          </ac:spMkLst>
        </pc:spChg>
        <pc:spChg chg="mod">
          <ac:chgData name="Nikolaos Voulgaris" userId="552682f2348a3cfc" providerId="LiveId" clId="{95B13B98-9FE3-FB40-ACAD-1DAFC2D070F9}" dt="2025-07-01T05:52:53.744" v="302" actId="27636"/>
          <ac:spMkLst>
            <pc:docMk/>
            <pc:sldMk cId="3536030833" sldId="268"/>
            <ac:spMk id="3" creationId="{C3A46C0E-B23E-9A2A-A77B-CF9E75B9A362}"/>
          </ac:spMkLst>
        </pc:spChg>
        <pc:picChg chg="add mod">
          <ac:chgData name="Nikolaos Voulgaris" userId="552682f2348a3cfc" providerId="LiveId" clId="{95B13B98-9FE3-FB40-ACAD-1DAFC2D070F9}" dt="2025-07-03T03:25:54.736" v="892" actId="1076"/>
          <ac:picMkLst>
            <pc:docMk/>
            <pc:sldMk cId="3536030833" sldId="268"/>
            <ac:picMk id="4" creationId="{036BE70D-25D8-BD00-64CA-EB19224D6E99}"/>
          </ac:picMkLst>
        </pc:picChg>
      </pc:sldChg>
      <pc:sldChg chg="addSp modSp mod modNotesTx">
        <pc:chgData name="Nikolaos Voulgaris" userId="552682f2348a3cfc" providerId="LiveId" clId="{95B13B98-9FE3-FB40-ACAD-1DAFC2D070F9}" dt="2025-07-05T05:30:34.175" v="3670" actId="20577"/>
        <pc:sldMkLst>
          <pc:docMk/>
          <pc:sldMk cId="1305309743" sldId="269"/>
        </pc:sldMkLst>
        <pc:spChg chg="mod">
          <ac:chgData name="Nikolaos Voulgaris" userId="552682f2348a3cfc" providerId="LiveId" clId="{95B13B98-9FE3-FB40-ACAD-1DAFC2D070F9}" dt="2025-07-03T05:55:25.300" v="1515" actId="2711"/>
          <ac:spMkLst>
            <pc:docMk/>
            <pc:sldMk cId="1305309743" sldId="269"/>
            <ac:spMk id="2" creationId="{8DF7B772-4FE0-0E24-C473-B9DC92A2DE0A}"/>
          </ac:spMkLst>
        </pc:spChg>
        <pc:spChg chg="mod">
          <ac:chgData name="Nikolaos Voulgaris" userId="552682f2348a3cfc" providerId="LiveId" clId="{95B13B98-9FE3-FB40-ACAD-1DAFC2D070F9}" dt="2025-07-05T05:30:34.175" v="3670" actId="20577"/>
          <ac:spMkLst>
            <pc:docMk/>
            <pc:sldMk cId="1305309743" sldId="269"/>
            <ac:spMk id="3" creationId="{CBE75F8B-8335-CE78-83E9-EBC623A16E28}"/>
          </ac:spMkLst>
        </pc:spChg>
        <pc:picChg chg="add mod">
          <ac:chgData name="Nikolaos Voulgaris" userId="552682f2348a3cfc" providerId="LiveId" clId="{95B13B98-9FE3-FB40-ACAD-1DAFC2D070F9}" dt="2025-07-03T05:55:25.300" v="1515" actId="2711"/>
          <ac:picMkLst>
            <pc:docMk/>
            <pc:sldMk cId="1305309743" sldId="269"/>
            <ac:picMk id="4" creationId="{2482CC87-E183-2F99-0CBD-B4258BB57303}"/>
          </ac:picMkLst>
        </pc:picChg>
        <pc:picChg chg="mod">
          <ac:chgData name="Nikolaos Voulgaris" userId="552682f2348a3cfc" providerId="LiveId" clId="{95B13B98-9FE3-FB40-ACAD-1DAFC2D070F9}" dt="2025-07-03T05:55:25.300" v="1515" actId="2711"/>
          <ac:picMkLst>
            <pc:docMk/>
            <pc:sldMk cId="1305309743" sldId="269"/>
            <ac:picMk id="7" creationId="{822E90BB-F2BE-58E1-380E-2A0488058D71}"/>
          </ac:picMkLst>
        </pc:picChg>
      </pc:sldChg>
      <pc:sldChg chg="addSp delSp modSp mod modNotesTx">
        <pc:chgData name="Nikolaos Voulgaris" userId="552682f2348a3cfc" providerId="LiveId" clId="{95B13B98-9FE3-FB40-ACAD-1DAFC2D070F9}" dt="2025-07-05T05:31:15.606" v="3671" actId="20577"/>
        <pc:sldMkLst>
          <pc:docMk/>
          <pc:sldMk cId="1530648416" sldId="270"/>
        </pc:sldMkLst>
        <pc:spChg chg="mod">
          <ac:chgData name="Nikolaos Voulgaris" userId="552682f2348a3cfc" providerId="LiveId" clId="{95B13B98-9FE3-FB40-ACAD-1DAFC2D070F9}" dt="2025-07-05T04:48:39.232" v="3322" actId="1076"/>
          <ac:spMkLst>
            <pc:docMk/>
            <pc:sldMk cId="1530648416" sldId="270"/>
            <ac:spMk id="2" creationId="{695B8216-8B3C-B9DC-8AD0-92A1E43CE9A8}"/>
          </ac:spMkLst>
        </pc:spChg>
        <pc:spChg chg="mod">
          <ac:chgData name="Nikolaos Voulgaris" userId="552682f2348a3cfc" providerId="LiveId" clId="{95B13B98-9FE3-FB40-ACAD-1DAFC2D070F9}" dt="2025-07-05T05:31:15.606" v="3671" actId="20577"/>
          <ac:spMkLst>
            <pc:docMk/>
            <pc:sldMk cId="1530648416" sldId="270"/>
            <ac:spMk id="3" creationId="{0744D1CB-2AC3-A13A-6B27-7115CCE0C504}"/>
          </ac:spMkLst>
        </pc:spChg>
        <pc:picChg chg="add mod">
          <ac:chgData name="Nikolaos Voulgaris" userId="552682f2348a3cfc" providerId="LiveId" clId="{95B13B98-9FE3-FB40-ACAD-1DAFC2D070F9}" dt="2025-07-05T04:55:46.670" v="3445"/>
          <ac:picMkLst>
            <pc:docMk/>
            <pc:sldMk cId="1530648416" sldId="270"/>
            <ac:picMk id="5" creationId="{6DE4CE49-5C27-F9DD-EFF3-F19C89793C4B}"/>
          </ac:picMkLst>
        </pc:picChg>
      </pc:sldChg>
      <pc:sldChg chg="addSp delSp modSp mod modNotesTx">
        <pc:chgData name="Nikolaos Voulgaris" userId="552682f2348a3cfc" providerId="LiveId" clId="{95B13B98-9FE3-FB40-ACAD-1DAFC2D070F9}" dt="2025-07-23T05:30:51.368" v="4561" actId="20577"/>
        <pc:sldMkLst>
          <pc:docMk/>
          <pc:sldMk cId="142238268" sldId="271"/>
        </pc:sldMkLst>
        <pc:spChg chg="mod">
          <ac:chgData name="Nikolaos Voulgaris" userId="552682f2348a3cfc" providerId="LiveId" clId="{95B13B98-9FE3-FB40-ACAD-1DAFC2D070F9}" dt="2025-07-05T05:37:57.495" v="3872" actId="2711"/>
          <ac:spMkLst>
            <pc:docMk/>
            <pc:sldMk cId="142238268" sldId="271"/>
            <ac:spMk id="2" creationId="{A2295006-65F5-A229-E389-6B07CADC5DB7}"/>
          </ac:spMkLst>
        </pc:spChg>
        <pc:spChg chg="mod">
          <ac:chgData name="Nikolaos Voulgaris" userId="552682f2348a3cfc" providerId="LiveId" clId="{95B13B98-9FE3-FB40-ACAD-1DAFC2D070F9}" dt="2025-07-05T05:40:32.178" v="3908" actId="14100"/>
          <ac:spMkLst>
            <pc:docMk/>
            <pc:sldMk cId="142238268" sldId="271"/>
            <ac:spMk id="3" creationId="{A8706CD8-DC68-E96A-F925-85EFB989920D}"/>
          </ac:spMkLst>
        </pc:spChg>
        <pc:picChg chg="add mod modCrop">
          <ac:chgData name="Nikolaos Voulgaris" userId="552682f2348a3cfc" providerId="LiveId" clId="{95B13B98-9FE3-FB40-ACAD-1DAFC2D070F9}" dt="2025-07-05T05:40:40.120" v="3909" actId="1076"/>
          <ac:picMkLst>
            <pc:docMk/>
            <pc:sldMk cId="142238268" sldId="271"/>
            <ac:picMk id="5" creationId="{52E4C6C8-6501-E006-5D41-DDD91DFC1E4D}"/>
          </ac:picMkLst>
        </pc:picChg>
        <pc:picChg chg="add mod">
          <ac:chgData name="Nikolaos Voulgaris" userId="552682f2348a3cfc" providerId="LiveId" clId="{95B13B98-9FE3-FB40-ACAD-1DAFC2D070F9}" dt="2025-07-05T05:37:57.495" v="3872" actId="2711"/>
          <ac:picMkLst>
            <pc:docMk/>
            <pc:sldMk cId="142238268" sldId="271"/>
            <ac:picMk id="6" creationId="{903A0097-7FBE-AB92-6F7D-22DCAA172801}"/>
          </ac:picMkLst>
        </pc:picChg>
      </pc:sldChg>
      <pc:sldChg chg="addSp modSp mod modNotesTx">
        <pc:chgData name="Nikolaos Voulgaris" userId="552682f2348a3cfc" providerId="LiveId" clId="{95B13B98-9FE3-FB40-ACAD-1DAFC2D070F9}" dt="2025-07-04T05:28:15.634" v="1812" actId="20577"/>
        <pc:sldMkLst>
          <pc:docMk/>
          <pc:sldMk cId="2557565708" sldId="272"/>
        </pc:sldMkLst>
        <pc:spChg chg="mod">
          <ac:chgData name="Nikolaos Voulgaris" userId="552682f2348a3cfc" providerId="LiveId" clId="{95B13B98-9FE3-FB40-ACAD-1DAFC2D070F9}" dt="2025-07-04T05:26:35.772" v="1757" actId="27636"/>
          <ac:spMkLst>
            <pc:docMk/>
            <pc:sldMk cId="2557565708" sldId="272"/>
            <ac:spMk id="2" creationId="{12BB3014-262D-2574-CB5A-B576352BC892}"/>
          </ac:spMkLst>
        </pc:spChg>
        <pc:spChg chg="mod">
          <ac:chgData name="Nikolaos Voulgaris" userId="552682f2348a3cfc" providerId="LiveId" clId="{95B13B98-9FE3-FB40-ACAD-1DAFC2D070F9}" dt="2025-07-04T05:28:15.634" v="1812" actId="20577"/>
          <ac:spMkLst>
            <pc:docMk/>
            <pc:sldMk cId="2557565708" sldId="272"/>
            <ac:spMk id="3" creationId="{DE895F79-0FC5-831F-D484-89171098F469}"/>
          </ac:spMkLst>
        </pc:spChg>
        <pc:picChg chg="add mod">
          <ac:chgData name="Nikolaos Voulgaris" userId="552682f2348a3cfc" providerId="LiveId" clId="{95B13B98-9FE3-FB40-ACAD-1DAFC2D070F9}" dt="2025-07-04T05:26:35.772" v="1757" actId="27636"/>
          <ac:picMkLst>
            <pc:docMk/>
            <pc:sldMk cId="2557565708" sldId="272"/>
            <ac:picMk id="4" creationId="{9859634E-C38F-4B39-BD2D-00C1CE106049}"/>
          </ac:picMkLst>
        </pc:picChg>
      </pc:sldChg>
      <pc:sldChg chg="addSp modSp mod modNotesTx">
        <pc:chgData name="Nikolaos Voulgaris" userId="552682f2348a3cfc" providerId="LiveId" clId="{95B13B98-9FE3-FB40-ACAD-1DAFC2D070F9}" dt="2025-07-23T05:26:15.587" v="4527" actId="20577"/>
        <pc:sldMkLst>
          <pc:docMk/>
          <pc:sldMk cId="1987952984" sldId="273"/>
        </pc:sldMkLst>
        <pc:spChg chg="mod">
          <ac:chgData name="Nikolaos Voulgaris" userId="552682f2348a3cfc" providerId="LiveId" clId="{95B13B98-9FE3-FB40-ACAD-1DAFC2D070F9}" dt="2025-07-05T04:46:22.106" v="3243" actId="2711"/>
          <ac:spMkLst>
            <pc:docMk/>
            <pc:sldMk cId="1987952984" sldId="273"/>
            <ac:spMk id="2" creationId="{141B7AD1-1A8C-02C4-4AFD-473F5DAD2111}"/>
          </ac:spMkLst>
        </pc:spChg>
        <pc:spChg chg="mod">
          <ac:chgData name="Nikolaos Voulgaris" userId="552682f2348a3cfc" providerId="LiveId" clId="{95B13B98-9FE3-FB40-ACAD-1DAFC2D070F9}" dt="2025-07-05T04:46:22.106" v="3243" actId="2711"/>
          <ac:spMkLst>
            <pc:docMk/>
            <pc:sldMk cId="1987952984" sldId="273"/>
            <ac:spMk id="3" creationId="{25F6A653-C787-77B3-9825-EB6ADCFA940B}"/>
          </ac:spMkLst>
        </pc:spChg>
        <pc:spChg chg="mod">
          <ac:chgData name="Nikolaos Voulgaris" userId="552682f2348a3cfc" providerId="LiveId" clId="{95B13B98-9FE3-FB40-ACAD-1DAFC2D070F9}" dt="2025-07-05T04:46:22.106" v="3243" actId="2711"/>
          <ac:spMkLst>
            <pc:docMk/>
            <pc:sldMk cId="1987952984" sldId="273"/>
            <ac:spMk id="4" creationId="{80F910C6-7BFF-00C0-0CB2-A5CB3AC10542}"/>
          </ac:spMkLst>
        </pc:spChg>
        <pc:picChg chg="mod">
          <ac:chgData name="Nikolaos Voulgaris" userId="552682f2348a3cfc" providerId="LiveId" clId="{95B13B98-9FE3-FB40-ACAD-1DAFC2D070F9}" dt="2025-07-05T04:46:22.106" v="3243" actId="2711"/>
          <ac:picMkLst>
            <pc:docMk/>
            <pc:sldMk cId="1987952984" sldId="273"/>
            <ac:picMk id="5" creationId="{3CC38BAD-1DED-E79E-E89B-B73B41C86D95}"/>
          </ac:picMkLst>
        </pc:picChg>
        <pc:picChg chg="mod">
          <ac:chgData name="Nikolaos Voulgaris" userId="552682f2348a3cfc" providerId="LiveId" clId="{95B13B98-9FE3-FB40-ACAD-1DAFC2D070F9}" dt="2025-07-05T04:46:22.106" v="3243" actId="2711"/>
          <ac:picMkLst>
            <pc:docMk/>
            <pc:sldMk cId="1987952984" sldId="273"/>
            <ac:picMk id="6" creationId="{6689D0ED-13E2-E9C0-6EAC-4BA705C59AC7}"/>
          </ac:picMkLst>
        </pc:picChg>
        <pc:picChg chg="mod">
          <ac:chgData name="Nikolaos Voulgaris" userId="552682f2348a3cfc" providerId="LiveId" clId="{95B13B98-9FE3-FB40-ACAD-1DAFC2D070F9}" dt="2025-07-05T04:46:22.106" v="3243" actId="2711"/>
          <ac:picMkLst>
            <pc:docMk/>
            <pc:sldMk cId="1987952984" sldId="273"/>
            <ac:picMk id="7" creationId="{A31C29CD-B3B5-E735-CC80-5DAF3C092364}"/>
          </ac:picMkLst>
        </pc:picChg>
        <pc:picChg chg="add mod">
          <ac:chgData name="Nikolaos Voulgaris" userId="552682f2348a3cfc" providerId="LiveId" clId="{95B13B98-9FE3-FB40-ACAD-1DAFC2D070F9}" dt="2025-07-05T04:46:22.106" v="3243" actId="2711"/>
          <ac:picMkLst>
            <pc:docMk/>
            <pc:sldMk cId="1987952984" sldId="273"/>
            <ac:picMk id="8" creationId="{22EF4D2E-3CB6-C470-3047-212711AEF37B}"/>
          </ac:picMkLst>
        </pc:picChg>
      </pc:sldChg>
      <pc:sldChg chg="addSp delSp modSp mod modNotesTx">
        <pc:chgData name="Nikolaos Voulgaris" userId="552682f2348a3cfc" providerId="LiveId" clId="{95B13B98-9FE3-FB40-ACAD-1DAFC2D070F9}" dt="2025-07-23T05:25:35.234" v="4526" actId="20577"/>
        <pc:sldMkLst>
          <pc:docMk/>
          <pc:sldMk cId="2151608269" sldId="274"/>
        </pc:sldMkLst>
        <pc:spChg chg="add mod">
          <ac:chgData name="Nikolaos Voulgaris" userId="552682f2348a3cfc" providerId="LiveId" clId="{95B13B98-9FE3-FB40-ACAD-1DAFC2D070F9}" dt="2025-07-04T06:32:53.314" v="2105"/>
          <ac:spMkLst>
            <pc:docMk/>
            <pc:sldMk cId="2151608269" sldId="274"/>
            <ac:spMk id="9" creationId="{29F96CA7-7372-F657-2F29-BD3688CD92ED}"/>
          </ac:spMkLst>
        </pc:spChg>
        <pc:spChg chg="add mod">
          <ac:chgData name="Nikolaos Voulgaris" userId="552682f2348a3cfc" providerId="LiveId" clId="{95B13B98-9FE3-FB40-ACAD-1DAFC2D070F9}" dt="2025-07-04T06:32:53.314" v="2105"/>
          <ac:spMkLst>
            <pc:docMk/>
            <pc:sldMk cId="2151608269" sldId="274"/>
            <ac:spMk id="10" creationId="{98E4A521-4146-F04E-FB2A-D4D3D6FBBE49}"/>
          </ac:spMkLst>
        </pc:spChg>
        <pc:picChg chg="add mod">
          <ac:chgData name="Nikolaos Voulgaris" userId="552682f2348a3cfc" providerId="LiveId" clId="{95B13B98-9FE3-FB40-ACAD-1DAFC2D070F9}" dt="2025-07-03T03:26:53.034" v="902"/>
          <ac:picMkLst>
            <pc:docMk/>
            <pc:sldMk cId="2151608269" sldId="274"/>
            <ac:picMk id="4" creationId="{1C888CE9-FD58-F6A6-F01B-25E3FE5CEAF6}"/>
          </ac:picMkLst>
        </pc:picChg>
      </pc:sldChg>
      <pc:sldChg chg="addSp modSp mod modNotesTx">
        <pc:chgData name="Nikolaos Voulgaris" userId="552682f2348a3cfc" providerId="LiveId" clId="{95B13B98-9FE3-FB40-ACAD-1DAFC2D070F9}" dt="2025-07-05T06:01:17.665" v="4472" actId="20577"/>
        <pc:sldMkLst>
          <pc:docMk/>
          <pc:sldMk cId="1228119963" sldId="275"/>
        </pc:sldMkLst>
        <pc:spChg chg="mod">
          <ac:chgData name="Nikolaos Voulgaris" userId="552682f2348a3cfc" providerId="LiveId" clId="{95B13B98-9FE3-FB40-ACAD-1DAFC2D070F9}" dt="2025-07-05T05:56:50.281" v="4389" actId="27636"/>
          <ac:spMkLst>
            <pc:docMk/>
            <pc:sldMk cId="1228119963" sldId="275"/>
            <ac:spMk id="2" creationId="{8D0CC13A-EA56-89C7-317A-BE55B714334A}"/>
          </ac:spMkLst>
        </pc:spChg>
        <pc:spChg chg="mod">
          <ac:chgData name="Nikolaos Voulgaris" userId="552682f2348a3cfc" providerId="LiveId" clId="{95B13B98-9FE3-FB40-ACAD-1DAFC2D070F9}" dt="2025-07-05T06:01:17.665" v="4472" actId="20577"/>
          <ac:spMkLst>
            <pc:docMk/>
            <pc:sldMk cId="1228119963" sldId="275"/>
            <ac:spMk id="3" creationId="{D142ECEA-0A1F-33E0-F709-3633519B662B}"/>
          </ac:spMkLst>
        </pc:spChg>
        <pc:picChg chg="add mod">
          <ac:chgData name="Nikolaos Voulgaris" userId="552682f2348a3cfc" providerId="LiveId" clId="{95B13B98-9FE3-FB40-ACAD-1DAFC2D070F9}" dt="2025-07-05T05:56:50.281" v="4389" actId="27636"/>
          <ac:picMkLst>
            <pc:docMk/>
            <pc:sldMk cId="1228119963" sldId="275"/>
            <ac:picMk id="4" creationId="{E19C3C05-D415-6F77-C0AC-ED0360ED8F11}"/>
          </ac:picMkLst>
        </pc:picChg>
      </pc:sldChg>
      <pc:sldChg chg="addSp delSp modSp mod modNotesTx">
        <pc:chgData name="Nikolaos Voulgaris" userId="552682f2348a3cfc" providerId="LiveId" clId="{95B13B98-9FE3-FB40-ACAD-1DAFC2D070F9}" dt="2025-07-23T05:10:43.955" v="4509" actId="20577"/>
        <pc:sldMkLst>
          <pc:docMk/>
          <pc:sldMk cId="68453015" sldId="276"/>
        </pc:sldMkLst>
        <pc:spChg chg="add mod">
          <ac:chgData name="Nikolaos Voulgaris" userId="552682f2348a3cfc" providerId="LiveId" clId="{95B13B98-9FE3-FB40-ACAD-1DAFC2D070F9}" dt="2025-07-03T05:28:21.954" v="1299"/>
          <ac:spMkLst>
            <pc:docMk/>
            <pc:sldMk cId="68453015" sldId="276"/>
            <ac:spMk id="9" creationId="{5EF55763-03B6-9B9C-611F-D9A994459CE1}"/>
          </ac:spMkLst>
        </pc:spChg>
        <pc:spChg chg="add mod">
          <ac:chgData name="Nikolaos Voulgaris" userId="552682f2348a3cfc" providerId="LiveId" clId="{95B13B98-9FE3-FB40-ACAD-1DAFC2D070F9}" dt="2025-07-03T05:37:07.018" v="1372" actId="20577"/>
          <ac:spMkLst>
            <pc:docMk/>
            <pc:sldMk cId="68453015" sldId="276"/>
            <ac:spMk id="10" creationId="{DF9B2D0F-986D-D28A-2A53-A38943C9A440}"/>
          </ac:spMkLst>
        </pc:spChg>
        <pc:picChg chg="add mod">
          <ac:chgData name="Nikolaos Voulgaris" userId="552682f2348a3cfc" providerId="LiveId" clId="{95B13B98-9FE3-FB40-ACAD-1DAFC2D070F9}" dt="2025-07-03T03:26:43.518" v="897"/>
          <ac:picMkLst>
            <pc:docMk/>
            <pc:sldMk cId="68453015" sldId="276"/>
            <ac:picMk id="4" creationId="{6E91F3A8-00B4-0FB1-6BEA-9C7D873D600D}"/>
          </ac:picMkLst>
        </pc:picChg>
      </pc:sldChg>
      <pc:sldChg chg="addSp delSp modSp mod modNotesTx">
        <pc:chgData name="Nikolaos Voulgaris" userId="552682f2348a3cfc" providerId="LiveId" clId="{95B13B98-9FE3-FB40-ACAD-1DAFC2D070F9}" dt="2025-07-23T05:14:58.343" v="4525" actId="20577"/>
        <pc:sldMkLst>
          <pc:docMk/>
          <pc:sldMk cId="4036318194" sldId="277"/>
        </pc:sldMkLst>
        <pc:spChg chg="add mod">
          <ac:chgData name="Nikolaos Voulgaris" userId="552682f2348a3cfc" providerId="LiveId" clId="{95B13B98-9FE3-FB40-ACAD-1DAFC2D070F9}" dt="2025-07-03T05:59:50.577" v="1539"/>
          <ac:spMkLst>
            <pc:docMk/>
            <pc:sldMk cId="4036318194" sldId="277"/>
            <ac:spMk id="12" creationId="{389546E1-2825-395A-5EB3-8D9B5750A7BB}"/>
          </ac:spMkLst>
        </pc:spChg>
        <pc:spChg chg="add mod">
          <ac:chgData name="Nikolaos Voulgaris" userId="552682f2348a3cfc" providerId="LiveId" clId="{95B13B98-9FE3-FB40-ACAD-1DAFC2D070F9}" dt="2025-07-05T04:46:13.168" v="3242" actId="20577"/>
          <ac:spMkLst>
            <pc:docMk/>
            <pc:sldMk cId="4036318194" sldId="277"/>
            <ac:spMk id="13" creationId="{0AEFFD73-3568-4612-00F4-9BC8000C5BB0}"/>
          </ac:spMkLst>
        </pc:spChg>
        <pc:picChg chg="add mod">
          <ac:chgData name="Nikolaos Voulgaris" userId="552682f2348a3cfc" providerId="LiveId" clId="{95B13B98-9FE3-FB40-ACAD-1DAFC2D070F9}" dt="2025-07-03T03:26:48.234" v="899"/>
          <ac:picMkLst>
            <pc:docMk/>
            <pc:sldMk cId="4036318194" sldId="277"/>
            <ac:picMk id="4" creationId="{3BF51F0E-D53F-3EA7-0367-18E448D9F0D8}"/>
          </ac:picMkLst>
        </pc:picChg>
      </pc:sldChg>
      <pc:sldChg chg="addSp modSp mod modNotesTx">
        <pc:chgData name="Nikolaos Voulgaris" userId="552682f2348a3cfc" providerId="LiveId" clId="{95B13B98-9FE3-FB40-ACAD-1DAFC2D070F9}" dt="2025-07-04T06:31:20.948" v="2100" actId="20577"/>
        <pc:sldMkLst>
          <pc:docMk/>
          <pc:sldMk cId="3260063107" sldId="278"/>
        </pc:sldMkLst>
        <pc:spChg chg="mod">
          <ac:chgData name="Nikolaos Voulgaris" userId="552682f2348a3cfc" providerId="LiveId" clId="{95B13B98-9FE3-FB40-ACAD-1DAFC2D070F9}" dt="2025-07-04T05:31:04.805" v="1871" actId="27636"/>
          <ac:spMkLst>
            <pc:docMk/>
            <pc:sldMk cId="3260063107" sldId="278"/>
            <ac:spMk id="2" creationId="{8A0C4564-9468-1F03-DE03-D438394670FC}"/>
          </ac:spMkLst>
        </pc:spChg>
        <pc:spChg chg="mod">
          <ac:chgData name="Nikolaos Voulgaris" userId="552682f2348a3cfc" providerId="LiveId" clId="{95B13B98-9FE3-FB40-ACAD-1DAFC2D070F9}" dt="2025-07-04T05:33:09.533" v="1916" actId="20577"/>
          <ac:spMkLst>
            <pc:docMk/>
            <pc:sldMk cId="3260063107" sldId="278"/>
            <ac:spMk id="3" creationId="{022DB27E-BAFA-079A-D0D0-C576F20BE051}"/>
          </ac:spMkLst>
        </pc:spChg>
        <pc:picChg chg="add mod">
          <ac:chgData name="Nikolaos Voulgaris" userId="552682f2348a3cfc" providerId="LiveId" clId="{95B13B98-9FE3-FB40-ACAD-1DAFC2D070F9}" dt="2025-07-04T05:31:04.805" v="1871" actId="27636"/>
          <ac:picMkLst>
            <pc:docMk/>
            <pc:sldMk cId="3260063107" sldId="278"/>
            <ac:picMk id="4" creationId="{540EADC3-3E78-2CCE-16A1-B12367BB2204}"/>
          </ac:picMkLst>
        </pc:picChg>
      </pc:sldChg>
      <pc:sldChg chg="addSp delSp modSp mod modNotesTx">
        <pc:chgData name="Nikolaos Voulgaris" userId="552682f2348a3cfc" providerId="LiveId" clId="{95B13B98-9FE3-FB40-ACAD-1DAFC2D070F9}" dt="2025-07-05T04:46:27.759" v="3244" actId="2711"/>
        <pc:sldMkLst>
          <pc:docMk/>
          <pc:sldMk cId="4261257321" sldId="279"/>
        </pc:sldMkLst>
        <pc:spChg chg="add mod">
          <ac:chgData name="Nikolaos Voulgaris" userId="552682f2348a3cfc" providerId="LiveId" clId="{95B13B98-9FE3-FB40-ACAD-1DAFC2D070F9}" dt="2025-07-05T04:46:27.759" v="3244" actId="2711"/>
          <ac:spMkLst>
            <pc:docMk/>
            <pc:sldMk cId="4261257321" sldId="279"/>
            <ac:spMk id="13" creationId="{083C8D70-535F-CCD4-A525-DE505666F6FE}"/>
          </ac:spMkLst>
        </pc:spChg>
        <pc:spChg chg="add mod">
          <ac:chgData name="Nikolaos Voulgaris" userId="552682f2348a3cfc" providerId="LiveId" clId="{95B13B98-9FE3-FB40-ACAD-1DAFC2D070F9}" dt="2025-07-05T04:46:27.759" v="3244" actId="2711"/>
          <ac:spMkLst>
            <pc:docMk/>
            <pc:sldMk cId="4261257321" sldId="279"/>
            <ac:spMk id="14" creationId="{8F6BA2F6-CCAD-833E-0FC7-5E91E7CEAADE}"/>
          </ac:spMkLst>
        </pc:spChg>
        <pc:spChg chg="add mod">
          <ac:chgData name="Nikolaos Voulgaris" userId="552682f2348a3cfc" providerId="LiveId" clId="{95B13B98-9FE3-FB40-ACAD-1DAFC2D070F9}" dt="2025-07-05T04:46:27.759" v="3244" actId="2711"/>
          <ac:spMkLst>
            <pc:docMk/>
            <pc:sldMk cId="4261257321" sldId="279"/>
            <ac:spMk id="15" creationId="{88315045-3036-C841-7A10-F7312D5E4D91}"/>
          </ac:spMkLst>
        </pc:spChg>
        <pc:picChg chg="add mod">
          <ac:chgData name="Nikolaos Voulgaris" userId="552682f2348a3cfc" providerId="LiveId" clId="{95B13B98-9FE3-FB40-ACAD-1DAFC2D070F9}" dt="2025-07-05T04:46:27.759" v="3244" actId="2711"/>
          <ac:picMkLst>
            <pc:docMk/>
            <pc:sldMk cId="4261257321" sldId="279"/>
            <ac:picMk id="8" creationId="{69126A25-5FF4-A8FF-330E-4EFE26884DF7}"/>
          </ac:picMkLst>
        </pc:picChg>
        <pc:picChg chg="add mod">
          <ac:chgData name="Nikolaos Voulgaris" userId="552682f2348a3cfc" providerId="LiveId" clId="{95B13B98-9FE3-FB40-ACAD-1DAFC2D070F9}" dt="2025-07-05T04:46:27.759" v="3244" actId="2711"/>
          <ac:picMkLst>
            <pc:docMk/>
            <pc:sldMk cId="4261257321" sldId="279"/>
            <ac:picMk id="16" creationId="{1C5EEC31-E8F6-07E8-9195-B9B5B76D929F}"/>
          </ac:picMkLst>
        </pc:picChg>
        <pc:picChg chg="add mod">
          <ac:chgData name="Nikolaos Voulgaris" userId="552682f2348a3cfc" providerId="LiveId" clId="{95B13B98-9FE3-FB40-ACAD-1DAFC2D070F9}" dt="2025-07-05T04:46:27.759" v="3244" actId="2711"/>
          <ac:picMkLst>
            <pc:docMk/>
            <pc:sldMk cId="4261257321" sldId="279"/>
            <ac:picMk id="17" creationId="{A3194E25-75E6-4377-CB7C-4C32710220A6}"/>
          </ac:picMkLst>
        </pc:picChg>
        <pc:picChg chg="add mod">
          <ac:chgData name="Nikolaos Voulgaris" userId="552682f2348a3cfc" providerId="LiveId" clId="{95B13B98-9FE3-FB40-ACAD-1DAFC2D070F9}" dt="2025-07-05T04:46:27.759" v="3244" actId="2711"/>
          <ac:picMkLst>
            <pc:docMk/>
            <pc:sldMk cId="4261257321" sldId="279"/>
            <ac:picMk id="18" creationId="{E5660572-65E0-C805-22A3-DC7747EACCDE}"/>
          </ac:picMkLst>
        </pc:picChg>
      </pc:sldChg>
      <pc:sldChg chg="addSp delSp modSp mod modNotesTx">
        <pc:chgData name="Nikolaos Voulgaris" userId="552682f2348a3cfc" providerId="LiveId" clId="{95B13B98-9FE3-FB40-ACAD-1DAFC2D070F9}" dt="2025-07-23T05:29:16.696" v="4531" actId="20577"/>
        <pc:sldMkLst>
          <pc:docMk/>
          <pc:sldMk cId="2706040372" sldId="280"/>
        </pc:sldMkLst>
        <pc:spChg chg="add mod">
          <ac:chgData name="Nikolaos Voulgaris" userId="552682f2348a3cfc" providerId="LiveId" clId="{95B13B98-9FE3-FB40-ACAD-1DAFC2D070F9}" dt="2025-07-05T05:01:28.293" v="3546"/>
          <ac:spMkLst>
            <pc:docMk/>
            <pc:sldMk cId="2706040372" sldId="280"/>
            <ac:spMk id="7" creationId="{73E4FD3A-2DC0-7274-34F1-3FF02543C1EA}"/>
          </ac:spMkLst>
        </pc:spChg>
        <pc:spChg chg="add mod">
          <ac:chgData name="Nikolaos Voulgaris" userId="552682f2348a3cfc" providerId="LiveId" clId="{95B13B98-9FE3-FB40-ACAD-1DAFC2D070F9}" dt="2025-07-05T05:28:45.454" v="3661" actId="20577"/>
          <ac:spMkLst>
            <pc:docMk/>
            <pc:sldMk cId="2706040372" sldId="280"/>
            <ac:spMk id="8" creationId="{8F594F8E-EF28-0F49-56FA-787E13C01046}"/>
          </ac:spMkLst>
        </pc:spChg>
        <pc:picChg chg="add mod">
          <ac:chgData name="Nikolaos Voulgaris" userId="552682f2348a3cfc" providerId="LiveId" clId="{95B13B98-9FE3-FB40-ACAD-1DAFC2D070F9}" dt="2025-07-05T05:01:28.293" v="3546"/>
          <ac:picMkLst>
            <pc:docMk/>
            <pc:sldMk cId="2706040372" sldId="280"/>
            <ac:picMk id="9" creationId="{D59B9CCB-E0BF-91BC-871B-9DDB23DA9C8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B61E1D-3559-F34C-955F-AA49BF40B57A}" type="datetimeFigureOut">
              <a:t>2026/3/21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229C61-9731-C84E-BA39-BCFDBE24579F}" type="slidenum">
              <a:t>‹#›</a:t>
            </a:fld>
            <a:endParaRPr kumimoji="1" lang="ja-JP" altLang="en-US"/>
          </a:p>
        </p:txBody>
      </p:sp>
    </p:spTree>
    <p:extLst>
      <p:ext uri="{BB962C8B-B14F-4D97-AF65-F5344CB8AC3E}">
        <p14:creationId xmlns:p14="http://schemas.microsoft.com/office/powerpoint/2010/main" val="21024428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a:ea typeface="游ゴシック"/>
              </a:rPr>
              <a:t>Topic:</a:t>
            </a:r>
            <a:r>
              <a:rPr lang="en-US" altLang="ja-JP" dirty="0" err="1">
                <a:ea typeface="游ゴシック"/>
              </a:rPr>
              <a:t>Research</a:t>
            </a:r>
            <a:r>
              <a:rPr lang="en-US" altLang="ja-JP" dirty="0">
                <a:ea typeface="游ゴシック"/>
              </a:rPr>
              <a:t> Data Management</a:t>
            </a:r>
          </a:p>
          <a:p>
            <a:r>
              <a:rPr kumimoji="1" lang="en-US" altLang="ja-JP" dirty="0" err="1">
                <a:ea typeface="游ゴシック"/>
              </a:rPr>
              <a:t>Voice:Joanna</a:t>
            </a:r>
            <a:endParaRPr kumimoji="1" lang="en-US" altLang="ja-JP" dirty="0">
              <a:ea typeface="游ゴシック"/>
            </a:endParaRPr>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```text</a:t>
            </a:r>
          </a:p>
          <a:p>
            <a:r>
              <a:rPr lang="en-US" dirty="0"/>
              <a:t>In this section, we provide a more detailed explanation of the procedures for research data management.</a:t>
            </a:r>
          </a:p>
          <a:p>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a:t>
            </a:r>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```description</a:t>
            </a:r>
          </a:p>
          <a:p>
            <a:r>
              <a:rPr lang="en-US" dirty="0"/>
              <a:t>In this section, we provide a more detailed explanation of the procedures for research data management.</a:t>
            </a:r>
          </a:p>
          <a:p>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a:t>
            </a:r>
            <a:endParaRPr kumimoji="1" lang="en-US" altLang="ja-JP" dirty="0"/>
          </a:p>
        </p:txBody>
      </p:sp>
      <p:sp>
        <p:nvSpPr>
          <p:cNvPr id="4" name="スライド番号プレースホルダー 3"/>
          <p:cNvSpPr>
            <a:spLocks noGrp="1"/>
          </p:cNvSpPr>
          <p:nvPr>
            <p:ph type="sldNum" sz="quarter" idx="5"/>
          </p:nvPr>
        </p:nvSpPr>
        <p:spPr/>
        <p:txBody>
          <a:bodyPr/>
          <a:lstStyle/>
          <a:p>
            <a:fld id="{E7229C61-9731-C84E-BA39-BCFDBE24579F}" type="slidenum">
              <a:rPr lang="en-US" altLang="ja-JP"/>
              <a:t>1</a:t>
            </a:fld>
            <a:endParaRPr kumimoji="1" lang="ja-JP" altLang="en-US"/>
          </a:p>
        </p:txBody>
      </p:sp>
    </p:spTree>
    <p:extLst>
      <p:ext uri="{BB962C8B-B14F-4D97-AF65-F5344CB8AC3E}">
        <p14:creationId xmlns:p14="http://schemas.microsoft.com/office/powerpoint/2010/main" val="17228790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b="0" i="0" kern="1200" dirty="0" err="1">
                <a:solidFill>
                  <a:schemeClr val="tx1"/>
                </a:solidFill>
                <a:effectLst/>
                <a:latin typeface="+mn-lt"/>
                <a:ea typeface="游ゴシック"/>
                <a:cs typeface="+mn-cs"/>
              </a:rPr>
              <a:t>Topic:</a:t>
            </a:r>
            <a:r>
              <a:rPr lang="en-US" dirty="0" err="1"/>
              <a:t>Scope</a:t>
            </a:r>
            <a:r>
              <a:rPr lang="en-US" dirty="0"/>
              <a:t> of Disclosure for Research Output Data</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a:t>Voice:Joanna</a:t>
            </a:r>
            <a:endParaRPr kumimoji="1" lang="en-US" altLang="ja-JP" dirty="0"/>
          </a:p>
          <a:p>
            <a:pPr fontAlgn="base"/>
            <a:endParaRPr kumimoji="1" lang="en-US" altLang="ja-JP" sz="1200" b="0" i="0" kern="1200" dirty="0">
              <a:solidFill>
                <a:schemeClr val="tx1"/>
              </a:solidFill>
              <a:effectLst/>
              <a:latin typeface="+mn-lt"/>
              <a:ea typeface="游ゴシック"/>
              <a:cs typeface="+mn-cs"/>
            </a:endParaRPr>
          </a:p>
          <a:p>
            <a:pPr fontAlgn="base"/>
            <a:r>
              <a:rPr kumimoji="1" lang="en-US" altLang="ja-JP" sz="1200" b="0" i="0" kern="1200" dirty="0">
                <a:solidFill>
                  <a:schemeClr val="tx1"/>
                </a:solidFill>
                <a:effectLst/>
                <a:latin typeface="+mn-lt"/>
                <a:ea typeface="游ゴシック"/>
                <a:cs typeface="+mn-cs"/>
              </a:rPr>
              <a:t>```text</a:t>
            </a:r>
          </a:p>
          <a:p>
            <a:r>
              <a:rPr lang="en-US" dirty="0"/>
              <a:t>There is also a need to confirm whether there are any restrictions on data publication, such as due to legal or ethical requirements.</a:t>
            </a:r>
          </a:p>
          <a:p>
            <a:r>
              <a:rPr lang="en-US" dirty="0"/>
              <a:t>In that case, researchers must determine whether the data cannot be published or if it is possible to lift the publication restrictions.</a:t>
            </a:r>
          </a:p>
          <a:p>
            <a:r>
              <a:rPr lang="en-US" dirty="0"/>
              <a:t>Lifting restrictions may involve, for example, anonymizing data that contains personal information, obtaining permission from rights holders for data restricted by copyright or contracts, or postponing publication by setting an embargo period.</a:t>
            </a:r>
          </a:p>
          <a:p>
            <a:pPr rtl="0" fontAlgn="base"/>
            <a:r>
              <a:rPr kumimoji="1" lang="en-US" altLang="ja-JP" sz="1200" b="0" i="0" kern="1200" dirty="0">
                <a:solidFill>
                  <a:schemeClr val="tx1"/>
                </a:solidFill>
                <a:effectLst/>
                <a:latin typeface="+mn-lt"/>
                <a:ea typeface="+mn-ea"/>
                <a:cs typeface="+mn-cs"/>
              </a:rPr>
              <a:t>```</a:t>
            </a:r>
          </a:p>
          <a:p>
            <a:pPr rtl="0" fontAlgn="base"/>
            <a:endParaRPr kumimoji="1" lang="en-US" altLang="ja-JP" sz="1200" b="0" i="0" kern="1200" dirty="0">
              <a:solidFill>
                <a:schemeClr val="tx1"/>
              </a:solidFill>
              <a:effectLst/>
              <a:latin typeface="+mn-lt"/>
              <a:ea typeface="+mn-ea"/>
              <a:cs typeface="+mn-cs"/>
            </a:endParaRPr>
          </a:p>
          <a:p>
            <a:pPr fontAlgn="base"/>
            <a:r>
              <a:rPr kumimoji="1" lang="en-US" altLang="ja-JP" sz="1200" b="0" i="0" kern="1200" dirty="0">
                <a:solidFill>
                  <a:schemeClr val="tx1"/>
                </a:solidFill>
                <a:effectLst/>
                <a:latin typeface="+mn-lt"/>
                <a:ea typeface="游ゴシック"/>
                <a:cs typeface="+mn-cs"/>
              </a:rPr>
              <a:t>```description</a:t>
            </a:r>
          </a:p>
          <a:p>
            <a:r>
              <a:rPr lang="en-US" dirty="0"/>
              <a:t>There is also a need to confirm whether there are any restrictions on data publication, such as due to legal or ethical requirements.</a:t>
            </a:r>
          </a:p>
          <a:p>
            <a:r>
              <a:rPr lang="en-US" dirty="0"/>
              <a:t>In that case, researchers must determine whether the data cannot be published or if it is possible to lift the publication restrictions.</a:t>
            </a:r>
          </a:p>
          <a:p>
            <a:r>
              <a:rPr lang="en-US" dirty="0"/>
              <a:t>Lifting restrictions may involve, for example, anonymizing data that contains personal information, obtaining permission from rights holders for data restricted by copyright or contracts, or postponing publication by setting an embargo period.</a:t>
            </a:r>
          </a:p>
          <a:p>
            <a:r>
              <a:rPr kumimoji="1" lang="en-US" altLang="ja-JP" sz="1200" b="0" i="0" kern="1200" dirty="0">
                <a:solidFill>
                  <a:schemeClr val="tx1"/>
                </a:solidFill>
                <a:effectLst/>
                <a:latin typeface="+mn-lt"/>
                <a:ea typeface="+mn-ea"/>
                <a:cs typeface="+mn-cs"/>
              </a:rPr>
              <a:t>```</a:t>
            </a:r>
          </a:p>
          <a:p>
            <a:pPr rtl="0" fontAlgn="base"/>
            <a:endParaRPr kumimoji="1" lang="ja-JP" altLang="en-US" sz="1200" b="0" i="0" kern="1200">
              <a:solidFill>
                <a:schemeClr val="tx1"/>
              </a:solidFill>
              <a:effectLst/>
              <a:latin typeface="+mn-lt"/>
              <a:ea typeface="+mn-ea"/>
              <a:cs typeface="+mn-cs"/>
            </a:endParaRPr>
          </a:p>
          <a:p>
            <a:endParaRPr kumimoji="1" lang="ja-JP" altLang="en-US"/>
          </a:p>
        </p:txBody>
      </p:sp>
      <p:sp>
        <p:nvSpPr>
          <p:cNvPr id="4" name="スライド番号プレースホルダー 3"/>
          <p:cNvSpPr>
            <a:spLocks noGrp="1"/>
          </p:cNvSpPr>
          <p:nvPr>
            <p:ph type="sldNum" sz="quarter" idx="5"/>
          </p:nvPr>
        </p:nvSpPr>
        <p:spPr/>
        <p:txBody>
          <a:bodyPr/>
          <a:lstStyle/>
          <a:p>
            <a:fld id="{E7229C61-9731-C84E-BA39-BCFDBE24579F}" type="slidenum">
              <a:rPr lang="en-US" altLang="ja-JP"/>
              <a:t>10</a:t>
            </a:fld>
            <a:endParaRPr kumimoji="1" lang="ja-JP" altLang="en-US"/>
          </a:p>
        </p:txBody>
      </p:sp>
    </p:spTree>
    <p:extLst>
      <p:ext uri="{BB962C8B-B14F-4D97-AF65-F5344CB8AC3E}">
        <p14:creationId xmlns:p14="http://schemas.microsoft.com/office/powerpoint/2010/main" val="30559601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b="0" i="0" kern="1200" dirty="0" err="1">
                <a:solidFill>
                  <a:schemeClr val="tx1"/>
                </a:solidFill>
                <a:effectLst/>
                <a:latin typeface="+mn-lt"/>
                <a:ea typeface="游ゴシック"/>
                <a:cs typeface="+mn-cs"/>
              </a:rPr>
              <a:t>Topic:</a:t>
            </a:r>
            <a:r>
              <a:rPr lang="en-US" dirty="0" err="1"/>
              <a:t>Scope</a:t>
            </a:r>
            <a:r>
              <a:rPr lang="en-US" dirty="0"/>
              <a:t> of Disclosure for Research Output Data</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a:t>Voice:Joanna</a:t>
            </a:r>
            <a:endParaRPr kumimoji="1" lang="en-US" altLang="ja-JP" dirty="0"/>
          </a:p>
          <a:p>
            <a:pPr fontAlgn="base"/>
            <a:endParaRPr kumimoji="1" lang="en-US" altLang="ja-JP" sz="1200" b="0" i="0" kern="1200" dirty="0">
              <a:solidFill>
                <a:schemeClr val="tx1"/>
              </a:solidFill>
              <a:effectLst/>
              <a:latin typeface="+mn-lt"/>
              <a:ea typeface="游ゴシック"/>
              <a:cs typeface="+mn-cs"/>
            </a:endParaRPr>
          </a:p>
          <a:p>
            <a:pPr fontAlgn="base"/>
            <a:r>
              <a:rPr kumimoji="1" lang="en-US" altLang="ja-JP" sz="1200" b="0" i="0" kern="1200" dirty="0">
                <a:solidFill>
                  <a:schemeClr val="tx1"/>
                </a:solidFill>
                <a:effectLst/>
                <a:latin typeface="+mn-lt"/>
                <a:ea typeface="游ゴシック"/>
                <a:cs typeface="+mn-cs"/>
              </a:rPr>
              <a:t>```text</a:t>
            </a:r>
          </a:p>
          <a:p>
            <a:r>
              <a:rPr lang="en-US" dirty="0"/>
              <a:t>Next, it is important to consider the available options for where to publish your data.</a:t>
            </a:r>
          </a:p>
          <a:p>
            <a:r>
              <a:rPr lang="en-US" dirty="0"/>
              <a:t>A storage system or repository is needed for publication</a:t>
            </a:r>
            <a:r>
              <a:rPr lang="el-GR" dirty="0"/>
              <a:t>.</a:t>
            </a:r>
            <a:endParaRPr lang="en-US" dirty="0"/>
          </a:p>
          <a:p>
            <a:r>
              <a:rPr lang="en-US" dirty="0"/>
              <a:t>Repositories may include discipline-specific repositories, or those provided by your institution.</a:t>
            </a:r>
          </a:p>
          <a:p>
            <a:r>
              <a:rPr lang="en-US" dirty="0"/>
              <a:t>When selecting a repository, it’s important to check whether it meets the necessary requirements</a:t>
            </a:r>
            <a:r>
              <a:rPr lang="el-GR" dirty="0"/>
              <a:t>, </a:t>
            </a:r>
            <a:r>
              <a:rPr lang="en-US" dirty="0"/>
              <a:t>such as data format and size, retention period, access control, and metadata.</a:t>
            </a:r>
          </a:p>
          <a:p>
            <a:pPr rtl="0" fontAlgn="base"/>
            <a:r>
              <a:rPr kumimoji="1" lang="en-US" altLang="ja-JP" sz="1200" b="0" i="0" kern="1200" dirty="0">
                <a:solidFill>
                  <a:schemeClr val="tx1"/>
                </a:solidFill>
                <a:effectLst/>
                <a:latin typeface="+mn-lt"/>
                <a:ea typeface="+mn-ea"/>
                <a:cs typeface="+mn-cs"/>
              </a:rPr>
              <a:t>```</a:t>
            </a:r>
          </a:p>
          <a:p>
            <a:pPr rtl="0" fontAlgn="base"/>
            <a:endParaRPr kumimoji="1" lang="en-US" altLang="ja-JP" sz="1200" b="0" i="0" kern="1200" dirty="0">
              <a:solidFill>
                <a:schemeClr val="tx1"/>
              </a:solidFill>
              <a:effectLst/>
              <a:latin typeface="+mn-lt"/>
              <a:ea typeface="+mn-ea"/>
              <a:cs typeface="+mn-cs"/>
            </a:endParaRPr>
          </a:p>
          <a:p>
            <a:pPr fontAlgn="base"/>
            <a:r>
              <a:rPr kumimoji="1" lang="en-US" altLang="ja-JP" sz="1200" b="0" i="0" kern="1200" dirty="0">
                <a:solidFill>
                  <a:schemeClr val="tx1"/>
                </a:solidFill>
                <a:effectLst/>
                <a:latin typeface="+mn-lt"/>
                <a:ea typeface="游ゴシック"/>
                <a:cs typeface="+mn-cs"/>
              </a:rPr>
              <a:t>```description</a:t>
            </a:r>
          </a:p>
          <a:p>
            <a:r>
              <a:rPr lang="en-US" dirty="0"/>
              <a:t>Next, it is important to consider the available options for where to publish your data.</a:t>
            </a:r>
          </a:p>
          <a:p>
            <a:r>
              <a:rPr lang="en-US" dirty="0"/>
              <a:t>A storage system or repository is needed for publication</a:t>
            </a:r>
            <a:r>
              <a:rPr lang="el-GR" dirty="0"/>
              <a:t>.</a:t>
            </a:r>
            <a:endParaRPr lang="en-US" dirty="0"/>
          </a:p>
          <a:p>
            <a:r>
              <a:rPr lang="en-US" dirty="0"/>
              <a:t>Repositories may include discipline-specific repositories or those provided by your institution.</a:t>
            </a:r>
          </a:p>
          <a:p>
            <a:r>
              <a:rPr lang="en-US" dirty="0"/>
              <a:t>When selecting a repository, it’s important to check whether it meets the necessary requirements</a:t>
            </a:r>
            <a:r>
              <a:rPr lang="el-GR" dirty="0"/>
              <a:t>, </a:t>
            </a:r>
            <a:r>
              <a:rPr lang="en-US" dirty="0"/>
              <a:t>such as data format and size, retention period, access control, and metadata.</a:t>
            </a:r>
          </a:p>
          <a:p>
            <a:pPr rtl="0" fontAlgn="base"/>
            <a:r>
              <a:rPr kumimoji="1" lang="en-US" altLang="ja-JP" sz="1200" b="0" i="0" kern="1200" dirty="0">
                <a:solidFill>
                  <a:schemeClr val="tx1"/>
                </a:solidFill>
                <a:effectLst/>
                <a:latin typeface="+mn-lt"/>
                <a:ea typeface="+mn-ea"/>
                <a:cs typeface="+mn-cs"/>
              </a:rPr>
              <a:t>```</a:t>
            </a:r>
          </a:p>
          <a:p>
            <a:pPr rtl="0" fontAlgn="base"/>
            <a:endParaRPr kumimoji="1" lang="ja-JP" altLang="en-US" sz="1200" b="0" i="0" kern="1200">
              <a:solidFill>
                <a:schemeClr val="tx1"/>
              </a:solidFill>
              <a:effectLst/>
              <a:latin typeface="+mn-lt"/>
              <a:ea typeface="+mn-ea"/>
              <a:cs typeface="+mn-cs"/>
            </a:endParaRPr>
          </a:p>
          <a:p>
            <a:endParaRPr kumimoji="1" lang="ja-JP" altLang="en-US"/>
          </a:p>
        </p:txBody>
      </p:sp>
      <p:sp>
        <p:nvSpPr>
          <p:cNvPr id="4" name="スライド番号プレースホルダー 3"/>
          <p:cNvSpPr>
            <a:spLocks noGrp="1"/>
          </p:cNvSpPr>
          <p:nvPr>
            <p:ph type="sldNum" sz="quarter" idx="5"/>
          </p:nvPr>
        </p:nvSpPr>
        <p:spPr/>
        <p:txBody>
          <a:bodyPr/>
          <a:lstStyle/>
          <a:p>
            <a:fld id="{E7229C61-9731-C84E-BA39-BCFDBE24579F}" type="slidenum">
              <a:rPr lang="en-US" altLang="ja-JP"/>
              <a:t>11</a:t>
            </a:fld>
            <a:endParaRPr kumimoji="1" lang="ja-JP" altLang="en-US"/>
          </a:p>
        </p:txBody>
      </p:sp>
    </p:spTree>
    <p:extLst>
      <p:ext uri="{BB962C8B-B14F-4D97-AF65-F5344CB8AC3E}">
        <p14:creationId xmlns:p14="http://schemas.microsoft.com/office/powerpoint/2010/main" val="10384234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fontAlgn="base"/>
            <a:r>
              <a:rPr kumimoji="1" lang="en-US" altLang="ja-JP" sz="1200" b="0" i="0" kern="1200" dirty="0" err="1">
                <a:solidFill>
                  <a:schemeClr val="tx1"/>
                </a:solidFill>
                <a:effectLst/>
                <a:latin typeface="+mn-lt"/>
                <a:ea typeface="游ゴシック"/>
                <a:cs typeface="+mn-cs"/>
              </a:rPr>
              <a:t>Topic:Decide</a:t>
            </a:r>
            <a:r>
              <a:rPr kumimoji="1" lang="en-US" altLang="ja-JP" sz="1200" b="0" i="0" kern="1200" dirty="0">
                <a:solidFill>
                  <a:schemeClr val="tx1"/>
                </a:solidFill>
                <a:effectLst/>
                <a:latin typeface="+mn-lt"/>
                <a:ea typeface="游ゴシック"/>
                <a:cs typeface="+mn-cs"/>
              </a:rPr>
              <a:t> on </a:t>
            </a:r>
            <a:r>
              <a:rPr lang="en-GB" altLang="ja-JP" dirty="0"/>
              <a:t>Usage Permissions</a:t>
            </a:r>
          </a:p>
          <a:p>
            <a:pPr fontAlgn="base"/>
            <a:r>
              <a:rPr lang="en-GB" altLang="ja-JP" dirty="0" err="1"/>
              <a:t>Voice:Joanna</a:t>
            </a:r>
            <a:endParaRPr lang="en-US" altLang="ja-JP" dirty="0"/>
          </a:p>
          <a:p>
            <a:pPr fontAlgn="base"/>
            <a:endParaRPr kumimoji="1" lang="en-US" altLang="ja-JP" sz="1200" b="0" i="0" kern="1200" dirty="0">
              <a:solidFill>
                <a:schemeClr val="tx1"/>
              </a:solidFill>
              <a:effectLst/>
              <a:latin typeface="+mn-lt"/>
              <a:ea typeface="游ゴシック"/>
              <a:cs typeface="+mn-cs"/>
            </a:endParaRPr>
          </a:p>
          <a:p>
            <a:pPr fontAlgn="base"/>
            <a:r>
              <a:rPr kumimoji="1" lang="en-US" altLang="ja-JP" sz="1200" b="0" i="0" kern="1200" dirty="0">
                <a:solidFill>
                  <a:schemeClr val="tx1"/>
                </a:solidFill>
                <a:effectLst/>
                <a:latin typeface="+mn-lt"/>
                <a:ea typeface="游ゴシック"/>
                <a:cs typeface="+mn-cs"/>
              </a:rPr>
              <a:t>```text</a:t>
            </a:r>
          </a:p>
          <a:p>
            <a:pPr fontAlgn="base"/>
            <a:r>
              <a:rPr kumimoji="1" lang="en-GB" altLang="ja-JP" sz="1200" b="0" i="0" kern="1200" dirty="0">
                <a:solidFill>
                  <a:schemeClr val="tx1"/>
                </a:solidFill>
                <a:effectLst/>
                <a:latin typeface="+mn-lt"/>
                <a:ea typeface="游ゴシック"/>
                <a:cs typeface="+mn-cs"/>
              </a:rPr>
              <a:t>Lastly, it is important to define the usage permissions for your data.</a:t>
            </a:r>
            <a:endParaRPr lang="en-US" altLang="ja-JP" dirty="0">
              <a:ea typeface="游ゴシック"/>
            </a:endParaRPr>
          </a:p>
          <a:p>
            <a:r>
              <a:rPr lang="en-US" dirty="0"/>
              <a:t>When publishing data, it is important to clearly indicate the conditions under which users may use the data. </a:t>
            </a:r>
          </a:p>
          <a:p>
            <a:r>
              <a:rPr lang="en-US" dirty="0"/>
              <a:t>To specify usage permissions, there are methods such as using licenses like the Creative Commons license, or describing your own terms of use.</a:t>
            </a:r>
          </a:p>
          <a:p>
            <a:r>
              <a:rPr lang="en-US" dirty="0"/>
              <a:t>When specifying usage conditions in writing, be sure to include metadata such as the data’s source, copyright, and other relevant information.</a:t>
            </a:r>
          </a:p>
          <a:p>
            <a:r>
              <a:rPr kumimoji="1" lang="en-US" altLang="ja-JP" dirty="0"/>
              <a:t>```</a:t>
            </a:r>
          </a:p>
          <a:p>
            <a:endParaRPr kumimoji="1" lang="en-US" altLang="ja-JP" dirty="0"/>
          </a:p>
          <a:p>
            <a:pPr fontAlgn="base"/>
            <a:r>
              <a:rPr kumimoji="1" lang="en-US" altLang="ja-JP" sz="1200" b="0" i="0" kern="1200" dirty="0">
                <a:solidFill>
                  <a:schemeClr val="tx1"/>
                </a:solidFill>
                <a:effectLst/>
                <a:latin typeface="+mn-lt"/>
                <a:ea typeface="游ゴシック"/>
                <a:cs typeface="+mn-cs"/>
              </a:rPr>
              <a:t>```description</a:t>
            </a:r>
          </a:p>
          <a:p>
            <a:pPr fontAlgn="base"/>
            <a:r>
              <a:rPr kumimoji="1" lang="en-GB" altLang="ja-JP" sz="1200" b="0" i="0" kern="1200" dirty="0">
                <a:solidFill>
                  <a:schemeClr val="tx1"/>
                </a:solidFill>
                <a:effectLst/>
                <a:latin typeface="+mn-lt"/>
                <a:ea typeface="游ゴシック"/>
                <a:cs typeface="+mn-cs"/>
              </a:rPr>
              <a:t>Lastly, it is important to define the usage permissions for your data.</a:t>
            </a:r>
            <a:endParaRPr lang="en-US" altLang="ja-JP" dirty="0">
              <a:ea typeface="游ゴシック"/>
            </a:endParaRPr>
          </a:p>
          <a:p>
            <a:r>
              <a:rPr lang="en-US" dirty="0"/>
              <a:t>When publishing data, it is important to clearly indicate the conditions under which users may use the data. </a:t>
            </a:r>
          </a:p>
          <a:p>
            <a:r>
              <a:rPr lang="en-US" dirty="0"/>
              <a:t>To specify usage permissions, there are methods such as using licenses like the Creative Commons license or describing your own terms of use.</a:t>
            </a:r>
          </a:p>
          <a:p>
            <a:r>
              <a:rPr lang="en-US" dirty="0"/>
              <a:t>When specifying usage conditions in writing, be sure to include metadata such as the data’s source, copyright, and other relevant information.</a:t>
            </a:r>
          </a:p>
          <a:p>
            <a:r>
              <a:rPr kumimoji="1" lang="en-US" altLang="ja-JP" dirty="0"/>
              <a:t>```</a:t>
            </a:r>
          </a:p>
          <a:p>
            <a:endParaRPr kumimoji="1" lang="ja-JP" altLang="en-US"/>
          </a:p>
        </p:txBody>
      </p:sp>
      <p:sp>
        <p:nvSpPr>
          <p:cNvPr id="4" name="スライド番号プレースホルダー 3"/>
          <p:cNvSpPr>
            <a:spLocks noGrp="1"/>
          </p:cNvSpPr>
          <p:nvPr>
            <p:ph type="sldNum" sz="quarter" idx="5"/>
          </p:nvPr>
        </p:nvSpPr>
        <p:spPr/>
        <p:txBody>
          <a:bodyPr/>
          <a:lstStyle/>
          <a:p>
            <a:fld id="{E7229C61-9731-C84E-BA39-BCFDBE24579F}" type="slidenum">
              <a:rPr lang="en-US" altLang="ja-JP"/>
              <a:t>12</a:t>
            </a:fld>
            <a:endParaRPr kumimoji="1" lang="ja-JP" altLang="en-US"/>
          </a:p>
        </p:txBody>
      </p:sp>
    </p:spTree>
    <p:extLst>
      <p:ext uri="{BB962C8B-B14F-4D97-AF65-F5344CB8AC3E}">
        <p14:creationId xmlns:p14="http://schemas.microsoft.com/office/powerpoint/2010/main" val="10137178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fontAlgn="base"/>
            <a:r>
              <a:rPr kumimoji="1" lang="en-US" altLang="ja-JP" sz="1200" b="0" i="0" kern="1200" dirty="0" err="1">
                <a:solidFill>
                  <a:schemeClr val="tx1"/>
                </a:solidFill>
                <a:effectLst/>
                <a:latin typeface="+mn-lt"/>
                <a:ea typeface="游ゴシック"/>
                <a:cs typeface="+mn-cs"/>
              </a:rPr>
              <a:t>Topic:Decide</a:t>
            </a:r>
            <a:r>
              <a:rPr kumimoji="1" lang="en-US" altLang="ja-JP" sz="1200" b="0" i="0" kern="1200" dirty="0">
                <a:solidFill>
                  <a:schemeClr val="tx1"/>
                </a:solidFill>
                <a:effectLst/>
                <a:latin typeface="+mn-lt"/>
                <a:ea typeface="游ゴシック"/>
                <a:cs typeface="+mn-cs"/>
              </a:rPr>
              <a:t> on </a:t>
            </a:r>
            <a:r>
              <a:rPr lang="en-GB" altLang="ja-JP" dirty="0"/>
              <a:t>Usage Permissions</a:t>
            </a:r>
          </a:p>
          <a:p>
            <a:pPr fontAlgn="base"/>
            <a:r>
              <a:rPr lang="en-GB" altLang="ja-JP" dirty="0" err="1"/>
              <a:t>Voice:Joanna</a:t>
            </a:r>
            <a:endParaRPr lang="en-US" altLang="ja-JP" dirty="0"/>
          </a:p>
          <a:p>
            <a:pPr fontAlgn="base"/>
            <a:endParaRPr kumimoji="1" lang="en-US" altLang="ja-JP" sz="1200" b="0" i="0" kern="1200" dirty="0">
              <a:solidFill>
                <a:schemeClr val="tx1"/>
              </a:solidFill>
              <a:effectLst/>
              <a:latin typeface="+mn-lt"/>
              <a:ea typeface="游ゴシック"/>
              <a:cs typeface="+mn-cs"/>
            </a:endParaRPr>
          </a:p>
          <a:p>
            <a:pPr fontAlgn="base"/>
            <a:r>
              <a:rPr kumimoji="1" lang="en-US" altLang="ja-JP" sz="1200" b="0" i="0" kern="1200" dirty="0">
                <a:solidFill>
                  <a:schemeClr val="tx1"/>
                </a:solidFill>
                <a:effectLst/>
                <a:latin typeface="+mn-lt"/>
                <a:ea typeface="游ゴシック"/>
                <a:cs typeface="+mn-cs"/>
              </a:rPr>
              <a:t>```text</a:t>
            </a:r>
          </a:p>
          <a:p>
            <a:r>
              <a:rPr lang="en-US" dirty="0"/>
              <a:t>CC licenses allow clear marking with standard icons and are documented in multiple languages.The above points are what to be mindful of when deciding the scope of disclosure of your research data.</a:t>
            </a:r>
          </a:p>
          <a:p>
            <a:r>
              <a:rPr lang="en-US" dirty="0"/>
              <a:t>Publishing research data has become an essential skill for researchers, so please make use of this material as reference.</a:t>
            </a:r>
          </a:p>
          <a:p>
            <a:r>
              <a:rPr lang="en-US" dirty="0"/>
              <a:t>For detailed information on data publication, please refer to the references at the end of this video.</a:t>
            </a:r>
            <a:endParaRPr kumimoji="1" lang="ja-JP" altLang="en-US" sz="1200" b="0" i="0" kern="1200">
              <a:solidFill>
                <a:schemeClr val="tx1"/>
              </a:solidFill>
              <a:effectLst/>
              <a:latin typeface="+mn-lt"/>
              <a:ea typeface="+mn-ea"/>
              <a:cs typeface="+mn-cs"/>
            </a:endParaRPr>
          </a:p>
          <a:p>
            <a:r>
              <a:rPr kumimoji="1" lang="en-US" altLang="ja-JP" dirty="0"/>
              <a:t>```</a:t>
            </a:r>
          </a:p>
          <a:p>
            <a:endParaRPr kumimoji="1" lang="en-US" altLang="ja-JP" dirty="0"/>
          </a:p>
          <a:p>
            <a:pPr fontAlgn="base"/>
            <a:r>
              <a:rPr kumimoji="1" lang="en-US" altLang="ja-JP" sz="1200" b="0" i="0" kern="1200" dirty="0">
                <a:solidFill>
                  <a:schemeClr val="tx1"/>
                </a:solidFill>
                <a:effectLst/>
                <a:latin typeface="+mn-lt"/>
                <a:ea typeface="游ゴシック"/>
                <a:cs typeface="+mn-cs"/>
              </a:rPr>
              <a:t>```description</a:t>
            </a:r>
          </a:p>
          <a:p>
            <a:r>
              <a:rPr lang="en-US" dirty="0"/>
              <a:t>CC licenses allow clear marking with standard icons and are documented in multiple languages.</a:t>
            </a:r>
          </a:p>
          <a:p>
            <a:r>
              <a:rPr lang="en-US" dirty="0"/>
              <a:t>The above points are what to be mindful of when deciding the scope of disclosure of your research data.</a:t>
            </a:r>
          </a:p>
          <a:p>
            <a:r>
              <a:rPr lang="en-US" dirty="0"/>
              <a:t>Publishing research data has become an essential skill for researchers, so please make use of this material as reference.</a:t>
            </a:r>
          </a:p>
          <a:p>
            <a:r>
              <a:rPr lang="en-US" dirty="0"/>
              <a:t>For detailed information on data publication, please refer to the references at the end of this video.</a:t>
            </a:r>
            <a:endParaRPr kumimoji="1" lang="ja-JP" altLang="en-US" sz="1200" b="0" i="0" kern="1200">
              <a:solidFill>
                <a:schemeClr val="tx1"/>
              </a:solidFill>
              <a:effectLst/>
              <a:latin typeface="+mn-lt"/>
              <a:ea typeface="+mn-ea"/>
              <a:cs typeface="+mn-cs"/>
            </a:endParaRPr>
          </a:p>
          <a:p>
            <a:r>
              <a:rPr kumimoji="1" lang="en-US" altLang="ja-JP" dirty="0"/>
              <a:t>```</a:t>
            </a:r>
          </a:p>
          <a:p>
            <a:endParaRPr kumimoji="1" lang="ja-JP" altLang="en-US"/>
          </a:p>
        </p:txBody>
      </p:sp>
      <p:sp>
        <p:nvSpPr>
          <p:cNvPr id="4" name="スライド番号プレースホルダー 3"/>
          <p:cNvSpPr>
            <a:spLocks noGrp="1"/>
          </p:cNvSpPr>
          <p:nvPr>
            <p:ph type="sldNum" sz="quarter" idx="5"/>
          </p:nvPr>
        </p:nvSpPr>
        <p:spPr/>
        <p:txBody>
          <a:bodyPr/>
          <a:lstStyle/>
          <a:p>
            <a:fld id="{E7229C61-9731-C84E-BA39-BCFDBE24579F}" type="slidenum">
              <a:rPr lang="en-US" altLang="ja-JP"/>
              <a:t>13</a:t>
            </a:fld>
            <a:endParaRPr kumimoji="1" lang="ja-JP" altLang="en-US"/>
          </a:p>
        </p:txBody>
      </p:sp>
    </p:spTree>
    <p:extLst>
      <p:ext uri="{BB962C8B-B14F-4D97-AF65-F5344CB8AC3E}">
        <p14:creationId xmlns:p14="http://schemas.microsoft.com/office/powerpoint/2010/main" val="21841305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Topic:</a:t>
            </a:r>
            <a:r>
              <a:rPr lang="en-GB" altLang="ja-JP" dirty="0">
                <a:latin typeface="Helvetica" pitchFamily="2" charset="0"/>
              </a:rPr>
              <a:t>Planning for Long-term Data Preservation</a:t>
            </a:r>
            <a:endParaRPr lang="el-GR" altLang="ja-JP" dirty="0">
              <a:latin typeface="Helvetica"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ja-JP" dirty="0" err="1">
                <a:latin typeface="Helvetica" pitchFamily="2" charset="0"/>
              </a:rPr>
              <a:t>Voice:Joanna</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```text</a:t>
            </a:r>
          </a:p>
          <a:p>
            <a:r>
              <a:rPr lang="en-US" dirty="0"/>
              <a:t>After entering the necessary information for managing your research data into a spreadsheet, the data must then be preserved and made accessible for over 10 years.</a:t>
            </a:r>
          </a:p>
          <a:p>
            <a:r>
              <a:rPr lang="en-US" dirty="0"/>
              <a:t>To ensure long-term preservation, several points need to be considered.</a:t>
            </a:r>
          </a:p>
          <a:p>
            <a:r>
              <a:rPr lang="en-US" dirty="0"/>
              <a:t>First, storing data solely on personally owned storage devices carries risks, because the computers used are typically upgraded every few years.</a:t>
            </a:r>
          </a:p>
          <a:p>
            <a:r>
              <a:rPr lang="en-US" dirty="0"/>
              <a:t>Therefore, issues such as incompatible cable types or outdated software may arise, leading to deterioration or obsolescence of hardware or software.</a:t>
            </a:r>
          </a:p>
          <a:p>
            <a:r>
              <a:rPr lang="en-US" dirty="0"/>
              <a:t>Data may also be lost or become inaccessible when changing institutions or organizations.</a:t>
            </a:r>
            <a:endParaRPr kumimoji="1" lang="en-US" altLang="ja-JP" dirty="0"/>
          </a:p>
          <a:p>
            <a:pPr marL="0" indent="0">
              <a:buNone/>
            </a:pPr>
            <a:r>
              <a:rPr kumimoji="1" lang="en-US" altLang="ja-JP" dirty="0"/>
              <a:t>```</a:t>
            </a:r>
          </a:p>
          <a:p>
            <a:pPr marL="0" indent="0">
              <a:buNone/>
            </a:pPr>
            <a:endParaRPr kumimoji="1" lang="en-US" altLang="ja-JP" dirty="0"/>
          </a:p>
          <a:p>
            <a:pPr marL="0" indent="0">
              <a:buNone/>
            </a:pPr>
            <a:r>
              <a:rPr kumimoji="1" lang="en-US" altLang="ja-JP" dirty="0"/>
              <a:t>```description</a:t>
            </a:r>
          </a:p>
          <a:p>
            <a:r>
              <a:rPr lang="en-US" dirty="0"/>
              <a:t>After entering the necessary information for managing your research data into a spreadsheet, the data must then be preserved and made accessible for over 10 years.</a:t>
            </a:r>
          </a:p>
          <a:p>
            <a:r>
              <a:rPr lang="en-US" dirty="0"/>
              <a:t>To ensure long-term preservation, several points need to be considered.</a:t>
            </a:r>
          </a:p>
          <a:p>
            <a:r>
              <a:rPr lang="en-US" dirty="0"/>
              <a:t>First, storing data solely on personally owned storage devices carries risks, because the computers used are typically upgraded every few years.</a:t>
            </a:r>
          </a:p>
          <a:p>
            <a:r>
              <a:rPr lang="en-US" dirty="0"/>
              <a:t>Therefore, issues such as incompatible cable types or outdated software may arise, leading to deterioration or obsolescence of hardware or software.</a:t>
            </a:r>
          </a:p>
          <a:p>
            <a:r>
              <a:rPr lang="en-US" dirty="0"/>
              <a:t>Data may also be lost or become inaccessible when changing institutions or organizations.</a:t>
            </a:r>
            <a:endParaRPr kumimoji="1" lang="en-US" altLang="ja-JP" dirty="0"/>
          </a:p>
          <a:p>
            <a:pPr marL="0" indent="0">
              <a:buNone/>
            </a:pPr>
            <a:r>
              <a:rPr kumimoji="1" lang="en-US" altLang="ja-JP" dirty="0"/>
              <a:t>```</a:t>
            </a:r>
          </a:p>
          <a:p>
            <a:pPr marL="0" indent="0">
              <a:buNone/>
            </a:pPr>
            <a:endParaRPr lang="en-US" altLang="ja-JP" dirty="0"/>
          </a:p>
        </p:txBody>
      </p:sp>
      <p:sp>
        <p:nvSpPr>
          <p:cNvPr id="4" name="スライド番号プレースホルダー 3"/>
          <p:cNvSpPr>
            <a:spLocks noGrp="1"/>
          </p:cNvSpPr>
          <p:nvPr>
            <p:ph type="sldNum" sz="quarter" idx="5"/>
          </p:nvPr>
        </p:nvSpPr>
        <p:spPr/>
        <p:txBody>
          <a:bodyPr/>
          <a:lstStyle/>
          <a:p>
            <a:fld id="{E7229C61-9731-C84E-BA39-BCFDBE24579F}" type="slidenum">
              <a:rPr lang="en-US" altLang="ja-JP" smtClean="0"/>
              <a:t>14</a:t>
            </a:fld>
            <a:endParaRPr kumimoji="1" lang="ja-JP" altLang="en-US"/>
          </a:p>
        </p:txBody>
      </p:sp>
    </p:spTree>
    <p:extLst>
      <p:ext uri="{BB962C8B-B14F-4D97-AF65-F5344CB8AC3E}">
        <p14:creationId xmlns:p14="http://schemas.microsoft.com/office/powerpoint/2010/main" val="5219891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Topic:</a:t>
            </a:r>
            <a:r>
              <a:rPr lang="en-GB" altLang="ja-JP" dirty="0">
                <a:latin typeface="Helvetica" pitchFamily="2" charset="0"/>
              </a:rPr>
              <a:t>Planning for Long-term Data Preservation</a:t>
            </a:r>
            <a:endParaRPr lang="el-GR" altLang="ja-JP" dirty="0">
              <a:latin typeface="Helvetica"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a:t>Voice:Joanna</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```text</a:t>
            </a:r>
          </a:p>
          <a:p>
            <a:r>
              <a:rPr lang="en-US" dirty="0"/>
              <a:t>Therefore, in addition to personal storage, it is recommended to manage data using an online repository. A repository is essentially a storage system for data.</a:t>
            </a:r>
          </a:p>
          <a:p>
            <a:r>
              <a:rPr lang="en-US" dirty="0"/>
              <a:t>Repositories that support long-term preservation and publication include institutional repositories and discipline-specific repositories.</a:t>
            </a:r>
          </a:p>
          <a:p>
            <a:r>
              <a:rPr lang="en-US" dirty="0"/>
              <a:t>Institutional repositories store papers, images, and various types of research data created by members, and allow for semi-permanent storage and controlled access.</a:t>
            </a:r>
          </a:p>
          <a:p>
            <a:r>
              <a:rPr lang="en-US" dirty="0"/>
              <a:t>Discipline-specific repositories include platforms such as Zenodo, which can host a wide variety of data sets; and the Informatics Research Data Repository (IDR), which is used primarily for storing data sets in informatics research.</a:t>
            </a:r>
            <a:endParaRPr kumimoji="1" lang="en-US" altLang="ja-JP" dirty="0"/>
          </a:p>
          <a:p>
            <a:pPr marL="0" indent="0">
              <a:buNone/>
            </a:pPr>
            <a:r>
              <a:rPr kumimoji="1" lang="en-US" altLang="ja-JP" dirty="0"/>
              <a:t>```</a:t>
            </a:r>
          </a:p>
          <a:p>
            <a:pPr marL="0" indent="0">
              <a:buNone/>
            </a:pPr>
            <a:endParaRPr kumimoji="1" lang="en-US" altLang="ja-JP" dirty="0"/>
          </a:p>
          <a:p>
            <a:pPr marL="0" indent="0">
              <a:buNone/>
            </a:pPr>
            <a:r>
              <a:rPr kumimoji="1" lang="en-US" altLang="ja-JP" dirty="0"/>
              <a:t>```description</a:t>
            </a:r>
          </a:p>
          <a:p>
            <a:r>
              <a:rPr lang="en-US" dirty="0"/>
              <a:t>Therefore, in addition to personal storage, it is recommended to manage data using an online repository. A repository is essentially a storage system for data.</a:t>
            </a:r>
          </a:p>
          <a:p>
            <a:r>
              <a:rPr lang="en-US" dirty="0"/>
              <a:t>Repositories that support long-term preservation and publication include institutional repositories and discipline-specific repositories.</a:t>
            </a:r>
          </a:p>
          <a:p>
            <a:r>
              <a:rPr lang="en-US" dirty="0"/>
              <a:t>Institutional repositories store papers, images, and various types of research data created by members, and allow for semi-permanent storage and controlled access.</a:t>
            </a:r>
          </a:p>
          <a:p>
            <a:r>
              <a:rPr lang="en-US" dirty="0"/>
              <a:t>Discipline-specific repositories include platforms such as Zenodo, which can host a wide variety of datasets; and the Informatics Research Data Repository (IDR), which is used primarily for storing datasets in informatics research.</a:t>
            </a:r>
            <a:endParaRPr kumimoji="1" lang="en-US" altLang="ja-JP" dirty="0"/>
          </a:p>
          <a:p>
            <a:pPr marL="0" indent="0">
              <a:buNone/>
            </a:pPr>
            <a:r>
              <a:rPr kumimoji="1" lang="en-US" altLang="ja-JP" dirty="0"/>
              <a:t>```</a:t>
            </a:r>
          </a:p>
          <a:p>
            <a:pPr marL="0" indent="0">
              <a:buNone/>
            </a:pPr>
            <a:endParaRPr lang="en-US" altLang="ja-JP" dirty="0"/>
          </a:p>
        </p:txBody>
      </p:sp>
      <p:sp>
        <p:nvSpPr>
          <p:cNvPr id="4" name="スライド番号プレースホルダー 3"/>
          <p:cNvSpPr>
            <a:spLocks noGrp="1"/>
          </p:cNvSpPr>
          <p:nvPr>
            <p:ph type="sldNum" sz="quarter" idx="5"/>
          </p:nvPr>
        </p:nvSpPr>
        <p:spPr/>
        <p:txBody>
          <a:bodyPr/>
          <a:lstStyle/>
          <a:p>
            <a:fld id="{E7229C61-9731-C84E-BA39-BCFDBE24579F}" type="slidenum">
              <a:rPr lang="en-US" altLang="ja-JP" smtClean="0"/>
              <a:t>15</a:t>
            </a:fld>
            <a:endParaRPr kumimoji="1" lang="ja-JP" altLang="en-US"/>
          </a:p>
        </p:txBody>
      </p:sp>
    </p:spTree>
    <p:extLst>
      <p:ext uri="{BB962C8B-B14F-4D97-AF65-F5344CB8AC3E}">
        <p14:creationId xmlns:p14="http://schemas.microsoft.com/office/powerpoint/2010/main" val="18472067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Topic:</a:t>
            </a:r>
            <a:r>
              <a:rPr lang="en-GB" altLang="ja-JP" dirty="0">
                <a:latin typeface="Helvetica" pitchFamily="2" charset="0"/>
              </a:rPr>
              <a:t>Planning for Long-term Data Preservation</a:t>
            </a:r>
            <a:endParaRPr lang="el-GR" altLang="ja-JP" dirty="0">
              <a:latin typeface="Helvetica"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a:t>Voice:Joanna</a:t>
            </a:r>
            <a:endParaRPr kumimoji="1" lang="en-US" altLang="ja-JP" dirty="0"/>
          </a:p>
          <a:p>
            <a:endParaRPr kumimoji="1" lang="en-US" altLang="ja-JP" dirty="0"/>
          </a:p>
          <a:p>
            <a:r>
              <a:rPr kumimoji="1" lang="en-US" altLang="ja-JP" dirty="0"/>
              <a:t>```text</a:t>
            </a:r>
          </a:p>
          <a:p>
            <a:r>
              <a:rPr lang="en-US" dirty="0"/>
              <a:t>At The University of Osaka, there is an institutional repository called OUKA, operated by the Library.</a:t>
            </a:r>
          </a:p>
          <a:p>
            <a:r>
              <a:rPr lang="en-US" dirty="0"/>
              <a:t>Current services offered include:</a:t>
            </a:r>
          </a:p>
          <a:p>
            <a:r>
              <a:rPr lang="en-US" dirty="0"/>
              <a:t>Support for open access of papers. </a:t>
            </a:r>
          </a:p>
          <a:p>
            <a:r>
              <a:rPr lang="en-US" dirty="0"/>
              <a:t>Even if a paper is currently stored in a journal or repository that is only accessible to members, by obtaining usage permission and consent, and by registering the paper’s bibliographic information and file in OUKA, it may become accessible to anyone. </a:t>
            </a:r>
          </a:p>
          <a:p>
            <a:r>
              <a:rPr lang="en-US" dirty="0"/>
              <a:t>Regarding image data, it is possible to publish high-resolution images under the triple </a:t>
            </a:r>
            <a:r>
              <a:rPr lang="en-US" dirty="0" err="1"/>
              <a:t>i</a:t>
            </a:r>
            <a:r>
              <a:rPr lang="en-US" dirty="0"/>
              <a:t> f standard through the designated procedures of OUKA. </a:t>
            </a:r>
          </a:p>
          <a:p>
            <a:r>
              <a:rPr lang="en-US" dirty="0"/>
              <a:t>Next, we will introduce the method for registering images in the repository, as well as the features, uses, and creation methods of the triple I F standard.</a:t>
            </a:r>
          </a:p>
          <a:p>
            <a:r>
              <a:rPr lang="en-US" altLang="ja-JP" dirty="0">
                <a:ea typeface="游ゴシック"/>
              </a:rPr>
              <a:t>```</a:t>
            </a:r>
          </a:p>
          <a:p>
            <a:endParaRPr lang="en-US" altLang="ja-JP" dirty="0">
              <a:ea typeface="游ゴシック"/>
            </a:endParaRPr>
          </a:p>
          <a:p>
            <a:r>
              <a:rPr lang="en-US" altLang="ja-JP" dirty="0">
                <a:ea typeface="游ゴシック"/>
              </a:rPr>
              <a:t>```description</a:t>
            </a:r>
          </a:p>
          <a:p>
            <a:r>
              <a:rPr lang="en-US" dirty="0"/>
              <a:t>At The University of Osaka, there is an institutional repository called OUKA, operated by the Library.</a:t>
            </a:r>
          </a:p>
          <a:p>
            <a:r>
              <a:rPr lang="en-US" dirty="0"/>
              <a:t>Current services offered include:</a:t>
            </a:r>
          </a:p>
          <a:p>
            <a:r>
              <a:rPr lang="en-US" dirty="0"/>
              <a:t>Support of open access for papers.</a:t>
            </a:r>
          </a:p>
          <a:p>
            <a:r>
              <a:rPr lang="en-US" dirty="0"/>
              <a:t>Even if a paper is currently stored in a journal or repository that is only accessible to members, by obtaining usage permission and consent, and by registering the paper’s bibliographic information and file in OUKA, it may become accessible to anyone.</a:t>
            </a:r>
          </a:p>
          <a:p>
            <a:r>
              <a:rPr lang="en-US" dirty="0"/>
              <a:t>Regarding image data, it is possible to publish high-resolution images under the IIIF standard through the designated procedures of OUKA.</a:t>
            </a:r>
          </a:p>
          <a:p>
            <a:r>
              <a:rPr lang="en-US" dirty="0"/>
              <a:t>Next, we will introduce the method for registering images in the repository, as well as the features, uses, and creation methods of the IIIF standard.</a:t>
            </a:r>
          </a:p>
          <a:p>
            <a:r>
              <a:rPr lang="en-US" altLang="ja-JP" dirty="0">
                <a:ea typeface="游ゴシック"/>
              </a:rPr>
              <a:t>```</a:t>
            </a:r>
          </a:p>
          <a:p>
            <a:endParaRPr lang="ja-JP" altLang="en-US">
              <a:ea typeface="游ゴシック"/>
            </a:endParaRPr>
          </a:p>
        </p:txBody>
      </p:sp>
      <p:sp>
        <p:nvSpPr>
          <p:cNvPr id="4" name="スライド番号プレースホルダー 3"/>
          <p:cNvSpPr>
            <a:spLocks noGrp="1"/>
          </p:cNvSpPr>
          <p:nvPr>
            <p:ph type="sldNum" sz="quarter" idx="5"/>
          </p:nvPr>
        </p:nvSpPr>
        <p:spPr/>
        <p:txBody>
          <a:bodyPr/>
          <a:lstStyle/>
          <a:p>
            <a:fld id="{E7229C61-9731-C84E-BA39-BCFDBE24579F}" type="slidenum">
              <a:rPr lang="en-US" altLang="ja-JP"/>
              <a:t>16</a:t>
            </a:fld>
            <a:endParaRPr kumimoji="1" lang="ja-JP" altLang="en-US"/>
          </a:p>
        </p:txBody>
      </p:sp>
    </p:spTree>
    <p:extLst>
      <p:ext uri="{BB962C8B-B14F-4D97-AF65-F5344CB8AC3E}">
        <p14:creationId xmlns:p14="http://schemas.microsoft.com/office/powerpoint/2010/main" val="3250872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err="1">
                <a:ea typeface="游ゴシック"/>
              </a:rPr>
              <a:t>Topic:</a:t>
            </a:r>
            <a:r>
              <a:rPr lang="en-US" dirty="0" err="1">
                <a:latin typeface="Helvetica" pitchFamily="2" charset="0"/>
              </a:rPr>
              <a:t>Supplement</a:t>
            </a:r>
            <a:r>
              <a:rPr lang="en-US" dirty="0">
                <a:latin typeface="Helvetica" pitchFamily="2" charset="0"/>
              </a:rPr>
              <a:t>: Managing Data Location (1)</a:t>
            </a:r>
          </a:p>
          <a:p>
            <a:r>
              <a:rPr lang="en-US" altLang="ja-JP" dirty="0" err="1">
                <a:ea typeface="游ゴシック"/>
              </a:rPr>
              <a:t>Voice:Joanna</a:t>
            </a:r>
            <a:endParaRPr lang="en-US" altLang="ja-JP" dirty="0">
              <a:ea typeface="游ゴシック"/>
            </a:endParaRPr>
          </a:p>
          <a:p>
            <a:endParaRPr lang="en-US" altLang="ja-JP" dirty="0">
              <a:ea typeface="游ゴシック"/>
            </a:endParaRPr>
          </a:p>
          <a:p>
            <a:r>
              <a:rPr lang="en-US" altLang="ja-JP" dirty="0">
                <a:ea typeface="游ゴシック"/>
              </a:rPr>
              <a:t>```text</a:t>
            </a:r>
          </a:p>
          <a:p>
            <a:r>
              <a:rPr lang="en-US" dirty="0"/>
              <a:t>As a supplement, from this section onward we present tips for managing the location of data, especially for those unfamiliar with research data management.</a:t>
            </a:r>
          </a:p>
          <a:p>
            <a:r>
              <a:rPr lang="en-US" dirty="0"/>
              <a:t>When managing all research data folders and files, start by gathering all related data in one location.</a:t>
            </a:r>
          </a:p>
          <a:p>
            <a:r>
              <a:rPr lang="en-US" dirty="0"/>
              <a:t>Next, organize folders by year or research project name to improve visibility.</a:t>
            </a:r>
          </a:p>
          <a:p>
            <a:r>
              <a:rPr lang="en-US" dirty="0"/>
              <a:t>However, avoid creating overly deep folder structures, keeping it to about two levels is ideal.</a:t>
            </a:r>
          </a:p>
          <a:p>
            <a:r>
              <a:rPr lang="en-US" dirty="0"/>
              <a:t>It’s also helpful to establish consistent file-naming conventions to make searching easier.</a:t>
            </a:r>
          </a:p>
          <a:p>
            <a:r>
              <a:rPr lang="en-US" dirty="0"/>
              <a:t>For example, using a naming format like: data Name, year month day and version Number, makes it easier to find the files you need at a glance.</a:t>
            </a:r>
          </a:p>
          <a:p>
            <a:r>
              <a:rPr lang="en-US" dirty="0"/>
              <a:t>To make sure file name is compatible with computer search functions, be sure to use half-width alphanumeric characters and symbols in file names, and avoid using spaces.</a:t>
            </a:r>
          </a:p>
          <a:p>
            <a:r>
              <a:rPr lang="en-US" altLang="ja-JP" b="1" dirty="0"/>
              <a:t>```</a:t>
            </a:r>
            <a:endParaRPr lang="ja-JP" altLang="en-US" b="1"/>
          </a:p>
          <a:p>
            <a:endParaRPr lang="en-US" altLang="ja-JP" b="1" dirty="0"/>
          </a:p>
          <a:p>
            <a:r>
              <a:rPr lang="en-US" altLang="ja-JP" dirty="0">
                <a:ea typeface="游ゴシック"/>
              </a:rPr>
              <a:t>```description</a:t>
            </a:r>
          </a:p>
          <a:p>
            <a:r>
              <a:rPr lang="en-US" dirty="0"/>
              <a:t>As a supplement, from this section onward we present tips for managing the location of data, especially for those unfamiliar with research data management.</a:t>
            </a:r>
          </a:p>
          <a:p>
            <a:r>
              <a:rPr lang="en-US" dirty="0"/>
              <a:t>When managing all research data folders and files, start by gathering all related data in one location.</a:t>
            </a:r>
          </a:p>
          <a:p>
            <a:r>
              <a:rPr lang="en-US" dirty="0"/>
              <a:t>Next, organize folders by year or research project name to improve visibility.</a:t>
            </a:r>
          </a:p>
          <a:p>
            <a:r>
              <a:rPr lang="en-US" dirty="0"/>
              <a:t>However, avoid creating overly deep folder structures—keeping it to about two levels is ideal.</a:t>
            </a:r>
          </a:p>
          <a:p>
            <a:r>
              <a:rPr lang="en-US" dirty="0"/>
              <a:t>It’s also helpful to establish consistent file-naming conventions to make searching easier.</a:t>
            </a:r>
          </a:p>
          <a:p>
            <a:r>
              <a:rPr lang="en-US" dirty="0"/>
              <a:t>For example, using a naming format like: data Name, year month day and version Number, makes it easier to find the files you need at a glance.</a:t>
            </a:r>
          </a:p>
          <a:p>
            <a:r>
              <a:rPr lang="en-US" dirty="0"/>
              <a:t>To make sure file name is compatible with computer search functions, be sure to use half-width alphanumeric characters and symbols in file names, and avoid using spaces.</a:t>
            </a:r>
          </a:p>
          <a:p>
            <a:r>
              <a:rPr lang="en-US" altLang="ja-JP" b="1" dirty="0"/>
              <a:t>```</a:t>
            </a:r>
            <a:endParaRPr lang="ja-JP" altLang="en-US" b="1"/>
          </a:p>
          <a:p>
            <a:endParaRPr lang="ja-JP" altLang="en-US" b="1"/>
          </a:p>
          <a:p>
            <a:endParaRPr lang="ja-JP" altLang="en-US" dirty="0">
              <a:ea typeface="游ゴシック"/>
            </a:endParaRPr>
          </a:p>
        </p:txBody>
      </p:sp>
      <p:sp>
        <p:nvSpPr>
          <p:cNvPr id="4" name="スライド番号プレースホルダー 3"/>
          <p:cNvSpPr>
            <a:spLocks noGrp="1"/>
          </p:cNvSpPr>
          <p:nvPr>
            <p:ph type="sldNum" sz="quarter" idx="5"/>
          </p:nvPr>
        </p:nvSpPr>
        <p:spPr/>
        <p:txBody>
          <a:bodyPr/>
          <a:lstStyle/>
          <a:p>
            <a:fld id="{E7229C61-9731-C84E-BA39-BCFDBE24579F}" type="slidenum">
              <a:t>17</a:t>
            </a:fld>
            <a:endParaRPr kumimoji="1" lang="ja-JP" altLang="en-US"/>
          </a:p>
        </p:txBody>
      </p:sp>
    </p:spTree>
    <p:extLst>
      <p:ext uri="{BB962C8B-B14F-4D97-AF65-F5344CB8AC3E}">
        <p14:creationId xmlns:p14="http://schemas.microsoft.com/office/powerpoint/2010/main" val="33419305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b="0" i="0" dirty="0">
                <a:latin typeface="Helvetica" pitchFamily="2" charset="0"/>
              </a:rPr>
              <a:t>Supplement: Managing Data Location (2)</a:t>
            </a:r>
          </a:p>
          <a:p>
            <a:r>
              <a:rPr kumimoji="1" lang="en-US" altLang="ja-JP" b="0" i="0" dirty="0" err="1">
                <a:latin typeface="Helvetica" pitchFamily="2" charset="0"/>
              </a:rPr>
              <a:t>Voice:Joanna</a:t>
            </a:r>
            <a:endParaRPr kumimoji="1" lang="en-US" altLang="ja-JP" b="0" i="0" dirty="0">
              <a:latin typeface="Helvetica" pitchFamily="2" charset="0"/>
            </a:endParaRPr>
          </a:p>
          <a:p>
            <a:endParaRPr kumimoji="1" lang="en-US" altLang="ja-JP" b="0" i="0" dirty="0"/>
          </a:p>
          <a:p>
            <a:r>
              <a:rPr kumimoji="1" lang="en-US" altLang="ja-JP" b="0" i="0" dirty="0"/>
              <a:t>```text</a:t>
            </a:r>
          </a:p>
          <a:p>
            <a:r>
              <a:rPr lang="en-US" b="0" i="0" dirty="0"/>
              <a:t>Here are some key points for managing the figures and datasets used in your publications.</a:t>
            </a:r>
          </a:p>
          <a:p>
            <a:r>
              <a:rPr lang="en-US" b="0" i="0" dirty="0"/>
              <a:t>Since figures used in papers and books are often reformatted to suit the publication, they should be managed separately from the rest of the research data.</a:t>
            </a:r>
          </a:p>
          <a:p>
            <a:r>
              <a:rPr lang="en-US" b="0" i="0" dirty="0"/>
              <a:t>For example, create a project folder, named by combining the publication year and research project title, separate from your main research data folder.</a:t>
            </a:r>
          </a:p>
          <a:p>
            <a:r>
              <a:rPr lang="en-US" b="0" i="0" dirty="0"/>
              <a:t>Copy the source data for the figures used, from the main folder into this project folder.</a:t>
            </a:r>
          </a:p>
          <a:p>
            <a:r>
              <a:rPr lang="en-US" b="0" i="0" dirty="0"/>
              <a:t>Then, in a spreadsheet or something similar, record the items outlined on page 5 of this video, under “Basic Management of Supporting Data.”</a:t>
            </a:r>
          </a:p>
          <a:p>
            <a:r>
              <a:rPr kumimoji="1" lang="en-US" altLang="ja-JP" b="0" i="0" dirty="0"/>
              <a:t>```</a:t>
            </a:r>
          </a:p>
          <a:p>
            <a:endParaRPr kumimoji="1" lang="en-US" altLang="ja-JP" b="0" i="0" dirty="0"/>
          </a:p>
          <a:p>
            <a:r>
              <a:rPr kumimoji="1" lang="en-US" altLang="ja-JP" b="0" i="0" dirty="0"/>
              <a:t>```description</a:t>
            </a:r>
          </a:p>
          <a:p>
            <a:r>
              <a:rPr lang="en-US" b="0" i="0" dirty="0"/>
              <a:t>Here are some key points for managing the figures and datasets used in your publications.</a:t>
            </a:r>
          </a:p>
          <a:p>
            <a:r>
              <a:rPr lang="en-US" b="0" i="0" dirty="0"/>
              <a:t>Since figures used in papers and books are often reformatted to suit the publication, they should be managed separately from the rest of the research data.</a:t>
            </a:r>
          </a:p>
          <a:p>
            <a:r>
              <a:rPr lang="en-US" b="0" i="0" dirty="0"/>
              <a:t>For example, create a project folder, named by combining the publication year and research project title</a:t>
            </a:r>
            <a:r>
              <a:rPr lang="en-US" b="0" i="0"/>
              <a:t>, separate </a:t>
            </a:r>
            <a:r>
              <a:rPr lang="en-US" b="0" i="0" dirty="0"/>
              <a:t>from your main research data folder.</a:t>
            </a:r>
          </a:p>
          <a:p>
            <a:r>
              <a:rPr lang="en-US" b="0" i="0" dirty="0"/>
              <a:t>Copy the source data for the figures used, from the main folder into this project folder.</a:t>
            </a:r>
          </a:p>
          <a:p>
            <a:r>
              <a:rPr lang="en-US" b="0" i="0" dirty="0"/>
              <a:t>Then, in a spreadsheet or something similar, record the items outlined on page 5 of this video, under “Basic Management of Supporting Data.”</a:t>
            </a:r>
            <a:endParaRPr kumimoji="1" lang="ja-JP" altLang="en-US" b="0" i="0"/>
          </a:p>
          <a:p>
            <a:r>
              <a:rPr kumimoji="1" lang="en-US" altLang="ja-JP" b="0" i="0" dirty="0"/>
              <a:t>```</a:t>
            </a:r>
          </a:p>
          <a:p>
            <a:endParaRPr kumimoji="1" lang="ja-JP" altLang="en-US" b="0" i="0"/>
          </a:p>
        </p:txBody>
      </p:sp>
      <p:sp>
        <p:nvSpPr>
          <p:cNvPr id="4" name="スライド番号プレースホルダー 3"/>
          <p:cNvSpPr>
            <a:spLocks noGrp="1"/>
          </p:cNvSpPr>
          <p:nvPr>
            <p:ph type="sldNum" sz="quarter" idx="5"/>
          </p:nvPr>
        </p:nvSpPr>
        <p:spPr/>
        <p:txBody>
          <a:bodyPr/>
          <a:lstStyle/>
          <a:p>
            <a:fld id="{E7229C61-9731-C84E-BA39-BCFDBE24579F}" type="slidenum">
              <a:t>18</a:t>
            </a:fld>
            <a:endParaRPr kumimoji="1" lang="ja-JP" altLang="en-US"/>
          </a:p>
        </p:txBody>
      </p:sp>
    </p:spTree>
    <p:extLst>
      <p:ext uri="{BB962C8B-B14F-4D97-AF65-F5344CB8AC3E}">
        <p14:creationId xmlns:p14="http://schemas.microsoft.com/office/powerpoint/2010/main" val="30549040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ea typeface="游ゴシック"/>
              </a:rPr>
              <a:t>Topic:</a:t>
            </a:r>
            <a:r>
              <a:rPr lang="en-GB" altLang="ja-JP" dirty="0">
                <a:ea typeface="游ゴシック"/>
              </a:rPr>
              <a:t>References</a:t>
            </a:r>
          </a:p>
          <a:p>
            <a:r>
              <a:rPr lang="en-GB" altLang="ja-JP" dirty="0" err="1">
                <a:ea typeface="游ゴシック"/>
              </a:rPr>
              <a:t>Voice:Joanna</a:t>
            </a:r>
            <a:endParaRPr lang="en-US" altLang="ja-JP" dirty="0">
              <a:ea typeface="游ゴシック"/>
            </a:endParaRPr>
          </a:p>
          <a:p>
            <a:endParaRPr lang="en-US" altLang="ja-JP" dirty="0">
              <a:ea typeface="游ゴシック"/>
            </a:endParaRPr>
          </a:p>
          <a:p>
            <a:r>
              <a:rPr lang="en-US" altLang="ja-JP" dirty="0">
                <a:ea typeface="游ゴシック"/>
              </a:rPr>
              <a:t>```text</a:t>
            </a:r>
          </a:p>
          <a:p>
            <a:r>
              <a:rPr lang="en-GB" altLang="ja-JP" dirty="0">
                <a:ea typeface="游ゴシック"/>
              </a:rPr>
              <a:t>And here are the references.</a:t>
            </a:r>
            <a:endParaRPr lang="en-US" altLang="ja-JP" dirty="0">
              <a:ea typeface="游ゴシック"/>
            </a:endParaRPr>
          </a:p>
          <a:p>
            <a:r>
              <a:rPr lang="en-US" altLang="ja-JP" dirty="0">
                <a:ea typeface="游ゴシック"/>
              </a:rPr>
              <a:t>```</a:t>
            </a:r>
          </a:p>
          <a:p>
            <a:endParaRPr lang="ja-JP" altLang="en-US">
              <a:ea typeface="游ゴシック"/>
            </a:endParaRPr>
          </a:p>
          <a:p>
            <a:r>
              <a:rPr lang="en-US" altLang="ja-JP" dirty="0">
                <a:ea typeface="游ゴシック"/>
              </a:rPr>
              <a:t>```description</a:t>
            </a:r>
          </a:p>
          <a:p>
            <a:r>
              <a:rPr lang="en-GB" altLang="ja-JP" dirty="0">
                <a:ea typeface="游ゴシック"/>
              </a:rPr>
              <a:t>And here are the references.</a:t>
            </a:r>
            <a:endParaRPr lang="en-US" altLang="ja-JP" dirty="0">
              <a:ea typeface="游ゴシック"/>
            </a:endParaRPr>
          </a:p>
          <a:p>
            <a:r>
              <a:rPr lang="en-US" altLang="ja-JP" dirty="0">
                <a:ea typeface="游ゴシック"/>
              </a:rPr>
              <a:t>```</a:t>
            </a:r>
          </a:p>
          <a:p>
            <a:endParaRPr lang="en-US" altLang="ja-JP" dirty="0">
              <a:ea typeface="游ゴシック"/>
            </a:endParaRPr>
          </a:p>
        </p:txBody>
      </p:sp>
      <p:sp>
        <p:nvSpPr>
          <p:cNvPr id="4" name="スライド番号プレースホルダー 3"/>
          <p:cNvSpPr>
            <a:spLocks noGrp="1"/>
          </p:cNvSpPr>
          <p:nvPr>
            <p:ph type="sldNum" sz="quarter" idx="5"/>
          </p:nvPr>
        </p:nvSpPr>
        <p:spPr/>
        <p:txBody>
          <a:bodyPr/>
          <a:lstStyle/>
          <a:p>
            <a:fld id="{E7229C61-9731-C84E-BA39-BCFDBE24579F}" type="slidenum">
              <a:rPr lang="en-US" altLang="ja-JP"/>
              <a:t>19</a:t>
            </a:fld>
            <a:endParaRPr kumimoji="1" lang="ja-JP" altLang="en-US"/>
          </a:p>
        </p:txBody>
      </p:sp>
    </p:spTree>
    <p:extLst>
      <p:ext uri="{BB962C8B-B14F-4D97-AF65-F5344CB8AC3E}">
        <p14:creationId xmlns:p14="http://schemas.microsoft.com/office/powerpoint/2010/main" val="16780108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a:ea typeface="游ゴシック"/>
              </a:rPr>
              <a:t>Topic:</a:t>
            </a:r>
            <a:r>
              <a:rPr lang="en-US" altLang="ja-JP" dirty="0" err="1">
                <a:ea typeface="游ゴシック"/>
              </a:rPr>
              <a:t>Research</a:t>
            </a:r>
            <a:r>
              <a:rPr lang="en-US" altLang="ja-JP" dirty="0">
                <a:ea typeface="游ゴシック"/>
              </a:rPr>
              <a:t> Data Management</a:t>
            </a:r>
          </a:p>
          <a:p>
            <a:r>
              <a:rPr kumimoji="1" lang="en-US" altLang="ja-JP" dirty="0" err="1">
                <a:ea typeface="游ゴシック"/>
              </a:rPr>
              <a:t>Voice:Joanna</a:t>
            </a:r>
            <a:endParaRPr kumimoji="1" lang="en-US" altLang="ja-JP" dirty="0">
              <a:ea typeface="游ゴシック"/>
            </a:endParaRPr>
          </a:p>
          <a:p>
            <a:endParaRPr kumimoji="1" lang="en-US" altLang="ja-JP" dirty="0">
              <a:ea typeface="游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游ゴシック" panose="020B0400000000000000" pitchFamily="50" charset="-128"/>
                <a:ea typeface="游ゴシック" panose="020B0400000000000000" pitchFamily="50" charset="-128"/>
              </a:rPr>
              <a:t>```text</a:t>
            </a:r>
          </a:p>
          <a:p>
            <a:r>
              <a:rPr lang="en-US" dirty="0"/>
              <a:t>Research data generally refers to all data and records collected by a researcher for a given research project, and can include research notes, photographs, diagrams, videos, audio recordings, data and measurements in spreadsheets, presentation slides, website links and more.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```description</a:t>
            </a:r>
          </a:p>
          <a:p>
            <a:r>
              <a:rPr lang="en-US" dirty="0"/>
              <a:t>Research data generally refers to all data and records collected by a researcher for a given research project, and can include research notes, photographs, diagrams, videos, audio recordings, data and measurements in spreadsheets, presentation slides, website links and more.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p:txBody>
      </p:sp>
      <p:sp>
        <p:nvSpPr>
          <p:cNvPr id="4" name="スライド番号プレースホルダー 3"/>
          <p:cNvSpPr>
            <a:spLocks noGrp="1"/>
          </p:cNvSpPr>
          <p:nvPr>
            <p:ph type="sldNum" sz="quarter" idx="5"/>
          </p:nvPr>
        </p:nvSpPr>
        <p:spPr/>
        <p:txBody>
          <a:bodyPr/>
          <a:lstStyle/>
          <a:p>
            <a:fld id="{E7229C61-9731-C84E-BA39-BCFDBE24579F}" type="slidenum">
              <a:t>2</a:t>
            </a:fld>
            <a:endParaRPr kumimoji="1" lang="ja-JP" altLang="en-US"/>
          </a:p>
        </p:txBody>
      </p:sp>
    </p:spTree>
    <p:extLst>
      <p:ext uri="{BB962C8B-B14F-4D97-AF65-F5344CB8AC3E}">
        <p14:creationId xmlns:p14="http://schemas.microsoft.com/office/powerpoint/2010/main" val="2004057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a:ea typeface="游ゴシック"/>
              </a:rPr>
              <a:t>Topic:</a:t>
            </a:r>
            <a:r>
              <a:rPr lang="en-US" altLang="ja-JP" dirty="0" err="1">
                <a:ea typeface="游ゴシック"/>
              </a:rPr>
              <a:t>Research</a:t>
            </a:r>
            <a:r>
              <a:rPr lang="en-US" altLang="ja-JP" dirty="0">
                <a:ea typeface="游ゴシック"/>
              </a:rPr>
              <a:t> Data Management</a:t>
            </a:r>
          </a:p>
          <a:p>
            <a:r>
              <a:rPr kumimoji="1" lang="en-US" altLang="ja-JP" dirty="0" err="1">
                <a:ea typeface="游ゴシック"/>
              </a:rPr>
              <a:t>Voice:Joanna</a:t>
            </a:r>
            <a:endParaRPr kumimoji="1" lang="en-US" altLang="ja-JP" dirty="0">
              <a:ea typeface="游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```text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GB" altLang="ja-JP" dirty="0"/>
              <a:t>Among all research data, there are data and records that were used and published in presentations or papers.</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GB" altLang="ja-JP" sz="1200" b="0" i="0" kern="1200" dirty="0">
                <a:solidFill>
                  <a:schemeClr val="tx1"/>
                </a:solidFill>
                <a:effectLst/>
                <a:latin typeface="+mn-lt"/>
                <a:ea typeface="游ゴシック"/>
                <a:cs typeface="+mn-cs"/>
              </a:rPr>
              <a:t>We can refer to such data as, research output data.</a:t>
            </a:r>
          </a:p>
          <a:p>
            <a:r>
              <a:rPr lang="en-US" dirty="0"/>
              <a:t>What counts as research output data is determined based on the conventions and policies of each field or academic community.</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kern="1200" dirty="0">
                <a:solidFill>
                  <a:schemeClr val="tx1"/>
                </a:solidFill>
                <a:effectLst/>
                <a:latin typeface="+mn-lt"/>
                <a:ea typeface="游ゴシック"/>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kern="1200" dirty="0">
              <a:solidFill>
                <a:schemeClr val="tx1"/>
              </a:solidFill>
              <a:effectLst/>
              <a:latin typeface="+mn-lt"/>
              <a:ea typeface="游ゴシック"/>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```description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GB" altLang="ja-JP" dirty="0"/>
              <a:t>Among all research data, there are data and records that were used and published in presentations or papers.</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GB" altLang="ja-JP" sz="1200" b="0" i="0" kern="1200" dirty="0">
                <a:solidFill>
                  <a:schemeClr val="tx1"/>
                </a:solidFill>
                <a:effectLst/>
                <a:latin typeface="+mn-lt"/>
                <a:ea typeface="游ゴシック"/>
                <a:cs typeface="+mn-cs"/>
              </a:rPr>
              <a:t>We can refer to such data as, research output data.</a:t>
            </a:r>
          </a:p>
          <a:p>
            <a:r>
              <a:rPr lang="en-US" dirty="0"/>
              <a:t>What counts as research output data is determined based on the conventions and policies of each field or academic community.</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kern="1200" dirty="0">
                <a:solidFill>
                  <a:schemeClr val="tx1"/>
                </a:solidFill>
                <a:effectLst/>
                <a:latin typeface="+mn-lt"/>
                <a:ea typeface="游ゴシック"/>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kern="1200" dirty="0">
              <a:solidFill>
                <a:schemeClr val="tx1"/>
              </a:solidFill>
              <a:effectLst/>
              <a:latin typeface="+mn-lt"/>
              <a:ea typeface="游ゴシック"/>
              <a:cs typeface="+mn-cs"/>
            </a:endParaRPr>
          </a:p>
        </p:txBody>
      </p:sp>
      <p:sp>
        <p:nvSpPr>
          <p:cNvPr id="4" name="スライド番号プレースホルダー 3"/>
          <p:cNvSpPr>
            <a:spLocks noGrp="1"/>
          </p:cNvSpPr>
          <p:nvPr>
            <p:ph type="sldNum" sz="quarter" idx="5"/>
          </p:nvPr>
        </p:nvSpPr>
        <p:spPr/>
        <p:txBody>
          <a:bodyPr/>
          <a:lstStyle/>
          <a:p>
            <a:fld id="{E7229C61-9731-C84E-BA39-BCFDBE24579F}" type="slidenum">
              <a:t>3</a:t>
            </a:fld>
            <a:endParaRPr kumimoji="1" lang="ja-JP" altLang="en-US"/>
          </a:p>
        </p:txBody>
      </p:sp>
    </p:spTree>
    <p:extLst>
      <p:ext uri="{BB962C8B-B14F-4D97-AF65-F5344CB8AC3E}">
        <p14:creationId xmlns:p14="http://schemas.microsoft.com/office/powerpoint/2010/main" val="2288097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a:ea typeface="游ゴシック"/>
              </a:rPr>
              <a:t>Topic:</a:t>
            </a:r>
            <a:r>
              <a:rPr lang="en-US" altLang="ja-JP" dirty="0" err="1">
                <a:ea typeface="游ゴシック"/>
              </a:rPr>
              <a:t>Research</a:t>
            </a:r>
            <a:r>
              <a:rPr lang="en-US" altLang="ja-JP" dirty="0">
                <a:ea typeface="游ゴシック"/>
              </a:rPr>
              <a:t> Data Management</a:t>
            </a:r>
          </a:p>
          <a:p>
            <a:r>
              <a:rPr kumimoji="1" lang="en-US" altLang="ja-JP" dirty="0" err="1">
                <a:ea typeface="游ゴシック"/>
              </a:rPr>
              <a:t>Voice:Joanna</a:t>
            </a:r>
            <a:endParaRPr kumimoji="1" lang="en-US" altLang="ja-JP" dirty="0">
              <a:ea typeface="游ゴシック"/>
            </a:endParaRPr>
          </a:p>
          <a:p>
            <a:endParaRPr kumimoji="1" lang="en-US" altLang="ja-JP" dirty="0"/>
          </a:p>
          <a:p>
            <a:r>
              <a:rPr kumimoji="1" lang="en-US" altLang="ja-JP" dirty="0"/>
              <a:t>```text</a:t>
            </a:r>
          </a:p>
          <a:p>
            <a:r>
              <a:rPr lang="en-US" dirty="0"/>
              <a:t>Why is it necessary to manage research output data?</a:t>
            </a:r>
          </a:p>
          <a:p>
            <a:r>
              <a:rPr lang="en-US" dirty="0"/>
              <a:t>Because it is essential to preserve the underlying evidence of research findings in a way that allows others to reproduce the results, regardless of the research field.</a:t>
            </a:r>
          </a:p>
          <a:p>
            <a:r>
              <a:rPr lang="en-US" dirty="0"/>
              <a:t>Starting in 2024, all researchers applying for government-funded grants such as ka ken he, are required to submit a research data management plan that supports their work.</a:t>
            </a:r>
          </a:p>
          <a:p>
            <a:r>
              <a:rPr lang="en-US" dirty="0"/>
              <a:t>In addition, researchers must be able to promptly disclose the data used in their papers when requested by publishers or readers.</a:t>
            </a:r>
          </a:p>
          <a:p>
            <a:r>
              <a:rPr lang="en-US" dirty="0"/>
              <a:t>Furthermore, data must be preserved and able to be disclosed over a period of more than 10 years.</a:t>
            </a:r>
            <a:endParaRPr kumimoji="1" lang="en-US" altLang="ja-JP" dirty="0">
              <a:ea typeface="游ゴシック"/>
            </a:endParaRPr>
          </a:p>
          <a:p>
            <a:r>
              <a:rPr kumimoji="1" lang="en-US" altLang="ja-JP" dirty="0">
                <a:ea typeface="游ゴシック"/>
              </a:rPr>
              <a:t>```</a:t>
            </a:r>
          </a:p>
          <a:p>
            <a:endParaRPr kumimoji="1" lang="en-US" altLang="ja-JP" dirty="0">
              <a:ea typeface="游ゴシック"/>
            </a:endParaRPr>
          </a:p>
          <a:p>
            <a:r>
              <a:rPr kumimoji="1" lang="en-US" altLang="ja-JP" dirty="0"/>
              <a:t>```description</a:t>
            </a:r>
          </a:p>
          <a:p>
            <a:r>
              <a:rPr lang="en-US" dirty="0"/>
              <a:t>Why is it necessary to manage research output data?</a:t>
            </a:r>
          </a:p>
          <a:p>
            <a:r>
              <a:rPr lang="en-US" dirty="0"/>
              <a:t>Because it is essential to preserve the underlying evidence of research findings in a way that allows others to reproduce the results, regardless of the research field.</a:t>
            </a:r>
          </a:p>
          <a:p>
            <a:r>
              <a:rPr lang="en-US" dirty="0"/>
              <a:t>Starting in 2024, all researchers applying for government-funded grants such as KAKENHI are required to submit a research data management plan that supports their work.</a:t>
            </a:r>
          </a:p>
          <a:p>
            <a:r>
              <a:rPr lang="en-US" dirty="0"/>
              <a:t>In addition, researchers must be able to promptly disclose the data used in their papers when requested by publishers or readers.</a:t>
            </a:r>
          </a:p>
          <a:p>
            <a:r>
              <a:rPr lang="en-US" dirty="0"/>
              <a:t>Furthermore, data must be preserved and able to be disclosed over a period of more than 10 years.</a:t>
            </a:r>
            <a:endParaRPr kumimoji="1" lang="en-US" altLang="ja-JP" dirty="0">
              <a:ea typeface="游ゴシック"/>
            </a:endParaRPr>
          </a:p>
          <a:p>
            <a:r>
              <a:rPr kumimoji="1" lang="en-US" altLang="ja-JP" dirty="0">
                <a:ea typeface="游ゴシック"/>
              </a:rPr>
              <a:t>```</a:t>
            </a:r>
          </a:p>
          <a:p>
            <a:endParaRPr kumimoji="1" lang="en-US" altLang="ja-JP" dirty="0">
              <a:ea typeface="游ゴシック"/>
            </a:endParaRPr>
          </a:p>
        </p:txBody>
      </p:sp>
      <p:sp>
        <p:nvSpPr>
          <p:cNvPr id="4" name="スライド番号プレースホルダー 3"/>
          <p:cNvSpPr>
            <a:spLocks noGrp="1"/>
          </p:cNvSpPr>
          <p:nvPr>
            <p:ph type="sldNum" sz="quarter" idx="5"/>
          </p:nvPr>
        </p:nvSpPr>
        <p:spPr/>
        <p:txBody>
          <a:bodyPr/>
          <a:lstStyle/>
          <a:p>
            <a:fld id="{E7229C61-9731-C84E-BA39-BCFDBE24579F}" type="slidenum">
              <a:rPr lang="en-US" altLang="ja-JP"/>
              <a:t>4</a:t>
            </a:fld>
            <a:endParaRPr kumimoji="1" lang="ja-JP" altLang="en-US"/>
          </a:p>
        </p:txBody>
      </p:sp>
    </p:spTree>
    <p:extLst>
      <p:ext uri="{BB962C8B-B14F-4D97-AF65-F5344CB8AC3E}">
        <p14:creationId xmlns:p14="http://schemas.microsoft.com/office/powerpoint/2010/main" val="28852457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GB" altLang="ja-JP" dirty="0" err="1">
                <a:latin typeface="Helvetica" pitchFamily="2" charset="0"/>
              </a:rPr>
              <a:t>Topic:Basic</a:t>
            </a:r>
            <a:r>
              <a:rPr lang="en-GB" altLang="ja-JP" dirty="0">
                <a:latin typeface="Helvetica" pitchFamily="2" charset="0"/>
              </a:rPr>
              <a:t> Management of Supporting Data</a:t>
            </a:r>
          </a:p>
          <a:p>
            <a:r>
              <a:rPr kumimoji="1" lang="en-GB" altLang="ja-JP" dirty="0" err="1">
                <a:latin typeface="Helvetica" pitchFamily="2" charset="0"/>
              </a:rPr>
              <a:t>Voice:Joanna</a:t>
            </a:r>
            <a:endParaRPr kumimoji="1" lang="en-GB" altLang="ja-JP" dirty="0">
              <a:latin typeface="Helvetica" pitchFamily="2" charset="0"/>
            </a:endParaRPr>
          </a:p>
          <a:p>
            <a:endParaRPr kumimoji="1" lang="en-US" altLang="ja-JP" dirty="0"/>
          </a:p>
          <a:p>
            <a:r>
              <a:rPr kumimoji="1" lang="en-US" altLang="ja-JP" dirty="0"/>
              <a:t>```text</a:t>
            </a:r>
          </a:p>
          <a:p>
            <a:r>
              <a:rPr lang="en-US" dirty="0"/>
              <a:t>How should research output data be managed?</a:t>
            </a:r>
          </a:p>
          <a:p>
            <a:r>
              <a:rPr lang="en-US" dirty="0"/>
              <a:t>Although data management methods differ depending on the research field, it is necessary to retain the following information and be able to retrieve the required data when needed.</a:t>
            </a:r>
          </a:p>
          <a:p>
            <a:r>
              <a:rPr lang="en-US" dirty="0"/>
              <a:t>Specifically, record the data name, creator, creation date, storage location, citation, creation or collection method, scope of disclosure, and usage permissions, in a spreadsheet or similar format.</a:t>
            </a:r>
          </a:p>
          <a:p>
            <a:r>
              <a:rPr kumimoji="1" lang="en-US" altLang="ja-JP" dirty="0"/>
              <a:t>```</a:t>
            </a:r>
          </a:p>
          <a:p>
            <a:endParaRPr kumimoji="1" lang="en-US" altLang="ja-JP" dirty="0"/>
          </a:p>
          <a:p>
            <a:r>
              <a:rPr kumimoji="1" lang="en-US" altLang="ja-JP" dirty="0"/>
              <a:t>```description</a:t>
            </a:r>
          </a:p>
          <a:p>
            <a:r>
              <a:rPr lang="en-US" dirty="0"/>
              <a:t>How should research output data be managed?</a:t>
            </a:r>
          </a:p>
          <a:p>
            <a:r>
              <a:rPr lang="en-US" dirty="0"/>
              <a:t>Although data management methods differ depending on the research field, it is necessary to retain the following information and be able to retrieve the required data when needed.</a:t>
            </a:r>
          </a:p>
          <a:p>
            <a:r>
              <a:rPr lang="en-US" dirty="0"/>
              <a:t>Specifically, record the data name, creator, creation date, storage location, citation, creation or collection method, scope of disclosure, and usage permissions, in a spreadsheet or similar format.</a:t>
            </a:r>
          </a:p>
          <a:p>
            <a:r>
              <a:rPr kumimoji="1" lang="en-US" altLang="ja-JP" dirty="0"/>
              <a:t>```</a:t>
            </a:r>
          </a:p>
          <a:p>
            <a:endParaRPr kumimoji="1" lang="en-US" altLang="ja-JP" dirty="0"/>
          </a:p>
          <a:p>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E7229C61-9731-C84E-BA39-BCFDBE24579F}" type="slidenum">
              <a:rPr lang="en-US" altLang="ja-JP"/>
              <a:t>5</a:t>
            </a:fld>
            <a:endParaRPr kumimoji="1" lang="ja-JP" altLang="en-US"/>
          </a:p>
        </p:txBody>
      </p:sp>
    </p:spTree>
    <p:extLst>
      <p:ext uri="{BB962C8B-B14F-4D97-AF65-F5344CB8AC3E}">
        <p14:creationId xmlns:p14="http://schemas.microsoft.com/office/powerpoint/2010/main" val="24133987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GB" altLang="ja-JP" dirty="0" err="1">
                <a:latin typeface="Helvetica" pitchFamily="2" charset="0"/>
              </a:rPr>
              <a:t>Topic:Basic</a:t>
            </a:r>
            <a:r>
              <a:rPr lang="en-GB" altLang="ja-JP" dirty="0">
                <a:latin typeface="Helvetica" pitchFamily="2" charset="0"/>
              </a:rPr>
              <a:t> Management of Supporting Data</a:t>
            </a:r>
          </a:p>
          <a:p>
            <a:r>
              <a:rPr kumimoji="1" lang="en-GB" altLang="ja-JP" dirty="0" err="1">
                <a:latin typeface="Helvetica" pitchFamily="2" charset="0"/>
              </a:rPr>
              <a:t>Voice:Joanna</a:t>
            </a:r>
            <a:endParaRPr kumimoji="1" lang="en-GB" altLang="ja-JP" dirty="0">
              <a:latin typeface="Helvetica" pitchFamily="2" charset="0"/>
            </a:endParaRPr>
          </a:p>
          <a:p>
            <a:endParaRPr kumimoji="1" lang="en-US" altLang="ja-JP" dirty="0"/>
          </a:p>
          <a:p>
            <a:r>
              <a:rPr kumimoji="1" lang="en-US" altLang="ja-JP" dirty="0"/>
              <a:t>```text</a:t>
            </a:r>
          </a:p>
          <a:p>
            <a:r>
              <a:rPr lang="en-US" dirty="0"/>
              <a:t>Among these, items 1 to 4, data name, creator, creation date, and storage location, are essential for data preservation and disclosure.</a:t>
            </a:r>
          </a:p>
          <a:p>
            <a:r>
              <a:rPr lang="en-US" dirty="0"/>
              <a:t>Items 5 and 6, citation location and creation method, are useful when submitting a data management plan for funding applications, as they provide insight into how the data were procured.</a:t>
            </a:r>
          </a:p>
          <a:p>
            <a:r>
              <a:rPr lang="en-US" dirty="0"/>
              <a:t>Items 7 and 8, scope of disclosure and usage permission, are necessary information for specifying how others can cite or reuse the data.</a:t>
            </a:r>
          </a:p>
          <a:p>
            <a:r>
              <a:rPr kumimoji="1" lang="en-US" altLang="ja-JP" dirty="0"/>
              <a:t>```</a:t>
            </a:r>
            <a:endParaRPr kumimoji="1" lang="en-GB" altLang="ja-JP" dirty="0"/>
          </a:p>
          <a:p>
            <a:endParaRPr kumimoji="1" lang="en-US" altLang="ja-JP" dirty="0"/>
          </a:p>
          <a:p>
            <a:r>
              <a:rPr kumimoji="1" lang="en-US" altLang="ja-JP" dirty="0"/>
              <a:t>```description</a:t>
            </a:r>
          </a:p>
          <a:p>
            <a:r>
              <a:rPr lang="en-US" dirty="0"/>
              <a:t>Among these, items 1 to 4—data name, creator, creation date, and storage location—are essential for data preservation and disclosure.</a:t>
            </a:r>
          </a:p>
          <a:p>
            <a:r>
              <a:rPr lang="en-US" dirty="0"/>
              <a:t>Items 5 and 6—citation location and creation method—are useful when submitting a data management plan for funding applications, as they provide insight into how the data were procured.</a:t>
            </a:r>
          </a:p>
          <a:p>
            <a:r>
              <a:rPr lang="en-US" dirty="0"/>
              <a:t>Items 7 and 8—scope of disclosure and usage permission—are necessary information for specifying how others can cite or reuse the data.</a:t>
            </a:r>
          </a:p>
          <a:p>
            <a:r>
              <a:rPr kumimoji="1" lang="en-US" altLang="ja-JP" dirty="0"/>
              <a:t>```</a:t>
            </a:r>
          </a:p>
          <a:p>
            <a:endParaRPr kumimoji="1" lang="en-US" altLang="ja-JP" dirty="0"/>
          </a:p>
          <a:p>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E7229C61-9731-C84E-BA39-BCFDBE24579F}" type="slidenum">
              <a:rPr lang="en-US" altLang="ja-JP"/>
              <a:t>6</a:t>
            </a:fld>
            <a:endParaRPr kumimoji="1" lang="ja-JP" altLang="en-US"/>
          </a:p>
        </p:txBody>
      </p:sp>
    </p:spTree>
    <p:extLst>
      <p:ext uri="{BB962C8B-B14F-4D97-AF65-F5344CB8AC3E}">
        <p14:creationId xmlns:p14="http://schemas.microsoft.com/office/powerpoint/2010/main" val="10259213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b="0" dirty="0"/>
              <a:t>Topic: Why Is It Necessary to Set the Scope of Disclosure and Usage Permissions for Research Output Data?</a:t>
            </a:r>
          </a:p>
          <a:p>
            <a:r>
              <a:rPr kumimoji="1" lang="en-US" altLang="ja-JP" dirty="0" err="1"/>
              <a:t>Voice:Joanna</a:t>
            </a:r>
            <a:endParaRPr kumimoji="1" lang="en-US" altLang="ja-JP" dirty="0"/>
          </a:p>
          <a:p>
            <a:endParaRPr kumimoji="1" lang="en-US" altLang="ja-JP" dirty="0"/>
          </a:p>
          <a:p>
            <a:r>
              <a:rPr kumimoji="1" lang="en-US" altLang="ja-JP" dirty="0"/>
              <a:t>```text</a:t>
            </a:r>
          </a:p>
          <a:p>
            <a:r>
              <a:rPr lang="en-US" dirty="0"/>
              <a:t>Why is it necessary to set the scope of disclosure and usage permissions for research output data?</a:t>
            </a:r>
          </a:p>
          <a:p>
            <a:r>
              <a:rPr lang="en-US" dirty="0"/>
              <a:t>The most significant reason is to allow various researchers to use and reuse the data and share research insights.</a:t>
            </a:r>
          </a:p>
          <a:p>
            <a:r>
              <a:rPr lang="en-US" dirty="0"/>
              <a:t>As the saying goes, we “stand on the shoulders of giants”. New knowledge, perspectives, and the progress of scholarship in academic research are based on the accumulation of past research achievements.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```description</a:t>
            </a:r>
          </a:p>
          <a:p>
            <a:r>
              <a:rPr lang="en-US" dirty="0"/>
              <a:t>Why is it necessary to set the scope of disclosure and usage permissions for research output data?</a:t>
            </a:r>
          </a:p>
          <a:p>
            <a:r>
              <a:rPr lang="en-US" dirty="0"/>
              <a:t>The most significant reason is to allow various researchers to use and reuse the data and share research insights.</a:t>
            </a:r>
          </a:p>
          <a:p>
            <a:r>
              <a:rPr lang="en-US" dirty="0"/>
              <a:t>As the saying goes, we “stand on the shoulders of giants”. New knowledge, perspectives, and the progress of scholarship in academic research are based on the accumulation of past research achievements.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p:txBody>
      </p:sp>
      <p:sp>
        <p:nvSpPr>
          <p:cNvPr id="4" name="スライド番号プレースホルダー 3"/>
          <p:cNvSpPr>
            <a:spLocks noGrp="1"/>
          </p:cNvSpPr>
          <p:nvPr>
            <p:ph type="sldNum" sz="quarter" idx="5"/>
          </p:nvPr>
        </p:nvSpPr>
        <p:spPr/>
        <p:txBody>
          <a:bodyPr/>
          <a:lstStyle/>
          <a:p>
            <a:fld id="{E7229C61-9731-C84E-BA39-BCFDBE24579F}" type="slidenum">
              <a:rPr lang="en-US" altLang="ja-JP"/>
              <a:t>7</a:t>
            </a:fld>
            <a:endParaRPr kumimoji="1" lang="ja-JP" altLang="en-US"/>
          </a:p>
        </p:txBody>
      </p:sp>
    </p:spTree>
    <p:extLst>
      <p:ext uri="{BB962C8B-B14F-4D97-AF65-F5344CB8AC3E}">
        <p14:creationId xmlns:p14="http://schemas.microsoft.com/office/powerpoint/2010/main" val="34309044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b="0" dirty="0"/>
              <a:t>Topic: Why Is It Necessary to Set the Scope of Disclosure and Usage Permissions for Research Output Data?</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a:t>Voice:Joanna</a:t>
            </a:r>
            <a:endParaRPr kumimoji="1" lang="en-US" altLang="ja-JP" dirty="0"/>
          </a:p>
          <a:p>
            <a:endParaRPr kumimoji="1" lang="en-US" altLang="ja-JP" dirty="0"/>
          </a:p>
          <a:p>
            <a:r>
              <a:rPr kumimoji="1" lang="en-US" altLang="ja-JP" dirty="0"/>
              <a:t>```text</a:t>
            </a:r>
          </a:p>
          <a:p>
            <a:r>
              <a:rPr lang="en-US" dirty="0"/>
              <a:t>Traditionally, data disclosed in research outputs such as papers</a:t>
            </a:r>
            <a:r>
              <a:rPr lang="el-GR" dirty="0"/>
              <a:t>,</a:t>
            </a:r>
            <a:r>
              <a:rPr lang="en-US" dirty="0"/>
              <a:t> has been </a:t>
            </a:r>
            <a:r>
              <a:rPr lang="en-GB" dirty="0"/>
              <a:t>considered as </a:t>
            </a:r>
            <a:r>
              <a:rPr lang="en-US" dirty="0"/>
              <a:t>evidence to support the claims of the text.</a:t>
            </a:r>
          </a:p>
          <a:p>
            <a:r>
              <a:rPr lang="en-US" dirty="0"/>
              <a:t>However, with the development of IT technologies, historical sources used in humanities research are increasingly digitized. This allows not only direct reference to and confirmation of the content of disclosed data itself, but also comparison with other data and reuse for creating new data.</a:t>
            </a:r>
          </a:p>
          <a:p>
            <a:r>
              <a:rPr lang="en-US" dirty="0"/>
              <a:t>Accordingly, it is very important for the author to clearly indicate how the created data should be handled, anticipating public interest and the advancement of scholarship, while protecting interests such as personal information and patents.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```description</a:t>
            </a:r>
          </a:p>
          <a:p>
            <a:r>
              <a:rPr lang="en-US" dirty="0"/>
              <a:t>Traditionally, data disclosed in research outputs such as papers</a:t>
            </a:r>
            <a:r>
              <a:rPr lang="el-GR" dirty="0"/>
              <a:t>,</a:t>
            </a:r>
            <a:r>
              <a:rPr lang="en-US" dirty="0"/>
              <a:t> has been </a:t>
            </a:r>
            <a:r>
              <a:rPr lang="en-GB" dirty="0"/>
              <a:t>considered as </a:t>
            </a:r>
            <a:r>
              <a:rPr lang="en-US" dirty="0"/>
              <a:t>evidence to support the claims of the text.</a:t>
            </a:r>
          </a:p>
          <a:p>
            <a:r>
              <a:rPr lang="en-US" dirty="0"/>
              <a:t>However, with the development of IT technologies, historical sources used in humanities research are increasingly digitized. This allows not only direct reference to and confirmation of the content of disclosed data itself, but also comparison with other data and reuse for creating new data.</a:t>
            </a:r>
          </a:p>
          <a:p>
            <a:r>
              <a:rPr lang="en-US" dirty="0"/>
              <a:t>Accordingly, it is very important for the author to clearly indicate how the created data should be handled, anticipating public interest and the advancement of scholarship, while protecting interests such as personal information and patents.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a:t>
            </a:r>
          </a:p>
          <a:p>
            <a:endParaRPr lang="en-US" dirty="0"/>
          </a:p>
        </p:txBody>
      </p:sp>
      <p:sp>
        <p:nvSpPr>
          <p:cNvPr id="4" name="スライド番号プレースホルダー 3"/>
          <p:cNvSpPr>
            <a:spLocks noGrp="1"/>
          </p:cNvSpPr>
          <p:nvPr>
            <p:ph type="sldNum" sz="quarter" idx="5"/>
          </p:nvPr>
        </p:nvSpPr>
        <p:spPr/>
        <p:txBody>
          <a:bodyPr/>
          <a:lstStyle/>
          <a:p>
            <a:fld id="{E7229C61-9731-C84E-BA39-BCFDBE24579F}" type="slidenum">
              <a:rPr lang="en-US" altLang="ja-JP"/>
              <a:t>8</a:t>
            </a:fld>
            <a:endParaRPr kumimoji="1" lang="ja-JP" altLang="en-US"/>
          </a:p>
        </p:txBody>
      </p:sp>
    </p:spTree>
    <p:extLst>
      <p:ext uri="{BB962C8B-B14F-4D97-AF65-F5344CB8AC3E}">
        <p14:creationId xmlns:p14="http://schemas.microsoft.com/office/powerpoint/2010/main" val="20821413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b="0" i="0" kern="1200" dirty="0" err="1">
                <a:solidFill>
                  <a:schemeClr val="tx1"/>
                </a:solidFill>
                <a:effectLst/>
                <a:latin typeface="+mn-lt"/>
                <a:ea typeface="游ゴシック"/>
                <a:cs typeface="+mn-cs"/>
              </a:rPr>
              <a:t>Topic:</a:t>
            </a:r>
            <a:r>
              <a:rPr lang="en-US" dirty="0" err="1"/>
              <a:t>Scope</a:t>
            </a:r>
            <a:r>
              <a:rPr lang="en-US" dirty="0"/>
              <a:t> of Disclosure for Research Output Data</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a:t>Voice:Joanna</a:t>
            </a:r>
            <a:endParaRPr kumimoji="1" lang="en-US" altLang="ja-JP" dirty="0"/>
          </a:p>
          <a:p>
            <a:pPr>
              <a:defRPr/>
            </a:pPr>
            <a:endParaRPr kumimoji="1" lang="en-US" altLang="ja-JP" sz="1200" b="0" i="0" kern="1200" dirty="0">
              <a:solidFill>
                <a:schemeClr val="tx1"/>
              </a:solidFill>
              <a:effectLst/>
              <a:latin typeface="+mn-lt"/>
              <a:ea typeface="游ゴシック"/>
              <a:cs typeface="+mn-cs"/>
            </a:endParaRPr>
          </a:p>
          <a:p>
            <a:pPr>
              <a:defRPr/>
            </a:pPr>
            <a:r>
              <a:rPr kumimoji="1" lang="en-US" altLang="ja-JP" sz="1200" b="0" i="0" kern="1200" dirty="0">
                <a:solidFill>
                  <a:schemeClr val="tx1"/>
                </a:solidFill>
                <a:effectLst/>
                <a:latin typeface="+mn-lt"/>
                <a:ea typeface="游ゴシック"/>
                <a:cs typeface="+mn-cs"/>
              </a:rPr>
              <a:t>```text</a:t>
            </a:r>
          </a:p>
          <a:p>
            <a:r>
              <a:rPr lang="en-US" dirty="0"/>
              <a:t>However, there are various restrictions and challenges associated with the publication of research data.</a:t>
            </a:r>
          </a:p>
          <a:p>
            <a:r>
              <a:rPr lang="en-US" dirty="0"/>
              <a:t>For example, it is necessary to make appropriate decisions in accordance with legal and ethical requirements, such as personal information, copyright, national security, international relations, joint research contracts or individual agreements, and the policies of affiliated institutions and funding agencies.</a:t>
            </a:r>
          </a:p>
          <a:p>
            <a:r>
              <a:rPr lang="en-US" dirty="0"/>
              <a:t>Also, in some cases, caution is required in managing and publishing research data in terms of its quality, resolution, format and size, color, and annotations.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```description</a:t>
            </a:r>
          </a:p>
          <a:p>
            <a:r>
              <a:rPr lang="en-US" dirty="0"/>
              <a:t>However, there are various restrictions and challenges associated with the publication of research data.</a:t>
            </a:r>
          </a:p>
          <a:p>
            <a:r>
              <a:rPr lang="en-US" dirty="0"/>
              <a:t>For example, it is necessary to make appropriate decisions in accordance with legal and ethical requirements, such as personal information, copyright, national security, international relations, joint research contracts or individual agreements, and the policies of affiliated institutions and funding agencies.</a:t>
            </a:r>
          </a:p>
          <a:p>
            <a:r>
              <a:rPr lang="en-US" dirty="0"/>
              <a:t>Also, in some cases, caution is required in managing and publishing research data in terms of its quality, resolution, format and size, color, and annotations.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a:p>
        </p:txBody>
      </p:sp>
      <p:sp>
        <p:nvSpPr>
          <p:cNvPr id="4" name="スライド番号プレースホルダー 3"/>
          <p:cNvSpPr>
            <a:spLocks noGrp="1"/>
          </p:cNvSpPr>
          <p:nvPr>
            <p:ph type="sldNum" sz="quarter" idx="5"/>
          </p:nvPr>
        </p:nvSpPr>
        <p:spPr/>
        <p:txBody>
          <a:bodyPr/>
          <a:lstStyle/>
          <a:p>
            <a:fld id="{E7229C61-9731-C84E-BA39-BCFDBE24579F}" type="slidenum">
              <a:rPr lang="en-US" altLang="ja-JP"/>
              <a:t>9</a:t>
            </a:fld>
            <a:endParaRPr kumimoji="1" lang="ja-JP" altLang="en-US"/>
          </a:p>
        </p:txBody>
      </p:sp>
    </p:spTree>
    <p:extLst>
      <p:ext uri="{BB962C8B-B14F-4D97-AF65-F5344CB8AC3E}">
        <p14:creationId xmlns:p14="http://schemas.microsoft.com/office/powerpoint/2010/main" val="3978005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860300" y="3683633"/>
            <a:ext cx="8982000" cy="15464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4400"/>
              <a:buNone/>
              <a:defRPr sz="4267" b="1" i="0">
                <a:solidFill>
                  <a:schemeClr val="dk2"/>
                </a:solidFill>
                <a:latin typeface="BIZ UDPGothic" panose="020B0400000000000000" pitchFamily="34" charset="-128"/>
                <a:ea typeface="BIZ UDPGothic" panose="020B0400000000000000" pitchFamily="34" charset="-128"/>
              </a:defRPr>
            </a:lvl1pPr>
            <a:lvl2pPr lvl="1">
              <a:spcBef>
                <a:spcPts val="0"/>
              </a:spcBef>
              <a:spcAft>
                <a:spcPts val="0"/>
              </a:spcAft>
              <a:buClr>
                <a:schemeClr val="dk2"/>
              </a:buClr>
              <a:buSzPts val="4400"/>
              <a:buNone/>
              <a:defRPr sz="5867">
                <a:solidFill>
                  <a:schemeClr val="dk2"/>
                </a:solidFill>
              </a:defRPr>
            </a:lvl2pPr>
            <a:lvl3pPr lvl="2">
              <a:spcBef>
                <a:spcPts val="0"/>
              </a:spcBef>
              <a:spcAft>
                <a:spcPts val="0"/>
              </a:spcAft>
              <a:buClr>
                <a:schemeClr val="dk2"/>
              </a:buClr>
              <a:buSzPts val="4400"/>
              <a:buNone/>
              <a:defRPr sz="5867">
                <a:solidFill>
                  <a:schemeClr val="dk2"/>
                </a:solidFill>
              </a:defRPr>
            </a:lvl3pPr>
            <a:lvl4pPr lvl="3">
              <a:spcBef>
                <a:spcPts val="0"/>
              </a:spcBef>
              <a:spcAft>
                <a:spcPts val="0"/>
              </a:spcAft>
              <a:buClr>
                <a:schemeClr val="dk2"/>
              </a:buClr>
              <a:buSzPts val="4400"/>
              <a:buNone/>
              <a:defRPr sz="5867">
                <a:solidFill>
                  <a:schemeClr val="dk2"/>
                </a:solidFill>
              </a:defRPr>
            </a:lvl4pPr>
            <a:lvl5pPr lvl="4">
              <a:spcBef>
                <a:spcPts val="0"/>
              </a:spcBef>
              <a:spcAft>
                <a:spcPts val="0"/>
              </a:spcAft>
              <a:buClr>
                <a:schemeClr val="dk2"/>
              </a:buClr>
              <a:buSzPts val="4400"/>
              <a:buNone/>
              <a:defRPr sz="5867">
                <a:solidFill>
                  <a:schemeClr val="dk2"/>
                </a:solidFill>
              </a:defRPr>
            </a:lvl5pPr>
            <a:lvl6pPr lvl="5">
              <a:spcBef>
                <a:spcPts val="0"/>
              </a:spcBef>
              <a:spcAft>
                <a:spcPts val="0"/>
              </a:spcAft>
              <a:buClr>
                <a:schemeClr val="dk2"/>
              </a:buClr>
              <a:buSzPts val="4400"/>
              <a:buNone/>
              <a:defRPr sz="5867">
                <a:solidFill>
                  <a:schemeClr val="dk2"/>
                </a:solidFill>
              </a:defRPr>
            </a:lvl6pPr>
            <a:lvl7pPr lvl="6">
              <a:spcBef>
                <a:spcPts val="0"/>
              </a:spcBef>
              <a:spcAft>
                <a:spcPts val="0"/>
              </a:spcAft>
              <a:buClr>
                <a:schemeClr val="dk2"/>
              </a:buClr>
              <a:buSzPts val="4400"/>
              <a:buNone/>
              <a:defRPr sz="5867">
                <a:solidFill>
                  <a:schemeClr val="dk2"/>
                </a:solidFill>
              </a:defRPr>
            </a:lvl7pPr>
            <a:lvl8pPr lvl="7">
              <a:spcBef>
                <a:spcPts val="0"/>
              </a:spcBef>
              <a:spcAft>
                <a:spcPts val="0"/>
              </a:spcAft>
              <a:buClr>
                <a:schemeClr val="dk2"/>
              </a:buClr>
              <a:buSzPts val="4400"/>
              <a:buNone/>
              <a:defRPr sz="5867">
                <a:solidFill>
                  <a:schemeClr val="dk2"/>
                </a:solidFill>
              </a:defRPr>
            </a:lvl8pPr>
            <a:lvl9pPr lvl="8">
              <a:spcBef>
                <a:spcPts val="0"/>
              </a:spcBef>
              <a:spcAft>
                <a:spcPts val="0"/>
              </a:spcAft>
              <a:buClr>
                <a:schemeClr val="dk2"/>
              </a:buClr>
              <a:buSzPts val="4400"/>
              <a:buNone/>
              <a:defRPr sz="5867">
                <a:solidFill>
                  <a:schemeClr val="dk2"/>
                </a:solidFill>
              </a:defRPr>
            </a:lvl9pPr>
          </a:lstStyle>
          <a:p>
            <a:r>
              <a:rPr lang="ja-JP" altLang="en-US"/>
              <a:t>マスター タイトルの書式設定</a:t>
            </a:r>
            <a:endParaRPr/>
          </a:p>
        </p:txBody>
      </p:sp>
      <p:sp>
        <p:nvSpPr>
          <p:cNvPr id="11" name="Google Shape;11;p2"/>
          <p:cNvSpPr/>
          <p:nvPr/>
        </p:nvSpPr>
        <p:spPr>
          <a:xfrm>
            <a:off x="7917661" y="3377551"/>
            <a:ext cx="9624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 name="Google Shape;12;p2"/>
          <p:cNvSpPr/>
          <p:nvPr/>
        </p:nvSpPr>
        <p:spPr>
          <a:xfrm>
            <a:off x="8879815" y="3377551"/>
            <a:ext cx="9624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 name="Google Shape;13;p2"/>
          <p:cNvSpPr/>
          <p:nvPr/>
        </p:nvSpPr>
        <p:spPr>
          <a:xfrm>
            <a:off x="-1" y="3377551"/>
            <a:ext cx="9624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 name="Google Shape;14;p2"/>
          <p:cNvSpPr/>
          <p:nvPr/>
        </p:nvSpPr>
        <p:spPr>
          <a:xfrm>
            <a:off x="961900" y="3377551"/>
            <a:ext cx="69556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862259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color background">
  <p:cSld name="Blank color background">
    <p:bg>
      <p:bgPr>
        <a:solidFill>
          <a:schemeClr val="accent1"/>
        </a:solidFill>
        <a:effectLst/>
      </p:bgPr>
    </p:bg>
    <p:spTree>
      <p:nvGrpSpPr>
        <p:cNvPr id="1" name="Shape 78"/>
        <p:cNvGrpSpPr/>
        <p:nvPr/>
      </p:nvGrpSpPr>
      <p:grpSpPr>
        <a:xfrm>
          <a:off x="0" y="0"/>
          <a:ext cx="0" cy="0"/>
          <a:chOff x="0" y="0"/>
          <a:chExt cx="0" cy="0"/>
        </a:xfrm>
      </p:grpSpPr>
      <p:sp>
        <p:nvSpPr>
          <p:cNvPr id="83" name="Google Shape;83;p11"/>
          <p:cNvSpPr txBox="1">
            <a:spLocks noGrp="1"/>
          </p:cNvSpPr>
          <p:nvPr>
            <p:ph type="sldNum" idx="12"/>
          </p:nvPr>
        </p:nvSpPr>
        <p:spPr>
          <a:xfrm>
            <a:off x="11307433" y="6262577"/>
            <a:ext cx="731600" cy="418000"/>
          </a:xfrm>
          <a:prstGeom prst="rect">
            <a:avLst/>
          </a:prstGeom>
        </p:spPr>
        <p:txBody>
          <a:bodyPr spcFirstLastPara="1" wrap="square" lIns="91425" tIns="91425" rIns="91425" bIns="91425" anchor="t" anchorCtr="0">
            <a:noAutofit/>
          </a:bodyPr>
          <a:lstStyle>
            <a:lvl1pPr lvl="0">
              <a:buNone/>
              <a:defRPr b="0" i="0">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fld id="{E85C6C7C-C564-2948-81BD-10FFA2CC8BFD}" type="slidenum">
              <a:rPr lang="en-US" altLang="ja-JP"/>
              <a:t>‹#›</a:t>
            </a:fld>
            <a:endParaRPr kumimoji="1" lang="ja-JP" altLang="en-US"/>
          </a:p>
        </p:txBody>
      </p:sp>
    </p:spTree>
    <p:extLst>
      <p:ext uri="{BB962C8B-B14F-4D97-AF65-F5344CB8AC3E}">
        <p14:creationId xmlns:p14="http://schemas.microsoft.com/office/powerpoint/2010/main" val="2677086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23"/>
        <p:cNvGrpSpPr/>
        <p:nvPr/>
      </p:nvGrpSpPr>
      <p:grpSpPr>
        <a:xfrm>
          <a:off x="0" y="0"/>
          <a:ext cx="0" cy="0"/>
          <a:chOff x="0" y="0"/>
          <a:chExt cx="0" cy="0"/>
        </a:xfrm>
      </p:grpSpPr>
      <p:sp>
        <p:nvSpPr>
          <p:cNvPr id="24" name="Google Shape;24;p4"/>
          <p:cNvSpPr txBox="1">
            <a:spLocks noGrp="1"/>
          </p:cNvSpPr>
          <p:nvPr>
            <p:ph type="body" idx="1"/>
          </p:nvPr>
        </p:nvSpPr>
        <p:spPr>
          <a:xfrm>
            <a:off x="2280567" y="2882400"/>
            <a:ext cx="7631600" cy="1093200"/>
          </a:xfrm>
          <a:prstGeom prst="rect">
            <a:avLst/>
          </a:prstGeom>
        </p:spPr>
        <p:txBody>
          <a:bodyPr spcFirstLastPara="1" wrap="square" lIns="91425" tIns="91425" rIns="91425" bIns="91425" anchor="t" anchorCtr="0">
            <a:noAutofit/>
          </a:bodyPr>
          <a:lstStyle>
            <a:lvl1pPr marL="101597" lvl="0" indent="0" algn="ctr" rtl="0">
              <a:spcBef>
                <a:spcPts val="800"/>
              </a:spcBef>
              <a:spcAft>
                <a:spcPts val="0"/>
              </a:spcAft>
              <a:buSzPts val="2400"/>
              <a:buNone/>
              <a:defRPr sz="4267" b="0" i="0">
                <a:latin typeface="BIZ UDPGothic" panose="020B0400000000000000" pitchFamily="34" charset="-128"/>
                <a:ea typeface="BIZ UDPGothic" panose="020B0400000000000000" pitchFamily="34" charset="-128"/>
              </a:defRPr>
            </a:lvl1pPr>
            <a:lvl2pPr marL="1219170" lvl="1" indent="-507987" algn="ctr" rtl="0">
              <a:spcBef>
                <a:spcPts val="0"/>
              </a:spcBef>
              <a:spcAft>
                <a:spcPts val="0"/>
              </a:spcAft>
              <a:buSzPts val="2400"/>
              <a:buChar char="○"/>
              <a:defRPr i="1"/>
            </a:lvl2pPr>
            <a:lvl3pPr marL="1828754" lvl="2" indent="-507987" algn="ctr" rtl="0">
              <a:spcBef>
                <a:spcPts val="0"/>
              </a:spcBef>
              <a:spcAft>
                <a:spcPts val="0"/>
              </a:spcAft>
              <a:buSzPts val="2400"/>
              <a:buChar char="■"/>
              <a:defRPr i="1"/>
            </a:lvl3pPr>
            <a:lvl4pPr marL="2438339" lvl="3" indent="-507987" algn="ctr" rtl="0">
              <a:spcBef>
                <a:spcPts val="0"/>
              </a:spcBef>
              <a:spcAft>
                <a:spcPts val="0"/>
              </a:spcAft>
              <a:buSzPts val="2400"/>
              <a:buChar char="●"/>
              <a:defRPr i="1"/>
            </a:lvl4pPr>
            <a:lvl5pPr marL="3047924" lvl="4" indent="-507987" algn="ctr" rtl="0">
              <a:spcBef>
                <a:spcPts val="0"/>
              </a:spcBef>
              <a:spcAft>
                <a:spcPts val="0"/>
              </a:spcAft>
              <a:buSzPts val="2400"/>
              <a:buChar char="○"/>
              <a:defRPr i="1"/>
            </a:lvl5pPr>
            <a:lvl6pPr marL="3657509" lvl="5" indent="-507987" algn="ctr" rtl="0">
              <a:spcBef>
                <a:spcPts val="0"/>
              </a:spcBef>
              <a:spcAft>
                <a:spcPts val="0"/>
              </a:spcAft>
              <a:buSzPts val="2400"/>
              <a:buChar char="■"/>
              <a:defRPr i="1"/>
            </a:lvl6pPr>
            <a:lvl7pPr marL="4267093" lvl="6" indent="-507987" algn="ctr" rtl="0">
              <a:spcBef>
                <a:spcPts val="0"/>
              </a:spcBef>
              <a:spcAft>
                <a:spcPts val="0"/>
              </a:spcAft>
              <a:buSzPts val="2400"/>
              <a:buChar char="●"/>
              <a:defRPr i="1"/>
            </a:lvl7pPr>
            <a:lvl8pPr marL="4876678" lvl="7" indent="-507987" algn="ctr" rtl="0">
              <a:spcBef>
                <a:spcPts val="0"/>
              </a:spcBef>
              <a:spcAft>
                <a:spcPts val="0"/>
              </a:spcAft>
              <a:buSzPts val="2400"/>
              <a:buChar char="○"/>
              <a:defRPr i="1"/>
            </a:lvl8pPr>
            <a:lvl9pPr marL="5486263" lvl="8" indent="-507987" algn="ctr">
              <a:spcBef>
                <a:spcPts val="0"/>
              </a:spcBef>
              <a:spcAft>
                <a:spcPts val="0"/>
              </a:spcAft>
              <a:buSzPts val="2400"/>
              <a:buChar char="■"/>
              <a:defRPr i="1"/>
            </a:lvl9pPr>
          </a:lstStyle>
          <a:p>
            <a:pPr lvl="0"/>
            <a:r>
              <a:rPr lang="ja-JP" altLang="en-US"/>
              <a:t>マスター テキストの書式設定</a:t>
            </a:r>
          </a:p>
        </p:txBody>
      </p:sp>
      <p:sp>
        <p:nvSpPr>
          <p:cNvPr id="25" name="Google Shape;25;p4"/>
          <p:cNvSpPr txBox="1"/>
          <p:nvPr/>
        </p:nvSpPr>
        <p:spPr>
          <a:xfrm>
            <a:off x="4791205" y="1479313"/>
            <a:ext cx="2609600" cy="1307175"/>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n" sz="12800" b="1">
                <a:solidFill>
                  <a:schemeClr val="tx1"/>
                </a:solidFill>
              </a:rPr>
              <a:t>“</a:t>
            </a:r>
            <a:endParaRPr sz="12800" b="1">
              <a:solidFill>
                <a:schemeClr val="tx1"/>
              </a:solidFill>
            </a:endParaRPr>
          </a:p>
        </p:txBody>
      </p:sp>
      <p:sp>
        <p:nvSpPr>
          <p:cNvPr id="26" name="Google Shape;26;p4"/>
          <p:cNvSpPr/>
          <p:nvPr/>
        </p:nvSpPr>
        <p:spPr>
          <a:xfrm>
            <a:off x="7631044" y="2132900"/>
            <a:ext cx="22804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7" name="Google Shape;27;p4"/>
          <p:cNvSpPr/>
          <p:nvPr/>
        </p:nvSpPr>
        <p:spPr>
          <a:xfrm>
            <a:off x="9912236" y="2132900"/>
            <a:ext cx="22804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 name="Google Shape;28;p4"/>
          <p:cNvSpPr/>
          <p:nvPr/>
        </p:nvSpPr>
        <p:spPr>
          <a:xfrm>
            <a:off x="0" y="2132900"/>
            <a:ext cx="22804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 name="Google Shape;29;p4"/>
          <p:cNvSpPr/>
          <p:nvPr/>
        </p:nvSpPr>
        <p:spPr>
          <a:xfrm>
            <a:off x="2280567" y="2132900"/>
            <a:ext cx="22804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0" name="Google Shape;30;p4"/>
          <p:cNvSpPr txBox="1">
            <a:spLocks noGrp="1"/>
          </p:cNvSpPr>
          <p:nvPr>
            <p:ph type="sldNum" idx="12"/>
          </p:nvPr>
        </p:nvSpPr>
        <p:spPr>
          <a:xfrm>
            <a:off x="0" y="6335496"/>
            <a:ext cx="12192000" cy="418000"/>
          </a:xfrm>
          <a:prstGeom prst="rect">
            <a:avLst/>
          </a:prstGeom>
        </p:spPr>
        <p:txBody>
          <a:bodyPr spcFirstLastPara="1" wrap="square" lIns="91425" tIns="91425" rIns="91425" bIns="91425" anchor="t" anchorCtr="0">
            <a:noAutofit/>
          </a:bodyPr>
          <a:lstStyle>
            <a:lvl1pPr lvl="0" algn="ctr">
              <a:buNone/>
              <a:defRPr b="0" i="0"/>
            </a:lvl1pPr>
            <a:lvl2pPr lvl="1" algn="ctr">
              <a:buNone/>
              <a:defRPr/>
            </a:lvl2pPr>
            <a:lvl3pPr lvl="2" algn="ctr">
              <a:buNone/>
              <a:defRPr/>
            </a:lvl3pPr>
            <a:lvl4pPr lvl="3" algn="ctr">
              <a:buNone/>
              <a:defRPr/>
            </a:lvl4pPr>
            <a:lvl5pPr lvl="4" algn="ctr">
              <a:buNone/>
              <a:defRPr/>
            </a:lvl5pPr>
            <a:lvl6pPr lvl="5" algn="ctr">
              <a:buNone/>
              <a:defRPr/>
            </a:lvl6pPr>
            <a:lvl7pPr lvl="6" algn="ctr">
              <a:buNone/>
              <a:defRPr/>
            </a:lvl7pPr>
            <a:lvl8pPr lvl="7" algn="ctr">
              <a:buNone/>
              <a:defRPr/>
            </a:lvl8pPr>
            <a:lvl9pPr lvl="8" algn="ctr">
              <a:buNone/>
              <a:defRPr/>
            </a:lvl9pPr>
          </a:lstStyle>
          <a:p>
            <a:fld id="{E85C6C7C-C564-2948-81BD-10FFA2CC8BFD}" type="slidenum">
              <a:rPr lang="en-US" altLang="ja-JP"/>
              <a:t>‹#›</a:t>
            </a:fld>
            <a:endParaRPr kumimoji="1" lang="ja-JP" altLang="en-US"/>
          </a:p>
        </p:txBody>
      </p:sp>
    </p:spTree>
    <p:extLst>
      <p:ext uri="{BB962C8B-B14F-4D97-AF65-F5344CB8AC3E}">
        <p14:creationId xmlns:p14="http://schemas.microsoft.com/office/powerpoint/2010/main" val="9886774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タイトル スライド">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828800" y="5085184"/>
            <a:ext cx="8534400" cy="625624"/>
          </a:xfrm>
          <a:prstGeom prst="rect">
            <a:avLst/>
          </a:prstGeom>
        </p:spPr>
        <p:txBody>
          <a:bodyPr/>
          <a:lstStyle>
            <a:lvl1pPr marL="0" indent="0" algn="ctr">
              <a:buNone/>
              <a:defRPr>
                <a:solidFill>
                  <a:schemeClr val="tx1">
                    <a:lumMod val="75000"/>
                    <a:lumOff val="25000"/>
                  </a:schemeClr>
                </a:solidFill>
                <a:latin typeface="游ゴシック" panose="020B0400000000000000" pitchFamily="50" charset="-128"/>
                <a:ea typeface="游ゴシック" panose="020B0400000000000000" pitchFamily="50" charset="-128"/>
              </a:defRPr>
            </a:lvl1pPr>
            <a:lvl2pPr marL="457155" indent="0" algn="ctr">
              <a:buNone/>
              <a:defRPr>
                <a:solidFill>
                  <a:schemeClr val="tx1">
                    <a:tint val="75000"/>
                  </a:schemeClr>
                </a:solidFill>
              </a:defRPr>
            </a:lvl2pPr>
            <a:lvl3pPr marL="914309" indent="0" algn="ctr">
              <a:buNone/>
              <a:defRPr>
                <a:solidFill>
                  <a:schemeClr val="tx1">
                    <a:tint val="75000"/>
                  </a:schemeClr>
                </a:solidFill>
              </a:defRPr>
            </a:lvl3pPr>
            <a:lvl4pPr marL="1371464" indent="0" algn="ctr">
              <a:buNone/>
              <a:defRPr>
                <a:solidFill>
                  <a:schemeClr val="tx1">
                    <a:tint val="75000"/>
                  </a:schemeClr>
                </a:solidFill>
              </a:defRPr>
            </a:lvl4pPr>
            <a:lvl5pPr marL="1828618" indent="0" algn="ctr">
              <a:buNone/>
              <a:defRPr>
                <a:solidFill>
                  <a:schemeClr val="tx1">
                    <a:tint val="75000"/>
                  </a:schemeClr>
                </a:solidFill>
              </a:defRPr>
            </a:lvl5pPr>
            <a:lvl6pPr marL="2285774" indent="0" algn="ctr">
              <a:buNone/>
              <a:defRPr>
                <a:solidFill>
                  <a:schemeClr val="tx1">
                    <a:tint val="75000"/>
                  </a:schemeClr>
                </a:solidFill>
              </a:defRPr>
            </a:lvl6pPr>
            <a:lvl7pPr marL="2742926" indent="0" algn="ctr">
              <a:buNone/>
              <a:defRPr>
                <a:solidFill>
                  <a:schemeClr val="tx1">
                    <a:tint val="75000"/>
                  </a:schemeClr>
                </a:solidFill>
              </a:defRPr>
            </a:lvl7pPr>
            <a:lvl8pPr marL="3200080" indent="0" algn="ctr">
              <a:buNone/>
              <a:defRPr>
                <a:solidFill>
                  <a:schemeClr val="tx1">
                    <a:tint val="75000"/>
                  </a:schemeClr>
                </a:solidFill>
              </a:defRPr>
            </a:lvl8pPr>
            <a:lvl9pPr marL="3657235" indent="0" algn="ctr">
              <a:buNone/>
              <a:defRPr>
                <a:solidFill>
                  <a:schemeClr val="tx1">
                    <a:tint val="75000"/>
                  </a:schemeClr>
                </a:solidFill>
              </a:defRPr>
            </a:lvl9pPr>
          </a:lstStyle>
          <a:p>
            <a:r>
              <a:rPr lang="ja-JP" altLang="en-US"/>
              <a:t>マスター サブタイトルの書式設定</a:t>
            </a:r>
          </a:p>
        </p:txBody>
      </p:sp>
      <p:sp>
        <p:nvSpPr>
          <p:cNvPr id="2" name="Google Shape;59;p8">
            <a:extLst>
              <a:ext uri="{FF2B5EF4-FFF2-40B4-BE49-F238E27FC236}">
                <a16:creationId xmlns:a16="http://schemas.microsoft.com/office/drawing/2014/main" id="{808EB531-2B45-6747-7C32-52EA2ABF44C3}"/>
              </a:ext>
            </a:extLst>
          </p:cNvPr>
          <p:cNvSpPr/>
          <p:nvPr/>
        </p:nvSpPr>
        <p:spPr>
          <a:xfrm>
            <a:off x="9808488" y="6778324"/>
            <a:ext cx="1191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 name="Google Shape;60;p8">
            <a:extLst>
              <a:ext uri="{FF2B5EF4-FFF2-40B4-BE49-F238E27FC236}">
                <a16:creationId xmlns:a16="http://schemas.microsoft.com/office/drawing/2014/main" id="{B59A09FF-07E9-D401-ABB4-9579E0DDFAE4}"/>
              </a:ext>
            </a:extLst>
          </p:cNvPr>
          <p:cNvSpPr/>
          <p:nvPr/>
        </p:nvSpPr>
        <p:spPr>
          <a:xfrm>
            <a:off x="11000416" y="6778324"/>
            <a:ext cx="1191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 name="Google Shape;61;p8">
            <a:extLst>
              <a:ext uri="{FF2B5EF4-FFF2-40B4-BE49-F238E27FC236}">
                <a16:creationId xmlns:a16="http://schemas.microsoft.com/office/drawing/2014/main" id="{C9946FFC-12F2-5FC7-DBA6-3221B8850CE4}"/>
              </a:ext>
            </a:extLst>
          </p:cNvPr>
          <p:cNvSpPr/>
          <p:nvPr/>
        </p:nvSpPr>
        <p:spPr>
          <a:xfrm>
            <a:off x="0" y="6778324"/>
            <a:ext cx="11916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 name="Google Shape;62;p8">
            <a:extLst>
              <a:ext uri="{FF2B5EF4-FFF2-40B4-BE49-F238E27FC236}">
                <a16:creationId xmlns:a16="http://schemas.microsoft.com/office/drawing/2014/main" id="{23C6DA69-4B8C-4BE9-CBD8-4F18655E5F87}"/>
              </a:ext>
            </a:extLst>
          </p:cNvPr>
          <p:cNvSpPr/>
          <p:nvPr/>
        </p:nvSpPr>
        <p:spPr>
          <a:xfrm>
            <a:off x="1191613" y="6778324"/>
            <a:ext cx="86168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1768167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cSld name="6_タイトルとコンテンツ">
    <p:bg>
      <p:bgPr>
        <a:solidFill>
          <a:schemeClr val="bg1"/>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80928"/>
            <a:ext cx="10972800" cy="1296144"/>
          </a:xfrm>
          <a:prstGeom prst="rect">
            <a:avLst/>
          </a:prstGeom>
        </p:spPr>
        <p:txBody>
          <a:bodyPr>
            <a:normAutofit/>
          </a:bodyPr>
          <a:lstStyle>
            <a:lvl1pPr>
              <a:defRPr sz="4800">
                <a:solidFill>
                  <a:schemeClr val="tx1">
                    <a:lumMod val="50000"/>
                  </a:schemeClr>
                </a:solidFill>
                <a:latin typeface="BIZ UDPGothic" panose="020B0400000000000000" pitchFamily="34" charset="-128"/>
                <a:ea typeface="BIZ UDPGothic" panose="020B0400000000000000" pitchFamily="34" charset="-128"/>
              </a:defRPr>
            </a:lvl1pPr>
          </a:lstStyle>
          <a:p>
            <a:r>
              <a:rPr lang="ja-JP" altLang="en-US"/>
              <a:t>マスター タイトルの書式設定</a:t>
            </a:r>
          </a:p>
        </p:txBody>
      </p:sp>
      <p:sp>
        <p:nvSpPr>
          <p:cNvPr id="3" name="Google Shape;59;p8">
            <a:extLst>
              <a:ext uri="{FF2B5EF4-FFF2-40B4-BE49-F238E27FC236}">
                <a16:creationId xmlns:a16="http://schemas.microsoft.com/office/drawing/2014/main" id="{10377CCF-68FD-C625-B1C7-5424852C0691}"/>
              </a:ext>
            </a:extLst>
          </p:cNvPr>
          <p:cNvSpPr/>
          <p:nvPr/>
        </p:nvSpPr>
        <p:spPr>
          <a:xfrm>
            <a:off x="9808488" y="6778324"/>
            <a:ext cx="1191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 name="Google Shape;60;p8">
            <a:extLst>
              <a:ext uri="{FF2B5EF4-FFF2-40B4-BE49-F238E27FC236}">
                <a16:creationId xmlns:a16="http://schemas.microsoft.com/office/drawing/2014/main" id="{3C68FE37-03FC-FD04-419A-3A72E9A27811}"/>
              </a:ext>
            </a:extLst>
          </p:cNvPr>
          <p:cNvSpPr/>
          <p:nvPr/>
        </p:nvSpPr>
        <p:spPr>
          <a:xfrm>
            <a:off x="11000416" y="6778324"/>
            <a:ext cx="1191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 name="Google Shape;61;p8">
            <a:extLst>
              <a:ext uri="{FF2B5EF4-FFF2-40B4-BE49-F238E27FC236}">
                <a16:creationId xmlns:a16="http://schemas.microsoft.com/office/drawing/2014/main" id="{09F07A00-DB08-833B-DD3B-76A46EE23F1D}"/>
              </a:ext>
            </a:extLst>
          </p:cNvPr>
          <p:cNvSpPr/>
          <p:nvPr/>
        </p:nvSpPr>
        <p:spPr>
          <a:xfrm>
            <a:off x="0" y="6778324"/>
            <a:ext cx="11916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 name="Google Shape;62;p8">
            <a:extLst>
              <a:ext uri="{FF2B5EF4-FFF2-40B4-BE49-F238E27FC236}">
                <a16:creationId xmlns:a16="http://schemas.microsoft.com/office/drawing/2014/main" id="{7D765330-434D-04F3-31F0-98E8851DFC49}"/>
              </a:ext>
            </a:extLst>
          </p:cNvPr>
          <p:cNvSpPr/>
          <p:nvPr/>
        </p:nvSpPr>
        <p:spPr>
          <a:xfrm>
            <a:off x="1191613" y="6778324"/>
            <a:ext cx="86168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23511991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タイトルとコンテンツ">
    <p:bg>
      <p:bgPr>
        <a:solidFill>
          <a:schemeClr val="bg1"/>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90149"/>
            <a:ext cx="10972800" cy="1296144"/>
          </a:xfrm>
          <a:prstGeom prst="rect">
            <a:avLst/>
          </a:prstGeom>
        </p:spPr>
        <p:txBody>
          <a:bodyPr/>
          <a:lstStyle>
            <a:lvl1pPr>
              <a:defRPr sz="4000">
                <a:solidFill>
                  <a:schemeClr val="bg1"/>
                </a:solidFill>
                <a:latin typeface="BIZ UDPGothic" panose="020B0400000000000000" pitchFamily="34" charset="-128"/>
                <a:ea typeface="BIZ UDPGothic" panose="020B0400000000000000" pitchFamily="34" charset="-128"/>
              </a:defRPr>
            </a:lvl1pPr>
          </a:lstStyle>
          <a:p>
            <a:r>
              <a:rPr lang="ja-JP" altLang="en-US"/>
              <a:t>マスター タイトルの書式設定</a:t>
            </a:r>
          </a:p>
        </p:txBody>
      </p:sp>
      <p:sp>
        <p:nvSpPr>
          <p:cNvPr id="3" name="コンテンツ プレースホルダー 2"/>
          <p:cNvSpPr>
            <a:spLocks noGrp="1"/>
          </p:cNvSpPr>
          <p:nvPr>
            <p:ph idx="1"/>
          </p:nvPr>
        </p:nvSpPr>
        <p:spPr>
          <a:xfrm>
            <a:off x="1191600" y="1831451"/>
            <a:ext cx="9711813" cy="4736400"/>
          </a:xfrm>
          <a:prstGeom prst="rect">
            <a:avLst/>
          </a:prstGeom>
        </p:spPr>
        <p:txBody>
          <a:bodyPr/>
          <a:lstStyle>
            <a:lvl1pPr marL="265087" indent="-265087">
              <a:buFont typeface="Wingdings" panose="05000000000000000000" pitchFamily="2" charset="2"/>
              <a:buChar char="n"/>
              <a:defRPr sz="2400">
                <a:latin typeface="游ゴシック" panose="020B0400000000000000" pitchFamily="50" charset="-128"/>
                <a:ea typeface="游ゴシック" panose="020B0400000000000000" pitchFamily="50" charset="-128"/>
              </a:defRPr>
            </a:lvl1pPr>
            <a:lvl2pPr marL="447627" indent="-174609">
              <a:buFont typeface="Wingdings" panose="05000000000000000000" pitchFamily="2" charset="2"/>
              <a:buChar char=""/>
              <a:tabLst/>
              <a:defRPr sz="2000">
                <a:latin typeface="游ゴシック" panose="020B0400000000000000" pitchFamily="50" charset="-128"/>
                <a:ea typeface="游ゴシック" panose="020B0400000000000000" pitchFamily="50" charset="-128"/>
              </a:defRPr>
            </a:lvl2pPr>
            <a:lvl3pPr marL="720653" indent="-184134">
              <a:buFont typeface="游ゴシック" panose="020B0400000000000000" pitchFamily="50" charset="-128"/>
              <a:buChar char="-"/>
              <a:defRPr sz="1800">
                <a:latin typeface="游ゴシック" panose="020B0400000000000000" pitchFamily="50" charset="-128"/>
                <a:ea typeface="游ゴシック" panose="020B0400000000000000" pitchFamily="50" charset="-128"/>
              </a:defRPr>
            </a:lvl3pPr>
            <a:lvl4pPr marL="988914" indent="0">
              <a:buNone/>
              <a:defRPr sz="1600">
                <a:latin typeface="游ゴシック" panose="020B0400000000000000" pitchFamily="50" charset="-128"/>
                <a:ea typeface="游ゴシック" panose="020B0400000000000000" pitchFamily="50" charset="-128"/>
              </a:defRPr>
            </a:lvl4pPr>
            <a:lvl5pPr marL="896850" indent="-176197">
              <a:defRPr sz="1600">
                <a:latin typeface="游ゴシック" panose="020B0400000000000000" pitchFamily="50" charset="-128"/>
                <a:ea typeface="游ゴシック" panose="020B0400000000000000"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4" name="Google Shape;59;p8">
            <a:extLst>
              <a:ext uri="{FF2B5EF4-FFF2-40B4-BE49-F238E27FC236}">
                <a16:creationId xmlns:a16="http://schemas.microsoft.com/office/drawing/2014/main" id="{3665CAC3-D270-64A0-BA83-9AE5B0237E03}"/>
              </a:ext>
            </a:extLst>
          </p:cNvPr>
          <p:cNvSpPr/>
          <p:nvPr/>
        </p:nvSpPr>
        <p:spPr>
          <a:xfrm>
            <a:off x="9808488" y="6778324"/>
            <a:ext cx="1191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 name="Google Shape;60;p8">
            <a:extLst>
              <a:ext uri="{FF2B5EF4-FFF2-40B4-BE49-F238E27FC236}">
                <a16:creationId xmlns:a16="http://schemas.microsoft.com/office/drawing/2014/main" id="{3BEEC9AD-0BA0-45B7-3BEF-48EFE2276CD3}"/>
              </a:ext>
            </a:extLst>
          </p:cNvPr>
          <p:cNvSpPr/>
          <p:nvPr/>
        </p:nvSpPr>
        <p:spPr>
          <a:xfrm>
            <a:off x="11000416" y="6778324"/>
            <a:ext cx="1191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 name="Google Shape;61;p8">
            <a:extLst>
              <a:ext uri="{FF2B5EF4-FFF2-40B4-BE49-F238E27FC236}">
                <a16:creationId xmlns:a16="http://schemas.microsoft.com/office/drawing/2014/main" id="{FF1D8436-F37E-1B1F-7E9C-2E611051A552}"/>
              </a:ext>
            </a:extLst>
          </p:cNvPr>
          <p:cNvSpPr/>
          <p:nvPr/>
        </p:nvSpPr>
        <p:spPr>
          <a:xfrm>
            <a:off x="0" y="6778324"/>
            <a:ext cx="11916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 name="Google Shape;62;p8">
            <a:extLst>
              <a:ext uri="{FF2B5EF4-FFF2-40B4-BE49-F238E27FC236}">
                <a16:creationId xmlns:a16="http://schemas.microsoft.com/office/drawing/2014/main" id="{1F4B23DB-C6A9-7891-A2CD-3F5EEB3C4DFB}"/>
              </a:ext>
            </a:extLst>
          </p:cNvPr>
          <p:cNvSpPr/>
          <p:nvPr/>
        </p:nvSpPr>
        <p:spPr>
          <a:xfrm>
            <a:off x="1191613" y="6778324"/>
            <a:ext cx="86168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26384022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1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3407701" y="2276872"/>
            <a:ext cx="8160907" cy="2376264"/>
          </a:xfrm>
        </p:spPr>
        <p:txBody>
          <a:bodyPr>
            <a:noAutofit/>
          </a:bodyPr>
          <a:lstStyle>
            <a:lvl1pPr algn="l">
              <a:defRPr sz="4800">
                <a:effectLst/>
                <a:latin typeface="游ゴシック" panose="020B0400000000000000" pitchFamily="50" charset="-128"/>
                <a:ea typeface="游ゴシック" panose="020B0400000000000000" pitchFamily="50" charset="-128"/>
              </a:defRPr>
            </a:lvl1pPr>
          </a:lstStyle>
          <a:p>
            <a:r>
              <a:rPr lang="ja-JP" altLang="en-US"/>
              <a:t>マスター タイトルの書式設定</a:t>
            </a:r>
          </a:p>
        </p:txBody>
      </p:sp>
      <p:sp>
        <p:nvSpPr>
          <p:cNvPr id="3" name="サブタイトル 2"/>
          <p:cNvSpPr>
            <a:spLocks noGrp="1"/>
          </p:cNvSpPr>
          <p:nvPr>
            <p:ph type="subTitle" idx="1"/>
          </p:nvPr>
        </p:nvSpPr>
        <p:spPr>
          <a:xfrm>
            <a:off x="1828800" y="5085184"/>
            <a:ext cx="8534400" cy="625624"/>
          </a:xfrm>
        </p:spPr>
        <p:txBody>
          <a:bodyPr/>
          <a:lstStyle>
            <a:lvl1pPr marL="0" indent="0" algn="ctr">
              <a:buNone/>
              <a:defRPr>
                <a:solidFill>
                  <a:schemeClr val="tx1">
                    <a:lumMod val="75000"/>
                    <a:lumOff val="25000"/>
                  </a:schemeClr>
                </a:solidFill>
                <a:latin typeface="游ゴシック" panose="020B0400000000000000" pitchFamily="50" charset="-128"/>
                <a:ea typeface="游ゴシック" panose="020B0400000000000000" pitchFamily="50" charset="-128"/>
              </a:defRPr>
            </a:lvl1pPr>
            <a:lvl2pPr marL="457155" indent="0" algn="ctr">
              <a:buNone/>
              <a:defRPr>
                <a:solidFill>
                  <a:schemeClr val="tx1">
                    <a:tint val="75000"/>
                  </a:schemeClr>
                </a:solidFill>
              </a:defRPr>
            </a:lvl2pPr>
            <a:lvl3pPr marL="914309" indent="0" algn="ctr">
              <a:buNone/>
              <a:defRPr>
                <a:solidFill>
                  <a:schemeClr val="tx1">
                    <a:tint val="75000"/>
                  </a:schemeClr>
                </a:solidFill>
              </a:defRPr>
            </a:lvl3pPr>
            <a:lvl4pPr marL="1371464" indent="0" algn="ctr">
              <a:buNone/>
              <a:defRPr>
                <a:solidFill>
                  <a:schemeClr val="tx1">
                    <a:tint val="75000"/>
                  </a:schemeClr>
                </a:solidFill>
              </a:defRPr>
            </a:lvl4pPr>
            <a:lvl5pPr marL="1828618" indent="0" algn="ctr">
              <a:buNone/>
              <a:defRPr>
                <a:solidFill>
                  <a:schemeClr val="tx1">
                    <a:tint val="75000"/>
                  </a:schemeClr>
                </a:solidFill>
              </a:defRPr>
            </a:lvl5pPr>
            <a:lvl6pPr marL="2285774" indent="0" algn="ctr">
              <a:buNone/>
              <a:defRPr>
                <a:solidFill>
                  <a:schemeClr val="tx1">
                    <a:tint val="75000"/>
                  </a:schemeClr>
                </a:solidFill>
              </a:defRPr>
            </a:lvl6pPr>
            <a:lvl7pPr marL="2742926" indent="0" algn="ctr">
              <a:buNone/>
              <a:defRPr>
                <a:solidFill>
                  <a:schemeClr val="tx1">
                    <a:tint val="75000"/>
                  </a:schemeClr>
                </a:solidFill>
              </a:defRPr>
            </a:lvl7pPr>
            <a:lvl8pPr marL="3200080" indent="0" algn="ctr">
              <a:buNone/>
              <a:defRPr>
                <a:solidFill>
                  <a:schemeClr val="tx1">
                    <a:tint val="75000"/>
                  </a:schemeClr>
                </a:solidFill>
              </a:defRPr>
            </a:lvl8pPr>
            <a:lvl9pPr marL="3657235" indent="0" algn="ctr">
              <a:buNone/>
              <a:defRPr>
                <a:solidFill>
                  <a:schemeClr val="tx1">
                    <a:tint val="75000"/>
                  </a:schemeClr>
                </a:solidFill>
              </a:defRPr>
            </a:lvl9pPr>
          </a:lstStyle>
          <a:p>
            <a:r>
              <a:rPr lang="ja-JP" altLang="en-US"/>
              <a:t>マスター サブタイトルの書式設定</a:t>
            </a:r>
          </a:p>
        </p:txBody>
      </p:sp>
      <p:sp>
        <p:nvSpPr>
          <p:cNvPr id="5" name="日付プレースホルダー 3"/>
          <p:cNvSpPr>
            <a:spLocks noGrp="1"/>
          </p:cNvSpPr>
          <p:nvPr>
            <p:ph type="dt" sz="half" idx="10"/>
          </p:nvPr>
        </p:nvSpPr>
        <p:spPr>
          <a:xfrm>
            <a:off x="609600" y="6356363"/>
            <a:ext cx="2846917" cy="365125"/>
          </a:xfrm>
        </p:spPr>
        <p:txBody>
          <a:bodyPr/>
          <a:lstStyle>
            <a:lvl1pPr>
              <a:defRPr/>
            </a:lvl1pPr>
          </a:lstStyle>
          <a:p>
            <a:fld id="{BECF1417-FAFD-F043-8389-8163E87186DB}" type="datetimeFigureOut">
              <a:t>2026/3/21</a:t>
            </a:fld>
            <a:endParaRPr kumimoji="1" lang="ja-JP" altLang="en-US"/>
          </a:p>
        </p:txBody>
      </p:sp>
      <p:sp>
        <p:nvSpPr>
          <p:cNvPr id="6" name="フッター プレースホルダー 4"/>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5"/>
          <p:cNvSpPr>
            <a:spLocks noGrp="1"/>
          </p:cNvSpPr>
          <p:nvPr>
            <p:ph type="sldNum" sz="quarter" idx="12"/>
          </p:nvPr>
        </p:nvSpPr>
        <p:spPr/>
        <p:txBody>
          <a:bodyPr/>
          <a:lstStyle>
            <a:lvl1pPr>
              <a:defRPr/>
            </a:lvl1pPr>
          </a:lstStyle>
          <a:p>
            <a:fld id="{E85C6C7C-C564-2948-81BD-10FFA2CC8BFD}" type="slidenum">
              <a:rPr lang="en-US" altLang="ja-JP"/>
              <a:t>‹#›</a:t>
            </a:fld>
            <a:endParaRPr kumimoji="1" lang="ja-JP" altLang="en-US"/>
          </a:p>
        </p:txBody>
      </p:sp>
    </p:spTree>
    <p:extLst>
      <p:ext uri="{BB962C8B-B14F-4D97-AF65-F5344CB8AC3E}">
        <p14:creationId xmlns:p14="http://schemas.microsoft.com/office/powerpoint/2010/main" val="28524411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cSld name="8_タイトルとコンテンツ">
    <p:bg>
      <p:bgPr>
        <a:solidFill>
          <a:schemeClr val="bg1"/>
        </a:solidFill>
        <a:effectLst/>
      </p:bgPr>
    </p:bg>
    <p:spTree>
      <p:nvGrpSpPr>
        <p:cNvPr id="1" name=""/>
        <p:cNvGrpSpPr/>
        <p:nvPr/>
      </p:nvGrpSpPr>
      <p:grpSpPr>
        <a:xfrm>
          <a:off x="0" y="0"/>
          <a:ext cx="0" cy="0"/>
          <a:chOff x="0" y="0"/>
          <a:chExt cx="0" cy="0"/>
        </a:xfrm>
      </p:grpSpPr>
      <p:sp>
        <p:nvSpPr>
          <p:cNvPr id="7" name="正方形/長方形 6"/>
          <p:cNvSpPr/>
          <p:nvPr/>
        </p:nvSpPr>
        <p:spPr>
          <a:xfrm>
            <a:off x="0" y="-4860"/>
            <a:ext cx="12192000" cy="141763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solidFill>
                <a:schemeClr val="bg1"/>
              </a:solidFill>
            </a:endParaRPr>
          </a:p>
        </p:txBody>
      </p:sp>
      <p:sp>
        <p:nvSpPr>
          <p:cNvPr id="2" name="タイトル 1"/>
          <p:cNvSpPr>
            <a:spLocks noGrp="1"/>
          </p:cNvSpPr>
          <p:nvPr>
            <p:ph type="title"/>
          </p:nvPr>
        </p:nvSpPr>
        <p:spPr>
          <a:xfrm>
            <a:off x="609600" y="116632"/>
            <a:ext cx="10972800" cy="1296144"/>
          </a:xfrm>
        </p:spPr>
        <p:txBody>
          <a:bodyPr/>
          <a:lstStyle>
            <a:lvl1pPr>
              <a:defRPr sz="4000">
                <a:solidFill>
                  <a:schemeClr val="bg1"/>
                </a:solidFill>
                <a:latin typeface="游ゴシック" panose="020B0400000000000000" pitchFamily="50" charset="-128"/>
                <a:ea typeface="游ゴシック" panose="020B0400000000000000" pitchFamily="50" charset="-128"/>
              </a:defRPr>
            </a:lvl1pPr>
          </a:lstStyle>
          <a:p>
            <a:r>
              <a:rPr lang="ja-JP" altLang="en-US"/>
              <a:t>マスター タイトルの書式設定</a:t>
            </a:r>
          </a:p>
        </p:txBody>
      </p:sp>
      <p:sp>
        <p:nvSpPr>
          <p:cNvPr id="4" name="日付プレースホルダー 3"/>
          <p:cNvSpPr>
            <a:spLocks noGrp="1"/>
          </p:cNvSpPr>
          <p:nvPr>
            <p:ph type="dt" sz="half" idx="10"/>
          </p:nvPr>
        </p:nvSpPr>
        <p:spPr>
          <a:xfrm>
            <a:off x="2063751" y="6356363"/>
            <a:ext cx="1981200" cy="365125"/>
          </a:xfrm>
          <a:prstGeom prst="rect">
            <a:avLst/>
          </a:prstGeom>
        </p:spPr>
        <p:txBody>
          <a:bodyPr/>
          <a:lstStyle>
            <a:lvl1pPr>
              <a:defRPr/>
            </a:lvl1pPr>
          </a:lstStyle>
          <a:p>
            <a:fld id="{BECF1417-FAFD-F043-8389-8163E87186DB}" type="datetimeFigureOut">
              <a:t>2026/3/21</a:t>
            </a:fld>
            <a:endParaRPr kumimoji="1" lang="ja-JP" altLang="en-US"/>
          </a:p>
        </p:txBody>
      </p:sp>
      <p:sp>
        <p:nvSpPr>
          <p:cNvPr id="5" name="フッター プレースホルダー 4"/>
          <p:cNvSpPr>
            <a:spLocks noGrp="1"/>
          </p:cNvSpPr>
          <p:nvPr>
            <p:ph type="ftr" sz="quarter" idx="11"/>
          </p:nvPr>
        </p:nvSpPr>
        <p:spPr>
          <a:xfrm>
            <a:off x="4165600" y="6356363"/>
            <a:ext cx="3860800" cy="365125"/>
          </a:xfrm>
          <a:prstGeom prst="rect">
            <a:avLst/>
          </a:prstGeom>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a:xfrm>
            <a:off x="8737600" y="6356363"/>
            <a:ext cx="2844800" cy="365125"/>
          </a:xfrm>
          <a:prstGeom prst="rect">
            <a:avLst/>
          </a:prstGeom>
        </p:spPr>
        <p:txBody>
          <a:bodyPr/>
          <a:lstStyle>
            <a:lvl1pPr>
              <a:defRPr>
                <a:latin typeface="游ゴシック" panose="020B0400000000000000" pitchFamily="50" charset="-128"/>
                <a:ea typeface="游ゴシック" panose="020B0400000000000000" pitchFamily="50" charset="-128"/>
              </a:defRPr>
            </a:lvl1pPr>
          </a:lstStyle>
          <a:p>
            <a:fld id="{E85C6C7C-C564-2948-81BD-10FFA2CC8BFD}" type="slidenum">
              <a:rPr lang="en-US" altLang="ja-JP"/>
              <a:t>‹#›</a:t>
            </a:fld>
            <a:endParaRPr kumimoji="1" lang="ja-JP" altLang="en-US"/>
          </a:p>
        </p:txBody>
      </p:sp>
      <p:sp>
        <p:nvSpPr>
          <p:cNvPr id="8" name="コンテンツ プレースホルダー 2"/>
          <p:cNvSpPr>
            <a:spLocks noGrp="1"/>
          </p:cNvSpPr>
          <p:nvPr>
            <p:ph idx="1"/>
          </p:nvPr>
        </p:nvSpPr>
        <p:spPr>
          <a:xfrm>
            <a:off x="609600" y="1600206"/>
            <a:ext cx="10972800" cy="4525963"/>
          </a:xfrm>
        </p:spPr>
        <p:txBody>
          <a:bodyPr/>
          <a:lstStyle>
            <a:lvl1pPr marL="265087" indent="-265087" eaLnBrk="1">
              <a:buFont typeface="Wingdings" panose="05000000000000000000" pitchFamily="2" charset="2"/>
              <a:buChar char="n"/>
              <a:defRPr sz="2400">
                <a:latin typeface="游ゴシック" panose="020B0400000000000000" pitchFamily="50" charset="-128"/>
                <a:ea typeface="游ゴシック" panose="020B0400000000000000" pitchFamily="50" charset="-128"/>
              </a:defRPr>
            </a:lvl1pPr>
            <a:lvl2pPr marL="447627" indent="-174609" eaLnBrk="1">
              <a:buFont typeface="Wingdings" panose="05000000000000000000" pitchFamily="2" charset="2"/>
              <a:buChar char=""/>
              <a:tabLst/>
              <a:defRPr sz="2000">
                <a:latin typeface="游ゴシック" panose="020B0400000000000000" pitchFamily="50" charset="-128"/>
                <a:ea typeface="游ゴシック" panose="020B0400000000000000" pitchFamily="50" charset="-128"/>
              </a:defRPr>
            </a:lvl2pPr>
            <a:lvl3pPr marL="720653" indent="-184134" eaLnBrk="1">
              <a:buFont typeface="游ゴシック" panose="020B0400000000000000" pitchFamily="50" charset="-128"/>
              <a:buChar char="-"/>
              <a:defRPr sz="1800">
                <a:latin typeface="游ゴシック" panose="020B0400000000000000" pitchFamily="50" charset="-128"/>
                <a:ea typeface="游ゴシック" panose="020B0400000000000000" pitchFamily="50" charset="-128"/>
              </a:defRPr>
            </a:lvl3pPr>
            <a:lvl4pPr marL="988914" indent="0">
              <a:buNone/>
              <a:defRPr sz="1600">
                <a:latin typeface="游ゴシック" panose="020B0400000000000000" pitchFamily="50" charset="-128"/>
                <a:ea typeface="游ゴシック" panose="020B0400000000000000" pitchFamily="50" charset="-128"/>
              </a:defRPr>
            </a:lvl4pPr>
            <a:lvl5pPr marL="896850" indent="-176197" eaLnBrk="1">
              <a:defRPr sz="1600">
                <a:latin typeface="游ゴシック" panose="020B0400000000000000" pitchFamily="50" charset="-128"/>
                <a:ea typeface="游ゴシック" panose="020B0400000000000000" pitchFamily="50" charset="-128"/>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Tree>
    <p:extLst>
      <p:ext uri="{BB962C8B-B14F-4D97-AF65-F5344CB8AC3E}">
        <p14:creationId xmlns:p14="http://schemas.microsoft.com/office/powerpoint/2010/main" val="2981948257"/>
      </p:ext>
    </p:extLst>
  </p:cSld>
  <p:clrMapOvr>
    <a:masterClrMapping/>
  </p:clrMapOvr>
  <p:transition>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cSld name="9_タイトルとコンテンツ">
    <p:bg>
      <p:bgPr>
        <a:solidFill>
          <a:schemeClr val="bg1"/>
        </a:solidFill>
        <a:effectLst/>
      </p:bgPr>
    </p:bg>
    <p:spTree>
      <p:nvGrpSpPr>
        <p:cNvPr id="1" name=""/>
        <p:cNvGrpSpPr/>
        <p:nvPr/>
      </p:nvGrpSpPr>
      <p:grpSpPr>
        <a:xfrm>
          <a:off x="0" y="0"/>
          <a:ext cx="0" cy="0"/>
          <a:chOff x="0" y="0"/>
          <a:chExt cx="0" cy="0"/>
        </a:xfrm>
      </p:grpSpPr>
      <p:sp>
        <p:nvSpPr>
          <p:cNvPr id="4" name="日付プレースホルダー 3"/>
          <p:cNvSpPr>
            <a:spLocks noGrp="1"/>
          </p:cNvSpPr>
          <p:nvPr>
            <p:ph type="dt" sz="half" idx="10"/>
          </p:nvPr>
        </p:nvSpPr>
        <p:spPr>
          <a:xfrm>
            <a:off x="2063751" y="6356363"/>
            <a:ext cx="1981200" cy="365125"/>
          </a:xfrm>
          <a:prstGeom prst="rect">
            <a:avLst/>
          </a:prstGeom>
        </p:spPr>
        <p:txBody>
          <a:bodyPr/>
          <a:lstStyle>
            <a:lvl1pPr>
              <a:defRPr/>
            </a:lvl1pPr>
          </a:lstStyle>
          <a:p>
            <a:fld id="{BECF1417-FAFD-F043-8389-8163E87186DB}" type="datetimeFigureOut">
              <a:t>2026/3/21</a:t>
            </a:fld>
            <a:endParaRPr kumimoji="1" lang="ja-JP" altLang="en-US"/>
          </a:p>
        </p:txBody>
      </p:sp>
      <p:sp>
        <p:nvSpPr>
          <p:cNvPr id="6" name="スライド番号プレースホルダー 5"/>
          <p:cNvSpPr>
            <a:spLocks noGrp="1"/>
          </p:cNvSpPr>
          <p:nvPr>
            <p:ph type="sldNum" sz="quarter" idx="12"/>
          </p:nvPr>
        </p:nvSpPr>
        <p:spPr>
          <a:xfrm>
            <a:off x="8737600" y="6356363"/>
            <a:ext cx="2844800" cy="365125"/>
          </a:xfrm>
          <a:prstGeom prst="rect">
            <a:avLst/>
          </a:prstGeom>
        </p:spPr>
        <p:txBody>
          <a:bodyPr/>
          <a:lstStyle>
            <a:lvl1pPr>
              <a:defRPr/>
            </a:lvl1pPr>
          </a:lstStyle>
          <a:p>
            <a:fld id="{E85C6C7C-C564-2948-81BD-10FFA2CC8BFD}" type="slidenum">
              <a:rPr lang="en-US" altLang="ja-JP"/>
              <a:t>‹#›</a:t>
            </a:fld>
            <a:endParaRPr kumimoji="1" lang="ja-JP" altLang="en-US"/>
          </a:p>
        </p:txBody>
      </p:sp>
    </p:spTree>
    <p:extLst>
      <p:ext uri="{BB962C8B-B14F-4D97-AF65-F5344CB8AC3E}">
        <p14:creationId xmlns:p14="http://schemas.microsoft.com/office/powerpoint/2010/main" val="3753672458"/>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Subtitle">
    <p:spTree>
      <p:nvGrpSpPr>
        <p:cNvPr id="1" name="Shape 15"/>
        <p:cNvGrpSpPr/>
        <p:nvPr/>
      </p:nvGrpSpPr>
      <p:grpSpPr>
        <a:xfrm>
          <a:off x="0" y="0"/>
          <a:ext cx="0" cy="0"/>
          <a:chOff x="0" y="0"/>
          <a:chExt cx="0" cy="0"/>
        </a:xfrm>
      </p:grpSpPr>
      <p:sp>
        <p:nvSpPr>
          <p:cNvPr id="16" name="Google Shape;16;p3"/>
          <p:cNvSpPr/>
          <p:nvPr/>
        </p:nvSpPr>
        <p:spPr>
          <a:xfrm>
            <a:off x="0" y="0"/>
            <a:ext cx="12192000" cy="53240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600"/>
          </a:p>
        </p:txBody>
      </p:sp>
      <p:sp>
        <p:nvSpPr>
          <p:cNvPr id="17" name="Google Shape;17;p3"/>
          <p:cNvSpPr txBox="1">
            <a:spLocks noGrp="1"/>
          </p:cNvSpPr>
          <p:nvPr>
            <p:ph type="ctrTitle"/>
          </p:nvPr>
        </p:nvSpPr>
        <p:spPr>
          <a:xfrm>
            <a:off x="914400" y="2111123"/>
            <a:ext cx="10363200" cy="15464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4800"/>
              <a:buNone/>
              <a:defRPr sz="5333" b="1" i="0">
                <a:solidFill>
                  <a:schemeClr val="lt1"/>
                </a:solidFill>
                <a:latin typeface="BIZ UDPGothic" panose="020B0400000000000000" pitchFamily="34" charset="-128"/>
                <a:ea typeface="BIZ UDPGothic" panose="020B0400000000000000" pitchFamily="34" charset="-128"/>
              </a:defRPr>
            </a:lvl1pPr>
            <a:lvl2pPr lvl="1" algn="ctr" rtl="0">
              <a:spcBef>
                <a:spcPts val="0"/>
              </a:spcBef>
              <a:spcAft>
                <a:spcPts val="0"/>
              </a:spcAft>
              <a:buClr>
                <a:schemeClr val="lt1"/>
              </a:buClr>
              <a:buSzPts val="4800"/>
              <a:buNone/>
              <a:defRPr sz="6400">
                <a:solidFill>
                  <a:schemeClr val="lt1"/>
                </a:solidFill>
              </a:defRPr>
            </a:lvl2pPr>
            <a:lvl3pPr lvl="2" algn="ctr" rtl="0">
              <a:spcBef>
                <a:spcPts val="0"/>
              </a:spcBef>
              <a:spcAft>
                <a:spcPts val="0"/>
              </a:spcAft>
              <a:buClr>
                <a:schemeClr val="lt1"/>
              </a:buClr>
              <a:buSzPts val="4800"/>
              <a:buNone/>
              <a:defRPr sz="6400">
                <a:solidFill>
                  <a:schemeClr val="lt1"/>
                </a:solidFill>
              </a:defRPr>
            </a:lvl3pPr>
            <a:lvl4pPr lvl="3" algn="ctr" rtl="0">
              <a:spcBef>
                <a:spcPts val="0"/>
              </a:spcBef>
              <a:spcAft>
                <a:spcPts val="0"/>
              </a:spcAft>
              <a:buClr>
                <a:schemeClr val="lt1"/>
              </a:buClr>
              <a:buSzPts val="4800"/>
              <a:buNone/>
              <a:defRPr sz="6400">
                <a:solidFill>
                  <a:schemeClr val="lt1"/>
                </a:solidFill>
              </a:defRPr>
            </a:lvl4pPr>
            <a:lvl5pPr lvl="4" algn="ctr" rtl="0">
              <a:spcBef>
                <a:spcPts val="0"/>
              </a:spcBef>
              <a:spcAft>
                <a:spcPts val="0"/>
              </a:spcAft>
              <a:buClr>
                <a:schemeClr val="lt1"/>
              </a:buClr>
              <a:buSzPts val="4800"/>
              <a:buNone/>
              <a:defRPr sz="6400">
                <a:solidFill>
                  <a:schemeClr val="lt1"/>
                </a:solidFill>
              </a:defRPr>
            </a:lvl5pPr>
            <a:lvl6pPr lvl="5" algn="ctr" rtl="0">
              <a:spcBef>
                <a:spcPts val="0"/>
              </a:spcBef>
              <a:spcAft>
                <a:spcPts val="0"/>
              </a:spcAft>
              <a:buClr>
                <a:schemeClr val="lt1"/>
              </a:buClr>
              <a:buSzPts val="4800"/>
              <a:buNone/>
              <a:defRPr sz="6400">
                <a:solidFill>
                  <a:schemeClr val="lt1"/>
                </a:solidFill>
              </a:defRPr>
            </a:lvl6pPr>
            <a:lvl7pPr lvl="6" algn="ctr" rtl="0">
              <a:spcBef>
                <a:spcPts val="0"/>
              </a:spcBef>
              <a:spcAft>
                <a:spcPts val="0"/>
              </a:spcAft>
              <a:buClr>
                <a:schemeClr val="lt1"/>
              </a:buClr>
              <a:buSzPts val="4800"/>
              <a:buNone/>
              <a:defRPr sz="6400">
                <a:solidFill>
                  <a:schemeClr val="lt1"/>
                </a:solidFill>
              </a:defRPr>
            </a:lvl7pPr>
            <a:lvl8pPr lvl="7" algn="ctr" rtl="0">
              <a:spcBef>
                <a:spcPts val="0"/>
              </a:spcBef>
              <a:spcAft>
                <a:spcPts val="0"/>
              </a:spcAft>
              <a:buClr>
                <a:schemeClr val="lt1"/>
              </a:buClr>
              <a:buSzPts val="4800"/>
              <a:buNone/>
              <a:defRPr sz="6400">
                <a:solidFill>
                  <a:schemeClr val="lt1"/>
                </a:solidFill>
              </a:defRPr>
            </a:lvl8pPr>
            <a:lvl9pPr lvl="8" algn="ctr" rtl="0">
              <a:spcBef>
                <a:spcPts val="0"/>
              </a:spcBef>
              <a:spcAft>
                <a:spcPts val="0"/>
              </a:spcAft>
              <a:buClr>
                <a:schemeClr val="lt1"/>
              </a:buClr>
              <a:buSzPts val="4800"/>
              <a:buNone/>
              <a:defRPr sz="6400">
                <a:solidFill>
                  <a:schemeClr val="lt1"/>
                </a:solidFill>
              </a:defRPr>
            </a:lvl9pPr>
          </a:lstStyle>
          <a:p>
            <a:r>
              <a:rPr lang="ja-JP" altLang="en-US"/>
              <a:t>マスター タイトルの書式設定</a:t>
            </a:r>
            <a:endParaRPr/>
          </a:p>
        </p:txBody>
      </p:sp>
      <p:sp>
        <p:nvSpPr>
          <p:cNvPr id="18" name="Google Shape;18;p3"/>
          <p:cNvSpPr txBox="1">
            <a:spLocks noGrp="1"/>
          </p:cNvSpPr>
          <p:nvPr>
            <p:ph type="subTitle" idx="1"/>
          </p:nvPr>
        </p:nvSpPr>
        <p:spPr>
          <a:xfrm>
            <a:off x="914400" y="3786737"/>
            <a:ext cx="10363200" cy="10464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lt1"/>
              </a:buClr>
              <a:buSzPts val="2400"/>
              <a:buNone/>
              <a:defRPr sz="3200" b="0" i="0">
                <a:solidFill>
                  <a:schemeClr val="lt1"/>
                </a:solidFill>
                <a:latin typeface="BIZ UDPGothic" panose="020B0400000000000000" pitchFamily="34" charset="-128"/>
                <a:ea typeface="BIZ UDPGothic" panose="020B0400000000000000" pitchFamily="34" charset="-128"/>
              </a:defRPr>
            </a:lvl1pPr>
            <a:lvl2pPr lvl="1" algn="ctr" rtl="0">
              <a:spcBef>
                <a:spcPts val="0"/>
              </a:spcBef>
              <a:spcAft>
                <a:spcPts val="0"/>
              </a:spcAft>
              <a:buClr>
                <a:schemeClr val="lt1"/>
              </a:buClr>
              <a:buSzPts val="2400"/>
              <a:buNone/>
              <a:defRPr b="1">
                <a:solidFill>
                  <a:schemeClr val="lt1"/>
                </a:solidFill>
              </a:defRPr>
            </a:lvl2pPr>
            <a:lvl3pPr lvl="2" algn="ctr" rtl="0">
              <a:spcBef>
                <a:spcPts val="0"/>
              </a:spcBef>
              <a:spcAft>
                <a:spcPts val="0"/>
              </a:spcAft>
              <a:buClr>
                <a:schemeClr val="lt1"/>
              </a:buClr>
              <a:buSzPts val="2400"/>
              <a:buNone/>
              <a:defRPr b="1">
                <a:solidFill>
                  <a:schemeClr val="lt1"/>
                </a:solidFill>
              </a:defRPr>
            </a:lvl3pPr>
            <a:lvl4pPr lvl="3" algn="ctr" rtl="0">
              <a:spcBef>
                <a:spcPts val="0"/>
              </a:spcBef>
              <a:spcAft>
                <a:spcPts val="0"/>
              </a:spcAft>
              <a:buClr>
                <a:schemeClr val="lt1"/>
              </a:buClr>
              <a:buSzPts val="2400"/>
              <a:buNone/>
              <a:defRPr sz="3200" b="1">
                <a:solidFill>
                  <a:schemeClr val="lt1"/>
                </a:solidFill>
              </a:defRPr>
            </a:lvl4pPr>
            <a:lvl5pPr lvl="4" algn="ctr" rtl="0">
              <a:spcBef>
                <a:spcPts val="0"/>
              </a:spcBef>
              <a:spcAft>
                <a:spcPts val="0"/>
              </a:spcAft>
              <a:buClr>
                <a:schemeClr val="lt1"/>
              </a:buClr>
              <a:buSzPts val="2400"/>
              <a:buNone/>
              <a:defRPr sz="3200" b="1">
                <a:solidFill>
                  <a:schemeClr val="lt1"/>
                </a:solidFill>
              </a:defRPr>
            </a:lvl5pPr>
            <a:lvl6pPr lvl="5" algn="ctr" rtl="0">
              <a:spcBef>
                <a:spcPts val="0"/>
              </a:spcBef>
              <a:spcAft>
                <a:spcPts val="0"/>
              </a:spcAft>
              <a:buClr>
                <a:schemeClr val="lt1"/>
              </a:buClr>
              <a:buSzPts val="2400"/>
              <a:buNone/>
              <a:defRPr sz="3200" b="1">
                <a:solidFill>
                  <a:schemeClr val="lt1"/>
                </a:solidFill>
              </a:defRPr>
            </a:lvl6pPr>
            <a:lvl7pPr lvl="6" algn="ctr" rtl="0">
              <a:spcBef>
                <a:spcPts val="0"/>
              </a:spcBef>
              <a:spcAft>
                <a:spcPts val="0"/>
              </a:spcAft>
              <a:buClr>
                <a:schemeClr val="lt1"/>
              </a:buClr>
              <a:buSzPts val="2400"/>
              <a:buNone/>
              <a:defRPr sz="3200" b="1">
                <a:solidFill>
                  <a:schemeClr val="lt1"/>
                </a:solidFill>
              </a:defRPr>
            </a:lvl7pPr>
            <a:lvl8pPr lvl="7" algn="ctr" rtl="0">
              <a:spcBef>
                <a:spcPts val="0"/>
              </a:spcBef>
              <a:spcAft>
                <a:spcPts val="0"/>
              </a:spcAft>
              <a:buClr>
                <a:schemeClr val="lt1"/>
              </a:buClr>
              <a:buSzPts val="2400"/>
              <a:buNone/>
              <a:defRPr sz="3200" b="1">
                <a:solidFill>
                  <a:schemeClr val="lt1"/>
                </a:solidFill>
              </a:defRPr>
            </a:lvl8pPr>
            <a:lvl9pPr lvl="8" algn="ctr" rtl="0">
              <a:spcBef>
                <a:spcPts val="0"/>
              </a:spcBef>
              <a:spcAft>
                <a:spcPts val="0"/>
              </a:spcAft>
              <a:buClr>
                <a:schemeClr val="lt1"/>
              </a:buClr>
              <a:buSzPts val="2400"/>
              <a:buNone/>
              <a:defRPr sz="3200" b="1">
                <a:solidFill>
                  <a:schemeClr val="lt1"/>
                </a:solidFill>
              </a:defRPr>
            </a:lvl9pPr>
          </a:lstStyle>
          <a:p>
            <a:r>
              <a:rPr lang="ja-JP" altLang="en-US"/>
              <a:t>マスター サブタイトルの書式設定</a:t>
            </a:r>
            <a:endParaRPr/>
          </a:p>
        </p:txBody>
      </p:sp>
      <p:sp>
        <p:nvSpPr>
          <p:cNvPr id="19" name="Google Shape;19;p3"/>
          <p:cNvSpPr/>
          <p:nvPr/>
        </p:nvSpPr>
        <p:spPr>
          <a:xfrm>
            <a:off x="4063605" y="5323800"/>
            <a:ext cx="4063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0" name="Google Shape;20;p3"/>
          <p:cNvSpPr/>
          <p:nvPr/>
        </p:nvSpPr>
        <p:spPr>
          <a:xfrm>
            <a:off x="8128361" y="5323800"/>
            <a:ext cx="4063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1" name="Google Shape;21;p3"/>
          <p:cNvSpPr/>
          <p:nvPr/>
        </p:nvSpPr>
        <p:spPr>
          <a:xfrm>
            <a:off x="1" y="5323800"/>
            <a:ext cx="4063600" cy="102800"/>
          </a:xfrm>
          <a:prstGeom prst="rect">
            <a:avLst/>
          </a:prstGeom>
          <a:solidFill>
            <a:schemeClr val="bg1">
              <a:lumMod val="50000"/>
            </a:scheme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2" name="Google Shape;22;p3"/>
          <p:cNvSpPr txBox="1">
            <a:spLocks noGrp="1"/>
          </p:cNvSpPr>
          <p:nvPr>
            <p:ph type="sldNum" idx="12"/>
          </p:nvPr>
        </p:nvSpPr>
        <p:spPr>
          <a:xfrm>
            <a:off x="0" y="6290415"/>
            <a:ext cx="12192000" cy="418000"/>
          </a:xfrm>
          <a:prstGeom prst="rect">
            <a:avLst/>
          </a:prstGeom>
        </p:spPr>
        <p:txBody>
          <a:bodyPr spcFirstLastPara="1" wrap="square" lIns="91425" tIns="91425" rIns="91425" bIns="91425" anchor="t" anchorCtr="0">
            <a:noAutofit/>
          </a:bodyPr>
          <a:lstStyle>
            <a:lvl1pPr lvl="0" algn="ctr">
              <a:buNone/>
              <a:defRPr b="0" i="0"/>
            </a:lvl1pPr>
            <a:lvl2pPr lvl="1" algn="ctr">
              <a:buNone/>
              <a:defRPr/>
            </a:lvl2pPr>
            <a:lvl3pPr lvl="2" algn="ctr">
              <a:buNone/>
              <a:defRPr/>
            </a:lvl3pPr>
            <a:lvl4pPr lvl="3" algn="ctr">
              <a:buNone/>
              <a:defRPr/>
            </a:lvl4pPr>
            <a:lvl5pPr lvl="4" algn="ctr">
              <a:buNone/>
              <a:defRPr/>
            </a:lvl5pPr>
            <a:lvl6pPr lvl="5" algn="ctr">
              <a:buNone/>
              <a:defRPr/>
            </a:lvl6pPr>
            <a:lvl7pPr lvl="6" algn="ctr">
              <a:buNone/>
              <a:defRPr/>
            </a:lvl7pPr>
            <a:lvl8pPr lvl="7" algn="ctr">
              <a:buNone/>
              <a:defRPr/>
            </a:lvl8pPr>
            <a:lvl9pPr lvl="8" algn="ctr">
              <a:buNone/>
              <a:defRPr/>
            </a:lvl9pPr>
          </a:lstStyle>
          <a:p>
            <a:fld id="{E85C6C7C-C564-2948-81BD-10FFA2CC8BFD}" type="slidenum">
              <a:rPr lang="en-US" altLang="ja-JP"/>
              <a:t>‹#›</a:t>
            </a:fld>
            <a:endParaRPr kumimoji="1" lang="ja-JP" altLang="en-US"/>
          </a:p>
        </p:txBody>
      </p:sp>
    </p:spTree>
    <p:extLst>
      <p:ext uri="{BB962C8B-B14F-4D97-AF65-F5344CB8AC3E}">
        <p14:creationId xmlns:p14="http://schemas.microsoft.com/office/powerpoint/2010/main" val="2936867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cSld name="3_タイトルとコンテンツ">
    <p:bg>
      <p:bgPr>
        <a:solidFill>
          <a:schemeClr val="bg1"/>
        </a:solidFill>
        <a:effectLst/>
      </p:bgPr>
    </p:bg>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463696FB-5032-2C33-044E-CF9EE241F81D}"/>
              </a:ext>
            </a:extLst>
          </p:cNvPr>
          <p:cNvSpPr/>
          <p:nvPr/>
        </p:nvSpPr>
        <p:spPr>
          <a:xfrm>
            <a:off x="0" y="-4860"/>
            <a:ext cx="12192000" cy="141763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5333">
              <a:solidFill>
                <a:schemeClr val="bg1"/>
              </a:solidFill>
              <a:latin typeface="BIZ UDPGothic" panose="020B0400000000000000" pitchFamily="34" charset="-128"/>
              <a:ea typeface="BIZ UDPGothic" panose="020B0400000000000000" pitchFamily="34" charset="-128"/>
            </a:endParaRPr>
          </a:p>
        </p:txBody>
      </p:sp>
      <p:sp>
        <p:nvSpPr>
          <p:cNvPr id="2" name="タイトル 1"/>
          <p:cNvSpPr>
            <a:spLocks noGrp="1"/>
          </p:cNvSpPr>
          <p:nvPr>
            <p:ph type="title"/>
          </p:nvPr>
        </p:nvSpPr>
        <p:spPr>
          <a:xfrm>
            <a:off x="609600" y="116632"/>
            <a:ext cx="10972800" cy="1296144"/>
          </a:xfrm>
          <a:prstGeom prst="rect">
            <a:avLst/>
          </a:prstGeom>
        </p:spPr>
        <p:txBody>
          <a:bodyPr>
            <a:normAutofit/>
          </a:bodyPr>
          <a:lstStyle>
            <a:lvl1pPr>
              <a:defRPr sz="4267">
                <a:solidFill>
                  <a:schemeClr val="bg1"/>
                </a:solidFill>
                <a:latin typeface="BIZ UDPGothic" panose="020B0400000000000000" pitchFamily="34" charset="-128"/>
                <a:ea typeface="BIZ UDPGothic" panose="020B0400000000000000" pitchFamily="34" charset="-128"/>
              </a:defRPr>
            </a:lvl1pPr>
          </a:lstStyle>
          <a:p>
            <a:r>
              <a:rPr lang="ja-JP" altLang="en-US"/>
              <a:t>マスター タイトルの書式設定</a:t>
            </a:r>
          </a:p>
        </p:txBody>
      </p:sp>
      <p:sp>
        <p:nvSpPr>
          <p:cNvPr id="8" name="コンテンツ プレースホルダー 2"/>
          <p:cNvSpPr>
            <a:spLocks noGrp="1"/>
          </p:cNvSpPr>
          <p:nvPr>
            <p:ph idx="1"/>
          </p:nvPr>
        </p:nvSpPr>
        <p:spPr>
          <a:xfrm>
            <a:off x="1043802" y="1600206"/>
            <a:ext cx="10538597" cy="4525963"/>
          </a:xfrm>
          <a:prstGeom prst="rect">
            <a:avLst/>
          </a:prstGeom>
        </p:spPr>
        <p:txBody>
          <a:bodyPr>
            <a:normAutofit/>
          </a:bodyPr>
          <a:lstStyle>
            <a:lvl1pPr marL="0" indent="0" eaLnBrk="1">
              <a:lnSpc>
                <a:spcPct val="110000"/>
              </a:lnSpc>
              <a:buFont typeface="Wingdings" panose="05000000000000000000" pitchFamily="2" charset="2"/>
              <a:buNone/>
              <a:defRPr sz="4267">
                <a:latin typeface="BIZ UDPGothic" panose="020B0400000000000000" pitchFamily="34" charset="-128"/>
                <a:ea typeface="BIZ UDPGothic" panose="020B0400000000000000" pitchFamily="34" charset="-128"/>
              </a:defRPr>
            </a:lvl1pPr>
            <a:lvl2pPr marL="447627" indent="-174609" eaLnBrk="1">
              <a:buFont typeface="Wingdings" panose="05000000000000000000" pitchFamily="2" charset="2"/>
              <a:buChar char=""/>
              <a:tabLst/>
              <a:defRPr sz="3200">
                <a:latin typeface="BIZ UDPGothic" panose="020B0400000000000000" pitchFamily="34" charset="-128"/>
                <a:ea typeface="BIZ UDPGothic" panose="020B0400000000000000" pitchFamily="34" charset="-128"/>
              </a:defRPr>
            </a:lvl2pPr>
            <a:lvl3pPr marL="720653" indent="-184134" eaLnBrk="1">
              <a:buFont typeface="游ゴシック" panose="020B0400000000000000" pitchFamily="50" charset="-128"/>
              <a:buChar char="-"/>
              <a:defRPr sz="2667">
                <a:latin typeface="BIZ UDPGothic" panose="020B0400000000000000" pitchFamily="34" charset="-128"/>
                <a:ea typeface="BIZ UDPGothic" panose="020B0400000000000000" pitchFamily="34" charset="-128"/>
              </a:defRPr>
            </a:lvl3pPr>
            <a:lvl4pPr marL="988914" indent="0">
              <a:buNone/>
              <a:defRPr sz="2667">
                <a:latin typeface="BIZ UDPGothic" panose="020B0400000000000000" pitchFamily="34" charset="-128"/>
                <a:ea typeface="BIZ UDPGothic" panose="020B0400000000000000" pitchFamily="34" charset="-128"/>
              </a:defRPr>
            </a:lvl4pPr>
            <a:lvl5pPr marL="896850" indent="-176197" eaLnBrk="1">
              <a:defRPr sz="1600">
                <a:latin typeface="游ゴシック" panose="020B0400000000000000" pitchFamily="50" charset="-128"/>
                <a:ea typeface="游ゴシック" panose="020B0400000000000000" pitchFamily="50" charset="-128"/>
              </a:defRPr>
            </a:lvl5pPr>
          </a:lstStyle>
          <a:p>
            <a:pPr lvl="0"/>
            <a:r>
              <a:rPr lang="ja-JP" altLang="en-US"/>
              <a:t>マスター テキストの書式設定</a:t>
            </a:r>
          </a:p>
        </p:txBody>
      </p:sp>
      <p:sp>
        <p:nvSpPr>
          <p:cNvPr id="4" name="Google Shape;59;p8">
            <a:extLst>
              <a:ext uri="{FF2B5EF4-FFF2-40B4-BE49-F238E27FC236}">
                <a16:creationId xmlns:a16="http://schemas.microsoft.com/office/drawing/2014/main" id="{00D67FBA-F066-9867-8056-EF48ECD19EC3}"/>
              </a:ext>
            </a:extLst>
          </p:cNvPr>
          <p:cNvSpPr/>
          <p:nvPr/>
        </p:nvSpPr>
        <p:spPr>
          <a:xfrm>
            <a:off x="9808488" y="6778324"/>
            <a:ext cx="1191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 name="Google Shape;60;p8">
            <a:extLst>
              <a:ext uri="{FF2B5EF4-FFF2-40B4-BE49-F238E27FC236}">
                <a16:creationId xmlns:a16="http://schemas.microsoft.com/office/drawing/2014/main" id="{52E464C6-1E3C-EE9F-E330-5BA9F99E67CB}"/>
              </a:ext>
            </a:extLst>
          </p:cNvPr>
          <p:cNvSpPr/>
          <p:nvPr/>
        </p:nvSpPr>
        <p:spPr>
          <a:xfrm>
            <a:off x="11000416" y="6778324"/>
            <a:ext cx="1191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 name="Google Shape;61;p8">
            <a:extLst>
              <a:ext uri="{FF2B5EF4-FFF2-40B4-BE49-F238E27FC236}">
                <a16:creationId xmlns:a16="http://schemas.microsoft.com/office/drawing/2014/main" id="{B2342AFD-156D-8E8E-C1CD-8479FF433697}"/>
              </a:ext>
            </a:extLst>
          </p:cNvPr>
          <p:cNvSpPr/>
          <p:nvPr/>
        </p:nvSpPr>
        <p:spPr>
          <a:xfrm>
            <a:off x="0" y="6778324"/>
            <a:ext cx="11916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 name="Google Shape;62;p8">
            <a:extLst>
              <a:ext uri="{FF2B5EF4-FFF2-40B4-BE49-F238E27FC236}">
                <a16:creationId xmlns:a16="http://schemas.microsoft.com/office/drawing/2014/main" id="{AFE9CB05-7C3A-B19A-D12F-532957D1BA4F}"/>
              </a:ext>
            </a:extLst>
          </p:cNvPr>
          <p:cNvSpPr/>
          <p:nvPr/>
        </p:nvSpPr>
        <p:spPr>
          <a:xfrm>
            <a:off x="1191613" y="6778324"/>
            <a:ext cx="86168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 name="Google Shape;38;p5">
            <a:extLst>
              <a:ext uri="{FF2B5EF4-FFF2-40B4-BE49-F238E27FC236}">
                <a16:creationId xmlns:a16="http://schemas.microsoft.com/office/drawing/2014/main" id="{485A3DD4-FE69-D0A9-3DE5-BC9625908E7E}"/>
              </a:ext>
            </a:extLst>
          </p:cNvPr>
          <p:cNvSpPr txBox="1">
            <a:spLocks noGrp="1"/>
          </p:cNvSpPr>
          <p:nvPr>
            <p:ph type="sldNum" idx="12"/>
          </p:nvPr>
        </p:nvSpPr>
        <p:spPr>
          <a:xfrm>
            <a:off x="11307433" y="6262577"/>
            <a:ext cx="731600" cy="418000"/>
          </a:xfrm>
          <a:prstGeom prst="rect">
            <a:avLst/>
          </a:prstGeom>
        </p:spPr>
        <p:txBody>
          <a:bodyPr spcFirstLastPara="1" wrap="square" lIns="91425" tIns="91425" rIns="91425" bIns="91425" anchor="t" anchorCtr="0">
            <a:noAutofit/>
          </a:bodyPr>
          <a:lstStyle>
            <a:lvl1pPr lvl="0">
              <a:buNone/>
              <a:defRPr b="0" i="0"/>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E85C6C7C-C564-2948-81BD-10FFA2CC8BFD}" type="slidenum">
              <a:rPr lang="en-US" altLang="ja-JP" smtClean="0"/>
              <a:t>‹#›</a:t>
            </a:fld>
            <a:endParaRPr kumimoji="1" lang="ja-JP" altLang="en-US"/>
          </a:p>
        </p:txBody>
      </p:sp>
    </p:spTree>
    <p:extLst>
      <p:ext uri="{BB962C8B-B14F-4D97-AF65-F5344CB8AC3E}">
        <p14:creationId xmlns:p14="http://schemas.microsoft.com/office/powerpoint/2010/main" val="4034205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31"/>
        <p:cNvGrpSpPr/>
        <p:nvPr/>
      </p:nvGrpSpPr>
      <p:grpSpPr>
        <a:xfrm>
          <a:off x="0" y="0"/>
          <a:ext cx="0" cy="0"/>
          <a:chOff x="0" y="0"/>
          <a:chExt cx="0" cy="0"/>
        </a:xfrm>
      </p:grpSpPr>
      <p:sp>
        <p:nvSpPr>
          <p:cNvPr id="32" name="Google Shape;32;p5"/>
          <p:cNvSpPr txBox="1">
            <a:spLocks noGrp="1"/>
          </p:cNvSpPr>
          <p:nvPr>
            <p:ph type="title"/>
          </p:nvPr>
        </p:nvSpPr>
        <p:spPr>
          <a:xfrm>
            <a:off x="1191600" y="477851"/>
            <a:ext cx="9808489" cy="1143200"/>
          </a:xfrm>
          <a:prstGeom prst="rect">
            <a:avLst/>
          </a:prstGeom>
        </p:spPr>
        <p:txBody>
          <a:bodyPr spcFirstLastPara="1" wrap="square" lIns="91425" tIns="91425" rIns="91425" bIns="91425" anchor="ctr" anchorCtr="0">
            <a:noAutofit/>
          </a:bodyPr>
          <a:lstStyle>
            <a:lvl1pPr lvl="0" algn="ctr">
              <a:spcBef>
                <a:spcPts val="0"/>
              </a:spcBef>
              <a:spcAft>
                <a:spcPts val="0"/>
              </a:spcAft>
              <a:buSzPts val="3200"/>
              <a:buNone/>
              <a:defRPr b="1" i="0">
                <a:solidFill>
                  <a:schemeClr val="tx1">
                    <a:lumMod val="50000"/>
                  </a:schemeClr>
                </a:solidFill>
                <a:latin typeface="BIZ UDPGothic" panose="020B0400000000000000" pitchFamily="34" charset="-128"/>
                <a:ea typeface="BIZ UDPGothic" panose="020B0400000000000000" pitchFamily="34" charset="-128"/>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r>
              <a:rPr lang="ja-JP" altLang="en-US"/>
              <a:t>マスター タイトルの書式設定</a:t>
            </a:r>
            <a:endParaRPr/>
          </a:p>
        </p:txBody>
      </p:sp>
      <p:sp>
        <p:nvSpPr>
          <p:cNvPr id="33" name="Google Shape;33;p5"/>
          <p:cNvSpPr txBox="1">
            <a:spLocks noGrp="1"/>
          </p:cNvSpPr>
          <p:nvPr>
            <p:ph type="body" idx="1"/>
          </p:nvPr>
        </p:nvSpPr>
        <p:spPr>
          <a:xfrm>
            <a:off x="1191599" y="1831451"/>
            <a:ext cx="9808487" cy="4736400"/>
          </a:xfrm>
          <a:prstGeom prst="rect">
            <a:avLst/>
          </a:prstGeom>
        </p:spPr>
        <p:txBody>
          <a:bodyPr spcFirstLastPara="1" wrap="square" lIns="91425" tIns="91425" rIns="91425" bIns="91425" anchor="t" anchorCtr="0">
            <a:noAutofit/>
          </a:bodyPr>
          <a:lstStyle>
            <a:lvl1pPr marL="152396" lvl="0" indent="0">
              <a:spcBef>
                <a:spcPts val="0"/>
              </a:spcBef>
              <a:spcAft>
                <a:spcPts val="0"/>
              </a:spcAft>
              <a:buClr>
                <a:schemeClr val="accent6"/>
              </a:buClr>
              <a:buSzPts val="1800"/>
              <a:buFont typeface="Arial" panose="020B0604020202020204" pitchFamily="34" charset="0"/>
              <a:buNone/>
              <a:defRPr b="0" i="0">
                <a:solidFill>
                  <a:schemeClr val="dk1"/>
                </a:solidFill>
                <a:latin typeface="BIZ UDPGothic" panose="020B0400000000000000" pitchFamily="34" charset="-128"/>
                <a:ea typeface="BIZ UDPGothic" panose="020B0400000000000000" pitchFamily="34" charset="-128"/>
              </a:defRPr>
            </a:lvl1pPr>
            <a:lvl2pPr marL="1219170" lvl="1" indent="-507987">
              <a:spcBef>
                <a:spcPts val="0"/>
              </a:spcBef>
              <a:spcAft>
                <a:spcPts val="0"/>
              </a:spcAft>
              <a:buClr>
                <a:schemeClr val="dk1"/>
              </a:buClr>
              <a:buSzPts val="2400"/>
              <a:buChar char="○"/>
              <a:defRPr>
                <a:solidFill>
                  <a:schemeClr val="dk1"/>
                </a:solidFill>
              </a:defRPr>
            </a:lvl2pPr>
            <a:lvl3pPr marL="1828754" lvl="2" indent="-507987">
              <a:spcBef>
                <a:spcPts val="0"/>
              </a:spcBef>
              <a:spcAft>
                <a:spcPts val="0"/>
              </a:spcAft>
              <a:buClr>
                <a:schemeClr val="dk1"/>
              </a:buClr>
              <a:buSzPts val="2400"/>
              <a:buChar char="■"/>
              <a:defRPr>
                <a:solidFill>
                  <a:schemeClr val="dk1"/>
                </a:solidFill>
              </a:defRPr>
            </a:lvl3pPr>
            <a:lvl4pPr marL="2438339" lvl="3" indent="-507987">
              <a:spcBef>
                <a:spcPts val="0"/>
              </a:spcBef>
              <a:spcAft>
                <a:spcPts val="0"/>
              </a:spcAft>
              <a:buClr>
                <a:schemeClr val="dk1"/>
              </a:buClr>
              <a:buSzPts val="2400"/>
              <a:buChar char="●"/>
              <a:defRPr>
                <a:solidFill>
                  <a:schemeClr val="dk1"/>
                </a:solidFill>
              </a:defRPr>
            </a:lvl4pPr>
            <a:lvl5pPr marL="3047924" lvl="4" indent="-507987">
              <a:spcBef>
                <a:spcPts val="0"/>
              </a:spcBef>
              <a:spcAft>
                <a:spcPts val="0"/>
              </a:spcAft>
              <a:buClr>
                <a:schemeClr val="dk1"/>
              </a:buClr>
              <a:buSzPts val="2400"/>
              <a:buChar char="○"/>
              <a:defRPr>
                <a:solidFill>
                  <a:schemeClr val="dk1"/>
                </a:solidFill>
              </a:defRPr>
            </a:lvl5pPr>
            <a:lvl6pPr marL="3657509" lvl="5" indent="-507987">
              <a:spcBef>
                <a:spcPts val="0"/>
              </a:spcBef>
              <a:spcAft>
                <a:spcPts val="0"/>
              </a:spcAft>
              <a:buClr>
                <a:schemeClr val="dk1"/>
              </a:buClr>
              <a:buSzPts val="2400"/>
              <a:buChar char="■"/>
              <a:defRPr>
                <a:solidFill>
                  <a:schemeClr val="dk1"/>
                </a:solidFill>
              </a:defRPr>
            </a:lvl6pPr>
            <a:lvl7pPr marL="4267093" lvl="6" indent="-507987">
              <a:spcBef>
                <a:spcPts val="0"/>
              </a:spcBef>
              <a:spcAft>
                <a:spcPts val="0"/>
              </a:spcAft>
              <a:buClr>
                <a:schemeClr val="dk1"/>
              </a:buClr>
              <a:buSzPts val="2400"/>
              <a:buChar char="●"/>
              <a:defRPr>
                <a:solidFill>
                  <a:schemeClr val="dk1"/>
                </a:solidFill>
              </a:defRPr>
            </a:lvl7pPr>
            <a:lvl8pPr marL="4876678" lvl="7" indent="-507987">
              <a:spcBef>
                <a:spcPts val="0"/>
              </a:spcBef>
              <a:spcAft>
                <a:spcPts val="0"/>
              </a:spcAft>
              <a:buClr>
                <a:schemeClr val="dk1"/>
              </a:buClr>
              <a:buSzPts val="2400"/>
              <a:buChar char="○"/>
              <a:defRPr>
                <a:solidFill>
                  <a:schemeClr val="dk1"/>
                </a:solidFill>
              </a:defRPr>
            </a:lvl8pPr>
            <a:lvl9pPr marL="5486263" lvl="8" indent="-507987">
              <a:spcBef>
                <a:spcPts val="0"/>
              </a:spcBef>
              <a:spcAft>
                <a:spcPts val="0"/>
              </a:spcAft>
              <a:buClr>
                <a:schemeClr val="dk1"/>
              </a:buClr>
              <a:buSzPts val="2400"/>
              <a:buChar char="■"/>
              <a:defRPr>
                <a:solidFill>
                  <a:schemeClr val="dk1"/>
                </a:solidFill>
              </a:defRPr>
            </a:lvl9pPr>
          </a:lstStyle>
          <a:p>
            <a:pPr lvl="0"/>
            <a:r>
              <a:rPr lang="ja-JP" altLang="en-US"/>
              <a:t>マスター テキストの書式設定</a:t>
            </a:r>
          </a:p>
        </p:txBody>
      </p:sp>
      <p:sp>
        <p:nvSpPr>
          <p:cNvPr id="38" name="Google Shape;38;p5"/>
          <p:cNvSpPr txBox="1">
            <a:spLocks noGrp="1"/>
          </p:cNvSpPr>
          <p:nvPr>
            <p:ph type="sldNum" idx="12"/>
          </p:nvPr>
        </p:nvSpPr>
        <p:spPr>
          <a:xfrm>
            <a:off x="11307433" y="6262577"/>
            <a:ext cx="731600" cy="418000"/>
          </a:xfrm>
          <a:prstGeom prst="rect">
            <a:avLst/>
          </a:prstGeom>
        </p:spPr>
        <p:txBody>
          <a:bodyPr spcFirstLastPara="1" wrap="square" lIns="91425" tIns="91425" rIns="91425" bIns="91425" anchor="t" anchorCtr="0">
            <a:noAutofit/>
          </a:bodyPr>
          <a:lstStyle>
            <a:lvl1pPr lvl="0">
              <a:buNone/>
              <a:defRPr b="0" i="0"/>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E85C6C7C-C564-2948-81BD-10FFA2CC8BFD}" type="slidenum">
              <a:rPr lang="en-US" altLang="ja-JP" smtClean="0"/>
              <a:t>‹#›</a:t>
            </a:fld>
            <a:endParaRPr kumimoji="1" lang="ja-JP" altLang="en-US"/>
          </a:p>
        </p:txBody>
      </p:sp>
      <p:sp>
        <p:nvSpPr>
          <p:cNvPr id="2" name="Google Shape;59;p8">
            <a:extLst>
              <a:ext uri="{FF2B5EF4-FFF2-40B4-BE49-F238E27FC236}">
                <a16:creationId xmlns:a16="http://schemas.microsoft.com/office/drawing/2014/main" id="{6FC64FBE-3392-D343-4281-E71C7E7050B0}"/>
              </a:ext>
            </a:extLst>
          </p:cNvPr>
          <p:cNvSpPr/>
          <p:nvPr/>
        </p:nvSpPr>
        <p:spPr>
          <a:xfrm>
            <a:off x="9808488" y="6778324"/>
            <a:ext cx="1191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 name="Google Shape;60;p8">
            <a:extLst>
              <a:ext uri="{FF2B5EF4-FFF2-40B4-BE49-F238E27FC236}">
                <a16:creationId xmlns:a16="http://schemas.microsoft.com/office/drawing/2014/main" id="{9F438D5B-6124-8C9E-850C-0B43152CBF4E}"/>
              </a:ext>
            </a:extLst>
          </p:cNvPr>
          <p:cNvSpPr/>
          <p:nvPr/>
        </p:nvSpPr>
        <p:spPr>
          <a:xfrm>
            <a:off x="11000416" y="6778324"/>
            <a:ext cx="1191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 name="Google Shape;61;p8">
            <a:extLst>
              <a:ext uri="{FF2B5EF4-FFF2-40B4-BE49-F238E27FC236}">
                <a16:creationId xmlns:a16="http://schemas.microsoft.com/office/drawing/2014/main" id="{0EC980E7-6D8A-176F-902F-3505BB819463}"/>
              </a:ext>
            </a:extLst>
          </p:cNvPr>
          <p:cNvSpPr/>
          <p:nvPr/>
        </p:nvSpPr>
        <p:spPr>
          <a:xfrm>
            <a:off x="0" y="6778324"/>
            <a:ext cx="11916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 name="Google Shape;62;p8">
            <a:extLst>
              <a:ext uri="{FF2B5EF4-FFF2-40B4-BE49-F238E27FC236}">
                <a16:creationId xmlns:a16="http://schemas.microsoft.com/office/drawing/2014/main" id="{33D82DE0-FF68-45BB-3172-FDBCE0EC6FDF}"/>
              </a:ext>
            </a:extLst>
          </p:cNvPr>
          <p:cNvSpPr/>
          <p:nvPr/>
        </p:nvSpPr>
        <p:spPr>
          <a:xfrm>
            <a:off x="1191613" y="6778324"/>
            <a:ext cx="86168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978423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39"/>
        <p:cNvGrpSpPr/>
        <p:nvPr/>
      </p:nvGrpSpPr>
      <p:grpSpPr>
        <a:xfrm>
          <a:off x="0" y="0"/>
          <a:ext cx="0" cy="0"/>
          <a:chOff x="0" y="0"/>
          <a:chExt cx="0" cy="0"/>
        </a:xfrm>
      </p:grpSpPr>
      <p:sp>
        <p:nvSpPr>
          <p:cNvPr id="44" name="Google Shape;44;p6"/>
          <p:cNvSpPr txBox="1">
            <a:spLocks noGrp="1"/>
          </p:cNvSpPr>
          <p:nvPr>
            <p:ph type="title"/>
          </p:nvPr>
        </p:nvSpPr>
        <p:spPr>
          <a:xfrm>
            <a:off x="1191600" y="477852"/>
            <a:ext cx="9808488" cy="935049"/>
          </a:xfrm>
          <a:prstGeom prst="rect">
            <a:avLst/>
          </a:prstGeom>
        </p:spPr>
        <p:txBody>
          <a:bodyPr spcFirstLastPara="1" wrap="square" lIns="91425" tIns="91425" rIns="91425" bIns="91425" anchor="ctr" anchorCtr="0">
            <a:noAutofit/>
          </a:bodyPr>
          <a:lstStyle>
            <a:lvl1pPr lvl="0" algn="ctr">
              <a:spcBef>
                <a:spcPts val="0"/>
              </a:spcBef>
              <a:spcAft>
                <a:spcPts val="0"/>
              </a:spcAft>
              <a:buSzPts val="3200"/>
              <a:buNone/>
              <a:defRPr b="1" i="0">
                <a:solidFill>
                  <a:schemeClr val="tx1">
                    <a:lumMod val="50000"/>
                  </a:schemeClr>
                </a:solidFill>
                <a:latin typeface="BIZ UDPGothic" panose="020B0400000000000000" pitchFamily="34" charset="-128"/>
                <a:ea typeface="BIZ UDPGothic" panose="020B0400000000000000" pitchFamily="34" charset="-128"/>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r>
              <a:rPr lang="ja-JP" altLang="en-US"/>
              <a:t>マスター タイトルの書式設定</a:t>
            </a:r>
            <a:endParaRPr/>
          </a:p>
        </p:txBody>
      </p:sp>
      <p:sp>
        <p:nvSpPr>
          <p:cNvPr id="45" name="Google Shape;45;p6"/>
          <p:cNvSpPr txBox="1">
            <a:spLocks noGrp="1"/>
          </p:cNvSpPr>
          <p:nvPr>
            <p:ph type="body" idx="1"/>
          </p:nvPr>
        </p:nvSpPr>
        <p:spPr>
          <a:xfrm>
            <a:off x="1191499" y="1600200"/>
            <a:ext cx="4775572" cy="4967600"/>
          </a:xfrm>
          <a:prstGeom prst="rect">
            <a:avLst/>
          </a:prstGeom>
        </p:spPr>
        <p:txBody>
          <a:bodyPr spcFirstLastPara="1" wrap="square" lIns="91425" tIns="91425" rIns="91425" bIns="91425" anchor="t" anchorCtr="0">
            <a:noAutofit/>
          </a:bodyPr>
          <a:lstStyle>
            <a:lvl1pPr marL="135463" lvl="0" indent="0">
              <a:spcBef>
                <a:spcPts val="800"/>
              </a:spcBef>
              <a:spcAft>
                <a:spcPts val="0"/>
              </a:spcAft>
              <a:buSzPts val="2000"/>
              <a:buNone/>
              <a:defRPr sz="2667" b="0" i="0">
                <a:latin typeface="BIZ UDPGothic" panose="020B0400000000000000" pitchFamily="34" charset="-128"/>
                <a:ea typeface="BIZ UDPGothic" panose="020B0400000000000000" pitchFamily="34" charset="-128"/>
              </a:defRPr>
            </a:lvl1pPr>
            <a:lvl2pPr marL="1219170" lvl="1" indent="-474121">
              <a:spcBef>
                <a:spcPts val="0"/>
              </a:spcBef>
              <a:spcAft>
                <a:spcPts val="0"/>
              </a:spcAft>
              <a:buSzPts val="2000"/>
              <a:buChar char="○"/>
              <a:defRPr sz="2667"/>
            </a:lvl2pPr>
            <a:lvl3pPr marL="1828754" lvl="2" indent="-474121">
              <a:spcBef>
                <a:spcPts val="0"/>
              </a:spcBef>
              <a:spcAft>
                <a:spcPts val="0"/>
              </a:spcAft>
              <a:buSzPts val="2000"/>
              <a:buChar char="■"/>
              <a:defRPr sz="2667"/>
            </a:lvl3pPr>
            <a:lvl4pPr marL="2438339" lvl="3" indent="-474121">
              <a:spcBef>
                <a:spcPts val="0"/>
              </a:spcBef>
              <a:spcAft>
                <a:spcPts val="0"/>
              </a:spcAft>
              <a:buSzPts val="2000"/>
              <a:buChar char="●"/>
              <a:defRPr sz="2667"/>
            </a:lvl4pPr>
            <a:lvl5pPr marL="3047924" lvl="4" indent="-474121">
              <a:spcBef>
                <a:spcPts val="0"/>
              </a:spcBef>
              <a:spcAft>
                <a:spcPts val="0"/>
              </a:spcAft>
              <a:buSzPts val="2000"/>
              <a:buChar char="○"/>
              <a:defRPr sz="2667"/>
            </a:lvl5pPr>
            <a:lvl6pPr marL="3657509" lvl="5" indent="-474121">
              <a:spcBef>
                <a:spcPts val="0"/>
              </a:spcBef>
              <a:spcAft>
                <a:spcPts val="0"/>
              </a:spcAft>
              <a:buSzPts val="2000"/>
              <a:buChar char="■"/>
              <a:defRPr sz="2667"/>
            </a:lvl6pPr>
            <a:lvl7pPr marL="4267093" lvl="6" indent="-474121">
              <a:spcBef>
                <a:spcPts val="0"/>
              </a:spcBef>
              <a:spcAft>
                <a:spcPts val="0"/>
              </a:spcAft>
              <a:buSzPts val="2000"/>
              <a:buChar char="●"/>
              <a:defRPr sz="2667"/>
            </a:lvl7pPr>
            <a:lvl8pPr marL="4876678" lvl="7" indent="-474121">
              <a:spcBef>
                <a:spcPts val="0"/>
              </a:spcBef>
              <a:spcAft>
                <a:spcPts val="0"/>
              </a:spcAft>
              <a:buSzPts val="2000"/>
              <a:buChar char="○"/>
              <a:defRPr sz="2667"/>
            </a:lvl8pPr>
            <a:lvl9pPr marL="5486263" lvl="8" indent="-474121">
              <a:spcBef>
                <a:spcPts val="0"/>
              </a:spcBef>
              <a:spcAft>
                <a:spcPts val="0"/>
              </a:spcAft>
              <a:buSzPts val="2000"/>
              <a:buChar char="■"/>
              <a:defRPr sz="2667"/>
            </a:lvl9pPr>
          </a:lstStyle>
          <a:p>
            <a:pPr lvl="0"/>
            <a:r>
              <a:rPr lang="ja-JP" altLang="en-US"/>
              <a:t>マスター テキストの書式設定</a:t>
            </a:r>
          </a:p>
        </p:txBody>
      </p:sp>
      <p:sp>
        <p:nvSpPr>
          <p:cNvPr id="46" name="Google Shape;46;p6"/>
          <p:cNvSpPr txBox="1">
            <a:spLocks noGrp="1"/>
          </p:cNvSpPr>
          <p:nvPr>
            <p:ph type="body" idx="2"/>
          </p:nvPr>
        </p:nvSpPr>
        <p:spPr>
          <a:xfrm>
            <a:off x="6224515" y="1600200"/>
            <a:ext cx="4775572" cy="4967600"/>
          </a:xfrm>
          <a:prstGeom prst="rect">
            <a:avLst/>
          </a:prstGeom>
        </p:spPr>
        <p:txBody>
          <a:bodyPr spcFirstLastPara="1" wrap="square" lIns="91425" tIns="91425" rIns="91425" bIns="91425" anchor="t" anchorCtr="0">
            <a:noAutofit/>
          </a:bodyPr>
          <a:lstStyle>
            <a:lvl1pPr marL="135463" lvl="0" indent="0">
              <a:spcBef>
                <a:spcPts val="800"/>
              </a:spcBef>
              <a:spcAft>
                <a:spcPts val="0"/>
              </a:spcAft>
              <a:buSzPts val="2000"/>
              <a:buNone/>
              <a:defRPr sz="2667" b="0" i="0">
                <a:latin typeface="BIZ UDPGothic" panose="020B0400000000000000" pitchFamily="34" charset="-128"/>
                <a:ea typeface="BIZ UDPGothic" panose="020B0400000000000000" pitchFamily="34" charset="-128"/>
              </a:defRPr>
            </a:lvl1pPr>
            <a:lvl2pPr marL="1219170" lvl="1" indent="-474121">
              <a:spcBef>
                <a:spcPts val="0"/>
              </a:spcBef>
              <a:spcAft>
                <a:spcPts val="0"/>
              </a:spcAft>
              <a:buSzPts val="2000"/>
              <a:buChar char="○"/>
              <a:defRPr sz="2667"/>
            </a:lvl2pPr>
            <a:lvl3pPr marL="1828754" lvl="2" indent="-474121">
              <a:spcBef>
                <a:spcPts val="0"/>
              </a:spcBef>
              <a:spcAft>
                <a:spcPts val="0"/>
              </a:spcAft>
              <a:buSzPts val="2000"/>
              <a:buChar char="■"/>
              <a:defRPr sz="2667"/>
            </a:lvl3pPr>
            <a:lvl4pPr marL="2438339" lvl="3" indent="-474121">
              <a:spcBef>
                <a:spcPts val="0"/>
              </a:spcBef>
              <a:spcAft>
                <a:spcPts val="0"/>
              </a:spcAft>
              <a:buSzPts val="2000"/>
              <a:buChar char="●"/>
              <a:defRPr sz="2667"/>
            </a:lvl4pPr>
            <a:lvl5pPr marL="3047924" lvl="4" indent="-474121">
              <a:spcBef>
                <a:spcPts val="0"/>
              </a:spcBef>
              <a:spcAft>
                <a:spcPts val="0"/>
              </a:spcAft>
              <a:buSzPts val="2000"/>
              <a:buChar char="○"/>
              <a:defRPr sz="2667"/>
            </a:lvl5pPr>
            <a:lvl6pPr marL="3657509" lvl="5" indent="-474121">
              <a:spcBef>
                <a:spcPts val="0"/>
              </a:spcBef>
              <a:spcAft>
                <a:spcPts val="0"/>
              </a:spcAft>
              <a:buSzPts val="2000"/>
              <a:buChar char="■"/>
              <a:defRPr sz="2667"/>
            </a:lvl6pPr>
            <a:lvl7pPr marL="4267093" lvl="6" indent="-474121">
              <a:spcBef>
                <a:spcPts val="0"/>
              </a:spcBef>
              <a:spcAft>
                <a:spcPts val="0"/>
              </a:spcAft>
              <a:buSzPts val="2000"/>
              <a:buChar char="●"/>
              <a:defRPr sz="2667"/>
            </a:lvl7pPr>
            <a:lvl8pPr marL="4876678" lvl="7" indent="-474121">
              <a:spcBef>
                <a:spcPts val="0"/>
              </a:spcBef>
              <a:spcAft>
                <a:spcPts val="0"/>
              </a:spcAft>
              <a:buSzPts val="2000"/>
              <a:buChar char="○"/>
              <a:defRPr sz="2667"/>
            </a:lvl8pPr>
            <a:lvl9pPr marL="5486263" lvl="8" indent="-474121">
              <a:spcBef>
                <a:spcPts val="0"/>
              </a:spcBef>
              <a:spcAft>
                <a:spcPts val="0"/>
              </a:spcAft>
              <a:buSzPts val="2000"/>
              <a:buChar char="■"/>
              <a:defRPr sz="2667"/>
            </a:lvl9pPr>
          </a:lstStyle>
          <a:p>
            <a:pPr lvl="0"/>
            <a:r>
              <a:rPr lang="ja-JP" altLang="en-US"/>
              <a:t>マスター テキストの書式設定</a:t>
            </a:r>
          </a:p>
        </p:txBody>
      </p:sp>
      <p:sp>
        <p:nvSpPr>
          <p:cNvPr id="47" name="Google Shape;47;p6"/>
          <p:cNvSpPr txBox="1">
            <a:spLocks noGrp="1"/>
          </p:cNvSpPr>
          <p:nvPr>
            <p:ph type="sldNum" idx="12"/>
          </p:nvPr>
        </p:nvSpPr>
        <p:spPr>
          <a:xfrm>
            <a:off x="11307433" y="6262577"/>
            <a:ext cx="731600" cy="418000"/>
          </a:xfrm>
          <a:prstGeom prst="rect">
            <a:avLst/>
          </a:prstGeom>
        </p:spPr>
        <p:txBody>
          <a:bodyPr spcFirstLastPara="1" wrap="square" lIns="91425" tIns="91425" rIns="91425" bIns="91425" anchor="t" anchorCtr="0">
            <a:noAutofit/>
          </a:bodyPr>
          <a:lstStyle>
            <a:lvl1pPr lvl="0">
              <a:buNone/>
              <a:defRPr b="0" i="0"/>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E85C6C7C-C564-2948-81BD-10FFA2CC8BFD}" type="slidenum">
              <a:rPr lang="en-US" altLang="ja-JP"/>
              <a:t>‹#›</a:t>
            </a:fld>
            <a:endParaRPr kumimoji="1" lang="ja-JP" altLang="en-US"/>
          </a:p>
        </p:txBody>
      </p:sp>
      <p:sp>
        <p:nvSpPr>
          <p:cNvPr id="2" name="Google Shape;59;p8">
            <a:extLst>
              <a:ext uri="{FF2B5EF4-FFF2-40B4-BE49-F238E27FC236}">
                <a16:creationId xmlns:a16="http://schemas.microsoft.com/office/drawing/2014/main" id="{F5C612B5-165F-0946-763C-7B2A766A784E}"/>
              </a:ext>
            </a:extLst>
          </p:cNvPr>
          <p:cNvSpPr/>
          <p:nvPr/>
        </p:nvSpPr>
        <p:spPr>
          <a:xfrm>
            <a:off x="9808488" y="6778324"/>
            <a:ext cx="1191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 name="Google Shape;60;p8">
            <a:extLst>
              <a:ext uri="{FF2B5EF4-FFF2-40B4-BE49-F238E27FC236}">
                <a16:creationId xmlns:a16="http://schemas.microsoft.com/office/drawing/2014/main" id="{B8318362-D37E-A169-17C9-539F726226A5}"/>
              </a:ext>
            </a:extLst>
          </p:cNvPr>
          <p:cNvSpPr/>
          <p:nvPr/>
        </p:nvSpPr>
        <p:spPr>
          <a:xfrm>
            <a:off x="11000416" y="6778324"/>
            <a:ext cx="1191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 name="Google Shape;61;p8">
            <a:extLst>
              <a:ext uri="{FF2B5EF4-FFF2-40B4-BE49-F238E27FC236}">
                <a16:creationId xmlns:a16="http://schemas.microsoft.com/office/drawing/2014/main" id="{723E59B6-177D-2B95-1688-83F5D6917104}"/>
              </a:ext>
            </a:extLst>
          </p:cNvPr>
          <p:cNvSpPr/>
          <p:nvPr/>
        </p:nvSpPr>
        <p:spPr>
          <a:xfrm>
            <a:off x="0" y="6778324"/>
            <a:ext cx="11916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 name="Google Shape;62;p8">
            <a:extLst>
              <a:ext uri="{FF2B5EF4-FFF2-40B4-BE49-F238E27FC236}">
                <a16:creationId xmlns:a16="http://schemas.microsoft.com/office/drawing/2014/main" id="{07D8D7BD-9A3A-EB01-4F43-A9F54F332FC4}"/>
              </a:ext>
            </a:extLst>
          </p:cNvPr>
          <p:cNvSpPr/>
          <p:nvPr/>
        </p:nvSpPr>
        <p:spPr>
          <a:xfrm>
            <a:off x="1191613" y="6778324"/>
            <a:ext cx="86168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27182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48"/>
        <p:cNvGrpSpPr/>
        <p:nvPr/>
      </p:nvGrpSpPr>
      <p:grpSpPr>
        <a:xfrm>
          <a:off x="0" y="0"/>
          <a:ext cx="0" cy="0"/>
          <a:chOff x="0" y="0"/>
          <a:chExt cx="0" cy="0"/>
        </a:xfrm>
      </p:grpSpPr>
      <p:sp>
        <p:nvSpPr>
          <p:cNvPr id="53" name="Google Shape;53;p7"/>
          <p:cNvSpPr txBox="1">
            <a:spLocks noGrp="1"/>
          </p:cNvSpPr>
          <p:nvPr>
            <p:ph type="title"/>
          </p:nvPr>
        </p:nvSpPr>
        <p:spPr>
          <a:xfrm>
            <a:off x="1191600" y="477852"/>
            <a:ext cx="9808488" cy="935049"/>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200"/>
              <a:buNone/>
              <a:defRPr b="1" i="0">
                <a:solidFill>
                  <a:schemeClr val="tx1">
                    <a:lumMod val="50000"/>
                  </a:schemeClr>
                </a:solidFill>
                <a:latin typeface="BIZ UDPGothic" panose="020B0400000000000000" pitchFamily="34" charset="-128"/>
                <a:ea typeface="BIZ UDPGothic" panose="020B0400000000000000" pitchFamily="34" charset="-128"/>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r>
              <a:rPr lang="ja-JP" altLang="en-US"/>
              <a:t>マスター タイトルの書式設定</a:t>
            </a:r>
            <a:endParaRPr/>
          </a:p>
        </p:txBody>
      </p:sp>
      <p:sp>
        <p:nvSpPr>
          <p:cNvPr id="54" name="Google Shape;54;p7"/>
          <p:cNvSpPr txBox="1">
            <a:spLocks noGrp="1"/>
          </p:cNvSpPr>
          <p:nvPr>
            <p:ph type="body" idx="1"/>
          </p:nvPr>
        </p:nvSpPr>
        <p:spPr>
          <a:xfrm>
            <a:off x="1191600" y="1600200"/>
            <a:ext cx="3161600" cy="4967600"/>
          </a:xfrm>
          <a:prstGeom prst="rect">
            <a:avLst/>
          </a:prstGeom>
        </p:spPr>
        <p:txBody>
          <a:bodyPr spcFirstLastPara="1" wrap="square" lIns="91425" tIns="91425" rIns="91425" bIns="91425" anchor="t" anchorCtr="0">
            <a:noAutofit/>
          </a:bodyPr>
          <a:lstStyle>
            <a:lvl1pPr marL="186262" lvl="0" indent="0" rtl="0">
              <a:spcBef>
                <a:spcPts val="800"/>
              </a:spcBef>
              <a:spcAft>
                <a:spcPts val="0"/>
              </a:spcAft>
              <a:buSzPts val="1400"/>
              <a:buNone/>
              <a:defRPr sz="1867" b="0" i="0">
                <a:latin typeface="BIZ UDPGothic" panose="020B0400000000000000" pitchFamily="34" charset="-128"/>
                <a:ea typeface="BIZ UDPGothic" panose="020B0400000000000000" pitchFamily="34" charset="-128"/>
              </a:defRPr>
            </a:lvl1pPr>
            <a:lvl2pPr marL="1219170" lvl="1" indent="-423323" rtl="0">
              <a:spcBef>
                <a:spcPts val="0"/>
              </a:spcBef>
              <a:spcAft>
                <a:spcPts val="0"/>
              </a:spcAft>
              <a:buSzPts val="1400"/>
              <a:buChar char="○"/>
              <a:defRPr sz="1867"/>
            </a:lvl2pPr>
            <a:lvl3pPr marL="1828754" lvl="2" indent="-423323" rtl="0">
              <a:spcBef>
                <a:spcPts val="0"/>
              </a:spcBef>
              <a:spcAft>
                <a:spcPts val="0"/>
              </a:spcAft>
              <a:buSzPts val="1400"/>
              <a:buChar char="■"/>
              <a:defRPr sz="1867"/>
            </a:lvl3pPr>
            <a:lvl4pPr marL="2438339" lvl="3" indent="-423323" rtl="0">
              <a:spcBef>
                <a:spcPts val="0"/>
              </a:spcBef>
              <a:spcAft>
                <a:spcPts val="0"/>
              </a:spcAft>
              <a:buSzPts val="1400"/>
              <a:buChar char="●"/>
              <a:defRPr sz="1867"/>
            </a:lvl4pPr>
            <a:lvl5pPr marL="3047924" lvl="4" indent="-423323" rtl="0">
              <a:spcBef>
                <a:spcPts val="0"/>
              </a:spcBef>
              <a:spcAft>
                <a:spcPts val="0"/>
              </a:spcAft>
              <a:buSzPts val="1400"/>
              <a:buChar char="○"/>
              <a:defRPr sz="1867"/>
            </a:lvl5pPr>
            <a:lvl6pPr marL="3657509" lvl="5" indent="-423323" rtl="0">
              <a:spcBef>
                <a:spcPts val="0"/>
              </a:spcBef>
              <a:spcAft>
                <a:spcPts val="0"/>
              </a:spcAft>
              <a:buSzPts val="1400"/>
              <a:buChar char="■"/>
              <a:defRPr sz="1867"/>
            </a:lvl6pPr>
            <a:lvl7pPr marL="4267093" lvl="6" indent="-423323" rtl="0">
              <a:spcBef>
                <a:spcPts val="0"/>
              </a:spcBef>
              <a:spcAft>
                <a:spcPts val="0"/>
              </a:spcAft>
              <a:buSzPts val="1400"/>
              <a:buChar char="●"/>
              <a:defRPr sz="1867"/>
            </a:lvl7pPr>
            <a:lvl8pPr marL="4876678" lvl="7" indent="-423323" rtl="0">
              <a:spcBef>
                <a:spcPts val="0"/>
              </a:spcBef>
              <a:spcAft>
                <a:spcPts val="0"/>
              </a:spcAft>
              <a:buSzPts val="1400"/>
              <a:buChar char="○"/>
              <a:defRPr sz="1867"/>
            </a:lvl8pPr>
            <a:lvl9pPr marL="5486263" lvl="8" indent="-423323" rtl="0">
              <a:spcBef>
                <a:spcPts val="0"/>
              </a:spcBef>
              <a:spcAft>
                <a:spcPts val="0"/>
              </a:spcAft>
              <a:buSzPts val="1400"/>
              <a:buChar char="■"/>
              <a:defRPr sz="1867"/>
            </a:lvl9pPr>
          </a:lstStyle>
          <a:p>
            <a:pPr lvl="0"/>
            <a:r>
              <a:rPr lang="ja-JP" altLang="en-US"/>
              <a:t>マスター テキストの書式設定</a:t>
            </a:r>
          </a:p>
        </p:txBody>
      </p:sp>
      <p:sp>
        <p:nvSpPr>
          <p:cNvPr id="55" name="Google Shape;55;p7"/>
          <p:cNvSpPr txBox="1">
            <a:spLocks noGrp="1"/>
          </p:cNvSpPr>
          <p:nvPr>
            <p:ph type="body" idx="2"/>
          </p:nvPr>
        </p:nvSpPr>
        <p:spPr>
          <a:xfrm>
            <a:off x="4515205" y="1600200"/>
            <a:ext cx="3161600" cy="4967600"/>
          </a:xfrm>
          <a:prstGeom prst="rect">
            <a:avLst/>
          </a:prstGeom>
        </p:spPr>
        <p:txBody>
          <a:bodyPr spcFirstLastPara="1" wrap="square" lIns="91425" tIns="91425" rIns="91425" bIns="91425" anchor="t" anchorCtr="0">
            <a:noAutofit/>
          </a:bodyPr>
          <a:lstStyle>
            <a:lvl1pPr marL="186262" lvl="0" indent="0" rtl="0">
              <a:spcBef>
                <a:spcPts val="800"/>
              </a:spcBef>
              <a:spcAft>
                <a:spcPts val="0"/>
              </a:spcAft>
              <a:buSzPts val="1400"/>
              <a:buNone/>
              <a:defRPr sz="1867" b="0" i="0">
                <a:latin typeface="BIZ UDPGothic" panose="020B0400000000000000" pitchFamily="34" charset="-128"/>
                <a:ea typeface="BIZ UDPGothic" panose="020B0400000000000000" pitchFamily="34" charset="-128"/>
              </a:defRPr>
            </a:lvl1pPr>
            <a:lvl2pPr marL="1219170" lvl="1" indent="-423323" rtl="0">
              <a:spcBef>
                <a:spcPts val="0"/>
              </a:spcBef>
              <a:spcAft>
                <a:spcPts val="0"/>
              </a:spcAft>
              <a:buSzPts val="1400"/>
              <a:buChar char="○"/>
              <a:defRPr sz="1867"/>
            </a:lvl2pPr>
            <a:lvl3pPr marL="1828754" lvl="2" indent="-423323" rtl="0">
              <a:spcBef>
                <a:spcPts val="0"/>
              </a:spcBef>
              <a:spcAft>
                <a:spcPts val="0"/>
              </a:spcAft>
              <a:buSzPts val="1400"/>
              <a:buChar char="■"/>
              <a:defRPr sz="1867"/>
            </a:lvl3pPr>
            <a:lvl4pPr marL="2438339" lvl="3" indent="-423323" rtl="0">
              <a:spcBef>
                <a:spcPts val="0"/>
              </a:spcBef>
              <a:spcAft>
                <a:spcPts val="0"/>
              </a:spcAft>
              <a:buSzPts val="1400"/>
              <a:buChar char="●"/>
              <a:defRPr sz="1867"/>
            </a:lvl4pPr>
            <a:lvl5pPr marL="3047924" lvl="4" indent="-423323" rtl="0">
              <a:spcBef>
                <a:spcPts val="0"/>
              </a:spcBef>
              <a:spcAft>
                <a:spcPts val="0"/>
              </a:spcAft>
              <a:buSzPts val="1400"/>
              <a:buChar char="○"/>
              <a:defRPr sz="1867"/>
            </a:lvl5pPr>
            <a:lvl6pPr marL="3657509" lvl="5" indent="-423323" rtl="0">
              <a:spcBef>
                <a:spcPts val="0"/>
              </a:spcBef>
              <a:spcAft>
                <a:spcPts val="0"/>
              </a:spcAft>
              <a:buSzPts val="1400"/>
              <a:buChar char="■"/>
              <a:defRPr sz="1867"/>
            </a:lvl6pPr>
            <a:lvl7pPr marL="4267093" lvl="6" indent="-423323" rtl="0">
              <a:spcBef>
                <a:spcPts val="0"/>
              </a:spcBef>
              <a:spcAft>
                <a:spcPts val="0"/>
              </a:spcAft>
              <a:buSzPts val="1400"/>
              <a:buChar char="●"/>
              <a:defRPr sz="1867"/>
            </a:lvl7pPr>
            <a:lvl8pPr marL="4876678" lvl="7" indent="-423323" rtl="0">
              <a:spcBef>
                <a:spcPts val="0"/>
              </a:spcBef>
              <a:spcAft>
                <a:spcPts val="0"/>
              </a:spcAft>
              <a:buSzPts val="1400"/>
              <a:buChar char="○"/>
              <a:defRPr sz="1867"/>
            </a:lvl8pPr>
            <a:lvl9pPr marL="5486263" lvl="8" indent="-423323" rtl="0">
              <a:spcBef>
                <a:spcPts val="0"/>
              </a:spcBef>
              <a:spcAft>
                <a:spcPts val="0"/>
              </a:spcAft>
              <a:buSzPts val="1400"/>
              <a:buChar char="■"/>
              <a:defRPr sz="1867"/>
            </a:lvl9pPr>
          </a:lstStyle>
          <a:p>
            <a:pPr lvl="0"/>
            <a:r>
              <a:rPr lang="ja-JP" altLang="en-US"/>
              <a:t>マスター テキストの書式設定</a:t>
            </a:r>
          </a:p>
        </p:txBody>
      </p:sp>
      <p:sp>
        <p:nvSpPr>
          <p:cNvPr id="56" name="Google Shape;56;p7"/>
          <p:cNvSpPr txBox="1">
            <a:spLocks noGrp="1"/>
          </p:cNvSpPr>
          <p:nvPr>
            <p:ph type="body" idx="3"/>
          </p:nvPr>
        </p:nvSpPr>
        <p:spPr>
          <a:xfrm>
            <a:off x="7838809" y="1600200"/>
            <a:ext cx="3161600" cy="4967600"/>
          </a:xfrm>
          <a:prstGeom prst="rect">
            <a:avLst/>
          </a:prstGeom>
        </p:spPr>
        <p:txBody>
          <a:bodyPr spcFirstLastPara="1" wrap="square" lIns="91425" tIns="91425" rIns="91425" bIns="91425" anchor="t" anchorCtr="0">
            <a:noAutofit/>
          </a:bodyPr>
          <a:lstStyle>
            <a:lvl1pPr marL="186262" lvl="0" indent="0" rtl="0">
              <a:spcBef>
                <a:spcPts val="800"/>
              </a:spcBef>
              <a:spcAft>
                <a:spcPts val="0"/>
              </a:spcAft>
              <a:buSzPts val="1400"/>
              <a:buNone/>
              <a:defRPr sz="1867" b="0" i="0">
                <a:latin typeface="BIZ UDPGothic" panose="020B0400000000000000" pitchFamily="34" charset="-128"/>
                <a:ea typeface="BIZ UDPGothic" panose="020B0400000000000000" pitchFamily="34" charset="-128"/>
              </a:defRPr>
            </a:lvl1pPr>
            <a:lvl2pPr marL="1219170" lvl="1" indent="-423323" rtl="0">
              <a:spcBef>
                <a:spcPts val="0"/>
              </a:spcBef>
              <a:spcAft>
                <a:spcPts val="0"/>
              </a:spcAft>
              <a:buSzPts val="1400"/>
              <a:buChar char="○"/>
              <a:defRPr sz="1867"/>
            </a:lvl2pPr>
            <a:lvl3pPr marL="1828754" lvl="2" indent="-423323" rtl="0">
              <a:spcBef>
                <a:spcPts val="0"/>
              </a:spcBef>
              <a:spcAft>
                <a:spcPts val="0"/>
              </a:spcAft>
              <a:buSzPts val="1400"/>
              <a:buChar char="■"/>
              <a:defRPr sz="1867"/>
            </a:lvl3pPr>
            <a:lvl4pPr marL="2438339" lvl="3" indent="-423323" rtl="0">
              <a:spcBef>
                <a:spcPts val="0"/>
              </a:spcBef>
              <a:spcAft>
                <a:spcPts val="0"/>
              </a:spcAft>
              <a:buSzPts val="1400"/>
              <a:buChar char="●"/>
              <a:defRPr sz="1867"/>
            </a:lvl4pPr>
            <a:lvl5pPr marL="3047924" lvl="4" indent="-423323" rtl="0">
              <a:spcBef>
                <a:spcPts val="0"/>
              </a:spcBef>
              <a:spcAft>
                <a:spcPts val="0"/>
              </a:spcAft>
              <a:buSzPts val="1400"/>
              <a:buChar char="○"/>
              <a:defRPr sz="1867"/>
            </a:lvl5pPr>
            <a:lvl6pPr marL="3657509" lvl="5" indent="-423323" rtl="0">
              <a:spcBef>
                <a:spcPts val="0"/>
              </a:spcBef>
              <a:spcAft>
                <a:spcPts val="0"/>
              </a:spcAft>
              <a:buSzPts val="1400"/>
              <a:buChar char="■"/>
              <a:defRPr sz="1867"/>
            </a:lvl6pPr>
            <a:lvl7pPr marL="4267093" lvl="6" indent="-423323" rtl="0">
              <a:spcBef>
                <a:spcPts val="0"/>
              </a:spcBef>
              <a:spcAft>
                <a:spcPts val="0"/>
              </a:spcAft>
              <a:buSzPts val="1400"/>
              <a:buChar char="●"/>
              <a:defRPr sz="1867"/>
            </a:lvl7pPr>
            <a:lvl8pPr marL="4876678" lvl="7" indent="-423323" rtl="0">
              <a:spcBef>
                <a:spcPts val="0"/>
              </a:spcBef>
              <a:spcAft>
                <a:spcPts val="0"/>
              </a:spcAft>
              <a:buSzPts val="1400"/>
              <a:buChar char="○"/>
              <a:defRPr sz="1867"/>
            </a:lvl8pPr>
            <a:lvl9pPr marL="5486263" lvl="8" indent="-423323" rtl="0">
              <a:spcBef>
                <a:spcPts val="0"/>
              </a:spcBef>
              <a:spcAft>
                <a:spcPts val="0"/>
              </a:spcAft>
              <a:buSzPts val="1400"/>
              <a:buChar char="■"/>
              <a:defRPr sz="1867"/>
            </a:lvl9pPr>
          </a:lstStyle>
          <a:p>
            <a:pPr lvl="0"/>
            <a:r>
              <a:rPr lang="ja-JP" altLang="en-US"/>
              <a:t>マスター テキストの書式設定</a:t>
            </a:r>
          </a:p>
        </p:txBody>
      </p:sp>
      <p:sp>
        <p:nvSpPr>
          <p:cNvPr id="57" name="Google Shape;57;p7"/>
          <p:cNvSpPr txBox="1">
            <a:spLocks noGrp="1"/>
          </p:cNvSpPr>
          <p:nvPr>
            <p:ph type="sldNum" idx="12"/>
          </p:nvPr>
        </p:nvSpPr>
        <p:spPr>
          <a:xfrm>
            <a:off x="11307433" y="6262577"/>
            <a:ext cx="731600" cy="418000"/>
          </a:xfrm>
          <a:prstGeom prst="rect">
            <a:avLst/>
          </a:prstGeom>
        </p:spPr>
        <p:txBody>
          <a:bodyPr spcFirstLastPara="1" wrap="square" lIns="91425" tIns="91425" rIns="91425" bIns="91425" anchor="t" anchorCtr="0">
            <a:noAutofit/>
          </a:bodyPr>
          <a:lstStyle>
            <a:lvl1pPr lvl="0">
              <a:buNone/>
              <a:defRPr b="0" i="0"/>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E85C6C7C-C564-2948-81BD-10FFA2CC8BFD}" type="slidenum">
              <a:rPr lang="en-US" altLang="ja-JP"/>
              <a:t>‹#›</a:t>
            </a:fld>
            <a:endParaRPr kumimoji="1" lang="ja-JP" altLang="en-US"/>
          </a:p>
        </p:txBody>
      </p:sp>
      <p:sp>
        <p:nvSpPr>
          <p:cNvPr id="2" name="Google Shape;59;p8">
            <a:extLst>
              <a:ext uri="{FF2B5EF4-FFF2-40B4-BE49-F238E27FC236}">
                <a16:creationId xmlns:a16="http://schemas.microsoft.com/office/drawing/2014/main" id="{21867EA7-B7CA-C4D9-2BA5-2BA12487004A}"/>
              </a:ext>
            </a:extLst>
          </p:cNvPr>
          <p:cNvSpPr/>
          <p:nvPr/>
        </p:nvSpPr>
        <p:spPr>
          <a:xfrm>
            <a:off x="9808488" y="6778324"/>
            <a:ext cx="1191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 name="Google Shape;60;p8">
            <a:extLst>
              <a:ext uri="{FF2B5EF4-FFF2-40B4-BE49-F238E27FC236}">
                <a16:creationId xmlns:a16="http://schemas.microsoft.com/office/drawing/2014/main" id="{5F3B028C-A69F-BC78-4393-B573D6A7CBFD}"/>
              </a:ext>
            </a:extLst>
          </p:cNvPr>
          <p:cNvSpPr/>
          <p:nvPr/>
        </p:nvSpPr>
        <p:spPr>
          <a:xfrm>
            <a:off x="11000416" y="6778324"/>
            <a:ext cx="1191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 name="Google Shape;61;p8">
            <a:extLst>
              <a:ext uri="{FF2B5EF4-FFF2-40B4-BE49-F238E27FC236}">
                <a16:creationId xmlns:a16="http://schemas.microsoft.com/office/drawing/2014/main" id="{20E21139-BAAB-41D7-E5BF-D2BB8E4F2980}"/>
              </a:ext>
            </a:extLst>
          </p:cNvPr>
          <p:cNvSpPr/>
          <p:nvPr/>
        </p:nvSpPr>
        <p:spPr>
          <a:xfrm>
            <a:off x="0" y="6778324"/>
            <a:ext cx="11916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 name="Google Shape;62;p8">
            <a:extLst>
              <a:ext uri="{FF2B5EF4-FFF2-40B4-BE49-F238E27FC236}">
                <a16:creationId xmlns:a16="http://schemas.microsoft.com/office/drawing/2014/main" id="{905F6B7A-8EB8-F06B-8698-11977124957A}"/>
              </a:ext>
            </a:extLst>
          </p:cNvPr>
          <p:cNvSpPr/>
          <p:nvPr/>
        </p:nvSpPr>
        <p:spPr>
          <a:xfrm>
            <a:off x="1191613" y="6778324"/>
            <a:ext cx="86168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822473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8"/>
        <p:cNvGrpSpPr/>
        <p:nvPr/>
      </p:nvGrpSpPr>
      <p:grpSpPr>
        <a:xfrm>
          <a:off x="0" y="0"/>
          <a:ext cx="0" cy="0"/>
          <a:chOff x="0" y="0"/>
          <a:chExt cx="0" cy="0"/>
        </a:xfrm>
      </p:grpSpPr>
      <p:sp>
        <p:nvSpPr>
          <p:cNvPr id="63" name="Google Shape;63;p8"/>
          <p:cNvSpPr txBox="1">
            <a:spLocks noGrp="1"/>
          </p:cNvSpPr>
          <p:nvPr>
            <p:ph type="title"/>
          </p:nvPr>
        </p:nvSpPr>
        <p:spPr>
          <a:xfrm>
            <a:off x="1191600" y="477851"/>
            <a:ext cx="9808488" cy="1143200"/>
          </a:xfrm>
          <a:prstGeom prst="rect">
            <a:avLst/>
          </a:prstGeom>
        </p:spPr>
        <p:txBody>
          <a:bodyPr spcFirstLastPara="1" wrap="square" lIns="91425" tIns="91425" rIns="91425" bIns="91425" anchor="ctr" anchorCtr="0">
            <a:noAutofit/>
          </a:bodyPr>
          <a:lstStyle>
            <a:lvl1pPr lvl="0" algn="ctr">
              <a:spcBef>
                <a:spcPts val="0"/>
              </a:spcBef>
              <a:spcAft>
                <a:spcPts val="0"/>
              </a:spcAft>
              <a:buSzPts val="3200"/>
              <a:buNone/>
              <a:defRPr b="1" i="0">
                <a:solidFill>
                  <a:schemeClr val="tx1">
                    <a:lumMod val="50000"/>
                  </a:schemeClr>
                </a:solidFill>
                <a:latin typeface="BIZ UDPGothic" panose="020B0400000000000000" pitchFamily="34" charset="-128"/>
                <a:ea typeface="BIZ UDPGothic" panose="020B0400000000000000" pitchFamily="34" charset="-128"/>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r>
              <a:rPr lang="ja-JP" altLang="en-US"/>
              <a:t>マスター タイトルの書式設定</a:t>
            </a:r>
            <a:endParaRPr/>
          </a:p>
        </p:txBody>
      </p:sp>
      <p:sp>
        <p:nvSpPr>
          <p:cNvPr id="64" name="Google Shape;64;p8"/>
          <p:cNvSpPr txBox="1">
            <a:spLocks noGrp="1"/>
          </p:cNvSpPr>
          <p:nvPr>
            <p:ph type="sldNum" idx="12"/>
          </p:nvPr>
        </p:nvSpPr>
        <p:spPr>
          <a:xfrm>
            <a:off x="11307433" y="6262577"/>
            <a:ext cx="731600" cy="418000"/>
          </a:xfrm>
          <a:prstGeom prst="rect">
            <a:avLst/>
          </a:prstGeom>
        </p:spPr>
        <p:txBody>
          <a:bodyPr spcFirstLastPara="1" wrap="square" lIns="91425" tIns="91425" rIns="91425" bIns="91425" anchor="t" anchorCtr="0">
            <a:noAutofit/>
          </a:bodyPr>
          <a:lstStyle>
            <a:lvl1pPr lvl="0">
              <a:buNone/>
              <a:defRPr b="0" i="0"/>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E85C6C7C-C564-2948-81BD-10FFA2CC8BFD}" type="slidenum">
              <a:rPr lang="en-US" altLang="ja-JP"/>
              <a:t>‹#›</a:t>
            </a:fld>
            <a:endParaRPr kumimoji="1" lang="ja-JP" altLang="en-US"/>
          </a:p>
        </p:txBody>
      </p:sp>
      <p:sp>
        <p:nvSpPr>
          <p:cNvPr id="2" name="Google Shape;59;p8">
            <a:extLst>
              <a:ext uri="{FF2B5EF4-FFF2-40B4-BE49-F238E27FC236}">
                <a16:creationId xmlns:a16="http://schemas.microsoft.com/office/drawing/2014/main" id="{5ACE663B-6E2F-1A23-1DBF-7E7A08438621}"/>
              </a:ext>
            </a:extLst>
          </p:cNvPr>
          <p:cNvSpPr/>
          <p:nvPr/>
        </p:nvSpPr>
        <p:spPr>
          <a:xfrm>
            <a:off x="9808488" y="6778324"/>
            <a:ext cx="1191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 name="Google Shape;60;p8">
            <a:extLst>
              <a:ext uri="{FF2B5EF4-FFF2-40B4-BE49-F238E27FC236}">
                <a16:creationId xmlns:a16="http://schemas.microsoft.com/office/drawing/2014/main" id="{127E4178-F712-EA72-E3D7-9CEA19AF21F6}"/>
              </a:ext>
            </a:extLst>
          </p:cNvPr>
          <p:cNvSpPr/>
          <p:nvPr/>
        </p:nvSpPr>
        <p:spPr>
          <a:xfrm>
            <a:off x="11000416" y="6778324"/>
            <a:ext cx="1191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 name="Google Shape;61;p8">
            <a:extLst>
              <a:ext uri="{FF2B5EF4-FFF2-40B4-BE49-F238E27FC236}">
                <a16:creationId xmlns:a16="http://schemas.microsoft.com/office/drawing/2014/main" id="{5F4126CD-97E7-17A4-2B64-E8F13728C705}"/>
              </a:ext>
            </a:extLst>
          </p:cNvPr>
          <p:cNvSpPr/>
          <p:nvPr/>
        </p:nvSpPr>
        <p:spPr>
          <a:xfrm>
            <a:off x="0" y="6778324"/>
            <a:ext cx="11916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 name="Google Shape;62;p8">
            <a:extLst>
              <a:ext uri="{FF2B5EF4-FFF2-40B4-BE49-F238E27FC236}">
                <a16:creationId xmlns:a16="http://schemas.microsoft.com/office/drawing/2014/main" id="{6635149E-8C08-E873-0255-A32563927C01}"/>
              </a:ext>
            </a:extLst>
          </p:cNvPr>
          <p:cNvSpPr/>
          <p:nvPr/>
        </p:nvSpPr>
        <p:spPr>
          <a:xfrm>
            <a:off x="1191613" y="6778324"/>
            <a:ext cx="86168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3416058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65"/>
        <p:cNvGrpSpPr/>
        <p:nvPr/>
      </p:nvGrpSpPr>
      <p:grpSpPr>
        <a:xfrm>
          <a:off x="0" y="0"/>
          <a:ext cx="0" cy="0"/>
          <a:chOff x="0" y="0"/>
          <a:chExt cx="0" cy="0"/>
        </a:xfrm>
      </p:grpSpPr>
      <p:sp>
        <p:nvSpPr>
          <p:cNvPr id="70" name="Google Shape;70;p9"/>
          <p:cNvSpPr txBox="1">
            <a:spLocks noGrp="1"/>
          </p:cNvSpPr>
          <p:nvPr>
            <p:ph type="body" idx="1"/>
          </p:nvPr>
        </p:nvSpPr>
        <p:spPr>
          <a:xfrm>
            <a:off x="1191600" y="6199951"/>
            <a:ext cx="8616800" cy="467600"/>
          </a:xfrm>
          <a:prstGeom prst="rect">
            <a:avLst/>
          </a:prstGeom>
        </p:spPr>
        <p:txBody>
          <a:bodyPr spcFirstLastPara="1" wrap="square" lIns="91425" tIns="91425" rIns="91425" bIns="91425" anchor="b" anchorCtr="0">
            <a:noAutofit/>
          </a:bodyPr>
          <a:lstStyle>
            <a:lvl1pPr marL="609585" lvl="0" indent="-304792">
              <a:spcBef>
                <a:spcPts val="480"/>
              </a:spcBef>
              <a:spcAft>
                <a:spcPts val="0"/>
              </a:spcAft>
              <a:buClr>
                <a:schemeClr val="dk2"/>
              </a:buClr>
              <a:buSzPts val="1400"/>
              <a:buNone/>
              <a:defRPr sz="1867" b="0" i="0">
                <a:solidFill>
                  <a:schemeClr val="dk2"/>
                </a:solidFill>
                <a:latin typeface="BIZ UDPGothic" panose="020B0400000000000000" pitchFamily="34" charset="-128"/>
                <a:ea typeface="BIZ UDPGothic" panose="020B0400000000000000" pitchFamily="34" charset="-128"/>
              </a:defRPr>
            </a:lvl1pPr>
          </a:lstStyle>
          <a:p>
            <a:pPr lvl="0"/>
            <a:r>
              <a:rPr lang="ja-JP" altLang="en-US"/>
              <a:t>マスター テキストの書式設定</a:t>
            </a:r>
          </a:p>
        </p:txBody>
      </p:sp>
      <p:sp>
        <p:nvSpPr>
          <p:cNvPr id="71" name="Google Shape;71;p9"/>
          <p:cNvSpPr txBox="1">
            <a:spLocks noGrp="1"/>
          </p:cNvSpPr>
          <p:nvPr>
            <p:ph type="sldNum" idx="12"/>
          </p:nvPr>
        </p:nvSpPr>
        <p:spPr>
          <a:xfrm>
            <a:off x="11307433" y="6262577"/>
            <a:ext cx="731600" cy="418000"/>
          </a:xfrm>
          <a:prstGeom prst="rect">
            <a:avLst/>
          </a:prstGeom>
        </p:spPr>
        <p:txBody>
          <a:bodyPr spcFirstLastPara="1" wrap="square" lIns="91425" tIns="91425" rIns="91425" bIns="91425" anchor="t" anchorCtr="0">
            <a:noAutofit/>
          </a:bodyPr>
          <a:lstStyle>
            <a:lvl1pPr lvl="0">
              <a:buNone/>
              <a:defRPr b="0" i="0"/>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E85C6C7C-C564-2948-81BD-10FFA2CC8BFD}" type="slidenum">
              <a:rPr lang="en-US" altLang="ja-JP"/>
              <a:t>‹#›</a:t>
            </a:fld>
            <a:endParaRPr kumimoji="1" lang="ja-JP" altLang="en-US"/>
          </a:p>
        </p:txBody>
      </p:sp>
      <p:sp>
        <p:nvSpPr>
          <p:cNvPr id="2" name="Google Shape;59;p8">
            <a:extLst>
              <a:ext uri="{FF2B5EF4-FFF2-40B4-BE49-F238E27FC236}">
                <a16:creationId xmlns:a16="http://schemas.microsoft.com/office/drawing/2014/main" id="{39DCCACA-68FD-45A4-614A-564C6399E8C7}"/>
              </a:ext>
            </a:extLst>
          </p:cNvPr>
          <p:cNvSpPr/>
          <p:nvPr/>
        </p:nvSpPr>
        <p:spPr>
          <a:xfrm>
            <a:off x="9808488" y="-4356"/>
            <a:ext cx="1191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 name="Google Shape;60;p8">
            <a:extLst>
              <a:ext uri="{FF2B5EF4-FFF2-40B4-BE49-F238E27FC236}">
                <a16:creationId xmlns:a16="http://schemas.microsoft.com/office/drawing/2014/main" id="{B7ADFE7D-45B3-6777-54D4-2CAB039C30AC}"/>
              </a:ext>
            </a:extLst>
          </p:cNvPr>
          <p:cNvSpPr/>
          <p:nvPr/>
        </p:nvSpPr>
        <p:spPr>
          <a:xfrm>
            <a:off x="11000416" y="-4356"/>
            <a:ext cx="1191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 name="Google Shape;61;p8">
            <a:extLst>
              <a:ext uri="{FF2B5EF4-FFF2-40B4-BE49-F238E27FC236}">
                <a16:creationId xmlns:a16="http://schemas.microsoft.com/office/drawing/2014/main" id="{7C54AC58-1D04-3643-E8D5-4D2D6D6FF02C}"/>
              </a:ext>
            </a:extLst>
          </p:cNvPr>
          <p:cNvSpPr/>
          <p:nvPr/>
        </p:nvSpPr>
        <p:spPr>
          <a:xfrm>
            <a:off x="0" y="-4356"/>
            <a:ext cx="11916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 name="Google Shape;62;p8">
            <a:extLst>
              <a:ext uri="{FF2B5EF4-FFF2-40B4-BE49-F238E27FC236}">
                <a16:creationId xmlns:a16="http://schemas.microsoft.com/office/drawing/2014/main" id="{E2D58F6A-26FB-0653-5E59-12AB88032BCD}"/>
              </a:ext>
            </a:extLst>
          </p:cNvPr>
          <p:cNvSpPr/>
          <p:nvPr/>
        </p:nvSpPr>
        <p:spPr>
          <a:xfrm>
            <a:off x="1191613" y="-4356"/>
            <a:ext cx="86168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3917661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2"/>
        <p:cNvGrpSpPr/>
        <p:nvPr/>
      </p:nvGrpSpPr>
      <p:grpSpPr>
        <a:xfrm>
          <a:off x="0" y="0"/>
          <a:ext cx="0" cy="0"/>
          <a:chOff x="0" y="0"/>
          <a:chExt cx="0" cy="0"/>
        </a:xfrm>
      </p:grpSpPr>
      <p:sp>
        <p:nvSpPr>
          <p:cNvPr id="77" name="Google Shape;77;p10"/>
          <p:cNvSpPr txBox="1">
            <a:spLocks noGrp="1"/>
          </p:cNvSpPr>
          <p:nvPr>
            <p:ph type="sldNum" idx="12"/>
          </p:nvPr>
        </p:nvSpPr>
        <p:spPr>
          <a:xfrm>
            <a:off x="11307433" y="6262577"/>
            <a:ext cx="731600" cy="418000"/>
          </a:xfrm>
          <a:prstGeom prst="rect">
            <a:avLst/>
          </a:prstGeom>
        </p:spPr>
        <p:txBody>
          <a:bodyPr spcFirstLastPara="1" wrap="square" lIns="91425" tIns="91425" rIns="91425" bIns="91425" anchor="t" anchorCtr="0">
            <a:noAutofit/>
          </a:bodyPr>
          <a:lstStyle>
            <a:lvl1pPr lvl="0">
              <a:buNone/>
              <a:defRPr b="0" i="0"/>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E85C6C7C-C564-2948-81BD-10FFA2CC8BFD}" type="slidenum">
              <a:rPr lang="en-US" altLang="ja-JP"/>
              <a:t>‹#›</a:t>
            </a:fld>
            <a:endParaRPr kumimoji="1" lang="ja-JP" altLang="en-US"/>
          </a:p>
        </p:txBody>
      </p:sp>
      <p:sp>
        <p:nvSpPr>
          <p:cNvPr id="2" name="Google Shape;59;p8">
            <a:extLst>
              <a:ext uri="{FF2B5EF4-FFF2-40B4-BE49-F238E27FC236}">
                <a16:creationId xmlns:a16="http://schemas.microsoft.com/office/drawing/2014/main" id="{C404BD68-A798-1F03-4645-955FF82EE1F6}"/>
              </a:ext>
            </a:extLst>
          </p:cNvPr>
          <p:cNvSpPr/>
          <p:nvPr/>
        </p:nvSpPr>
        <p:spPr>
          <a:xfrm>
            <a:off x="9808488" y="6778324"/>
            <a:ext cx="1191600" cy="10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 name="Google Shape;60;p8">
            <a:extLst>
              <a:ext uri="{FF2B5EF4-FFF2-40B4-BE49-F238E27FC236}">
                <a16:creationId xmlns:a16="http://schemas.microsoft.com/office/drawing/2014/main" id="{1956D683-4FDE-D3A8-A9A8-0D9FB0D07214}"/>
              </a:ext>
            </a:extLst>
          </p:cNvPr>
          <p:cNvSpPr/>
          <p:nvPr/>
        </p:nvSpPr>
        <p:spPr>
          <a:xfrm>
            <a:off x="11000416" y="6778324"/>
            <a:ext cx="1191600" cy="102800"/>
          </a:xfrm>
          <a:prstGeom prst="rect">
            <a:avLst/>
          </a:prstGeom>
          <a:solidFill>
            <a:srgbClr val="FFC000"/>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 name="Google Shape;61;p8">
            <a:extLst>
              <a:ext uri="{FF2B5EF4-FFF2-40B4-BE49-F238E27FC236}">
                <a16:creationId xmlns:a16="http://schemas.microsoft.com/office/drawing/2014/main" id="{8B212D52-D3AC-F38C-B88C-A1780D8324E4}"/>
              </a:ext>
            </a:extLst>
          </p:cNvPr>
          <p:cNvSpPr/>
          <p:nvPr/>
        </p:nvSpPr>
        <p:spPr>
          <a:xfrm>
            <a:off x="0" y="6778324"/>
            <a:ext cx="1191600" cy="102800"/>
          </a:xfrm>
          <a:prstGeom prst="rect">
            <a:avLst/>
          </a:prstGeom>
          <a:solidFill>
            <a:schemeClr val="tx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 name="Google Shape;62;p8">
            <a:extLst>
              <a:ext uri="{FF2B5EF4-FFF2-40B4-BE49-F238E27FC236}">
                <a16:creationId xmlns:a16="http://schemas.microsoft.com/office/drawing/2014/main" id="{CB2E6FA9-847E-D7F7-7A68-B2D36518B292}"/>
              </a:ext>
            </a:extLst>
          </p:cNvPr>
          <p:cNvSpPr/>
          <p:nvPr/>
        </p:nvSpPr>
        <p:spPr>
          <a:xfrm>
            <a:off x="1191613" y="6778324"/>
            <a:ext cx="8616800" cy="10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641706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3" name="タイトル プレースホルダー 2">
            <a:extLst>
              <a:ext uri="{FF2B5EF4-FFF2-40B4-BE49-F238E27FC236}">
                <a16:creationId xmlns:a16="http://schemas.microsoft.com/office/drawing/2014/main" id="{BF15FF19-EF74-5F7E-1E90-E7B6015F2276}"/>
              </a:ext>
            </a:extLst>
          </p:cNvPr>
          <p:cNvSpPr>
            <a:spLocks noGrp="1"/>
          </p:cNvSpPr>
          <p:nvPr>
            <p:ph type="title"/>
          </p:nvPr>
        </p:nvSpPr>
        <p:spPr>
          <a:xfrm>
            <a:off x="838200" y="366185"/>
            <a:ext cx="10515600" cy="132503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17" name="テキスト プレースホルダー 16">
            <a:extLst>
              <a:ext uri="{FF2B5EF4-FFF2-40B4-BE49-F238E27FC236}">
                <a16:creationId xmlns:a16="http://schemas.microsoft.com/office/drawing/2014/main" id="{0815042E-04C2-3A48-C0EF-588B7E8D64F3}"/>
              </a:ext>
            </a:extLst>
          </p:cNvPr>
          <p:cNvSpPr>
            <a:spLocks noGrp="1"/>
          </p:cNvSpPr>
          <p:nvPr>
            <p:ph type="body" idx="1"/>
          </p:nvPr>
        </p:nvSpPr>
        <p:spPr>
          <a:xfrm>
            <a:off x="838200" y="1826684"/>
            <a:ext cx="10515600" cy="4349749"/>
          </a:xfrm>
          <a:prstGeom prst="rect">
            <a:avLst/>
          </a:prstGeom>
        </p:spPr>
        <p:txBody>
          <a:bodyPr vert="horz" lIns="91440" tIns="45720" rIns="91440" bIns="45720" rtlCol="0">
            <a:normAutofit/>
          </a:bodyPr>
          <a:lstStyle/>
          <a:p>
            <a:pPr lvl="0"/>
            <a:endParaRPr kumimoji="1" lang="ja-JP" altLang="en-US"/>
          </a:p>
        </p:txBody>
      </p:sp>
      <p:pic>
        <p:nvPicPr>
          <p:cNvPr id="1026" name="Picture 2">
            <a:extLst>
              <a:ext uri="{FF2B5EF4-FFF2-40B4-BE49-F238E27FC236}">
                <a16:creationId xmlns:a16="http://schemas.microsoft.com/office/drawing/2014/main" id="{E85F1E49-B247-E5B1-8077-F38EEC0867A0}"/>
              </a:ext>
            </a:extLst>
          </p:cNvPr>
          <p:cNvPicPr>
            <a:picLocks noChangeAspect="1" noChangeArrowheads="1"/>
          </p:cNvPicPr>
          <p:nvPr/>
        </p:nvPicPr>
        <p:blipFill rotWithShape="1">
          <a:blip r:embed="rId19">
            <a:extLst>
              <a:ext uri="{BEBA8EAE-BF5A-486C-A8C5-ECC9F3942E4B}">
                <a14:imgProps xmlns:a14="http://schemas.microsoft.com/office/drawing/2010/main">
                  <a14:imgLayer r:embed="rId20">
                    <a14:imgEffect>
                      <a14:sharpenSoften amount="50000"/>
                    </a14:imgEffect>
                  </a14:imgLayer>
                </a14:imgProps>
              </a:ext>
              <a:ext uri="{28A0092B-C50C-407E-A947-70E740481C1C}">
                <a14:useLocalDpi xmlns:a14="http://schemas.microsoft.com/office/drawing/2010/main" val="0"/>
              </a:ext>
            </a:extLst>
          </a:blip>
          <a:srcRect b="13698"/>
          <a:stretch>
            <a:fillRect/>
          </a:stretch>
        </p:blipFill>
        <p:spPr bwMode="auto">
          <a:xfrm>
            <a:off x="11464513" y="184152"/>
            <a:ext cx="590824" cy="5450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0822681"/>
      </p:ext>
    </p:extLst>
  </p:cSld>
  <p:clrMap bg1="lt1" tx1="dk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ransition>
    <p:fade thruBlk="1"/>
  </p:transition>
  <p:txStyles>
    <p:titleStyle>
      <a:defPPr marR="0" lvl="0" algn="l" rtl="0">
        <a:lnSpc>
          <a:spcPct val="100000"/>
        </a:lnSpc>
        <a:spcBef>
          <a:spcPts val="0"/>
        </a:spcBef>
        <a:spcAft>
          <a:spcPts val="0"/>
        </a:spcAft>
      </a:defPPr>
      <a:lvl1pPr marR="0" lvl="0" algn="ctr" rtl="0" eaLnBrk="1" hangingPunct="1">
        <a:lnSpc>
          <a:spcPct val="100000"/>
        </a:lnSpc>
        <a:spcBef>
          <a:spcPts val="0"/>
        </a:spcBef>
        <a:spcAft>
          <a:spcPts val="0"/>
        </a:spcAft>
        <a:buClr>
          <a:srgbClr val="000000"/>
        </a:buClr>
        <a:buFont typeface="Arial"/>
        <a:defRPr kumimoji="1" sz="4267" b="1" i="0" u="none" strike="noStrike" cap="none">
          <a:solidFill>
            <a:srgbClr val="000000"/>
          </a:solidFill>
          <a:latin typeface="BIZ UDPGothic" panose="020B0400000000000000" pitchFamily="34" charset="-128"/>
          <a:ea typeface="BIZ UDPGothic" panose="020B0400000000000000" pitchFamily="34" charset="-128"/>
          <a:cs typeface="Arial"/>
          <a:sym typeface="Arial"/>
        </a:defRPr>
      </a:lvl1pPr>
      <a:lvl2pPr marR="0" lvl="1"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L="558786" marR="0" lvl="0" indent="-457189" algn="l" rtl="0" eaLnBrk="1" hangingPunct="1">
        <a:lnSpc>
          <a:spcPct val="110000"/>
        </a:lnSpc>
        <a:spcBef>
          <a:spcPts val="0"/>
        </a:spcBef>
        <a:spcAft>
          <a:spcPts val="0"/>
        </a:spcAft>
        <a:buClr>
          <a:srgbClr val="000000"/>
        </a:buClr>
        <a:buFont typeface="Arial" panose="020B0604020202020204" pitchFamily="34" charset="0"/>
        <a:buChar char="•"/>
        <a:defRPr kumimoji="1" sz="3733" b="0" i="0" u="none" strike="noStrike" cap="none">
          <a:solidFill>
            <a:srgbClr val="000000"/>
          </a:solidFill>
          <a:latin typeface="BIZ UDPGothic" panose="020B0400000000000000" pitchFamily="34" charset="-128"/>
          <a:ea typeface="BIZ UDPGothic" panose="020B0400000000000000" pitchFamily="34" charset="-128"/>
          <a:cs typeface="Arial"/>
          <a:sym typeface="Arial"/>
        </a:defRPr>
      </a:lvl1pPr>
      <a:lvl2pPr marL="0" marR="0" lvl="1" indent="0" algn="l" rtl="0" eaLnBrk="1" hangingPunct="1">
        <a:lnSpc>
          <a:spcPct val="100000"/>
        </a:lnSpc>
        <a:spcBef>
          <a:spcPts val="0"/>
        </a:spcBef>
        <a:spcAft>
          <a:spcPts val="0"/>
        </a:spcAft>
        <a:buClr>
          <a:srgbClr val="000000"/>
        </a:buClr>
        <a:buFont typeface="Arial" panose="020B0604020202020204" pitchFamily="34" charset="0"/>
        <a:buNone/>
        <a:defRPr kumimoji="1" sz="2667" b="0" i="0" u="none" strike="noStrike" cap="none">
          <a:solidFill>
            <a:srgbClr val="000000"/>
          </a:solidFill>
          <a:latin typeface="Arial"/>
          <a:ea typeface="Arial"/>
          <a:cs typeface="Arial"/>
          <a:sym typeface="Arial"/>
        </a:defRPr>
      </a:lvl2pPr>
      <a:lvl3pPr marL="609585" marR="0" lvl="2" indent="-609585" algn="l" rtl="0" eaLnBrk="1" hangingPunct="1">
        <a:lnSpc>
          <a:spcPct val="100000"/>
        </a:lnSpc>
        <a:spcBef>
          <a:spcPts val="0"/>
        </a:spcBef>
        <a:spcAft>
          <a:spcPts val="0"/>
        </a:spcAft>
        <a:buClr>
          <a:srgbClr val="000000"/>
        </a:buClr>
        <a:buFont typeface="Arial" panose="020B0604020202020204" pitchFamily="34" charset="0"/>
        <a:buChar char="•"/>
        <a:defRPr kumimoji="1" sz="2667" b="0" i="0" u="none" strike="noStrike" cap="none">
          <a:solidFill>
            <a:srgbClr val="000000"/>
          </a:solidFill>
          <a:latin typeface="Arial"/>
          <a:ea typeface="Arial"/>
          <a:cs typeface="Arial"/>
          <a:sym typeface="Arial"/>
        </a:defRPr>
      </a:lvl3pPr>
      <a:lvl4pPr marL="609585" marR="0" lvl="3" indent="-609585" algn="l" rtl="0" eaLnBrk="1" hangingPunct="1">
        <a:lnSpc>
          <a:spcPct val="100000"/>
        </a:lnSpc>
        <a:spcBef>
          <a:spcPts val="0"/>
        </a:spcBef>
        <a:spcAft>
          <a:spcPts val="0"/>
        </a:spcAft>
        <a:buClr>
          <a:srgbClr val="000000"/>
        </a:buClr>
        <a:buFont typeface="Arial" panose="020B0604020202020204" pitchFamily="34" charset="0"/>
        <a:buChar char="•"/>
        <a:defRPr kumimoji="1" sz="2667" b="0" i="0" u="none" strike="noStrike" cap="none">
          <a:solidFill>
            <a:srgbClr val="000000"/>
          </a:solidFill>
          <a:latin typeface="Arial"/>
          <a:ea typeface="Arial"/>
          <a:cs typeface="Arial"/>
          <a:sym typeface="Arial"/>
        </a:defRPr>
      </a:lvl4pPr>
      <a:lvl5pPr marL="609585" marR="0" lvl="4" indent="-609585" algn="l" rtl="0" eaLnBrk="1" hangingPunct="1">
        <a:lnSpc>
          <a:spcPct val="100000"/>
        </a:lnSpc>
        <a:spcBef>
          <a:spcPts val="0"/>
        </a:spcBef>
        <a:spcAft>
          <a:spcPts val="0"/>
        </a:spcAft>
        <a:buClr>
          <a:srgbClr val="000000"/>
        </a:buClr>
        <a:buFont typeface="Arial" panose="020B0604020202020204" pitchFamily="34" charset="0"/>
        <a:buChar char="•"/>
        <a:defRPr kumimoji="1" sz="26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kumimoji="1"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image" Target="../media/image12.png"/><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image" Target="../media/image12.png"/><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hyperlink" Target="https://www.nii.ac.jp/dsc/idr/en/" TargetMode="External"/><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nii.ac.jp/dsc/idr/en/"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ir.soken.ac.jp/record/6591/files/%E7%94%B22366_Appendix%205.%20Guidelines%20for%20specifying%20conditions%20of%20use%20in%20research%20data%20publishing.pdf" TargetMode="External"/><Relationship Id="rId2" Type="http://schemas.openxmlformats.org/officeDocument/2006/relationships/notesSlide" Target="../notesSlides/notesSlide19.xml"/><Relationship Id="rId1" Type="http://schemas.openxmlformats.org/officeDocument/2006/relationships/slideLayout" Target="../slideLayouts/slideLayout3.xml"/><Relationship Id="rId5" Type="http://schemas.openxmlformats.org/officeDocument/2006/relationships/hyperlink" Target="https://repository.kulib.kyoto-u.ac.jp/dspace/bitstream/2433/262758/5/guideline_20210315.pdf" TargetMode="External"/><Relationship Id="rId4" Type="http://schemas.openxmlformats.org/officeDocument/2006/relationships/hyperlink" Target="https://doi.org/10.11502/rduf_license_guideline"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5.svg"/><Relationship Id="rId5" Type="http://schemas.openxmlformats.org/officeDocument/2006/relationships/image" Target="../media/image4.svg"/><Relationship Id="rId4" Type="http://schemas.openxmlformats.org/officeDocument/2006/relationships/image" Target="../media/image3.svg"/><Relationship Id="rId9" Type="http://schemas.openxmlformats.org/officeDocument/2006/relationships/image" Target="../media/image8.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19929204-D2F8-9A12-1ED3-037EC6E53CAB}"/>
              </a:ext>
            </a:extLst>
          </p:cNvPr>
          <p:cNvSpPr>
            <a:spLocks noGrp="1"/>
          </p:cNvSpPr>
          <p:nvPr>
            <p:ph type="ctrTitle"/>
          </p:nvPr>
        </p:nvSpPr>
        <p:spPr/>
        <p:txBody>
          <a:bodyPr>
            <a:normAutofit/>
          </a:bodyPr>
          <a:lstStyle/>
          <a:p>
            <a:r>
              <a:rPr lang="en-US" altLang="ja-JP" dirty="0">
                <a:latin typeface="Helvetica" pitchFamily="2" charset="0"/>
              </a:rPr>
              <a:t>2. </a:t>
            </a:r>
            <a:r>
              <a:rPr lang="en-GB" altLang="ja-JP" dirty="0">
                <a:latin typeface="Helvetica" pitchFamily="2" charset="0"/>
              </a:rPr>
              <a:t>Research Data Management</a:t>
            </a:r>
            <a:endParaRPr lang="ja-JP" altLang="en-US">
              <a:latin typeface="Helvetica" pitchFamily="2" charset="0"/>
            </a:endParaRPr>
          </a:p>
        </p:txBody>
      </p:sp>
    </p:spTree>
    <p:extLst>
      <p:ext uri="{BB962C8B-B14F-4D97-AF65-F5344CB8AC3E}">
        <p14:creationId xmlns:p14="http://schemas.microsoft.com/office/powerpoint/2010/main" val="2892535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C4564-9468-1F03-DE03-D438394670FC}"/>
              </a:ext>
            </a:extLst>
          </p:cNvPr>
          <p:cNvSpPr>
            <a:spLocks noGrp="1"/>
          </p:cNvSpPr>
          <p:nvPr>
            <p:ph type="title"/>
          </p:nvPr>
        </p:nvSpPr>
        <p:spPr/>
        <p:txBody>
          <a:bodyPr>
            <a:normAutofit fontScale="90000"/>
          </a:bodyPr>
          <a:lstStyle/>
          <a:p>
            <a:r>
              <a:rPr lang="en-GB" altLang="ja-JP" dirty="0">
                <a:latin typeface="Helvetica" pitchFamily="2" charset="0"/>
              </a:rPr>
              <a:t>Determining Whether Data Can be Published </a:t>
            </a:r>
            <a:endParaRPr kumimoji="1" lang="ja-JP" altLang="en-US">
              <a:latin typeface="Helvetica" pitchFamily="2" charset="0"/>
            </a:endParaRPr>
          </a:p>
        </p:txBody>
      </p:sp>
      <p:sp>
        <p:nvSpPr>
          <p:cNvPr id="3" name="コンテンツ プレースホルダー 2">
            <a:extLst>
              <a:ext uri="{FF2B5EF4-FFF2-40B4-BE49-F238E27FC236}">
                <a16:creationId xmlns:a16="http://schemas.microsoft.com/office/drawing/2014/main" id="{022DB27E-BAFA-079A-D0D0-C576F20BE051}"/>
              </a:ext>
            </a:extLst>
          </p:cNvPr>
          <p:cNvSpPr>
            <a:spLocks noGrp="1"/>
          </p:cNvSpPr>
          <p:nvPr>
            <p:ph idx="1"/>
          </p:nvPr>
        </p:nvSpPr>
        <p:spPr>
          <a:xfrm>
            <a:off x="496464" y="1559733"/>
            <a:ext cx="11199072" cy="4971695"/>
          </a:xfrm>
        </p:spPr>
        <p:txBody>
          <a:bodyPr>
            <a:normAutofit/>
          </a:bodyPr>
          <a:lstStyle/>
          <a:p>
            <a:pPr>
              <a:lnSpc>
                <a:spcPct val="110000"/>
              </a:lnSpc>
            </a:pPr>
            <a:r>
              <a:rPr lang="en-US" altLang="ja-JP" sz="3200" b="1" dirty="0">
                <a:latin typeface="Helvetica" pitchFamily="2" charset="0"/>
              </a:rPr>
              <a:t>1. Try to lift any restrictions on publication</a:t>
            </a:r>
          </a:p>
          <a:p>
            <a:pPr marL="1019127" lvl="1" indent="-571500">
              <a:lnSpc>
                <a:spcPct val="110000"/>
              </a:lnSpc>
              <a:buFont typeface="Arial" panose="020B0604020202020204" pitchFamily="34" charset="0"/>
              <a:buChar char="•"/>
            </a:pPr>
            <a:r>
              <a:rPr lang="en-US" altLang="ja-JP" sz="2733" dirty="0">
                <a:solidFill>
                  <a:schemeClr val="tx1">
                    <a:lumMod val="75000"/>
                  </a:schemeClr>
                </a:solidFill>
                <a:latin typeface="Helvetica" pitchFamily="2" charset="0"/>
              </a:rPr>
              <a:t>Anonymize data containing personal information</a:t>
            </a:r>
          </a:p>
          <a:p>
            <a:pPr marL="1019127" lvl="1" indent="-571500">
              <a:lnSpc>
                <a:spcPct val="110000"/>
              </a:lnSpc>
              <a:buFont typeface="Arial" panose="020B0604020202020204" pitchFamily="34" charset="0"/>
              <a:buChar char="•"/>
            </a:pPr>
            <a:r>
              <a:rPr lang="en-US" altLang="ja-JP" sz="2733" dirty="0">
                <a:solidFill>
                  <a:schemeClr val="tx1">
                    <a:lumMod val="75000"/>
                  </a:schemeClr>
                </a:solidFill>
                <a:latin typeface="Helvetica" pitchFamily="2" charset="0"/>
              </a:rPr>
              <a:t>Obtain permission from data rights holders</a:t>
            </a:r>
          </a:p>
          <a:p>
            <a:pPr marL="1019127" lvl="1" indent="-571500">
              <a:lnSpc>
                <a:spcPct val="110000"/>
              </a:lnSpc>
              <a:buFont typeface="Arial" panose="020B0604020202020204" pitchFamily="34" charset="0"/>
              <a:buChar char="•"/>
            </a:pPr>
            <a:r>
              <a:rPr lang="en-US" altLang="ja-JP" sz="2733" dirty="0">
                <a:solidFill>
                  <a:schemeClr val="tx1">
                    <a:lumMod val="75000"/>
                  </a:schemeClr>
                </a:solidFill>
                <a:latin typeface="Helvetica" pitchFamily="2" charset="0"/>
              </a:rPr>
              <a:t>Set an embargo period to delay publication</a:t>
            </a:r>
            <a:br>
              <a:rPr lang="en-US" altLang="ja-JP" sz="2733" dirty="0">
                <a:solidFill>
                  <a:schemeClr val="tx1">
                    <a:lumMod val="75000"/>
                  </a:schemeClr>
                </a:solidFill>
                <a:latin typeface="Helvetica" pitchFamily="2" charset="0"/>
              </a:rPr>
            </a:br>
            <a:endParaRPr lang="en-US" altLang="ja-JP" sz="2733" dirty="0">
              <a:solidFill>
                <a:schemeClr val="tx1">
                  <a:lumMod val="75000"/>
                </a:schemeClr>
              </a:solidFill>
              <a:latin typeface="Helvetica" pitchFamily="2" charset="0"/>
            </a:endParaRPr>
          </a:p>
          <a:p>
            <a:pPr>
              <a:lnSpc>
                <a:spcPct val="110000"/>
              </a:lnSpc>
            </a:pPr>
            <a:r>
              <a:rPr lang="en-US" altLang="ja-JP" sz="3200" b="1" dirty="0">
                <a:latin typeface="Helvetica" pitchFamily="2" charset="0"/>
              </a:rPr>
              <a:t>2. If publication is possible: decide where to publish</a:t>
            </a:r>
          </a:p>
          <a:p>
            <a:pPr marL="1019127" lvl="1" indent="-571500">
              <a:lnSpc>
                <a:spcPct val="110000"/>
              </a:lnSpc>
              <a:buFont typeface="Arial" panose="020B0604020202020204" pitchFamily="34" charset="0"/>
              <a:buChar char="•"/>
            </a:pPr>
            <a:r>
              <a:rPr lang="en-US" altLang="ja-JP" sz="2733" dirty="0">
                <a:solidFill>
                  <a:schemeClr val="tx1">
                    <a:lumMod val="75000"/>
                  </a:schemeClr>
                </a:solidFill>
                <a:latin typeface="Helvetica" pitchFamily="2" charset="0"/>
              </a:rPr>
              <a:t>Storage system or repository is needed</a:t>
            </a:r>
          </a:p>
          <a:p>
            <a:pPr marL="1019127" lvl="1" indent="-571500">
              <a:lnSpc>
                <a:spcPct val="110000"/>
              </a:lnSpc>
              <a:buFont typeface="Arial" panose="020B0604020202020204" pitchFamily="34" charset="0"/>
              <a:buChar char="•"/>
            </a:pPr>
            <a:r>
              <a:rPr lang="en-US" altLang="ja-JP" sz="2733" dirty="0">
                <a:solidFill>
                  <a:schemeClr val="tx1">
                    <a:lumMod val="75000"/>
                  </a:schemeClr>
                </a:solidFill>
                <a:latin typeface="Helvetica" pitchFamily="2" charset="0"/>
              </a:rPr>
              <a:t>Confirm that the data meets requirements such as format, size, retention period, access control, and metadata (bibliographic information)</a:t>
            </a:r>
          </a:p>
        </p:txBody>
      </p:sp>
    </p:spTree>
    <p:extLst>
      <p:ext uri="{BB962C8B-B14F-4D97-AF65-F5344CB8AC3E}">
        <p14:creationId xmlns:p14="http://schemas.microsoft.com/office/powerpoint/2010/main" val="3260063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a:extLst>
              <a:ext uri="{FF2B5EF4-FFF2-40B4-BE49-F238E27FC236}">
                <a16:creationId xmlns:a16="http://schemas.microsoft.com/office/drawing/2014/main" id="{29F96CA7-7372-F657-2F29-BD3688CD92ED}"/>
              </a:ext>
            </a:extLst>
          </p:cNvPr>
          <p:cNvSpPr>
            <a:spLocks noGrp="1"/>
          </p:cNvSpPr>
          <p:nvPr>
            <p:ph type="title"/>
          </p:nvPr>
        </p:nvSpPr>
        <p:spPr>
          <a:xfrm>
            <a:off x="609600" y="116632"/>
            <a:ext cx="10972800" cy="1296144"/>
          </a:xfrm>
        </p:spPr>
        <p:txBody>
          <a:bodyPr>
            <a:normAutofit fontScale="90000"/>
          </a:bodyPr>
          <a:lstStyle/>
          <a:p>
            <a:r>
              <a:rPr lang="en-GB" altLang="ja-JP" dirty="0">
                <a:latin typeface="Helvetica" pitchFamily="2" charset="0"/>
              </a:rPr>
              <a:t>Determining Whether Data Can be Published </a:t>
            </a:r>
            <a:endParaRPr kumimoji="1" lang="ja-JP" altLang="en-US">
              <a:latin typeface="Helvetica" pitchFamily="2" charset="0"/>
            </a:endParaRPr>
          </a:p>
        </p:txBody>
      </p:sp>
      <p:sp>
        <p:nvSpPr>
          <p:cNvPr id="10" name="コンテンツ プレースホルダー 2">
            <a:extLst>
              <a:ext uri="{FF2B5EF4-FFF2-40B4-BE49-F238E27FC236}">
                <a16:creationId xmlns:a16="http://schemas.microsoft.com/office/drawing/2014/main" id="{98E4A521-4146-F04E-FB2A-D4D3D6FBBE49}"/>
              </a:ext>
            </a:extLst>
          </p:cNvPr>
          <p:cNvSpPr>
            <a:spLocks noGrp="1"/>
          </p:cNvSpPr>
          <p:nvPr>
            <p:ph idx="1"/>
          </p:nvPr>
        </p:nvSpPr>
        <p:spPr>
          <a:xfrm>
            <a:off x="185095" y="1606387"/>
            <a:ext cx="11821810" cy="5134981"/>
          </a:xfrm>
        </p:spPr>
        <p:txBody>
          <a:bodyPr>
            <a:normAutofit/>
          </a:bodyPr>
          <a:lstStyle/>
          <a:p>
            <a:pPr>
              <a:lnSpc>
                <a:spcPct val="110000"/>
              </a:lnSpc>
            </a:pPr>
            <a:r>
              <a:rPr lang="en-US" altLang="ja-JP" sz="3600" b="1" dirty="0">
                <a:latin typeface="Helvetica" pitchFamily="2" charset="0"/>
              </a:rPr>
              <a:t>1. Try to lift any restrictions on publication</a:t>
            </a:r>
          </a:p>
          <a:p>
            <a:pPr marL="1019127" lvl="1" indent="-571500">
              <a:lnSpc>
                <a:spcPct val="110000"/>
              </a:lnSpc>
              <a:buFont typeface="Arial" panose="020B0604020202020204" pitchFamily="34" charset="0"/>
              <a:buChar char="•"/>
            </a:pPr>
            <a:r>
              <a:rPr lang="en-US" altLang="ja-JP" sz="2733" dirty="0">
                <a:solidFill>
                  <a:schemeClr val="tx1">
                    <a:lumMod val="75000"/>
                  </a:schemeClr>
                </a:solidFill>
                <a:latin typeface="Helvetica" pitchFamily="2" charset="0"/>
              </a:rPr>
              <a:t>Anonymize data containing personal information</a:t>
            </a:r>
          </a:p>
          <a:p>
            <a:pPr marL="1019127" lvl="1" indent="-571500">
              <a:lnSpc>
                <a:spcPct val="110000"/>
              </a:lnSpc>
              <a:buFont typeface="Arial" panose="020B0604020202020204" pitchFamily="34" charset="0"/>
              <a:buChar char="•"/>
            </a:pPr>
            <a:r>
              <a:rPr lang="en-US" altLang="ja-JP" sz="2733" dirty="0">
                <a:solidFill>
                  <a:schemeClr val="tx1">
                    <a:lumMod val="75000"/>
                  </a:schemeClr>
                </a:solidFill>
                <a:latin typeface="Helvetica" pitchFamily="2" charset="0"/>
              </a:rPr>
              <a:t>Obtain permission from data rights holders</a:t>
            </a:r>
          </a:p>
          <a:p>
            <a:pPr marL="1019127" lvl="1" indent="-571500">
              <a:lnSpc>
                <a:spcPct val="110000"/>
              </a:lnSpc>
              <a:buFont typeface="Arial" panose="020B0604020202020204" pitchFamily="34" charset="0"/>
              <a:buChar char="•"/>
            </a:pPr>
            <a:r>
              <a:rPr lang="en-US" altLang="ja-JP" sz="2733" dirty="0">
                <a:solidFill>
                  <a:schemeClr val="tx1">
                    <a:lumMod val="75000"/>
                  </a:schemeClr>
                </a:solidFill>
                <a:latin typeface="Helvetica" pitchFamily="2" charset="0"/>
              </a:rPr>
              <a:t>Set an embargo period to delay publication</a:t>
            </a:r>
            <a:br>
              <a:rPr lang="en-US" altLang="ja-JP" sz="2733" dirty="0">
                <a:solidFill>
                  <a:schemeClr val="tx1">
                    <a:lumMod val="75000"/>
                  </a:schemeClr>
                </a:solidFill>
                <a:latin typeface="Helvetica" pitchFamily="2" charset="0"/>
              </a:rPr>
            </a:br>
            <a:endParaRPr lang="en-US" altLang="ja-JP" sz="2733" dirty="0">
              <a:solidFill>
                <a:schemeClr val="tx1">
                  <a:lumMod val="75000"/>
                </a:schemeClr>
              </a:solidFill>
              <a:latin typeface="Helvetica" pitchFamily="2" charset="0"/>
            </a:endParaRPr>
          </a:p>
          <a:p>
            <a:pPr>
              <a:lnSpc>
                <a:spcPct val="110000"/>
              </a:lnSpc>
            </a:pPr>
            <a:r>
              <a:rPr lang="en-US" altLang="ja-JP" sz="3600" b="1" dirty="0">
                <a:latin typeface="Helvetica" pitchFamily="2" charset="0"/>
              </a:rPr>
              <a:t>2. If publication is possible: decide where to publish</a:t>
            </a:r>
          </a:p>
          <a:p>
            <a:pPr marL="1019127" lvl="1" indent="-571500">
              <a:lnSpc>
                <a:spcPct val="110000"/>
              </a:lnSpc>
              <a:buFont typeface="Arial" panose="020B0604020202020204" pitchFamily="34" charset="0"/>
              <a:buChar char="•"/>
            </a:pPr>
            <a:r>
              <a:rPr lang="en-US" altLang="ja-JP" sz="2733" dirty="0">
                <a:solidFill>
                  <a:schemeClr val="tx1">
                    <a:lumMod val="75000"/>
                  </a:schemeClr>
                </a:solidFill>
                <a:latin typeface="Helvetica" pitchFamily="2" charset="0"/>
              </a:rPr>
              <a:t>Storage system or repository is needed</a:t>
            </a:r>
          </a:p>
          <a:p>
            <a:pPr marL="1019127" lvl="1" indent="-571500">
              <a:lnSpc>
                <a:spcPct val="110000"/>
              </a:lnSpc>
              <a:buFont typeface="Arial" panose="020B0604020202020204" pitchFamily="34" charset="0"/>
              <a:buChar char="•"/>
            </a:pPr>
            <a:r>
              <a:rPr lang="en-US" altLang="ja-JP" sz="2733" dirty="0">
                <a:solidFill>
                  <a:schemeClr val="tx1">
                    <a:lumMod val="75000"/>
                  </a:schemeClr>
                </a:solidFill>
                <a:latin typeface="Helvetica" pitchFamily="2" charset="0"/>
              </a:rPr>
              <a:t>Confirm that the data meets requirements such as format, size, retention period, access control, and metadata (bibliographic information)</a:t>
            </a:r>
          </a:p>
        </p:txBody>
      </p:sp>
    </p:spTree>
    <p:extLst>
      <p:ext uri="{BB962C8B-B14F-4D97-AF65-F5344CB8AC3E}">
        <p14:creationId xmlns:p14="http://schemas.microsoft.com/office/powerpoint/2010/main" val="2151608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1B7AD1-1A8C-02C4-4AFD-473F5DAD2111}"/>
              </a:ext>
            </a:extLst>
          </p:cNvPr>
          <p:cNvSpPr>
            <a:spLocks noGrp="1"/>
          </p:cNvSpPr>
          <p:nvPr>
            <p:ph type="title"/>
          </p:nvPr>
        </p:nvSpPr>
        <p:spPr/>
        <p:txBody>
          <a:bodyPr/>
          <a:lstStyle/>
          <a:p>
            <a:pPr lvl="0"/>
            <a:r>
              <a:rPr lang="en-GB" altLang="ja-JP" dirty="0">
                <a:latin typeface="Helvetica" pitchFamily="2" charset="0"/>
              </a:rPr>
              <a:t>Usage Permissions</a:t>
            </a:r>
            <a:endParaRPr lang="ja-JP" altLang="en-US">
              <a:latin typeface="Helvetica" pitchFamily="2" charset="0"/>
            </a:endParaRPr>
          </a:p>
        </p:txBody>
      </p:sp>
      <p:sp>
        <p:nvSpPr>
          <p:cNvPr id="3" name="コンテンツ プレースホルダー 2">
            <a:extLst>
              <a:ext uri="{FF2B5EF4-FFF2-40B4-BE49-F238E27FC236}">
                <a16:creationId xmlns:a16="http://schemas.microsoft.com/office/drawing/2014/main" id="{25F6A653-C787-77B3-9825-EB6ADCFA940B}"/>
              </a:ext>
            </a:extLst>
          </p:cNvPr>
          <p:cNvSpPr>
            <a:spLocks noGrp="1"/>
          </p:cNvSpPr>
          <p:nvPr>
            <p:ph idx="1"/>
          </p:nvPr>
        </p:nvSpPr>
        <p:spPr>
          <a:xfrm>
            <a:off x="1103286" y="1412776"/>
            <a:ext cx="10479113" cy="4713393"/>
          </a:xfrm>
        </p:spPr>
        <p:txBody>
          <a:bodyPr vert="horz" lIns="91440" tIns="45720" rIns="91440" bIns="45720" rtlCol="0" anchor="t">
            <a:normAutofit/>
          </a:bodyPr>
          <a:lstStyle/>
          <a:p>
            <a:pPr lvl="0"/>
            <a:r>
              <a:rPr lang="en-US" altLang="ja-JP" sz="2800" dirty="0">
                <a:latin typeface="Helvetica" pitchFamily="2" charset="0"/>
              </a:rPr>
              <a:t>Apart from copyright, </a:t>
            </a:r>
            <a:r>
              <a:rPr lang="en-US" altLang="ja-JP" sz="2800" dirty="0">
                <a:solidFill>
                  <a:schemeClr val="accent3"/>
                </a:solidFill>
                <a:latin typeface="Helvetica" pitchFamily="2" charset="0"/>
              </a:rPr>
              <a:t>clearly indicate </a:t>
            </a:r>
            <a:r>
              <a:rPr lang="en-US" altLang="ja-JP" sz="2800" dirty="0">
                <a:latin typeface="Helvetica" pitchFamily="2" charset="0"/>
              </a:rPr>
              <a:t>the conditions under which users may use your data.</a:t>
            </a:r>
          </a:p>
          <a:p>
            <a:pPr marL="457200" lvl="0" indent="-457200">
              <a:buFont typeface="Arial" panose="020B0604020202020204" pitchFamily="34" charset="0"/>
              <a:buChar char="•"/>
            </a:pPr>
            <a:r>
              <a:rPr lang="en-US" altLang="ja-JP" sz="2800" b="1" dirty="0">
                <a:latin typeface="Helvetica" pitchFamily="2" charset="0"/>
              </a:rPr>
              <a:t>Clearly express your intent regarding usage permissions in writing.</a:t>
            </a:r>
          </a:p>
          <a:p>
            <a:pPr lvl="1" indent="0">
              <a:buNone/>
            </a:pPr>
            <a:r>
              <a:rPr lang="en-US" altLang="ja-JP" sz="2000" dirty="0">
                <a:solidFill>
                  <a:schemeClr val="tx1">
                    <a:lumMod val="75000"/>
                  </a:schemeClr>
                </a:solidFill>
                <a:latin typeface="Helvetica" pitchFamily="2" charset="0"/>
              </a:rPr>
              <a:t>- Describe metadata such as the data’s source, copyright, and relevant information.</a:t>
            </a:r>
          </a:p>
          <a:p>
            <a:pPr marL="457200" lvl="0" indent="-457200">
              <a:buFont typeface="Arial" panose="020B0604020202020204" pitchFamily="34" charset="0"/>
              <a:buChar char="•"/>
            </a:pPr>
            <a:r>
              <a:rPr lang="en-US" altLang="ja-JP" sz="2800" b="1" dirty="0">
                <a:latin typeface="Helvetica" pitchFamily="2" charset="0"/>
              </a:rPr>
              <a:t>Using licenses pre-established by organizations like Creative Commons is convenient.</a:t>
            </a:r>
          </a:p>
          <a:p>
            <a:pPr lvl="1" indent="0">
              <a:buNone/>
            </a:pPr>
            <a:r>
              <a:rPr lang="en-US" altLang="ja-JP" sz="2000" dirty="0">
                <a:solidFill>
                  <a:schemeClr val="tx1">
                    <a:lumMod val="75000"/>
                  </a:schemeClr>
                </a:solidFill>
                <a:latin typeface="Helvetica" pitchFamily="2" charset="0"/>
              </a:rPr>
              <a:t>- CC licenses allow clear marking with standard icons and are documented in multiple languages.</a:t>
            </a:r>
          </a:p>
        </p:txBody>
      </p:sp>
      <p:sp>
        <p:nvSpPr>
          <p:cNvPr id="4" name="TextBox 3">
            <a:extLst>
              <a:ext uri="{FF2B5EF4-FFF2-40B4-BE49-F238E27FC236}">
                <a16:creationId xmlns:a16="http://schemas.microsoft.com/office/drawing/2014/main" id="{80F910C6-7BFF-00C0-0CB2-A5CB3AC10542}"/>
              </a:ext>
            </a:extLst>
          </p:cNvPr>
          <p:cNvSpPr txBox="1"/>
          <p:nvPr/>
        </p:nvSpPr>
        <p:spPr>
          <a:xfrm>
            <a:off x="3345419" y="6053474"/>
            <a:ext cx="5501162"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latin typeface="Helvetica" pitchFamily="2" charset="0"/>
                <a:ea typeface="BIZ UDPGothic" panose="020B0400000000000000" pitchFamily="34" charset="-128"/>
              </a:rPr>
              <a:t>Examples of Creative Commons License Logos</a:t>
            </a:r>
            <a:br>
              <a:rPr lang="en-US" dirty="0">
                <a:latin typeface="Helvetica" pitchFamily="2" charset="0"/>
                <a:ea typeface="BIZ UDPGothic" panose="020B0400000000000000" pitchFamily="34" charset="-128"/>
              </a:rPr>
            </a:br>
            <a:r>
              <a:rPr lang="en-US" dirty="0">
                <a:latin typeface="Helvetica" pitchFamily="2" charset="0"/>
                <a:ea typeface="BIZ UDPGothic" panose="020B0400000000000000" pitchFamily="34" charset="-128"/>
              </a:rPr>
              <a:t>https://creativecommons.org/share-your-work/cclicenses/</a:t>
            </a:r>
          </a:p>
        </p:txBody>
      </p:sp>
      <p:pic>
        <p:nvPicPr>
          <p:cNvPr id="5" name="図 4">
            <a:extLst>
              <a:ext uri="{FF2B5EF4-FFF2-40B4-BE49-F238E27FC236}">
                <a16:creationId xmlns:a16="http://schemas.microsoft.com/office/drawing/2014/main" id="{3CC38BAD-1DED-E79E-E89B-B73B41C86D95}"/>
              </a:ext>
            </a:extLst>
          </p:cNvPr>
          <p:cNvPicPr>
            <a:picLocks noChangeAspect="1"/>
          </p:cNvPicPr>
          <p:nvPr/>
        </p:nvPicPr>
        <p:blipFill>
          <a:blip r:embed="rId3"/>
          <a:stretch>
            <a:fillRect/>
          </a:stretch>
        </p:blipFill>
        <p:spPr>
          <a:xfrm>
            <a:off x="2096382" y="5396107"/>
            <a:ext cx="1879600" cy="660400"/>
          </a:xfrm>
          <a:prstGeom prst="rect">
            <a:avLst/>
          </a:prstGeom>
        </p:spPr>
      </p:pic>
      <p:pic>
        <p:nvPicPr>
          <p:cNvPr id="6" name="図 5">
            <a:extLst>
              <a:ext uri="{FF2B5EF4-FFF2-40B4-BE49-F238E27FC236}">
                <a16:creationId xmlns:a16="http://schemas.microsoft.com/office/drawing/2014/main" id="{6689D0ED-13E2-E9C0-6EAC-4BA705C59AC7}"/>
              </a:ext>
            </a:extLst>
          </p:cNvPr>
          <p:cNvPicPr>
            <a:picLocks noChangeAspect="1"/>
          </p:cNvPicPr>
          <p:nvPr/>
        </p:nvPicPr>
        <p:blipFill>
          <a:blip r:embed="rId4"/>
          <a:stretch>
            <a:fillRect/>
          </a:stretch>
        </p:blipFill>
        <p:spPr>
          <a:xfrm>
            <a:off x="5156200" y="5396107"/>
            <a:ext cx="1879600" cy="660400"/>
          </a:xfrm>
          <a:prstGeom prst="rect">
            <a:avLst/>
          </a:prstGeom>
        </p:spPr>
      </p:pic>
      <p:pic>
        <p:nvPicPr>
          <p:cNvPr id="7" name="図 6">
            <a:extLst>
              <a:ext uri="{FF2B5EF4-FFF2-40B4-BE49-F238E27FC236}">
                <a16:creationId xmlns:a16="http://schemas.microsoft.com/office/drawing/2014/main" id="{A31C29CD-B3B5-E735-CC80-5DAF3C092364}"/>
              </a:ext>
            </a:extLst>
          </p:cNvPr>
          <p:cNvPicPr>
            <a:picLocks noChangeAspect="1"/>
          </p:cNvPicPr>
          <p:nvPr/>
        </p:nvPicPr>
        <p:blipFill>
          <a:blip r:embed="rId5"/>
          <a:stretch>
            <a:fillRect/>
          </a:stretch>
        </p:blipFill>
        <p:spPr>
          <a:xfrm>
            <a:off x="8216018" y="5394850"/>
            <a:ext cx="1879600" cy="660400"/>
          </a:xfrm>
          <a:prstGeom prst="rect">
            <a:avLst/>
          </a:prstGeom>
        </p:spPr>
      </p:pic>
    </p:spTree>
    <p:extLst>
      <p:ext uri="{BB962C8B-B14F-4D97-AF65-F5344CB8AC3E}">
        <p14:creationId xmlns:p14="http://schemas.microsoft.com/office/powerpoint/2010/main" val="19879529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a:extLst>
              <a:ext uri="{FF2B5EF4-FFF2-40B4-BE49-F238E27FC236}">
                <a16:creationId xmlns:a16="http://schemas.microsoft.com/office/drawing/2014/main" id="{083C8D70-535F-CCD4-A525-DE505666F6FE}"/>
              </a:ext>
            </a:extLst>
          </p:cNvPr>
          <p:cNvSpPr>
            <a:spLocks noGrp="1"/>
          </p:cNvSpPr>
          <p:nvPr>
            <p:ph type="title"/>
          </p:nvPr>
        </p:nvSpPr>
        <p:spPr>
          <a:xfrm>
            <a:off x="609600" y="116632"/>
            <a:ext cx="10972800" cy="1296144"/>
          </a:xfrm>
        </p:spPr>
        <p:txBody>
          <a:bodyPr/>
          <a:lstStyle/>
          <a:p>
            <a:pPr lvl="0"/>
            <a:r>
              <a:rPr lang="en-GB" altLang="ja-JP" dirty="0">
                <a:latin typeface="Helvetica" pitchFamily="2" charset="0"/>
              </a:rPr>
              <a:t>Usage Permissions</a:t>
            </a:r>
            <a:endParaRPr lang="ja-JP" altLang="en-US">
              <a:latin typeface="Helvetica" pitchFamily="2" charset="0"/>
            </a:endParaRPr>
          </a:p>
        </p:txBody>
      </p:sp>
      <p:sp>
        <p:nvSpPr>
          <p:cNvPr id="14" name="コンテンツ プレースホルダー 2">
            <a:extLst>
              <a:ext uri="{FF2B5EF4-FFF2-40B4-BE49-F238E27FC236}">
                <a16:creationId xmlns:a16="http://schemas.microsoft.com/office/drawing/2014/main" id="{8F6BA2F6-CCAD-833E-0FC7-5E91E7CEAADE}"/>
              </a:ext>
            </a:extLst>
          </p:cNvPr>
          <p:cNvSpPr>
            <a:spLocks noGrp="1"/>
          </p:cNvSpPr>
          <p:nvPr>
            <p:ph idx="1"/>
          </p:nvPr>
        </p:nvSpPr>
        <p:spPr>
          <a:xfrm>
            <a:off x="1103286" y="1412776"/>
            <a:ext cx="10479113" cy="4713393"/>
          </a:xfrm>
        </p:spPr>
        <p:txBody>
          <a:bodyPr vert="horz" lIns="91440" tIns="45720" rIns="91440" bIns="45720" rtlCol="0" anchor="t">
            <a:normAutofit/>
          </a:bodyPr>
          <a:lstStyle/>
          <a:p>
            <a:pPr lvl="0"/>
            <a:r>
              <a:rPr lang="en-US" altLang="ja-JP" sz="2800" dirty="0">
                <a:latin typeface="Helvetica" pitchFamily="2" charset="0"/>
              </a:rPr>
              <a:t>Apart from copyright, </a:t>
            </a:r>
            <a:r>
              <a:rPr lang="en-US" altLang="ja-JP" sz="2800" dirty="0">
                <a:solidFill>
                  <a:schemeClr val="accent3"/>
                </a:solidFill>
                <a:latin typeface="Helvetica" pitchFamily="2" charset="0"/>
              </a:rPr>
              <a:t>clearly indicate </a:t>
            </a:r>
            <a:r>
              <a:rPr lang="en-US" altLang="ja-JP" sz="2800" dirty="0">
                <a:latin typeface="Helvetica" pitchFamily="2" charset="0"/>
              </a:rPr>
              <a:t>the conditions under which users may use your data.</a:t>
            </a:r>
          </a:p>
          <a:p>
            <a:pPr marL="457200" lvl="0" indent="-457200">
              <a:buFont typeface="Arial" panose="020B0604020202020204" pitchFamily="34" charset="0"/>
              <a:buChar char="•"/>
            </a:pPr>
            <a:r>
              <a:rPr lang="en-US" altLang="ja-JP" sz="2800" b="1" dirty="0">
                <a:latin typeface="Helvetica" pitchFamily="2" charset="0"/>
              </a:rPr>
              <a:t>Clearly express your intent regarding usage permissions in writing.</a:t>
            </a:r>
          </a:p>
          <a:p>
            <a:pPr lvl="1" indent="0">
              <a:buNone/>
            </a:pPr>
            <a:r>
              <a:rPr lang="en-US" altLang="ja-JP" sz="2000" dirty="0">
                <a:solidFill>
                  <a:schemeClr val="tx1">
                    <a:lumMod val="75000"/>
                  </a:schemeClr>
                </a:solidFill>
                <a:latin typeface="Helvetica" pitchFamily="2" charset="0"/>
              </a:rPr>
              <a:t>- Describe metadata such as the data’s source, copyright, and relevant information.</a:t>
            </a:r>
          </a:p>
          <a:p>
            <a:pPr marL="457200" lvl="0" indent="-457200">
              <a:buFont typeface="Arial" panose="020B0604020202020204" pitchFamily="34" charset="0"/>
              <a:buChar char="•"/>
            </a:pPr>
            <a:r>
              <a:rPr lang="en-US" altLang="ja-JP" sz="2800" b="1" dirty="0">
                <a:latin typeface="Helvetica" pitchFamily="2" charset="0"/>
              </a:rPr>
              <a:t>Using licenses pre-established by organizations like Creative Commons is convenient.</a:t>
            </a:r>
          </a:p>
          <a:p>
            <a:pPr lvl="1" indent="0">
              <a:buNone/>
            </a:pPr>
            <a:r>
              <a:rPr lang="en-US" altLang="ja-JP" sz="2000" dirty="0">
                <a:solidFill>
                  <a:schemeClr val="tx1">
                    <a:lumMod val="75000"/>
                  </a:schemeClr>
                </a:solidFill>
                <a:latin typeface="Helvetica" pitchFamily="2" charset="0"/>
              </a:rPr>
              <a:t>- CC licenses allow clear marking with standard icons and are documented in multiple languages.</a:t>
            </a:r>
          </a:p>
        </p:txBody>
      </p:sp>
      <p:sp>
        <p:nvSpPr>
          <p:cNvPr id="15" name="TextBox 14">
            <a:extLst>
              <a:ext uri="{FF2B5EF4-FFF2-40B4-BE49-F238E27FC236}">
                <a16:creationId xmlns:a16="http://schemas.microsoft.com/office/drawing/2014/main" id="{88315045-3036-C841-7A10-F7312D5E4D91}"/>
              </a:ext>
            </a:extLst>
          </p:cNvPr>
          <p:cNvSpPr txBox="1"/>
          <p:nvPr/>
        </p:nvSpPr>
        <p:spPr>
          <a:xfrm>
            <a:off x="3345419" y="6053471"/>
            <a:ext cx="5501162"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latin typeface="Helvetica" pitchFamily="2" charset="0"/>
                <a:ea typeface="BIZ UDPGothic" panose="020B0400000000000000" pitchFamily="34" charset="-128"/>
              </a:rPr>
              <a:t>Examples of Creative Commons License Logos</a:t>
            </a:r>
            <a:br>
              <a:rPr lang="en-US" dirty="0">
                <a:latin typeface="Helvetica" pitchFamily="2" charset="0"/>
                <a:ea typeface="BIZ UDPGothic" panose="020B0400000000000000" pitchFamily="34" charset="-128"/>
              </a:rPr>
            </a:br>
            <a:r>
              <a:rPr lang="en-US" dirty="0">
                <a:latin typeface="Helvetica" pitchFamily="2" charset="0"/>
                <a:ea typeface="BIZ UDPGothic" panose="020B0400000000000000" pitchFamily="34" charset="-128"/>
              </a:rPr>
              <a:t>https://creativecommons.org/share-your-work/cclicenses/</a:t>
            </a:r>
          </a:p>
        </p:txBody>
      </p:sp>
      <p:pic>
        <p:nvPicPr>
          <p:cNvPr id="16" name="図 4">
            <a:extLst>
              <a:ext uri="{FF2B5EF4-FFF2-40B4-BE49-F238E27FC236}">
                <a16:creationId xmlns:a16="http://schemas.microsoft.com/office/drawing/2014/main" id="{1C5EEC31-E8F6-07E8-9195-B9B5B76D929F}"/>
              </a:ext>
            </a:extLst>
          </p:cNvPr>
          <p:cNvPicPr>
            <a:picLocks noChangeAspect="1"/>
          </p:cNvPicPr>
          <p:nvPr/>
        </p:nvPicPr>
        <p:blipFill>
          <a:blip r:embed="rId3"/>
          <a:stretch>
            <a:fillRect/>
          </a:stretch>
        </p:blipFill>
        <p:spPr>
          <a:xfrm>
            <a:off x="2096382" y="5396104"/>
            <a:ext cx="1879600" cy="660400"/>
          </a:xfrm>
          <a:prstGeom prst="rect">
            <a:avLst/>
          </a:prstGeom>
        </p:spPr>
      </p:pic>
      <p:pic>
        <p:nvPicPr>
          <p:cNvPr id="17" name="図 5">
            <a:extLst>
              <a:ext uri="{FF2B5EF4-FFF2-40B4-BE49-F238E27FC236}">
                <a16:creationId xmlns:a16="http://schemas.microsoft.com/office/drawing/2014/main" id="{A3194E25-75E6-4377-CB7C-4C32710220A6}"/>
              </a:ext>
            </a:extLst>
          </p:cNvPr>
          <p:cNvPicPr>
            <a:picLocks noChangeAspect="1"/>
          </p:cNvPicPr>
          <p:nvPr/>
        </p:nvPicPr>
        <p:blipFill>
          <a:blip r:embed="rId4"/>
          <a:stretch>
            <a:fillRect/>
          </a:stretch>
        </p:blipFill>
        <p:spPr>
          <a:xfrm>
            <a:off x="5156200" y="5396104"/>
            <a:ext cx="1879600" cy="660400"/>
          </a:xfrm>
          <a:prstGeom prst="rect">
            <a:avLst/>
          </a:prstGeom>
        </p:spPr>
      </p:pic>
      <p:pic>
        <p:nvPicPr>
          <p:cNvPr id="18" name="図 6">
            <a:extLst>
              <a:ext uri="{FF2B5EF4-FFF2-40B4-BE49-F238E27FC236}">
                <a16:creationId xmlns:a16="http://schemas.microsoft.com/office/drawing/2014/main" id="{E5660572-65E0-C805-22A3-DC7747EACCDE}"/>
              </a:ext>
            </a:extLst>
          </p:cNvPr>
          <p:cNvPicPr>
            <a:picLocks noChangeAspect="1"/>
          </p:cNvPicPr>
          <p:nvPr/>
        </p:nvPicPr>
        <p:blipFill>
          <a:blip r:embed="rId5"/>
          <a:stretch>
            <a:fillRect/>
          </a:stretch>
        </p:blipFill>
        <p:spPr>
          <a:xfrm>
            <a:off x="8216018" y="5394847"/>
            <a:ext cx="1879600" cy="660400"/>
          </a:xfrm>
          <a:prstGeom prst="rect">
            <a:avLst/>
          </a:prstGeom>
        </p:spPr>
      </p:pic>
    </p:spTree>
    <p:extLst>
      <p:ext uri="{BB962C8B-B14F-4D97-AF65-F5344CB8AC3E}">
        <p14:creationId xmlns:p14="http://schemas.microsoft.com/office/powerpoint/2010/main" val="42612573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5B8216-8B3C-B9DC-8AD0-92A1E43CE9A8}"/>
              </a:ext>
            </a:extLst>
          </p:cNvPr>
          <p:cNvSpPr>
            <a:spLocks noGrp="1"/>
          </p:cNvSpPr>
          <p:nvPr>
            <p:ph type="title"/>
          </p:nvPr>
        </p:nvSpPr>
        <p:spPr>
          <a:xfrm>
            <a:off x="484440" y="53570"/>
            <a:ext cx="11707560" cy="1456712"/>
          </a:xfrm>
        </p:spPr>
        <p:txBody>
          <a:bodyPr/>
          <a:lstStyle/>
          <a:p>
            <a:r>
              <a:rPr lang="en-GB" altLang="ja-JP" dirty="0">
                <a:latin typeface="Helvetica" pitchFamily="2" charset="0"/>
              </a:rPr>
              <a:t>Planning for Long-term Data Preservation (10+ Years)</a:t>
            </a:r>
            <a:endParaRPr lang="ja-JP" altLang="en-US">
              <a:latin typeface="Helvetica" pitchFamily="2" charset="0"/>
            </a:endParaRPr>
          </a:p>
        </p:txBody>
      </p:sp>
      <p:sp>
        <p:nvSpPr>
          <p:cNvPr id="3" name="コンテンツ プレースホルダー 2">
            <a:extLst>
              <a:ext uri="{FF2B5EF4-FFF2-40B4-BE49-F238E27FC236}">
                <a16:creationId xmlns:a16="http://schemas.microsoft.com/office/drawing/2014/main" id="{0744D1CB-2AC3-A13A-6B27-7115CCE0C504}"/>
              </a:ext>
            </a:extLst>
          </p:cNvPr>
          <p:cNvSpPr>
            <a:spLocks noGrp="1"/>
          </p:cNvSpPr>
          <p:nvPr>
            <p:ph idx="1"/>
          </p:nvPr>
        </p:nvSpPr>
        <p:spPr>
          <a:xfrm>
            <a:off x="1123950" y="1665293"/>
            <a:ext cx="9944100" cy="4653864"/>
          </a:xfrm>
        </p:spPr>
        <p:txBody>
          <a:bodyPr>
            <a:normAutofit fontScale="47500" lnSpcReduction="20000"/>
          </a:bodyPr>
          <a:lstStyle/>
          <a:p>
            <a:r>
              <a:rPr lang="ja-JP" altLang="en-US" sz="5100">
                <a:solidFill>
                  <a:schemeClr val="accent3"/>
                </a:solidFill>
                <a:latin typeface="Helvetica" pitchFamily="2" charset="0"/>
              </a:rPr>
              <a:t>△</a:t>
            </a:r>
            <a:r>
              <a:rPr lang="en-US" altLang="ja-JP" sz="3800" dirty="0">
                <a:latin typeface="Helvetica" pitchFamily="2" charset="0"/>
              </a:rPr>
              <a:t> </a:t>
            </a:r>
            <a:r>
              <a:rPr lang="en-US" sz="5100" dirty="0">
                <a:latin typeface="Helvetica" pitchFamily="2" charset="0"/>
              </a:rPr>
              <a:t>Relying only on personal storage carries risks:</a:t>
            </a:r>
          </a:p>
          <a:p>
            <a:pPr marL="571500" indent="-571500">
              <a:buFont typeface="Arial" panose="020B0604020202020204" pitchFamily="34" charset="0"/>
              <a:buChar char="•"/>
            </a:pPr>
            <a:r>
              <a:rPr lang="en-US" sz="4400" dirty="0">
                <a:latin typeface="Helvetica" pitchFamily="2" charset="0"/>
              </a:rPr>
              <a:t>Obsolescence or degradation of storage or software</a:t>
            </a:r>
          </a:p>
          <a:p>
            <a:pPr marL="571500" indent="-571500">
              <a:buFont typeface="Arial" panose="020B0604020202020204" pitchFamily="34" charset="0"/>
              <a:buChar char="•"/>
            </a:pPr>
            <a:r>
              <a:rPr lang="en-US" sz="4400" dirty="0">
                <a:latin typeface="Helvetica" pitchFamily="2" charset="0"/>
              </a:rPr>
              <a:t>Data loss due to changes in affiliation</a:t>
            </a:r>
            <a:br>
              <a:rPr lang="en-US" sz="4400" dirty="0">
                <a:latin typeface="Helvetica" pitchFamily="2" charset="0"/>
              </a:rPr>
            </a:br>
            <a:endParaRPr lang="en-US" sz="4400" dirty="0">
              <a:latin typeface="Helvetica" pitchFamily="2" charset="0"/>
            </a:endParaRPr>
          </a:p>
          <a:p>
            <a:pPr>
              <a:lnSpc>
                <a:spcPct val="120000"/>
              </a:lnSpc>
            </a:pPr>
            <a:r>
              <a:rPr lang="en-US" altLang="ja-JP" sz="5100" dirty="0">
                <a:solidFill>
                  <a:schemeClr val="accent3"/>
                </a:solidFill>
                <a:latin typeface="Helvetica" pitchFamily="2" charset="0"/>
              </a:rPr>
              <a:t>○</a:t>
            </a:r>
            <a:r>
              <a:rPr lang="en-US" altLang="ja-JP" sz="5100" dirty="0">
                <a:latin typeface="Helvetica" pitchFamily="2" charset="0"/>
              </a:rPr>
              <a:t> It is recommended to use </a:t>
            </a:r>
            <a:r>
              <a:rPr lang="en-US" altLang="ja-JP" sz="5100" b="1" dirty="0">
                <a:latin typeface="Helvetica" pitchFamily="2" charset="0"/>
              </a:rPr>
              <a:t>both personal storage and a repository</a:t>
            </a:r>
          </a:p>
          <a:p>
            <a:pPr marL="571500" indent="-571500">
              <a:lnSpc>
                <a:spcPct val="120000"/>
              </a:lnSpc>
              <a:buFont typeface="Arial" panose="020B0604020202020204" pitchFamily="34" charset="0"/>
              <a:buChar char="•"/>
            </a:pPr>
            <a:r>
              <a:rPr lang="en-US" altLang="ja-JP" sz="4400" dirty="0">
                <a:latin typeface="Helvetica" pitchFamily="2" charset="0"/>
              </a:rPr>
              <a:t>Repository = A storage system for data</a:t>
            </a:r>
            <a:br>
              <a:rPr lang="en-US" altLang="ja-JP" sz="3800" dirty="0">
                <a:latin typeface="Helvetica" pitchFamily="2" charset="0"/>
              </a:rPr>
            </a:br>
            <a:endParaRPr lang="en-US" altLang="ja-JP" sz="3800" dirty="0">
              <a:latin typeface="Helvetica" pitchFamily="2" charset="0"/>
            </a:endParaRPr>
          </a:p>
          <a:p>
            <a:pPr>
              <a:lnSpc>
                <a:spcPct val="120000"/>
              </a:lnSpc>
            </a:pPr>
            <a:r>
              <a:rPr lang="en-US" altLang="ja-JP" sz="4500" b="1" dirty="0">
                <a:latin typeface="Helvetica" pitchFamily="2" charset="0"/>
              </a:rPr>
              <a:t>Examples of repositories capable of long-term preservation and publication: </a:t>
            </a:r>
          </a:p>
          <a:p>
            <a:pPr marL="571500" indent="-571500">
              <a:lnSpc>
                <a:spcPct val="120000"/>
              </a:lnSpc>
              <a:buFont typeface="Arial" panose="020B0604020202020204" pitchFamily="34" charset="0"/>
              <a:buChar char="•"/>
            </a:pPr>
            <a:r>
              <a:rPr lang="en-US" altLang="ja-JP" sz="4400" b="1" dirty="0">
                <a:latin typeface="Helvetica" pitchFamily="2" charset="0"/>
              </a:rPr>
              <a:t>Institutional repositories </a:t>
            </a:r>
            <a:r>
              <a:rPr lang="en-US" altLang="ja-JP" sz="4400" dirty="0">
                <a:solidFill>
                  <a:schemeClr val="tx1">
                    <a:lumMod val="75000"/>
                  </a:schemeClr>
                </a:solidFill>
                <a:latin typeface="Helvetica" pitchFamily="2" charset="0"/>
              </a:rPr>
              <a:t>(Store and manage papers, images, and publicly available research data created by members, semi-permanently)</a:t>
            </a:r>
          </a:p>
          <a:p>
            <a:pPr marL="571500" indent="-571500">
              <a:lnSpc>
                <a:spcPct val="120000"/>
              </a:lnSpc>
              <a:buFont typeface="Arial" panose="020B0604020202020204" pitchFamily="34" charset="0"/>
              <a:buChar char="•"/>
            </a:pPr>
            <a:r>
              <a:rPr lang="en-US" altLang="ja-JP" sz="4400" b="1" dirty="0">
                <a:latin typeface="Helvetica" pitchFamily="2" charset="0"/>
              </a:rPr>
              <a:t>Discipline-specific repositories</a:t>
            </a:r>
          </a:p>
          <a:p>
            <a:pPr>
              <a:lnSpc>
                <a:spcPct val="120000"/>
              </a:lnSpc>
            </a:pPr>
            <a:r>
              <a:rPr lang="el-GR" altLang="ja-JP" sz="4400" dirty="0">
                <a:solidFill>
                  <a:schemeClr val="tx1">
                    <a:lumMod val="75000"/>
                  </a:schemeClr>
                </a:solidFill>
                <a:latin typeface="Helvetica" pitchFamily="2" charset="0"/>
              </a:rPr>
              <a:t>	- </a:t>
            </a:r>
            <a:r>
              <a:rPr lang="en-US" altLang="ja-JP" sz="4400" dirty="0">
                <a:solidFill>
                  <a:schemeClr val="tx1">
                    <a:lumMod val="75000"/>
                  </a:schemeClr>
                </a:solidFill>
                <a:latin typeface="Helvetica" pitchFamily="2" charset="0"/>
              </a:rPr>
              <a:t>Zenodo (Capable of storing diverse datasets)</a:t>
            </a:r>
          </a:p>
          <a:p>
            <a:pPr>
              <a:lnSpc>
                <a:spcPct val="120000"/>
              </a:lnSpc>
            </a:pPr>
            <a:r>
              <a:rPr lang="el-GR" altLang="ja-JP" sz="4400" dirty="0">
                <a:solidFill>
                  <a:schemeClr val="tx1">
                    <a:lumMod val="75000"/>
                  </a:schemeClr>
                </a:solidFill>
                <a:latin typeface="Helvetica" pitchFamily="2" charset="0"/>
              </a:rPr>
              <a:t>	- </a:t>
            </a:r>
            <a:r>
              <a:rPr lang="en-US" altLang="ja-JP" sz="4400" dirty="0">
                <a:solidFill>
                  <a:schemeClr val="tx1">
                    <a:lumMod val="75000"/>
                  </a:schemeClr>
                </a:solidFill>
                <a:latin typeface="Helvetica" pitchFamily="2" charset="0"/>
              </a:rPr>
              <a:t>Informatics Research Data Repository (IDR by NII)</a:t>
            </a:r>
          </a:p>
          <a:p>
            <a:pPr>
              <a:lnSpc>
                <a:spcPct val="120000"/>
              </a:lnSpc>
            </a:pPr>
            <a:r>
              <a:rPr lang="en-US" altLang="ja-JP" sz="4400" dirty="0">
                <a:solidFill>
                  <a:schemeClr val="tx1">
                    <a:lumMod val="75000"/>
                  </a:schemeClr>
                </a:solidFill>
                <a:latin typeface="Helvetica" pitchFamily="2" charset="0"/>
              </a:rPr>
              <a:t>              </a:t>
            </a:r>
            <a:r>
              <a:rPr lang="en-US" altLang="ja-JP" sz="4400" dirty="0">
                <a:solidFill>
                  <a:schemeClr val="tx1">
                    <a:lumMod val="75000"/>
                  </a:schemeClr>
                </a:solidFill>
                <a:latin typeface="Helvetica" pitchFamily="2" charset="0"/>
                <a:hlinkClick r:id="rId3"/>
              </a:rPr>
              <a:t>https://www.nii.ac.jp/dsc/idr/en/</a:t>
            </a:r>
            <a:endParaRPr lang="en-US" altLang="ja-JP" sz="4400" dirty="0">
              <a:solidFill>
                <a:schemeClr val="tx1">
                  <a:lumMod val="75000"/>
                </a:schemeClr>
              </a:solidFill>
              <a:latin typeface="Helvetica" pitchFamily="2" charset="0"/>
            </a:endParaRPr>
          </a:p>
          <a:p>
            <a:pPr lvl="2">
              <a:lnSpc>
                <a:spcPct val="120000"/>
              </a:lnSpc>
            </a:pPr>
            <a:endParaRPr lang="en-US" altLang="ja-JP" dirty="0">
              <a:solidFill>
                <a:schemeClr val="tx1">
                  <a:lumMod val="75000"/>
                </a:schemeClr>
              </a:solidFill>
              <a:latin typeface="Helvetica" pitchFamily="2" charset="0"/>
            </a:endParaRPr>
          </a:p>
        </p:txBody>
      </p:sp>
    </p:spTree>
    <p:extLst>
      <p:ext uri="{BB962C8B-B14F-4D97-AF65-F5344CB8AC3E}">
        <p14:creationId xmlns:p14="http://schemas.microsoft.com/office/powerpoint/2010/main" val="1530648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73E4FD3A-2DC0-7274-34F1-3FF02543C1EA}"/>
              </a:ext>
            </a:extLst>
          </p:cNvPr>
          <p:cNvSpPr>
            <a:spLocks noGrp="1"/>
          </p:cNvSpPr>
          <p:nvPr>
            <p:ph type="title"/>
          </p:nvPr>
        </p:nvSpPr>
        <p:spPr>
          <a:xfrm>
            <a:off x="484440" y="53570"/>
            <a:ext cx="11707560" cy="1456712"/>
          </a:xfrm>
        </p:spPr>
        <p:txBody>
          <a:bodyPr/>
          <a:lstStyle/>
          <a:p>
            <a:r>
              <a:rPr lang="en-GB" altLang="ja-JP" dirty="0">
                <a:latin typeface="Helvetica" pitchFamily="2" charset="0"/>
              </a:rPr>
              <a:t>Planning for Long-term Data Preservation (10+ Years)</a:t>
            </a:r>
            <a:endParaRPr lang="ja-JP" altLang="en-US">
              <a:latin typeface="Helvetica" pitchFamily="2" charset="0"/>
            </a:endParaRPr>
          </a:p>
        </p:txBody>
      </p:sp>
      <p:sp>
        <p:nvSpPr>
          <p:cNvPr id="6" name="コンテンツ プレースホルダー 2">
            <a:extLst>
              <a:ext uri="{FF2B5EF4-FFF2-40B4-BE49-F238E27FC236}">
                <a16:creationId xmlns:a16="http://schemas.microsoft.com/office/drawing/2014/main" id="{393B7747-39FD-BE0F-7C6E-A71D0DDD1285}"/>
              </a:ext>
            </a:extLst>
          </p:cNvPr>
          <p:cNvSpPr>
            <a:spLocks noGrp="1"/>
          </p:cNvSpPr>
          <p:nvPr>
            <p:ph idx="1"/>
          </p:nvPr>
        </p:nvSpPr>
        <p:spPr>
          <a:xfrm>
            <a:off x="1141639" y="1665520"/>
            <a:ext cx="9908721" cy="4702623"/>
          </a:xfrm>
        </p:spPr>
        <p:txBody>
          <a:bodyPr>
            <a:normAutofit fontScale="47500" lnSpcReduction="20000"/>
          </a:bodyPr>
          <a:lstStyle/>
          <a:p>
            <a:r>
              <a:rPr lang="ja-JP" altLang="en-US" sz="5100">
                <a:solidFill>
                  <a:schemeClr val="accent3"/>
                </a:solidFill>
                <a:latin typeface="Helvetica" pitchFamily="2" charset="0"/>
              </a:rPr>
              <a:t>△</a:t>
            </a:r>
            <a:r>
              <a:rPr lang="en-US" altLang="ja-JP" sz="3800" dirty="0">
                <a:latin typeface="Helvetica" pitchFamily="2" charset="0"/>
              </a:rPr>
              <a:t> </a:t>
            </a:r>
            <a:r>
              <a:rPr lang="en-US" sz="5100" dirty="0">
                <a:latin typeface="Helvetica" pitchFamily="2" charset="0"/>
              </a:rPr>
              <a:t>Relying only on personal storage carries risks:</a:t>
            </a:r>
          </a:p>
          <a:p>
            <a:pPr marL="571500" indent="-571500">
              <a:buFont typeface="Arial" panose="020B0604020202020204" pitchFamily="34" charset="0"/>
              <a:buChar char="•"/>
            </a:pPr>
            <a:r>
              <a:rPr lang="en-US" sz="4400" dirty="0">
                <a:latin typeface="Helvetica" pitchFamily="2" charset="0"/>
              </a:rPr>
              <a:t>Obsolescence or degradation of storage or software</a:t>
            </a:r>
          </a:p>
          <a:p>
            <a:pPr marL="571500" indent="-571500">
              <a:buFont typeface="Arial" panose="020B0604020202020204" pitchFamily="34" charset="0"/>
              <a:buChar char="•"/>
            </a:pPr>
            <a:r>
              <a:rPr lang="en-US" sz="4400" dirty="0">
                <a:latin typeface="Helvetica" pitchFamily="2" charset="0"/>
              </a:rPr>
              <a:t>Data loss due to changes in affiliation</a:t>
            </a:r>
            <a:br>
              <a:rPr lang="en-US" sz="4400" dirty="0">
                <a:latin typeface="Helvetica" pitchFamily="2" charset="0"/>
              </a:rPr>
            </a:br>
            <a:endParaRPr lang="en-US" sz="4400" dirty="0">
              <a:latin typeface="Helvetica" pitchFamily="2" charset="0"/>
            </a:endParaRPr>
          </a:p>
          <a:p>
            <a:pPr>
              <a:lnSpc>
                <a:spcPct val="120000"/>
              </a:lnSpc>
            </a:pPr>
            <a:r>
              <a:rPr lang="en-US" altLang="ja-JP" sz="5100" dirty="0">
                <a:solidFill>
                  <a:schemeClr val="accent3"/>
                </a:solidFill>
                <a:latin typeface="Helvetica" pitchFamily="2" charset="0"/>
              </a:rPr>
              <a:t>○</a:t>
            </a:r>
            <a:r>
              <a:rPr lang="en-US" altLang="ja-JP" sz="5100" dirty="0">
                <a:latin typeface="Helvetica" pitchFamily="2" charset="0"/>
              </a:rPr>
              <a:t> It is recommended to use </a:t>
            </a:r>
            <a:r>
              <a:rPr lang="en-US" altLang="ja-JP" sz="5100" b="1" dirty="0">
                <a:latin typeface="Helvetica" pitchFamily="2" charset="0"/>
              </a:rPr>
              <a:t>both personal storage and a repository</a:t>
            </a:r>
          </a:p>
          <a:p>
            <a:pPr marL="571500" indent="-571500">
              <a:lnSpc>
                <a:spcPct val="120000"/>
              </a:lnSpc>
              <a:buFont typeface="Arial" panose="020B0604020202020204" pitchFamily="34" charset="0"/>
              <a:buChar char="•"/>
            </a:pPr>
            <a:r>
              <a:rPr lang="en-US" altLang="ja-JP" sz="4400" dirty="0">
                <a:latin typeface="Helvetica" pitchFamily="2" charset="0"/>
              </a:rPr>
              <a:t>Repository = A storage system for data</a:t>
            </a:r>
            <a:br>
              <a:rPr lang="en-US" altLang="ja-JP" sz="3800" dirty="0">
                <a:latin typeface="Helvetica" pitchFamily="2" charset="0"/>
              </a:rPr>
            </a:br>
            <a:endParaRPr lang="en-US" altLang="ja-JP" sz="3800" dirty="0">
              <a:latin typeface="Helvetica" pitchFamily="2" charset="0"/>
            </a:endParaRPr>
          </a:p>
          <a:p>
            <a:pPr>
              <a:lnSpc>
                <a:spcPct val="120000"/>
              </a:lnSpc>
            </a:pPr>
            <a:r>
              <a:rPr lang="en-US" altLang="ja-JP" sz="4500" b="1" dirty="0">
                <a:latin typeface="Helvetica" pitchFamily="2" charset="0"/>
              </a:rPr>
              <a:t>Examples of repositories capable of long-term preservation and publication: </a:t>
            </a:r>
          </a:p>
          <a:p>
            <a:pPr marL="571500" indent="-571500">
              <a:lnSpc>
                <a:spcPct val="120000"/>
              </a:lnSpc>
              <a:buFont typeface="Arial" panose="020B0604020202020204" pitchFamily="34" charset="0"/>
              <a:buChar char="•"/>
            </a:pPr>
            <a:r>
              <a:rPr lang="en-US" altLang="ja-JP" sz="4400" b="1" dirty="0">
                <a:latin typeface="Helvetica" pitchFamily="2" charset="0"/>
              </a:rPr>
              <a:t>Institutional repositories </a:t>
            </a:r>
            <a:r>
              <a:rPr lang="en-US" altLang="ja-JP" sz="4400" dirty="0">
                <a:solidFill>
                  <a:schemeClr val="tx1">
                    <a:lumMod val="75000"/>
                  </a:schemeClr>
                </a:solidFill>
                <a:latin typeface="Helvetica" pitchFamily="2" charset="0"/>
              </a:rPr>
              <a:t>(Store and manage papers, images, and publicly available research data created by members, semi-permanently)</a:t>
            </a:r>
          </a:p>
          <a:p>
            <a:pPr marL="571500" indent="-571500">
              <a:lnSpc>
                <a:spcPct val="120000"/>
              </a:lnSpc>
              <a:buFont typeface="Arial" panose="020B0604020202020204" pitchFamily="34" charset="0"/>
              <a:buChar char="•"/>
            </a:pPr>
            <a:r>
              <a:rPr lang="en-US" altLang="ja-JP" sz="4400" b="1" dirty="0">
                <a:latin typeface="Helvetica" pitchFamily="2" charset="0"/>
              </a:rPr>
              <a:t>Discipline-specific repositories</a:t>
            </a:r>
          </a:p>
          <a:p>
            <a:pPr>
              <a:lnSpc>
                <a:spcPct val="120000"/>
              </a:lnSpc>
            </a:pPr>
            <a:r>
              <a:rPr lang="el-GR" altLang="ja-JP" sz="4400" dirty="0">
                <a:solidFill>
                  <a:schemeClr val="tx1">
                    <a:lumMod val="75000"/>
                  </a:schemeClr>
                </a:solidFill>
                <a:latin typeface="Helvetica" pitchFamily="2" charset="0"/>
              </a:rPr>
              <a:t>	- </a:t>
            </a:r>
            <a:r>
              <a:rPr lang="en-US" altLang="ja-JP" sz="4400" dirty="0">
                <a:solidFill>
                  <a:schemeClr val="tx1">
                    <a:lumMod val="75000"/>
                  </a:schemeClr>
                </a:solidFill>
                <a:latin typeface="Helvetica" pitchFamily="2" charset="0"/>
              </a:rPr>
              <a:t>Zenodo (Capable of storing diverse datasets)</a:t>
            </a:r>
          </a:p>
          <a:p>
            <a:pPr>
              <a:lnSpc>
                <a:spcPct val="120000"/>
              </a:lnSpc>
            </a:pPr>
            <a:r>
              <a:rPr lang="el-GR" altLang="ja-JP" sz="4400" dirty="0">
                <a:solidFill>
                  <a:schemeClr val="tx1">
                    <a:lumMod val="75000"/>
                  </a:schemeClr>
                </a:solidFill>
                <a:latin typeface="Helvetica" pitchFamily="2" charset="0"/>
              </a:rPr>
              <a:t>	- </a:t>
            </a:r>
            <a:r>
              <a:rPr lang="en-US" altLang="ja-JP" sz="4400" dirty="0">
                <a:solidFill>
                  <a:schemeClr val="tx1">
                    <a:lumMod val="75000"/>
                  </a:schemeClr>
                </a:solidFill>
                <a:latin typeface="Helvetica" pitchFamily="2" charset="0"/>
              </a:rPr>
              <a:t>Informatics Research Data Repository (IDR by NII)</a:t>
            </a:r>
            <a:br>
              <a:rPr lang="en-US" altLang="ja-JP" sz="4400" dirty="0">
                <a:solidFill>
                  <a:schemeClr val="tx1">
                    <a:lumMod val="75000"/>
                  </a:schemeClr>
                </a:solidFill>
                <a:latin typeface="Helvetica" pitchFamily="2" charset="0"/>
              </a:rPr>
            </a:br>
            <a:r>
              <a:rPr lang="en-US" altLang="ja-JP" sz="4400" dirty="0">
                <a:solidFill>
                  <a:schemeClr val="tx1">
                    <a:lumMod val="75000"/>
                  </a:schemeClr>
                </a:solidFill>
                <a:latin typeface="Helvetica" pitchFamily="2" charset="0"/>
              </a:rPr>
              <a:t>              </a:t>
            </a:r>
            <a:r>
              <a:rPr lang="en-US" altLang="ja-JP" sz="4400" dirty="0">
                <a:solidFill>
                  <a:schemeClr val="tx1">
                    <a:lumMod val="75000"/>
                  </a:schemeClr>
                </a:solidFill>
                <a:latin typeface="Helvetica" pitchFamily="2" charset="0"/>
                <a:hlinkClick r:id="rId3"/>
              </a:rPr>
              <a:t>https://www.nii.ac.jp/dsc/idr/en/</a:t>
            </a:r>
            <a:endParaRPr lang="en-US" altLang="ja-JP" sz="4400" dirty="0">
              <a:solidFill>
                <a:schemeClr val="tx1">
                  <a:lumMod val="75000"/>
                </a:schemeClr>
              </a:solidFill>
              <a:latin typeface="Helvetica" pitchFamily="2" charset="0"/>
            </a:endParaRPr>
          </a:p>
          <a:p>
            <a:pPr lvl="2">
              <a:lnSpc>
                <a:spcPct val="120000"/>
              </a:lnSpc>
            </a:pPr>
            <a:endParaRPr lang="en-US" altLang="ja-JP" dirty="0">
              <a:solidFill>
                <a:schemeClr val="tx1">
                  <a:lumMod val="75000"/>
                </a:schemeClr>
              </a:solidFill>
              <a:latin typeface="Helvetica" pitchFamily="2" charset="0"/>
            </a:endParaRPr>
          </a:p>
        </p:txBody>
      </p:sp>
    </p:spTree>
    <p:extLst>
      <p:ext uri="{BB962C8B-B14F-4D97-AF65-F5344CB8AC3E}">
        <p14:creationId xmlns:p14="http://schemas.microsoft.com/office/powerpoint/2010/main" val="27060403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295006-65F5-A229-E389-6B07CADC5DB7}"/>
              </a:ext>
            </a:extLst>
          </p:cNvPr>
          <p:cNvSpPr>
            <a:spLocks noGrp="1"/>
          </p:cNvSpPr>
          <p:nvPr>
            <p:ph type="title"/>
          </p:nvPr>
        </p:nvSpPr>
        <p:spPr/>
        <p:txBody>
          <a:bodyPr>
            <a:normAutofit fontScale="90000"/>
          </a:bodyPr>
          <a:lstStyle/>
          <a:p>
            <a:r>
              <a:rPr lang="en-GB" altLang="ja-JP" dirty="0">
                <a:latin typeface="Helvetica" pitchFamily="2" charset="0"/>
              </a:rPr>
              <a:t>The University of Osaka Institutional Knowledge Archive</a:t>
            </a:r>
            <a:r>
              <a:rPr lang="en-US" altLang="ja-JP" dirty="0">
                <a:latin typeface="Helvetica" pitchFamily="2" charset="0"/>
              </a:rPr>
              <a:t> OUKA</a:t>
            </a:r>
            <a:endParaRPr lang="ja-JP" altLang="en-US">
              <a:latin typeface="Helvetica" pitchFamily="2" charset="0"/>
            </a:endParaRPr>
          </a:p>
        </p:txBody>
      </p:sp>
      <p:sp>
        <p:nvSpPr>
          <p:cNvPr id="3" name="コンテンツ プレースホルダー 2">
            <a:extLst>
              <a:ext uri="{FF2B5EF4-FFF2-40B4-BE49-F238E27FC236}">
                <a16:creationId xmlns:a16="http://schemas.microsoft.com/office/drawing/2014/main" id="{A8706CD8-DC68-E96A-F925-85EFB989920D}"/>
              </a:ext>
            </a:extLst>
          </p:cNvPr>
          <p:cNvSpPr>
            <a:spLocks noGrp="1"/>
          </p:cNvSpPr>
          <p:nvPr>
            <p:ph idx="1"/>
          </p:nvPr>
        </p:nvSpPr>
        <p:spPr>
          <a:xfrm>
            <a:off x="631372" y="1910442"/>
            <a:ext cx="8871858" cy="4628869"/>
          </a:xfrm>
        </p:spPr>
        <p:txBody>
          <a:bodyPr>
            <a:normAutofit fontScale="85000" lnSpcReduction="10000"/>
          </a:bodyPr>
          <a:lstStyle/>
          <a:p>
            <a:pPr>
              <a:lnSpc>
                <a:spcPct val="150000"/>
              </a:lnSpc>
            </a:pPr>
            <a:r>
              <a:rPr lang="en-GB" altLang="ja-JP" sz="4000" dirty="0">
                <a:latin typeface="Helvetica" pitchFamily="2" charset="0"/>
              </a:rPr>
              <a:t>Provided Services</a:t>
            </a:r>
            <a:endParaRPr lang="en-US" altLang="ja-JP" sz="4000" dirty="0">
              <a:latin typeface="Helvetica" pitchFamily="2" charset="0"/>
            </a:endParaRPr>
          </a:p>
          <a:p>
            <a:pPr lvl="1">
              <a:lnSpc>
                <a:spcPct val="150000"/>
              </a:lnSpc>
            </a:pPr>
            <a:r>
              <a:rPr lang="en-US" altLang="ja-JP" sz="2800" dirty="0">
                <a:latin typeface="Helvetica" pitchFamily="2" charset="0"/>
              </a:rPr>
              <a:t> Support for open access of papers</a:t>
            </a:r>
          </a:p>
          <a:p>
            <a:pPr lvl="1">
              <a:lnSpc>
                <a:spcPct val="150000"/>
              </a:lnSpc>
            </a:pPr>
            <a:r>
              <a:rPr lang="en-US" altLang="ja-JP" sz="2800" dirty="0">
                <a:latin typeface="Helvetica" pitchFamily="2" charset="0"/>
              </a:rPr>
              <a:t> Support for repository registration of published image data</a:t>
            </a:r>
          </a:p>
          <a:p>
            <a:pPr lvl="2">
              <a:lnSpc>
                <a:spcPct val="150000"/>
              </a:lnSpc>
            </a:pPr>
            <a:r>
              <a:rPr lang="en-US" altLang="ja-JP" dirty="0">
                <a:solidFill>
                  <a:schemeClr val="tx1">
                    <a:lumMod val="75000"/>
                  </a:schemeClr>
                </a:solidFill>
                <a:latin typeface="Helvetica" pitchFamily="2" charset="0"/>
              </a:rPr>
              <a:t> High-resolution image publication is possible under the IIIF standard</a:t>
            </a:r>
          </a:p>
          <a:p>
            <a:pPr lvl="2">
              <a:lnSpc>
                <a:spcPct val="150000"/>
              </a:lnSpc>
            </a:pPr>
            <a:r>
              <a:rPr lang="en-US" altLang="ja-JP" dirty="0">
                <a:solidFill>
                  <a:schemeClr val="tx1">
                    <a:lumMod val="75000"/>
                  </a:schemeClr>
                </a:solidFill>
                <a:latin typeface="Helvetica" pitchFamily="2" charset="0"/>
              </a:rPr>
              <a:t>Next, we will introduce the method for registering images in the repository, and the features, uses, and creation methods of the IIIF standard</a:t>
            </a:r>
          </a:p>
        </p:txBody>
      </p:sp>
      <p:pic>
        <p:nvPicPr>
          <p:cNvPr id="5" name="Picture 4" descr="A blue and white logo&#10;&#10;AI-generated content may be incorrect.">
            <a:extLst>
              <a:ext uri="{FF2B5EF4-FFF2-40B4-BE49-F238E27FC236}">
                <a16:creationId xmlns:a16="http://schemas.microsoft.com/office/drawing/2014/main" id="{52E4C6C8-6501-E006-5D41-DDD91DFC1E4D}"/>
              </a:ext>
            </a:extLst>
          </p:cNvPr>
          <p:cNvPicPr>
            <a:picLocks noChangeAspect="1"/>
          </p:cNvPicPr>
          <p:nvPr/>
        </p:nvPicPr>
        <p:blipFill>
          <a:blip r:embed="rId3"/>
          <a:srcRect l="2539" t="10700" r="81816" b="13589"/>
          <a:stretch>
            <a:fillRect/>
          </a:stretch>
        </p:blipFill>
        <p:spPr>
          <a:xfrm>
            <a:off x="9612085" y="1910442"/>
            <a:ext cx="1948543" cy="1943100"/>
          </a:xfrm>
          <a:prstGeom prst="rect">
            <a:avLst/>
          </a:prstGeom>
        </p:spPr>
      </p:pic>
    </p:spTree>
    <p:extLst>
      <p:ext uri="{BB962C8B-B14F-4D97-AF65-F5344CB8AC3E}">
        <p14:creationId xmlns:p14="http://schemas.microsoft.com/office/powerpoint/2010/main" val="1422382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FD2A3A-4B48-BB1F-8BC3-3F68203AD726}"/>
              </a:ext>
            </a:extLst>
          </p:cNvPr>
          <p:cNvSpPr>
            <a:spLocks noGrp="1"/>
          </p:cNvSpPr>
          <p:nvPr>
            <p:ph type="title"/>
          </p:nvPr>
        </p:nvSpPr>
        <p:spPr/>
        <p:txBody>
          <a:bodyPr>
            <a:normAutofit/>
          </a:bodyPr>
          <a:lstStyle/>
          <a:p>
            <a:r>
              <a:rPr lang="en-US" dirty="0">
                <a:latin typeface="Helvetica" pitchFamily="2" charset="0"/>
              </a:rPr>
              <a:t>Supplement: Managing Data Location (1)</a:t>
            </a:r>
          </a:p>
        </p:txBody>
      </p:sp>
      <p:sp>
        <p:nvSpPr>
          <p:cNvPr id="3" name="コンテンツ プレースホルダー 2">
            <a:extLst>
              <a:ext uri="{FF2B5EF4-FFF2-40B4-BE49-F238E27FC236}">
                <a16:creationId xmlns:a16="http://schemas.microsoft.com/office/drawing/2014/main" id="{0C69B427-61EB-8DA8-E586-0D00020B9DD2}"/>
              </a:ext>
            </a:extLst>
          </p:cNvPr>
          <p:cNvSpPr>
            <a:spLocks noGrp="1"/>
          </p:cNvSpPr>
          <p:nvPr>
            <p:ph idx="1"/>
          </p:nvPr>
        </p:nvSpPr>
        <p:spPr>
          <a:xfrm>
            <a:off x="670686" y="1533845"/>
            <a:ext cx="10742985" cy="4932270"/>
          </a:xfrm>
        </p:spPr>
        <p:txBody>
          <a:bodyPr>
            <a:normAutofit fontScale="70000" lnSpcReduction="20000"/>
          </a:bodyPr>
          <a:lstStyle/>
          <a:p>
            <a:pPr>
              <a:lnSpc>
                <a:spcPct val="170000"/>
              </a:lnSpc>
            </a:pPr>
            <a:r>
              <a:rPr lang="en-US" altLang="ja-JP" b="1" dirty="0">
                <a:latin typeface="Helvetica" pitchFamily="2" charset="0"/>
              </a:rPr>
              <a:t>[Managing All Research Data, Folders and Files]</a:t>
            </a:r>
          </a:p>
          <a:p>
            <a:pPr marL="742950" indent="-742950">
              <a:lnSpc>
                <a:spcPct val="170000"/>
              </a:lnSpc>
              <a:buFont typeface="+mj-lt"/>
              <a:buAutoNum type="arabicPeriod"/>
            </a:pPr>
            <a:r>
              <a:rPr lang="en-US" altLang="ja-JP" sz="4100" dirty="0">
                <a:latin typeface="Helvetica" pitchFamily="2" charset="0"/>
              </a:rPr>
              <a:t>Gather all research-related data in one place</a:t>
            </a:r>
          </a:p>
          <a:p>
            <a:pPr marL="742950" indent="-742950">
              <a:lnSpc>
                <a:spcPct val="170000"/>
              </a:lnSpc>
              <a:buFont typeface="+mj-lt"/>
              <a:buAutoNum type="arabicPeriod"/>
            </a:pPr>
            <a:r>
              <a:rPr lang="en-US" altLang="ja-JP" sz="4100" dirty="0">
                <a:latin typeface="Helvetica" pitchFamily="2" charset="0"/>
              </a:rPr>
              <a:t>Divide folders by academic year or research project name</a:t>
            </a:r>
          </a:p>
          <a:p>
            <a:pPr marL="1190577" lvl="1" indent="-742950">
              <a:lnSpc>
                <a:spcPct val="170000"/>
              </a:lnSpc>
            </a:pPr>
            <a:r>
              <a:rPr lang="en-US" altLang="ja-JP" dirty="0">
                <a:solidFill>
                  <a:schemeClr val="tx2">
                    <a:lumMod val="50000"/>
                  </a:schemeClr>
                </a:solidFill>
                <a:latin typeface="Helvetica" pitchFamily="2" charset="0"/>
              </a:rPr>
              <a:t>Do not create too many nested folders (keep it to about two levels)</a:t>
            </a:r>
          </a:p>
          <a:p>
            <a:pPr marL="742950" indent="-742950">
              <a:lnSpc>
                <a:spcPct val="170000"/>
              </a:lnSpc>
              <a:buFont typeface="+mj-lt"/>
              <a:buAutoNum type="arabicPeriod"/>
            </a:pPr>
            <a:r>
              <a:rPr lang="en-US" altLang="ja-JP" sz="4100" dirty="0">
                <a:latin typeface="Helvetica" pitchFamily="2" charset="0"/>
              </a:rPr>
              <a:t>Setting a naming rule for files makes them easier to search</a:t>
            </a:r>
          </a:p>
          <a:p>
            <a:pPr marL="1190577" lvl="1" indent="-742950">
              <a:lnSpc>
                <a:spcPct val="170000"/>
              </a:lnSpc>
            </a:pPr>
            <a:r>
              <a:rPr lang="en-US" altLang="ja-JP" dirty="0">
                <a:solidFill>
                  <a:schemeClr val="tx2">
                    <a:lumMod val="50000"/>
                  </a:schemeClr>
                </a:solidFill>
                <a:latin typeface="Helvetica" pitchFamily="2" charset="0"/>
              </a:rPr>
              <a:t>Example file name: </a:t>
            </a:r>
            <a:r>
              <a:rPr lang="en-US" altLang="ja-JP" dirty="0" err="1">
                <a:solidFill>
                  <a:schemeClr val="tx2">
                    <a:lumMod val="50000"/>
                  </a:schemeClr>
                </a:solidFill>
                <a:latin typeface="Helvetica" pitchFamily="2" charset="0"/>
              </a:rPr>
              <a:t>dataName_YYYYMMDD_version</a:t>
            </a:r>
            <a:r>
              <a:rPr lang="en-US" altLang="ja-JP" dirty="0">
                <a:solidFill>
                  <a:schemeClr val="tx2">
                    <a:lumMod val="50000"/>
                  </a:schemeClr>
                </a:solidFill>
                <a:latin typeface="Helvetica" pitchFamily="2" charset="0"/>
              </a:rPr>
              <a:t>.(file extension)</a:t>
            </a:r>
          </a:p>
          <a:p>
            <a:pPr marL="1190577" lvl="1" indent="-742950">
              <a:lnSpc>
                <a:spcPct val="170000"/>
              </a:lnSpc>
            </a:pPr>
            <a:r>
              <a:rPr lang="en-US" altLang="ja-JP" dirty="0">
                <a:solidFill>
                  <a:schemeClr val="tx2">
                    <a:lumMod val="50000"/>
                  </a:schemeClr>
                </a:solidFill>
                <a:latin typeface="Helvetica" pitchFamily="2" charset="0"/>
              </a:rPr>
              <a:t>Unify alphanumeric characters and symbols in file names to half-width</a:t>
            </a:r>
          </a:p>
          <a:p>
            <a:pPr marL="1190577" lvl="1" indent="-742950">
              <a:lnSpc>
                <a:spcPct val="170000"/>
              </a:lnSpc>
            </a:pPr>
            <a:r>
              <a:rPr lang="en-US" altLang="ja-JP" dirty="0">
                <a:solidFill>
                  <a:schemeClr val="tx2">
                    <a:lumMod val="50000"/>
                  </a:schemeClr>
                </a:solidFill>
                <a:latin typeface="Helvetica" pitchFamily="2" charset="0"/>
              </a:rPr>
              <a:t>Do not include spaces in file names</a:t>
            </a:r>
          </a:p>
        </p:txBody>
      </p:sp>
    </p:spTree>
    <p:extLst>
      <p:ext uri="{BB962C8B-B14F-4D97-AF65-F5344CB8AC3E}">
        <p14:creationId xmlns:p14="http://schemas.microsoft.com/office/powerpoint/2010/main" val="14981707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0C69B427-61EB-8DA8-E586-0D00020B9DD2}"/>
              </a:ext>
            </a:extLst>
          </p:cNvPr>
          <p:cNvSpPr>
            <a:spLocks noGrp="1"/>
          </p:cNvSpPr>
          <p:nvPr>
            <p:ph idx="1"/>
          </p:nvPr>
        </p:nvSpPr>
        <p:spPr>
          <a:xfrm>
            <a:off x="864560" y="1412776"/>
            <a:ext cx="10462880" cy="5124075"/>
          </a:xfrm>
        </p:spPr>
        <p:txBody>
          <a:bodyPr>
            <a:normAutofit lnSpcReduction="10000"/>
          </a:bodyPr>
          <a:lstStyle/>
          <a:p>
            <a:pPr>
              <a:lnSpc>
                <a:spcPct val="150000"/>
              </a:lnSpc>
            </a:pPr>
            <a:r>
              <a:rPr lang="en-US" sz="2400" b="1" dirty="0">
                <a:latin typeface="Helvetica" pitchFamily="2" charset="0"/>
              </a:rPr>
              <a:t>[Management of Figures and Datasets Used in Publications]</a:t>
            </a:r>
            <a:endParaRPr lang="en-US" sz="2400" dirty="0">
              <a:latin typeface="Helvetica" pitchFamily="2" charset="0"/>
            </a:endParaRPr>
          </a:p>
          <a:p>
            <a:pPr marL="514350" indent="-514350">
              <a:lnSpc>
                <a:spcPct val="150000"/>
              </a:lnSpc>
              <a:buFont typeface="+mj-lt"/>
              <a:buAutoNum type="arabicPeriod"/>
            </a:pPr>
            <a:r>
              <a:rPr lang="en-US" sz="2400" dirty="0">
                <a:latin typeface="Helvetica" pitchFamily="2" charset="0"/>
              </a:rPr>
              <a:t>Create a </a:t>
            </a:r>
            <a:r>
              <a:rPr lang="en-US" sz="2400" dirty="0">
                <a:solidFill>
                  <a:schemeClr val="accent1"/>
                </a:solidFill>
                <a:latin typeface="Helvetica" pitchFamily="2" charset="0"/>
              </a:rPr>
              <a:t>project folder</a:t>
            </a:r>
            <a:r>
              <a:rPr lang="en-US" sz="2400" dirty="0">
                <a:latin typeface="Helvetica" pitchFamily="2" charset="0"/>
              </a:rPr>
              <a:t>, combining the publication year and research project name, </a:t>
            </a:r>
            <a:r>
              <a:rPr lang="en-US" sz="2400" dirty="0">
                <a:solidFill>
                  <a:schemeClr val="accent3"/>
                </a:solidFill>
                <a:latin typeface="Helvetica" pitchFamily="2" charset="0"/>
              </a:rPr>
              <a:t>distinct</a:t>
            </a:r>
            <a:r>
              <a:rPr lang="en-US" sz="2400" dirty="0">
                <a:latin typeface="Helvetica" pitchFamily="2" charset="0"/>
              </a:rPr>
              <a:t> from the main research data folder</a:t>
            </a:r>
          </a:p>
          <a:p>
            <a:pPr marL="514350" indent="-514350">
              <a:lnSpc>
                <a:spcPct val="150000"/>
              </a:lnSpc>
              <a:buFont typeface="+mj-lt"/>
              <a:buAutoNum type="arabicPeriod"/>
            </a:pPr>
            <a:r>
              <a:rPr lang="en-US" sz="2400" dirty="0">
                <a:latin typeface="Helvetica" pitchFamily="2" charset="0"/>
              </a:rPr>
              <a:t>From the main research data folder, copy the data (e.g., images) that were used for the figures of the publication, into the </a:t>
            </a:r>
            <a:r>
              <a:rPr lang="en-US" sz="2400" dirty="0">
                <a:solidFill>
                  <a:schemeClr val="accent1"/>
                </a:solidFill>
                <a:latin typeface="Helvetica" pitchFamily="2" charset="0"/>
              </a:rPr>
              <a:t>project folder</a:t>
            </a:r>
          </a:p>
          <a:p>
            <a:pPr marL="514350" indent="-514350">
              <a:lnSpc>
                <a:spcPct val="150000"/>
              </a:lnSpc>
              <a:buFont typeface="+mj-lt"/>
              <a:buAutoNum type="arabicPeriod"/>
            </a:pPr>
            <a:r>
              <a:rPr lang="en-US" sz="2400" dirty="0">
                <a:latin typeface="Helvetica" pitchFamily="2" charset="0"/>
              </a:rPr>
              <a:t>Record the items shown on the slide “Basic Management of Supporting Data” (page 5) in a spreadsheet:</a:t>
            </a:r>
          </a:p>
          <a:p>
            <a:pPr marL="904827" lvl="1" indent="-457200">
              <a:lnSpc>
                <a:spcPct val="150000"/>
              </a:lnSpc>
              <a:buFont typeface="Arial" panose="020B0604020202020204" pitchFamily="34" charset="0"/>
              <a:buChar char="•"/>
            </a:pPr>
            <a:r>
              <a:rPr lang="en-US" sz="1733" dirty="0">
                <a:solidFill>
                  <a:schemeClr val="tx1">
                    <a:lumMod val="75000"/>
                  </a:schemeClr>
                </a:solidFill>
                <a:latin typeface="Helvetica" pitchFamily="2" charset="0"/>
              </a:rPr>
              <a:t>Title</a:t>
            </a:r>
          </a:p>
          <a:p>
            <a:pPr marL="904827" lvl="1" indent="-457200">
              <a:lnSpc>
                <a:spcPct val="150000"/>
              </a:lnSpc>
              <a:buFont typeface="Arial" panose="020B0604020202020204" pitchFamily="34" charset="0"/>
              <a:buChar char="•"/>
            </a:pPr>
            <a:r>
              <a:rPr lang="en-US" sz="1733" dirty="0">
                <a:solidFill>
                  <a:schemeClr val="tx1">
                    <a:lumMod val="75000"/>
                  </a:schemeClr>
                </a:solidFill>
                <a:latin typeface="Helvetica" pitchFamily="2" charset="0"/>
              </a:rPr>
              <a:t>Repository URL (if accessible)</a:t>
            </a:r>
          </a:p>
          <a:p>
            <a:pPr marL="904827" lvl="1" indent="-457200">
              <a:lnSpc>
                <a:spcPct val="150000"/>
              </a:lnSpc>
              <a:buFont typeface="Arial" panose="020B0604020202020204" pitchFamily="34" charset="0"/>
              <a:buChar char="•"/>
            </a:pPr>
            <a:r>
              <a:rPr lang="en-US" sz="1733" dirty="0">
                <a:solidFill>
                  <a:schemeClr val="tx1">
                    <a:lumMod val="75000"/>
                  </a:schemeClr>
                </a:solidFill>
                <a:latin typeface="Helvetica" pitchFamily="2" charset="0"/>
              </a:rPr>
              <a:t>File name and location in the main research data folder</a:t>
            </a:r>
          </a:p>
          <a:p>
            <a:pPr marL="904827" lvl="1" indent="-457200">
              <a:lnSpc>
                <a:spcPct val="150000"/>
              </a:lnSpc>
              <a:buFont typeface="Arial" panose="020B0604020202020204" pitchFamily="34" charset="0"/>
              <a:buChar char="•"/>
            </a:pPr>
            <a:r>
              <a:rPr lang="en-US" sz="1733" dirty="0">
                <a:solidFill>
                  <a:schemeClr val="tx1">
                    <a:lumMod val="75000"/>
                  </a:schemeClr>
                </a:solidFill>
                <a:latin typeface="Helvetica" pitchFamily="2" charset="0"/>
              </a:rPr>
              <a:t>Scope of disclosure and usage permissions</a:t>
            </a:r>
          </a:p>
        </p:txBody>
      </p:sp>
      <p:sp>
        <p:nvSpPr>
          <p:cNvPr id="9" name="タイトル 1">
            <a:extLst>
              <a:ext uri="{FF2B5EF4-FFF2-40B4-BE49-F238E27FC236}">
                <a16:creationId xmlns:a16="http://schemas.microsoft.com/office/drawing/2014/main" id="{72B0504C-BDD1-3174-C5F2-5705FE85BA85}"/>
              </a:ext>
            </a:extLst>
          </p:cNvPr>
          <p:cNvSpPr>
            <a:spLocks noGrp="1"/>
          </p:cNvSpPr>
          <p:nvPr>
            <p:ph type="title"/>
          </p:nvPr>
        </p:nvSpPr>
        <p:spPr>
          <a:xfrm>
            <a:off x="609600" y="116632"/>
            <a:ext cx="10972800" cy="1296144"/>
          </a:xfrm>
        </p:spPr>
        <p:txBody>
          <a:bodyPr>
            <a:normAutofit/>
          </a:bodyPr>
          <a:lstStyle/>
          <a:p>
            <a:r>
              <a:rPr lang="en-US" dirty="0">
                <a:latin typeface="Helvetica" pitchFamily="2" charset="0"/>
              </a:rPr>
              <a:t>Supplement: Managing Data Location (1)</a:t>
            </a:r>
          </a:p>
        </p:txBody>
      </p:sp>
    </p:spTree>
    <p:extLst>
      <p:ext uri="{BB962C8B-B14F-4D97-AF65-F5344CB8AC3E}">
        <p14:creationId xmlns:p14="http://schemas.microsoft.com/office/powerpoint/2010/main" val="1974390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0CC13A-EA56-89C7-317A-BE55B714334A}"/>
              </a:ext>
            </a:extLst>
          </p:cNvPr>
          <p:cNvSpPr>
            <a:spLocks noGrp="1"/>
          </p:cNvSpPr>
          <p:nvPr>
            <p:ph type="title"/>
          </p:nvPr>
        </p:nvSpPr>
        <p:spPr>
          <a:xfrm>
            <a:off x="455055" y="18835"/>
            <a:ext cx="11127345" cy="1393941"/>
          </a:xfrm>
        </p:spPr>
        <p:txBody>
          <a:bodyPr/>
          <a:lstStyle/>
          <a:p>
            <a:r>
              <a:rPr lang="en-GB" altLang="ja-JP" dirty="0">
                <a:latin typeface="Helvetica" pitchFamily="2" charset="0"/>
              </a:rPr>
              <a:t>References</a:t>
            </a:r>
            <a:endParaRPr lang="ja-JP" altLang="en-US">
              <a:latin typeface="Helvetica" pitchFamily="2" charset="0"/>
            </a:endParaRPr>
          </a:p>
        </p:txBody>
      </p:sp>
      <p:sp>
        <p:nvSpPr>
          <p:cNvPr id="3" name="コンテンツ プレースホルダー 2">
            <a:extLst>
              <a:ext uri="{FF2B5EF4-FFF2-40B4-BE49-F238E27FC236}">
                <a16:creationId xmlns:a16="http://schemas.microsoft.com/office/drawing/2014/main" id="{D142ECEA-0A1F-33E0-F709-3633519B662B}"/>
              </a:ext>
            </a:extLst>
          </p:cNvPr>
          <p:cNvSpPr>
            <a:spLocks noGrp="1"/>
          </p:cNvSpPr>
          <p:nvPr>
            <p:ph idx="1"/>
          </p:nvPr>
        </p:nvSpPr>
        <p:spPr>
          <a:xfrm>
            <a:off x="714703" y="1412776"/>
            <a:ext cx="10762593" cy="5281447"/>
          </a:xfrm>
        </p:spPr>
        <p:txBody>
          <a:bodyPr>
            <a:normAutofit fontScale="47500" lnSpcReduction="20000"/>
          </a:bodyPr>
          <a:lstStyle/>
          <a:p>
            <a:pPr>
              <a:lnSpc>
                <a:spcPct val="170000"/>
              </a:lnSpc>
            </a:pPr>
            <a:r>
              <a:rPr lang="en-US" altLang="ja-JP" dirty="0">
                <a:latin typeface="Helvetica" pitchFamily="2" charset="0"/>
              </a:rPr>
              <a:t>1. Research Data Utilization Forum (RDUF), Research Data Licensing Subcommittee (2019)</a:t>
            </a:r>
            <a:br>
              <a:rPr lang="en-US" altLang="ja-JP" dirty="0">
                <a:latin typeface="Helvetica" pitchFamily="2" charset="0"/>
              </a:rPr>
            </a:br>
            <a:r>
              <a:rPr lang="en-US" altLang="ja-JP" dirty="0">
                <a:latin typeface="Helvetica" pitchFamily="2" charset="0"/>
              </a:rPr>
              <a:t>“﻿Guidelines for specifying conditions of use in research data publishing, ver.1.0”, p.31.</a:t>
            </a:r>
          </a:p>
          <a:p>
            <a:pPr>
              <a:lnSpc>
                <a:spcPct val="170000"/>
              </a:lnSpc>
            </a:pPr>
            <a:r>
              <a:rPr lang="en-US" altLang="ja-JP" sz="3800" dirty="0">
                <a:latin typeface="Helvetica" pitchFamily="2" charset="0"/>
                <a:hlinkClick r:id="rId3"/>
              </a:rPr>
              <a:t>https://ir.soken.ac.jp/record/6591/files/%E7%94%B22366_Appendix%205.%20Guidelines%20for%20specifying%20conditions%20of%20use%20in%20research%20data%20publishing.pdf</a:t>
            </a:r>
            <a:r>
              <a:rPr lang="en-US" altLang="ja-JP" sz="3800" dirty="0">
                <a:latin typeface="Helvetica" pitchFamily="2" charset="0"/>
              </a:rPr>
              <a:t> (in English)</a:t>
            </a:r>
          </a:p>
          <a:p>
            <a:pPr>
              <a:lnSpc>
                <a:spcPct val="170000"/>
              </a:lnSpc>
            </a:pPr>
            <a:r>
              <a:rPr lang="en-US" altLang="ja-JP" sz="3800" dirty="0">
                <a:latin typeface="Helvetica" pitchFamily="2" charset="0"/>
                <a:hlinkClick r:id="rId4"/>
              </a:rPr>
              <a:t>https://doi.org/10.11502/rduf_license_guideline</a:t>
            </a:r>
            <a:r>
              <a:rPr lang="en-US" altLang="ja-JP" sz="3800" dirty="0">
                <a:latin typeface="Helvetica" pitchFamily="2" charset="0"/>
              </a:rPr>
              <a:t> </a:t>
            </a:r>
            <a:r>
              <a:rPr lang="en-US" altLang="ja-JP" dirty="0">
                <a:latin typeface="Helvetica" pitchFamily="2" charset="0"/>
              </a:rPr>
              <a:t>(in Japanese)</a:t>
            </a:r>
          </a:p>
          <a:p>
            <a:pPr>
              <a:lnSpc>
                <a:spcPct val="170000"/>
              </a:lnSpc>
            </a:pPr>
            <a:r>
              <a:rPr lang="en-US" altLang="ja-JP" dirty="0">
                <a:latin typeface="Helvetica" pitchFamily="2" charset="0"/>
              </a:rPr>
              <a:t>2.  Kyoto University Committee for Researcher Information Infrastructure, Research Data Management Subcommittee (2021)</a:t>
            </a:r>
            <a:br>
              <a:rPr lang="en-US" altLang="ja-JP" dirty="0">
                <a:latin typeface="Helvetica" pitchFamily="2" charset="0"/>
              </a:rPr>
            </a:br>
            <a:r>
              <a:rPr lang="en-US" altLang="ja-JP" dirty="0">
                <a:latin typeface="Helvetica" pitchFamily="2" charset="0"/>
              </a:rPr>
              <a:t>“Guidelines for Establishing Departmental Policies on the Management and Disclosure of Research Data at Kyoto University”, p.15.</a:t>
            </a:r>
            <a:br>
              <a:rPr lang="en-US" altLang="ja-JP" dirty="0">
                <a:latin typeface="Helvetica" pitchFamily="2" charset="0"/>
              </a:rPr>
            </a:br>
            <a:r>
              <a:rPr lang="en-US" altLang="ja-JP" dirty="0">
                <a:latin typeface="Helvetica" pitchFamily="2" charset="0"/>
                <a:hlinkClick r:id="rId5"/>
              </a:rPr>
              <a:t>https://repository.kulib.kyoto-u.ac.jp/dspace/bitstream/2433/262758/5/guideline_20210315.pdf</a:t>
            </a:r>
            <a:r>
              <a:rPr lang="en-US" altLang="ja-JP" dirty="0">
                <a:latin typeface="Helvetica" pitchFamily="2" charset="0"/>
              </a:rPr>
              <a:t> (</a:t>
            </a:r>
            <a:r>
              <a:rPr lang="en-US" altLang="ja-JP">
                <a:latin typeface="Helvetica" pitchFamily="2" charset="0"/>
              </a:rPr>
              <a:t>in Japanese)</a:t>
            </a:r>
            <a:endParaRPr lang="en-US" altLang="ja-JP" dirty="0">
              <a:latin typeface="Helvetica" pitchFamily="2" charset="0"/>
            </a:endParaRPr>
          </a:p>
        </p:txBody>
      </p:sp>
    </p:spTree>
    <p:extLst>
      <p:ext uri="{BB962C8B-B14F-4D97-AF65-F5344CB8AC3E}">
        <p14:creationId xmlns:p14="http://schemas.microsoft.com/office/powerpoint/2010/main" val="1228119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699E03-BA52-E4BA-784A-723A0FFBDAF0}"/>
              </a:ext>
            </a:extLst>
          </p:cNvPr>
          <p:cNvSpPr>
            <a:spLocks noGrp="1"/>
          </p:cNvSpPr>
          <p:nvPr>
            <p:ph type="title"/>
          </p:nvPr>
        </p:nvSpPr>
        <p:spPr/>
        <p:txBody>
          <a:bodyPr/>
          <a:lstStyle/>
          <a:p>
            <a:r>
              <a:rPr lang="en-GB" altLang="ja-JP" dirty="0">
                <a:latin typeface="Helvetica" pitchFamily="2" charset="0"/>
              </a:rPr>
              <a:t>What</a:t>
            </a:r>
            <a:r>
              <a:rPr lang="en-US" altLang="ja-JP" dirty="0">
                <a:latin typeface="Helvetica" pitchFamily="2" charset="0"/>
              </a:rPr>
              <a:t> </a:t>
            </a:r>
            <a:r>
              <a:rPr lang="en-GB" altLang="ja-JP" dirty="0">
                <a:latin typeface="Helvetica" pitchFamily="2" charset="0"/>
              </a:rPr>
              <a:t>are</a:t>
            </a:r>
            <a:r>
              <a:rPr lang="en-US" altLang="ja-JP" dirty="0">
                <a:latin typeface="Helvetica" pitchFamily="2" charset="0"/>
              </a:rPr>
              <a:t> </a:t>
            </a:r>
            <a:r>
              <a:rPr lang="en-GB" altLang="ja-JP" dirty="0">
                <a:latin typeface="Helvetica" pitchFamily="2" charset="0"/>
              </a:rPr>
              <a:t>Research Data?</a:t>
            </a:r>
            <a:endParaRPr kumimoji="1" lang="ja-JP" altLang="en-US">
              <a:latin typeface="Helvetica" pitchFamily="2" charset="0"/>
            </a:endParaRPr>
          </a:p>
        </p:txBody>
      </p:sp>
      <p:sp>
        <p:nvSpPr>
          <p:cNvPr id="3" name="コンテンツ プレースホルダー 2">
            <a:extLst>
              <a:ext uri="{FF2B5EF4-FFF2-40B4-BE49-F238E27FC236}">
                <a16:creationId xmlns:a16="http://schemas.microsoft.com/office/drawing/2014/main" id="{C3A46C0E-B23E-9A2A-A77B-CF9E75B9A362}"/>
              </a:ext>
            </a:extLst>
          </p:cNvPr>
          <p:cNvSpPr>
            <a:spLocks noGrp="1"/>
          </p:cNvSpPr>
          <p:nvPr>
            <p:ph idx="1"/>
          </p:nvPr>
        </p:nvSpPr>
        <p:spPr>
          <a:xfrm>
            <a:off x="1127050" y="1483574"/>
            <a:ext cx="10455350" cy="5257794"/>
          </a:xfrm>
        </p:spPr>
        <p:txBody>
          <a:bodyPr>
            <a:normAutofit fontScale="55000" lnSpcReduction="20000"/>
          </a:bodyPr>
          <a:lstStyle/>
          <a:p>
            <a:pPr>
              <a:lnSpc>
                <a:spcPct val="130000"/>
              </a:lnSpc>
            </a:pPr>
            <a:r>
              <a:rPr kumimoji="1" lang="en-US" altLang="ja-JP" sz="5800" b="1" u="sng" dirty="0">
                <a:solidFill>
                  <a:srgbClr val="FF0000"/>
                </a:solidFill>
                <a:latin typeface="Helvetica" pitchFamily="2" charset="0"/>
              </a:rPr>
              <a:t>All</a:t>
            </a:r>
            <a:r>
              <a:rPr kumimoji="1" lang="en-US" altLang="ja-JP" sz="5800" b="1" dirty="0">
                <a:latin typeface="Helvetica" pitchFamily="2" charset="0"/>
              </a:rPr>
              <a:t> data and records collected by researchers for a research project:</a:t>
            </a:r>
          </a:p>
          <a:p>
            <a:pPr marL="571500" indent="-571500">
              <a:lnSpc>
                <a:spcPct val="130000"/>
              </a:lnSpc>
              <a:buFont typeface="Arial" panose="020B0604020202020204" pitchFamily="34" charset="0"/>
              <a:buChar char="•"/>
            </a:pPr>
            <a:r>
              <a:rPr kumimoji="1" lang="en-US" altLang="ja-JP" sz="5100" dirty="0">
                <a:latin typeface="Helvetica" pitchFamily="2" charset="0"/>
              </a:rPr>
              <a:t>Research notes (written text)</a:t>
            </a:r>
          </a:p>
          <a:p>
            <a:pPr marL="571500" indent="-571500">
              <a:lnSpc>
                <a:spcPct val="130000"/>
              </a:lnSpc>
              <a:buFont typeface="Arial" panose="020B0604020202020204" pitchFamily="34" charset="0"/>
              <a:buChar char="•"/>
            </a:pPr>
            <a:r>
              <a:rPr kumimoji="1" lang="en-US" altLang="ja-JP" sz="5100" dirty="0">
                <a:latin typeface="Helvetica" pitchFamily="2" charset="0"/>
              </a:rPr>
              <a:t>Photographs</a:t>
            </a:r>
          </a:p>
          <a:p>
            <a:pPr marL="571500" indent="-571500">
              <a:lnSpc>
                <a:spcPct val="130000"/>
              </a:lnSpc>
              <a:buFont typeface="Arial" panose="020B0604020202020204" pitchFamily="34" charset="0"/>
              <a:buChar char="•"/>
            </a:pPr>
            <a:r>
              <a:rPr kumimoji="1" lang="en-US" altLang="ja-JP" sz="5100" dirty="0">
                <a:latin typeface="Helvetica" pitchFamily="2" charset="0"/>
              </a:rPr>
              <a:t>Diagrams</a:t>
            </a:r>
          </a:p>
          <a:p>
            <a:pPr marL="571500" indent="-571500">
              <a:lnSpc>
                <a:spcPct val="130000"/>
              </a:lnSpc>
              <a:buFont typeface="Arial" panose="020B0604020202020204" pitchFamily="34" charset="0"/>
              <a:buChar char="•"/>
            </a:pPr>
            <a:r>
              <a:rPr kumimoji="1" lang="en-US" altLang="ja-JP" sz="5100" dirty="0">
                <a:latin typeface="Helvetica" pitchFamily="2" charset="0"/>
              </a:rPr>
              <a:t>Videos</a:t>
            </a:r>
          </a:p>
          <a:p>
            <a:pPr marL="571500" indent="-571500">
              <a:lnSpc>
                <a:spcPct val="130000"/>
              </a:lnSpc>
              <a:buFont typeface="Arial" panose="020B0604020202020204" pitchFamily="34" charset="0"/>
              <a:buChar char="•"/>
            </a:pPr>
            <a:r>
              <a:rPr kumimoji="1" lang="en-US" altLang="ja-JP" sz="5100" dirty="0">
                <a:latin typeface="Helvetica" pitchFamily="2" charset="0"/>
              </a:rPr>
              <a:t>Audio recordings</a:t>
            </a:r>
          </a:p>
          <a:p>
            <a:pPr marL="571500" indent="-571500">
              <a:lnSpc>
                <a:spcPct val="130000"/>
              </a:lnSpc>
              <a:buFont typeface="Arial" panose="020B0604020202020204" pitchFamily="34" charset="0"/>
              <a:buChar char="•"/>
            </a:pPr>
            <a:r>
              <a:rPr kumimoji="1" lang="en-US" altLang="ja-JP" sz="5100" dirty="0">
                <a:latin typeface="Helvetica" pitchFamily="2" charset="0"/>
              </a:rPr>
              <a:t>Data and measurements entered in spreadsheets etc.</a:t>
            </a:r>
          </a:p>
          <a:p>
            <a:pPr marL="571500" indent="-571500">
              <a:lnSpc>
                <a:spcPct val="130000"/>
              </a:lnSpc>
              <a:buFont typeface="Arial" panose="020B0604020202020204" pitchFamily="34" charset="0"/>
              <a:buChar char="•"/>
            </a:pPr>
            <a:r>
              <a:rPr kumimoji="1" lang="en-US" altLang="ja-JP" sz="5100" dirty="0">
                <a:latin typeface="Helvetica" pitchFamily="2" charset="0"/>
              </a:rPr>
              <a:t>Presentation slides</a:t>
            </a:r>
          </a:p>
          <a:p>
            <a:pPr marL="571500" indent="-571500">
              <a:lnSpc>
                <a:spcPct val="130000"/>
              </a:lnSpc>
              <a:buFont typeface="Arial" panose="020B0604020202020204" pitchFamily="34" charset="0"/>
              <a:buChar char="•"/>
            </a:pPr>
            <a:r>
              <a:rPr kumimoji="1" lang="en-US" altLang="ja-JP" sz="5100" dirty="0">
                <a:latin typeface="Helvetica" pitchFamily="2" charset="0"/>
              </a:rPr>
              <a:t>Website links, etc.</a:t>
            </a:r>
            <a:endParaRPr kumimoji="1" lang="en-US" altLang="ja-JP" dirty="0">
              <a:latin typeface="Helvetica" pitchFamily="2" charset="0"/>
            </a:endParaRPr>
          </a:p>
        </p:txBody>
      </p:sp>
    </p:spTree>
    <p:extLst>
      <p:ext uri="{BB962C8B-B14F-4D97-AF65-F5344CB8AC3E}">
        <p14:creationId xmlns:p14="http://schemas.microsoft.com/office/powerpoint/2010/main" val="3536030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699E03-BA52-E4BA-784A-723A0FFBDAF0}"/>
              </a:ext>
            </a:extLst>
          </p:cNvPr>
          <p:cNvSpPr>
            <a:spLocks noGrp="1"/>
          </p:cNvSpPr>
          <p:nvPr>
            <p:ph type="title"/>
          </p:nvPr>
        </p:nvSpPr>
        <p:spPr/>
        <p:txBody>
          <a:bodyPr>
            <a:normAutofit/>
          </a:bodyPr>
          <a:lstStyle/>
          <a:p>
            <a:r>
              <a:rPr kumimoji="1" lang="en-GB" altLang="ja-JP" dirty="0">
                <a:latin typeface="Helvetica" pitchFamily="2" charset="0"/>
              </a:rPr>
              <a:t>What </a:t>
            </a:r>
            <a:r>
              <a:rPr lang="en-GB" altLang="ja-JP" dirty="0">
                <a:latin typeface="Helvetica" pitchFamily="2" charset="0"/>
              </a:rPr>
              <a:t>are Research </a:t>
            </a:r>
            <a:r>
              <a:rPr lang="en-GB" altLang="ja-JP" u="sng" dirty="0">
                <a:latin typeface="Helvetica" pitchFamily="2" charset="0"/>
              </a:rPr>
              <a:t>Output</a:t>
            </a:r>
            <a:r>
              <a:rPr lang="en-GB" altLang="ja-JP" dirty="0">
                <a:latin typeface="Helvetica" pitchFamily="2" charset="0"/>
              </a:rPr>
              <a:t> Data?</a:t>
            </a:r>
            <a:endParaRPr kumimoji="1" lang="ja-JP" altLang="en-US">
              <a:latin typeface="Helvetica" pitchFamily="2" charset="0"/>
            </a:endParaRPr>
          </a:p>
        </p:txBody>
      </p:sp>
      <p:sp>
        <p:nvSpPr>
          <p:cNvPr id="3" name="コンテンツ プレースホルダー 2">
            <a:extLst>
              <a:ext uri="{FF2B5EF4-FFF2-40B4-BE49-F238E27FC236}">
                <a16:creationId xmlns:a16="http://schemas.microsoft.com/office/drawing/2014/main" id="{C3A46C0E-B23E-9A2A-A77B-CF9E75B9A362}"/>
              </a:ext>
            </a:extLst>
          </p:cNvPr>
          <p:cNvSpPr>
            <a:spLocks noGrp="1"/>
          </p:cNvSpPr>
          <p:nvPr>
            <p:ph idx="1"/>
          </p:nvPr>
        </p:nvSpPr>
        <p:spPr>
          <a:xfrm>
            <a:off x="1043803" y="1543408"/>
            <a:ext cx="10538597" cy="4525963"/>
          </a:xfrm>
        </p:spPr>
        <p:txBody>
          <a:bodyPr/>
          <a:lstStyle/>
          <a:p>
            <a:pPr marL="342900" indent="-342900">
              <a:buFont typeface="Arial" panose="020B0604020202020204" pitchFamily="34" charset="0"/>
              <a:buChar char="•"/>
            </a:pPr>
            <a:r>
              <a:rPr lang="en-US" sz="2400" dirty="0">
                <a:latin typeface="Helvetica" pitchFamily="2" charset="0"/>
              </a:rPr>
              <a:t>Data and records that were </a:t>
            </a:r>
            <a:r>
              <a:rPr lang="en-US" sz="2400" dirty="0">
                <a:solidFill>
                  <a:schemeClr val="accent3"/>
                </a:solidFill>
                <a:latin typeface="Helvetica" pitchFamily="2" charset="0"/>
              </a:rPr>
              <a:t>used and published </a:t>
            </a:r>
            <a:r>
              <a:rPr lang="en-US" sz="2400" dirty="0">
                <a:latin typeface="Helvetica" pitchFamily="2" charset="0"/>
              </a:rPr>
              <a:t>in presentations or papers</a:t>
            </a:r>
          </a:p>
          <a:p>
            <a:pPr marL="342900" indent="-342900">
              <a:buFont typeface="Arial" panose="020B0604020202020204" pitchFamily="34" charset="0"/>
              <a:buChar char="•"/>
            </a:pPr>
            <a:r>
              <a:rPr lang="en-US" sz="2400" dirty="0">
                <a:latin typeface="Helvetica" pitchFamily="2" charset="0"/>
              </a:rPr>
              <a:t>Created in accordance with the customs and policies of the research field or community</a:t>
            </a:r>
          </a:p>
        </p:txBody>
      </p:sp>
      <p:grpSp>
        <p:nvGrpSpPr>
          <p:cNvPr id="47" name="グループ化 46">
            <a:extLst>
              <a:ext uri="{FF2B5EF4-FFF2-40B4-BE49-F238E27FC236}">
                <a16:creationId xmlns:a16="http://schemas.microsoft.com/office/drawing/2014/main" id="{E32B8A6C-9480-A58B-8A4F-AAEB99476774}"/>
              </a:ext>
            </a:extLst>
          </p:cNvPr>
          <p:cNvGrpSpPr/>
          <p:nvPr/>
        </p:nvGrpSpPr>
        <p:grpSpPr>
          <a:xfrm>
            <a:off x="5658446" y="3147573"/>
            <a:ext cx="3145363" cy="3022620"/>
            <a:chOff x="6537466" y="3853502"/>
            <a:chExt cx="2485221" cy="2419666"/>
          </a:xfrm>
        </p:grpSpPr>
        <p:sp>
          <p:nvSpPr>
            <p:cNvPr id="43" name="角丸四角形 42">
              <a:extLst>
                <a:ext uri="{FF2B5EF4-FFF2-40B4-BE49-F238E27FC236}">
                  <a16:creationId xmlns:a16="http://schemas.microsoft.com/office/drawing/2014/main" id="{D21E32E9-CD59-2813-9962-F5E439D74B6D}"/>
                </a:ext>
              </a:extLst>
            </p:cNvPr>
            <p:cNvSpPr/>
            <p:nvPr/>
          </p:nvSpPr>
          <p:spPr>
            <a:xfrm>
              <a:off x="6537466" y="3853502"/>
              <a:ext cx="2461167" cy="2419666"/>
            </a:xfrm>
            <a:prstGeom prst="roundRect">
              <a:avLst>
                <a:gd name="adj" fmla="val 8785"/>
              </a:avLst>
            </a:prstGeom>
            <a:ln w="38100">
              <a:solidFill>
                <a:srgbClr val="0070C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Helvetica" pitchFamily="2" charset="0"/>
                <a:ea typeface="BIZ UDPGothic" panose="020B0400000000000000" pitchFamily="34" charset="-128"/>
              </a:endParaRPr>
            </a:p>
          </p:txBody>
        </p:sp>
        <p:pic>
          <p:nvPicPr>
            <p:cNvPr id="21" name="グラフィックス 20" descr="統計 枠線">
              <a:extLst>
                <a:ext uri="{FF2B5EF4-FFF2-40B4-BE49-F238E27FC236}">
                  <a16:creationId xmlns:a16="http://schemas.microsoft.com/office/drawing/2014/main" id="{F694D79F-9A27-16F4-B06F-B1C4DB676716}"/>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7342360" y="3874024"/>
              <a:ext cx="914400" cy="914400"/>
            </a:xfrm>
            <a:prstGeom prst="rect">
              <a:avLst/>
            </a:prstGeom>
          </p:spPr>
        </p:pic>
        <p:pic>
          <p:nvPicPr>
            <p:cNvPr id="23" name="グラフィックス 22" descr="円グラフ 枠線">
              <a:extLst>
                <a:ext uri="{FF2B5EF4-FFF2-40B4-BE49-F238E27FC236}">
                  <a16:creationId xmlns:a16="http://schemas.microsoft.com/office/drawing/2014/main" id="{BCC4EC4C-EEE0-7745-3995-60C6702F7F73}"/>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6678209" y="4650882"/>
              <a:ext cx="914400" cy="914400"/>
            </a:xfrm>
            <a:prstGeom prst="rect">
              <a:avLst/>
            </a:prstGeom>
          </p:spPr>
        </p:pic>
        <p:pic>
          <p:nvPicPr>
            <p:cNvPr id="39" name="グラフィックス 38" descr="画像 枠線">
              <a:extLst>
                <a:ext uri="{FF2B5EF4-FFF2-40B4-BE49-F238E27FC236}">
                  <a16:creationId xmlns:a16="http://schemas.microsoft.com/office/drawing/2014/main" id="{6CECEEE5-B35B-9856-5447-E6B98DFC47CD}"/>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7903111" y="4674852"/>
              <a:ext cx="914400" cy="914400"/>
            </a:xfrm>
            <a:prstGeom prst="rect">
              <a:avLst/>
            </a:prstGeom>
          </p:spPr>
        </p:pic>
        <p:sp>
          <p:nvSpPr>
            <p:cNvPr id="46" name="テキスト ボックス 45">
              <a:extLst>
                <a:ext uri="{FF2B5EF4-FFF2-40B4-BE49-F238E27FC236}">
                  <a16:creationId xmlns:a16="http://schemas.microsoft.com/office/drawing/2014/main" id="{26BF63DF-3F2F-16F4-990C-93136EC26BED}"/>
                </a:ext>
              </a:extLst>
            </p:cNvPr>
            <p:cNvSpPr txBox="1"/>
            <p:nvPr/>
          </p:nvSpPr>
          <p:spPr>
            <a:xfrm>
              <a:off x="6576432" y="5538434"/>
              <a:ext cx="2446255" cy="628272"/>
            </a:xfrm>
            <a:prstGeom prst="rect">
              <a:avLst/>
            </a:prstGeom>
            <a:noFill/>
          </p:spPr>
          <p:txBody>
            <a:bodyPr wrap="square">
              <a:spAutoFit/>
            </a:bodyPr>
            <a:lstStyle/>
            <a:p>
              <a:pPr algn="ctr"/>
              <a:r>
                <a:rPr lang="en-GB" altLang="ja-JP" sz="1500" b="1" dirty="0">
                  <a:latin typeface="Helvetica" pitchFamily="2" charset="0"/>
                  <a:ea typeface="BIZ UDPGothic" panose="020B0400000000000000" pitchFamily="34" charset="-128"/>
                </a:rPr>
                <a:t>Data that has been visualised and made public in presentations or papers</a:t>
              </a:r>
              <a:endParaRPr lang="ja-JP" altLang="en-US" sz="1500" b="1">
                <a:latin typeface="Helvetica" pitchFamily="2" charset="0"/>
                <a:ea typeface="BIZ UDPGothic" panose="020B0400000000000000" pitchFamily="34" charset="-128"/>
              </a:endParaRPr>
            </a:p>
          </p:txBody>
        </p:sp>
      </p:grpSp>
      <p:cxnSp>
        <p:nvCxnSpPr>
          <p:cNvPr id="50" name="直線矢印コネクタ 49">
            <a:extLst>
              <a:ext uri="{FF2B5EF4-FFF2-40B4-BE49-F238E27FC236}">
                <a16:creationId xmlns:a16="http://schemas.microsoft.com/office/drawing/2014/main" id="{A2F03B0B-01E4-5737-0F93-276FEB6F48FF}"/>
              </a:ext>
            </a:extLst>
          </p:cNvPr>
          <p:cNvCxnSpPr>
            <a:cxnSpLocks/>
            <a:stCxn id="43" idx="3"/>
          </p:cNvCxnSpPr>
          <p:nvPr/>
        </p:nvCxnSpPr>
        <p:spPr>
          <a:xfrm flipV="1">
            <a:off x="8773366" y="4551659"/>
            <a:ext cx="636999" cy="10722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nvGrpSpPr>
          <p:cNvPr id="53" name="グループ化 52">
            <a:extLst>
              <a:ext uri="{FF2B5EF4-FFF2-40B4-BE49-F238E27FC236}">
                <a16:creationId xmlns:a16="http://schemas.microsoft.com/office/drawing/2014/main" id="{575DFE41-0D6A-9ECA-6094-B6486EB405C0}"/>
              </a:ext>
            </a:extLst>
          </p:cNvPr>
          <p:cNvGrpSpPr/>
          <p:nvPr/>
        </p:nvGrpSpPr>
        <p:grpSpPr>
          <a:xfrm>
            <a:off x="9157200" y="3672097"/>
            <a:ext cx="2425200" cy="2003067"/>
            <a:chOff x="9404893" y="3472163"/>
            <a:chExt cx="2425200" cy="2003067"/>
          </a:xfrm>
        </p:grpSpPr>
        <p:pic>
          <p:nvPicPr>
            <p:cNvPr id="12" name="グラフィックス 11" descr="ドキュメント 枠線">
              <a:extLst>
                <a:ext uri="{FF2B5EF4-FFF2-40B4-BE49-F238E27FC236}">
                  <a16:creationId xmlns:a16="http://schemas.microsoft.com/office/drawing/2014/main" id="{475CD57E-9A23-8E9D-5B7A-6723A7C70844}"/>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9565894" y="3472163"/>
              <a:ext cx="914400" cy="914400"/>
            </a:xfrm>
            <a:prstGeom prst="rect">
              <a:avLst/>
            </a:prstGeom>
          </p:spPr>
        </p:pic>
        <p:pic>
          <p:nvPicPr>
            <p:cNvPr id="14" name="グラフィックス 13" descr="本 枠線">
              <a:extLst>
                <a:ext uri="{FF2B5EF4-FFF2-40B4-BE49-F238E27FC236}">
                  <a16:creationId xmlns:a16="http://schemas.microsoft.com/office/drawing/2014/main" id="{6B54AA38-A394-EDB3-78B1-F899352D998D}"/>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515808" y="3874024"/>
              <a:ext cx="914400" cy="914400"/>
            </a:xfrm>
            <a:prstGeom prst="rect">
              <a:avLst/>
            </a:prstGeom>
          </p:spPr>
        </p:pic>
        <p:sp>
          <p:nvSpPr>
            <p:cNvPr id="52" name="テキスト ボックス 51">
              <a:extLst>
                <a:ext uri="{FF2B5EF4-FFF2-40B4-BE49-F238E27FC236}">
                  <a16:creationId xmlns:a16="http://schemas.microsoft.com/office/drawing/2014/main" id="{F0BC0A33-D46D-EC99-33F7-142388699F84}"/>
                </a:ext>
              </a:extLst>
            </p:cNvPr>
            <p:cNvSpPr txBox="1"/>
            <p:nvPr/>
          </p:nvSpPr>
          <p:spPr>
            <a:xfrm>
              <a:off x="9404893" y="4767344"/>
              <a:ext cx="2425200" cy="707886"/>
            </a:xfrm>
            <a:prstGeom prst="rect">
              <a:avLst/>
            </a:prstGeom>
            <a:noFill/>
          </p:spPr>
          <p:txBody>
            <a:bodyPr wrap="square" rtlCol="0">
              <a:spAutoFit/>
            </a:bodyPr>
            <a:lstStyle/>
            <a:p>
              <a:pPr algn="ctr"/>
              <a:r>
                <a:rPr kumimoji="1" lang="en-GB" altLang="ja-JP" sz="2000" b="1" dirty="0">
                  <a:latin typeface="Helvetica" pitchFamily="2" charset="0"/>
                  <a:ea typeface="BIZ UDPGothic" panose="020B0400000000000000" pitchFamily="34" charset="-128"/>
                </a:rPr>
                <a:t>Research papers and books</a:t>
              </a:r>
              <a:endParaRPr kumimoji="1" lang="ja-JP" altLang="en-US" sz="2000" b="1">
                <a:latin typeface="Helvetica" pitchFamily="2" charset="0"/>
                <a:ea typeface="BIZ UDPGothic" panose="020B0400000000000000" pitchFamily="34" charset="-128"/>
              </a:endParaRPr>
            </a:p>
          </p:txBody>
        </p:sp>
      </p:grpSp>
      <p:grpSp>
        <p:nvGrpSpPr>
          <p:cNvPr id="55" name="グループ化 54">
            <a:extLst>
              <a:ext uri="{FF2B5EF4-FFF2-40B4-BE49-F238E27FC236}">
                <a16:creationId xmlns:a16="http://schemas.microsoft.com/office/drawing/2014/main" id="{936B9CFC-697A-A533-D631-B8AE0CEB304D}"/>
              </a:ext>
            </a:extLst>
          </p:cNvPr>
          <p:cNvGrpSpPr/>
          <p:nvPr/>
        </p:nvGrpSpPr>
        <p:grpSpPr>
          <a:xfrm>
            <a:off x="1127621" y="2876579"/>
            <a:ext cx="3833253" cy="3567652"/>
            <a:chOff x="1105237" y="2539386"/>
            <a:chExt cx="3833253" cy="3567652"/>
          </a:xfrm>
        </p:grpSpPr>
        <p:sp>
          <p:nvSpPr>
            <p:cNvPr id="4" name="角丸四角形 3">
              <a:extLst>
                <a:ext uri="{FF2B5EF4-FFF2-40B4-BE49-F238E27FC236}">
                  <a16:creationId xmlns:a16="http://schemas.microsoft.com/office/drawing/2014/main" id="{F24024CF-B1AA-19AD-0EE1-B432447D5E1C}"/>
                </a:ext>
              </a:extLst>
            </p:cNvPr>
            <p:cNvSpPr/>
            <p:nvPr/>
          </p:nvSpPr>
          <p:spPr>
            <a:xfrm>
              <a:off x="1105237" y="2539386"/>
              <a:ext cx="3833253" cy="3567652"/>
            </a:xfrm>
            <a:prstGeom prst="roundRect">
              <a:avLst>
                <a:gd name="adj" fmla="val 8785"/>
              </a:avLst>
            </a:prstGeom>
            <a:ln w="38100"/>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latin typeface="Helvetica" pitchFamily="2" charset="0"/>
                <a:ea typeface="BIZ UDPGothic" panose="020B0400000000000000" pitchFamily="34" charset="-128"/>
              </a:endParaRPr>
            </a:p>
          </p:txBody>
        </p:sp>
        <p:sp>
          <p:nvSpPr>
            <p:cNvPr id="7" name="テキスト ボックス 6">
              <a:extLst>
                <a:ext uri="{FF2B5EF4-FFF2-40B4-BE49-F238E27FC236}">
                  <a16:creationId xmlns:a16="http://schemas.microsoft.com/office/drawing/2014/main" id="{3937ADF7-F866-FC43-481B-572544E0EEAB}"/>
                </a:ext>
              </a:extLst>
            </p:cNvPr>
            <p:cNvSpPr txBox="1"/>
            <p:nvPr/>
          </p:nvSpPr>
          <p:spPr>
            <a:xfrm>
              <a:off x="2287599" y="2700496"/>
              <a:ext cx="2020105" cy="400110"/>
            </a:xfrm>
            <a:prstGeom prst="rect">
              <a:avLst/>
            </a:prstGeom>
            <a:noFill/>
          </p:spPr>
          <p:txBody>
            <a:bodyPr wrap="none" rtlCol="0">
              <a:spAutoFit/>
            </a:bodyPr>
            <a:lstStyle/>
            <a:p>
              <a:r>
                <a:rPr lang="en-GB" altLang="ja-JP" sz="2000" b="1" dirty="0">
                  <a:latin typeface="Helvetica" pitchFamily="2" charset="0"/>
                  <a:ea typeface="BIZ UDPGothic" panose="020B0400000000000000" pitchFamily="34" charset="-128"/>
                </a:rPr>
                <a:t>Research Data</a:t>
              </a:r>
              <a:endParaRPr lang="en-US" altLang="ja-JP" sz="2000" b="1" dirty="0">
                <a:latin typeface="Helvetica" pitchFamily="2" charset="0"/>
                <a:ea typeface="BIZ UDPGothic" panose="020B0400000000000000" pitchFamily="34" charset="-128"/>
              </a:endParaRPr>
            </a:p>
          </p:txBody>
        </p:sp>
        <p:pic>
          <p:nvPicPr>
            <p:cNvPr id="25" name="グラフィックス 24" descr="フォルダー検索 枠線">
              <a:extLst>
                <a:ext uri="{FF2B5EF4-FFF2-40B4-BE49-F238E27FC236}">
                  <a16:creationId xmlns:a16="http://schemas.microsoft.com/office/drawing/2014/main" id="{65800A41-C9BD-785B-E673-B5D428BBABC1}"/>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2572322" y="3932191"/>
              <a:ext cx="914400" cy="914400"/>
            </a:xfrm>
            <a:prstGeom prst="rect">
              <a:avLst/>
            </a:prstGeom>
          </p:spPr>
        </p:pic>
        <p:pic>
          <p:nvPicPr>
            <p:cNvPr id="28" name="グラフィックス 27" descr="フォルダー検索 枠線">
              <a:extLst>
                <a:ext uri="{FF2B5EF4-FFF2-40B4-BE49-F238E27FC236}">
                  <a16:creationId xmlns:a16="http://schemas.microsoft.com/office/drawing/2014/main" id="{5EF9A288-9E6E-DFC9-502D-2BEF69299BCF}"/>
                </a:ext>
              </a:extLst>
            </p:cNvPr>
            <p:cNvPicPr>
              <a:picLocks noChangeAspect="1"/>
            </p:cNvPicPr>
            <p:nvPr/>
          </p:nvPicPr>
          <p:blipFill>
            <a:blip>
              <a:extLst>
                <a:ext uri="{96DAC541-7B7A-43D3-8B79-37D633B846F1}">
                  <asvg:svgBlip xmlns:asvg="http://schemas.microsoft.com/office/drawing/2016/SVG/main" r:embed="rId9"/>
                </a:ext>
              </a:extLst>
            </a:blip>
            <a:stretch>
              <a:fillRect/>
            </a:stretch>
          </p:blipFill>
          <p:spPr>
            <a:xfrm>
              <a:off x="3631304" y="3668679"/>
              <a:ext cx="914400" cy="914400"/>
            </a:xfrm>
            <a:prstGeom prst="rect">
              <a:avLst/>
            </a:prstGeom>
          </p:spPr>
        </p:pic>
        <p:pic>
          <p:nvPicPr>
            <p:cNvPr id="29" name="グラフィックス 28" descr="フォルダー検索 枠線">
              <a:extLst>
                <a:ext uri="{FF2B5EF4-FFF2-40B4-BE49-F238E27FC236}">
                  <a16:creationId xmlns:a16="http://schemas.microsoft.com/office/drawing/2014/main" id="{D5B1C209-2D7E-894F-872E-DFB0CD68492C}"/>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1680095" y="4716583"/>
              <a:ext cx="914400" cy="914400"/>
            </a:xfrm>
            <a:prstGeom prst="rect">
              <a:avLst/>
            </a:prstGeom>
          </p:spPr>
        </p:pic>
        <p:pic>
          <p:nvPicPr>
            <p:cNvPr id="30" name="グラフィックス 29" descr="フォルダー検索 枠線">
              <a:extLst>
                <a:ext uri="{FF2B5EF4-FFF2-40B4-BE49-F238E27FC236}">
                  <a16:creationId xmlns:a16="http://schemas.microsoft.com/office/drawing/2014/main" id="{04FF362A-740D-5F65-EC52-516C4825FA12}"/>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3325150" y="4736562"/>
              <a:ext cx="914400" cy="914400"/>
            </a:xfrm>
            <a:prstGeom prst="rect">
              <a:avLst/>
            </a:prstGeom>
          </p:spPr>
        </p:pic>
        <p:pic>
          <p:nvPicPr>
            <p:cNvPr id="54" name="グラフィックス 53" descr="フォルダー検索 枠線">
              <a:extLst>
                <a:ext uri="{FF2B5EF4-FFF2-40B4-BE49-F238E27FC236}">
                  <a16:creationId xmlns:a16="http://schemas.microsoft.com/office/drawing/2014/main" id="{F2276485-572C-A50C-29A5-7324F57712AF}"/>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1543135" y="3259306"/>
              <a:ext cx="914400" cy="914400"/>
            </a:xfrm>
            <a:prstGeom prst="rect">
              <a:avLst/>
            </a:prstGeom>
          </p:spPr>
        </p:pic>
      </p:grpSp>
      <p:cxnSp>
        <p:nvCxnSpPr>
          <p:cNvPr id="40" name="直線矢印コネクタ 39">
            <a:extLst>
              <a:ext uri="{FF2B5EF4-FFF2-40B4-BE49-F238E27FC236}">
                <a16:creationId xmlns:a16="http://schemas.microsoft.com/office/drawing/2014/main" id="{4A6C3962-2F67-C127-68EF-F90474EF85D6}"/>
              </a:ext>
            </a:extLst>
          </p:cNvPr>
          <p:cNvCxnSpPr>
            <a:cxnSpLocks/>
            <a:endCxn id="43" idx="1"/>
          </p:cNvCxnSpPr>
          <p:nvPr/>
        </p:nvCxnSpPr>
        <p:spPr>
          <a:xfrm>
            <a:off x="4434687" y="4209671"/>
            <a:ext cx="1223759" cy="44921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0518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5F0ABF-A625-D85F-05ED-7981B1F8B27C}"/>
              </a:ext>
            </a:extLst>
          </p:cNvPr>
          <p:cNvSpPr>
            <a:spLocks noGrp="1"/>
          </p:cNvSpPr>
          <p:nvPr>
            <p:ph type="title"/>
          </p:nvPr>
        </p:nvSpPr>
        <p:spPr/>
        <p:txBody>
          <a:bodyPr/>
          <a:lstStyle/>
          <a:p>
            <a:r>
              <a:rPr kumimoji="1" lang="en-GB" altLang="ja-JP" dirty="0">
                <a:latin typeface="Helvetica" pitchFamily="2" charset="0"/>
              </a:rPr>
              <a:t>Why Manage Rese</a:t>
            </a:r>
            <a:r>
              <a:rPr lang="en-GB" altLang="ja-JP" dirty="0">
                <a:latin typeface="Helvetica" pitchFamily="2" charset="0"/>
              </a:rPr>
              <a:t>arch Output Data?</a:t>
            </a:r>
            <a:endParaRPr kumimoji="1" lang="ja-JP" altLang="en-US">
              <a:latin typeface="Helvetica" pitchFamily="2" charset="0"/>
            </a:endParaRPr>
          </a:p>
        </p:txBody>
      </p:sp>
      <p:sp>
        <p:nvSpPr>
          <p:cNvPr id="3" name="コンテンツ プレースホルダー 2">
            <a:extLst>
              <a:ext uri="{FF2B5EF4-FFF2-40B4-BE49-F238E27FC236}">
                <a16:creationId xmlns:a16="http://schemas.microsoft.com/office/drawing/2014/main" id="{A9F4CFFC-EB14-C14D-9663-087BB5031149}"/>
              </a:ext>
            </a:extLst>
          </p:cNvPr>
          <p:cNvSpPr>
            <a:spLocks noGrp="1"/>
          </p:cNvSpPr>
          <p:nvPr>
            <p:ph idx="1"/>
          </p:nvPr>
        </p:nvSpPr>
        <p:spPr>
          <a:xfrm>
            <a:off x="1103286" y="1412776"/>
            <a:ext cx="10626259" cy="5328592"/>
          </a:xfrm>
        </p:spPr>
        <p:txBody>
          <a:bodyPr>
            <a:normAutofit fontScale="92500" lnSpcReduction="10000"/>
          </a:bodyPr>
          <a:lstStyle/>
          <a:p>
            <a:pPr marL="514350" indent="-514350">
              <a:lnSpc>
                <a:spcPct val="120000"/>
              </a:lnSpc>
              <a:buFont typeface="+mj-lt"/>
              <a:buAutoNum type="arabicPeriod"/>
            </a:pPr>
            <a:r>
              <a:rPr kumimoji="1" lang="en-US" altLang="ja-JP" sz="3200" dirty="0">
                <a:latin typeface="Helvetica" pitchFamily="2" charset="0"/>
              </a:rPr>
              <a:t>To preserve the evidence supporting research findings</a:t>
            </a:r>
          </a:p>
          <a:p>
            <a:pPr>
              <a:lnSpc>
                <a:spcPct val="120000"/>
              </a:lnSpc>
            </a:pPr>
            <a:r>
              <a:rPr kumimoji="1" lang="en-US" altLang="ja-JP" sz="3200" dirty="0">
                <a:latin typeface="Helvetica" pitchFamily="2" charset="0"/>
              </a:rPr>
              <a:t>	</a:t>
            </a:r>
            <a:r>
              <a:rPr kumimoji="1" lang="en-US" altLang="ja-JP" sz="3200" dirty="0">
                <a:solidFill>
                  <a:schemeClr val="tx2">
                    <a:lumMod val="50000"/>
                  </a:schemeClr>
                </a:solidFill>
                <a:latin typeface="Helvetica" pitchFamily="2" charset="0"/>
              </a:rPr>
              <a:t>Especially from 2024 onward, when applying for 	government-funded grants such as KAKENHI, 	researchers will be required to submit a </a:t>
            </a:r>
            <a:r>
              <a:rPr kumimoji="1" lang="en-US" altLang="ja-JP" sz="3200" dirty="0">
                <a:solidFill>
                  <a:schemeClr val="accent3"/>
                </a:solidFill>
                <a:latin typeface="Helvetica" pitchFamily="2" charset="0"/>
              </a:rPr>
              <a:t>research data 	management plan.</a:t>
            </a:r>
          </a:p>
          <a:p>
            <a:pPr>
              <a:lnSpc>
                <a:spcPct val="120000"/>
              </a:lnSpc>
            </a:pPr>
            <a:r>
              <a:rPr kumimoji="1" lang="en-US" altLang="ja-JP" sz="3200" dirty="0">
                <a:latin typeface="Helvetica" pitchFamily="2" charset="0"/>
              </a:rPr>
              <a:t>2. To be able to provide the data ASAP when required</a:t>
            </a:r>
          </a:p>
          <a:p>
            <a:pPr>
              <a:lnSpc>
                <a:spcPct val="120000"/>
              </a:lnSpc>
            </a:pPr>
            <a:r>
              <a:rPr kumimoji="1" lang="en-US" altLang="ja-JP" sz="3200" dirty="0">
                <a:solidFill>
                  <a:schemeClr val="tx2">
                    <a:lumMod val="50000"/>
                  </a:schemeClr>
                </a:solidFill>
                <a:latin typeface="Helvetica" pitchFamily="2" charset="0"/>
              </a:rPr>
              <a:t>	Researchers have a responsibility to promptly provide 	research output data when requested</a:t>
            </a:r>
          </a:p>
          <a:p>
            <a:pPr>
              <a:lnSpc>
                <a:spcPct val="120000"/>
              </a:lnSpc>
            </a:pPr>
            <a:r>
              <a:rPr kumimoji="1" lang="en-US" altLang="ja-JP" sz="3200" dirty="0">
                <a:latin typeface="Helvetica" pitchFamily="2" charset="0"/>
              </a:rPr>
              <a:t>3. To preserve research output data for over 10 years and ensure they can be disclosed if needed</a:t>
            </a:r>
          </a:p>
        </p:txBody>
      </p:sp>
    </p:spTree>
    <p:extLst>
      <p:ext uri="{BB962C8B-B14F-4D97-AF65-F5344CB8AC3E}">
        <p14:creationId xmlns:p14="http://schemas.microsoft.com/office/powerpoint/2010/main" val="2037384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285F61-59A7-B6EC-2043-B8E2BC81FC63}"/>
              </a:ext>
            </a:extLst>
          </p:cNvPr>
          <p:cNvSpPr>
            <a:spLocks noGrp="1"/>
          </p:cNvSpPr>
          <p:nvPr>
            <p:ph type="title"/>
          </p:nvPr>
        </p:nvSpPr>
        <p:spPr/>
        <p:txBody>
          <a:bodyPr/>
          <a:lstStyle/>
          <a:p>
            <a:r>
              <a:rPr lang="en-GB" altLang="ja-JP" dirty="0">
                <a:latin typeface="Helvetica" pitchFamily="2" charset="0"/>
              </a:rPr>
              <a:t>Basic Management of Supporting Data</a:t>
            </a:r>
            <a:endParaRPr kumimoji="1" lang="ja-JP" altLang="en-US">
              <a:latin typeface="Helvetica" pitchFamily="2" charset="0"/>
            </a:endParaRPr>
          </a:p>
        </p:txBody>
      </p:sp>
      <p:sp>
        <p:nvSpPr>
          <p:cNvPr id="3" name="コンテンツ プレースホルダー 2">
            <a:extLst>
              <a:ext uri="{FF2B5EF4-FFF2-40B4-BE49-F238E27FC236}">
                <a16:creationId xmlns:a16="http://schemas.microsoft.com/office/drawing/2014/main" id="{99D58D29-42FE-4D71-E167-5BD89678966E}"/>
              </a:ext>
            </a:extLst>
          </p:cNvPr>
          <p:cNvSpPr>
            <a:spLocks noGrp="1"/>
          </p:cNvSpPr>
          <p:nvPr>
            <p:ph idx="1"/>
          </p:nvPr>
        </p:nvSpPr>
        <p:spPr>
          <a:xfrm>
            <a:off x="999460" y="1600206"/>
            <a:ext cx="11050950" cy="5141162"/>
          </a:xfrm>
        </p:spPr>
        <p:txBody>
          <a:bodyPr>
            <a:normAutofit lnSpcReduction="10000"/>
          </a:bodyPr>
          <a:lstStyle/>
          <a:p>
            <a:r>
              <a:rPr lang="en-US" sz="3200" dirty="0">
                <a:latin typeface="Helvetica" pitchFamily="2" charset="0"/>
              </a:rPr>
              <a:t>Basic information necessary for data management:</a:t>
            </a:r>
          </a:p>
          <a:p>
            <a:pPr marL="914400" lvl="1" indent="-457200">
              <a:lnSpc>
                <a:spcPct val="120000"/>
              </a:lnSpc>
              <a:buFont typeface="+mj-lt"/>
              <a:buAutoNum type="arabicPeriod"/>
            </a:pPr>
            <a:r>
              <a:rPr kumimoji="1" lang="en-US" altLang="ja-JP" sz="2400" dirty="0">
                <a:solidFill>
                  <a:srgbClr val="0070C0"/>
                </a:solidFill>
                <a:latin typeface="Helvetica" pitchFamily="2" charset="0"/>
              </a:rPr>
              <a:t>Data name: What kind of data is it?</a:t>
            </a:r>
          </a:p>
          <a:p>
            <a:pPr marL="914400" lvl="1" indent="-457200">
              <a:lnSpc>
                <a:spcPct val="120000"/>
              </a:lnSpc>
              <a:buFont typeface="+mj-lt"/>
              <a:buAutoNum type="arabicPeriod"/>
            </a:pPr>
            <a:r>
              <a:rPr kumimoji="1" lang="en-US" altLang="ja-JP" sz="2400" dirty="0">
                <a:solidFill>
                  <a:srgbClr val="0070C0"/>
                </a:solidFill>
                <a:latin typeface="Helvetica" pitchFamily="2" charset="0"/>
              </a:rPr>
              <a:t>Creator: Who created it?</a:t>
            </a:r>
          </a:p>
          <a:p>
            <a:pPr marL="914400" lvl="1" indent="-457200">
              <a:lnSpc>
                <a:spcPct val="120000"/>
              </a:lnSpc>
              <a:buFont typeface="+mj-lt"/>
              <a:buAutoNum type="arabicPeriod"/>
            </a:pPr>
            <a:r>
              <a:rPr kumimoji="1" lang="en-US" altLang="ja-JP" sz="2400" dirty="0">
                <a:solidFill>
                  <a:srgbClr val="0070C0"/>
                </a:solidFill>
                <a:latin typeface="Helvetica" pitchFamily="2" charset="0"/>
              </a:rPr>
              <a:t>Creation date: When was it created?</a:t>
            </a:r>
          </a:p>
          <a:p>
            <a:pPr marL="914400" lvl="1" indent="-457200">
              <a:lnSpc>
                <a:spcPct val="120000"/>
              </a:lnSpc>
              <a:buFont typeface="+mj-lt"/>
              <a:buAutoNum type="arabicPeriod"/>
            </a:pPr>
            <a:r>
              <a:rPr kumimoji="1" lang="en-US" altLang="ja-JP" sz="2400" dirty="0">
                <a:solidFill>
                  <a:srgbClr val="0070C0"/>
                </a:solidFill>
                <a:latin typeface="Helvetica" pitchFamily="2" charset="0"/>
              </a:rPr>
              <a:t>Storage: Where is it stored?</a:t>
            </a:r>
          </a:p>
          <a:p>
            <a:pPr marL="914400" lvl="1" indent="-457200">
              <a:lnSpc>
                <a:spcPct val="120000"/>
              </a:lnSpc>
              <a:buFont typeface="+mj-lt"/>
              <a:buAutoNum type="arabicPeriod"/>
            </a:pPr>
            <a:r>
              <a:rPr kumimoji="1" lang="en-US" altLang="ja-JP" sz="2400" dirty="0">
                <a:solidFill>
                  <a:schemeClr val="tx2">
                    <a:lumMod val="10000"/>
                  </a:schemeClr>
                </a:solidFill>
                <a:latin typeface="Helvetica" pitchFamily="2" charset="0"/>
              </a:rPr>
              <a:t>Citation: Which part of which paper (or research topic) is it used in?</a:t>
            </a:r>
          </a:p>
          <a:p>
            <a:pPr marL="914400" lvl="1" indent="-457200">
              <a:lnSpc>
                <a:spcPct val="120000"/>
              </a:lnSpc>
              <a:buFont typeface="+mj-lt"/>
              <a:buAutoNum type="arabicPeriod"/>
            </a:pPr>
            <a:r>
              <a:rPr kumimoji="1" lang="en-US" altLang="ja-JP" sz="2400" dirty="0">
                <a:solidFill>
                  <a:schemeClr val="tx2">
                    <a:lumMod val="10000"/>
                  </a:schemeClr>
                </a:solidFill>
                <a:latin typeface="Helvetica" pitchFamily="2" charset="0"/>
              </a:rPr>
              <a:t>Creation method: How was it created or collected?</a:t>
            </a:r>
          </a:p>
          <a:p>
            <a:pPr marL="914400" lvl="1" indent="-457200">
              <a:lnSpc>
                <a:spcPct val="120000"/>
              </a:lnSpc>
              <a:buFont typeface="+mj-lt"/>
              <a:buAutoNum type="arabicPeriod"/>
            </a:pPr>
            <a:r>
              <a:rPr kumimoji="1" lang="en-US" altLang="ja-JP" sz="2400" dirty="0">
                <a:solidFill>
                  <a:schemeClr val="accent3"/>
                </a:solidFill>
                <a:latin typeface="Helvetica" pitchFamily="2" charset="0"/>
              </a:rPr>
              <a:t>Scope of disclosure</a:t>
            </a:r>
          </a:p>
          <a:p>
            <a:pPr marL="914400" lvl="1" indent="-457200">
              <a:lnSpc>
                <a:spcPct val="120000"/>
              </a:lnSpc>
              <a:buFont typeface="+mj-lt"/>
              <a:buAutoNum type="arabicPeriod"/>
            </a:pPr>
            <a:r>
              <a:rPr kumimoji="1" lang="en-US" altLang="ja-JP" sz="2400" dirty="0">
                <a:solidFill>
                  <a:schemeClr val="accent3"/>
                </a:solidFill>
                <a:latin typeface="Helvetica" pitchFamily="2" charset="0"/>
              </a:rPr>
              <a:t>Usage permission (if it can be made public)</a:t>
            </a:r>
          </a:p>
          <a:p>
            <a:pPr marL="9573">
              <a:lnSpc>
                <a:spcPct val="120000"/>
              </a:lnSpc>
            </a:pPr>
            <a:r>
              <a:rPr kumimoji="1" lang="en-US" altLang="ja-JP" sz="3467" dirty="0">
                <a:solidFill>
                  <a:schemeClr val="tx2">
                    <a:lumMod val="10000"/>
                  </a:schemeClr>
                </a:solidFill>
                <a:latin typeface="Helvetica" pitchFamily="2" charset="0"/>
              </a:rPr>
              <a:t>◎ Ideally, record items </a:t>
            </a:r>
            <a:r>
              <a:rPr lang="en-US" altLang="ja-JP" sz="3467" dirty="0">
                <a:solidFill>
                  <a:schemeClr val="tx2">
                    <a:lumMod val="10000"/>
                  </a:schemeClr>
                </a:solidFill>
                <a:latin typeface="Helvetica" pitchFamily="2" charset="0"/>
              </a:rPr>
              <a:t>1 </a:t>
            </a:r>
            <a:r>
              <a:rPr kumimoji="1" lang="en-US" altLang="ja-JP" sz="3467" dirty="0">
                <a:solidFill>
                  <a:schemeClr val="tx2">
                    <a:lumMod val="10000"/>
                  </a:schemeClr>
                </a:solidFill>
                <a:latin typeface="Helvetica" pitchFamily="2" charset="0"/>
              </a:rPr>
              <a:t>- 8 in a spreadsheet (or similar format)</a:t>
            </a:r>
          </a:p>
        </p:txBody>
      </p:sp>
    </p:spTree>
    <p:extLst>
      <p:ext uri="{BB962C8B-B14F-4D97-AF65-F5344CB8AC3E}">
        <p14:creationId xmlns:p14="http://schemas.microsoft.com/office/powerpoint/2010/main" val="3259425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a:extLst>
              <a:ext uri="{FF2B5EF4-FFF2-40B4-BE49-F238E27FC236}">
                <a16:creationId xmlns:a16="http://schemas.microsoft.com/office/drawing/2014/main" id="{5EF55763-03B6-9B9C-611F-D9A994459CE1}"/>
              </a:ext>
            </a:extLst>
          </p:cNvPr>
          <p:cNvSpPr>
            <a:spLocks noGrp="1"/>
          </p:cNvSpPr>
          <p:nvPr>
            <p:ph type="title"/>
          </p:nvPr>
        </p:nvSpPr>
        <p:spPr>
          <a:xfrm>
            <a:off x="609600" y="116632"/>
            <a:ext cx="10972800" cy="1296144"/>
          </a:xfrm>
        </p:spPr>
        <p:txBody>
          <a:bodyPr/>
          <a:lstStyle/>
          <a:p>
            <a:r>
              <a:rPr lang="en-GB" altLang="ja-JP" dirty="0">
                <a:latin typeface="Helvetica" pitchFamily="2" charset="0"/>
              </a:rPr>
              <a:t>Basic Management of Supporting Data</a:t>
            </a:r>
            <a:endParaRPr kumimoji="1" lang="ja-JP" altLang="en-US">
              <a:latin typeface="Helvetica" pitchFamily="2" charset="0"/>
            </a:endParaRPr>
          </a:p>
        </p:txBody>
      </p:sp>
      <p:sp>
        <p:nvSpPr>
          <p:cNvPr id="10" name="コンテンツ プレースホルダー 2">
            <a:extLst>
              <a:ext uri="{FF2B5EF4-FFF2-40B4-BE49-F238E27FC236}">
                <a16:creationId xmlns:a16="http://schemas.microsoft.com/office/drawing/2014/main" id="{DF9B2D0F-986D-D28A-2A53-A38943C9A440}"/>
              </a:ext>
            </a:extLst>
          </p:cNvPr>
          <p:cNvSpPr>
            <a:spLocks noGrp="1"/>
          </p:cNvSpPr>
          <p:nvPr>
            <p:ph idx="1"/>
          </p:nvPr>
        </p:nvSpPr>
        <p:spPr>
          <a:xfrm>
            <a:off x="999460" y="1600206"/>
            <a:ext cx="11050950" cy="5141162"/>
          </a:xfrm>
        </p:spPr>
        <p:txBody>
          <a:bodyPr>
            <a:normAutofit lnSpcReduction="10000"/>
          </a:bodyPr>
          <a:lstStyle/>
          <a:p>
            <a:r>
              <a:rPr lang="en-US" sz="3200" dirty="0">
                <a:latin typeface="Helvetica" pitchFamily="2" charset="0"/>
              </a:rPr>
              <a:t>Basic information necessary for data management:</a:t>
            </a:r>
          </a:p>
          <a:p>
            <a:pPr marL="914400" lvl="1" indent="-457200">
              <a:lnSpc>
                <a:spcPct val="120000"/>
              </a:lnSpc>
              <a:buFont typeface="+mj-lt"/>
              <a:buAutoNum type="arabicPeriod"/>
            </a:pPr>
            <a:r>
              <a:rPr kumimoji="1" lang="en-US" altLang="ja-JP" sz="2400" dirty="0">
                <a:solidFill>
                  <a:srgbClr val="0070C0"/>
                </a:solidFill>
                <a:latin typeface="Helvetica" pitchFamily="2" charset="0"/>
              </a:rPr>
              <a:t>Data name: What kind of data is it?</a:t>
            </a:r>
          </a:p>
          <a:p>
            <a:pPr marL="914400" lvl="1" indent="-457200">
              <a:lnSpc>
                <a:spcPct val="120000"/>
              </a:lnSpc>
              <a:buFont typeface="+mj-lt"/>
              <a:buAutoNum type="arabicPeriod"/>
            </a:pPr>
            <a:r>
              <a:rPr kumimoji="1" lang="en-US" altLang="ja-JP" sz="2400" dirty="0">
                <a:solidFill>
                  <a:srgbClr val="0070C0"/>
                </a:solidFill>
                <a:latin typeface="Helvetica" pitchFamily="2" charset="0"/>
              </a:rPr>
              <a:t>Creator: Who created it?</a:t>
            </a:r>
          </a:p>
          <a:p>
            <a:pPr marL="914400" lvl="1" indent="-457200">
              <a:lnSpc>
                <a:spcPct val="120000"/>
              </a:lnSpc>
              <a:buFont typeface="+mj-lt"/>
              <a:buAutoNum type="arabicPeriod"/>
            </a:pPr>
            <a:r>
              <a:rPr kumimoji="1" lang="en-US" altLang="ja-JP" sz="2400" dirty="0">
                <a:solidFill>
                  <a:srgbClr val="0070C0"/>
                </a:solidFill>
                <a:latin typeface="Helvetica" pitchFamily="2" charset="0"/>
              </a:rPr>
              <a:t>Creation date: When was it created?</a:t>
            </a:r>
          </a:p>
          <a:p>
            <a:pPr marL="914400" lvl="1" indent="-457200">
              <a:lnSpc>
                <a:spcPct val="120000"/>
              </a:lnSpc>
              <a:buFont typeface="+mj-lt"/>
              <a:buAutoNum type="arabicPeriod"/>
            </a:pPr>
            <a:r>
              <a:rPr kumimoji="1" lang="en-US" altLang="ja-JP" sz="2400" dirty="0">
                <a:solidFill>
                  <a:srgbClr val="0070C0"/>
                </a:solidFill>
                <a:latin typeface="Helvetica" pitchFamily="2" charset="0"/>
              </a:rPr>
              <a:t>Storage: Where is it stored?</a:t>
            </a:r>
          </a:p>
          <a:p>
            <a:pPr marL="914400" lvl="1" indent="-457200">
              <a:lnSpc>
                <a:spcPct val="120000"/>
              </a:lnSpc>
              <a:buFont typeface="+mj-lt"/>
              <a:buAutoNum type="arabicPeriod"/>
            </a:pPr>
            <a:r>
              <a:rPr kumimoji="1" lang="en-US" altLang="ja-JP" sz="2400" dirty="0">
                <a:solidFill>
                  <a:schemeClr val="tx2">
                    <a:lumMod val="10000"/>
                  </a:schemeClr>
                </a:solidFill>
                <a:latin typeface="Helvetica" pitchFamily="2" charset="0"/>
              </a:rPr>
              <a:t>Citation: Which part of which paper (or research topic) is it used in?</a:t>
            </a:r>
          </a:p>
          <a:p>
            <a:pPr marL="914400" lvl="1" indent="-457200">
              <a:lnSpc>
                <a:spcPct val="120000"/>
              </a:lnSpc>
              <a:buFont typeface="+mj-lt"/>
              <a:buAutoNum type="arabicPeriod"/>
            </a:pPr>
            <a:r>
              <a:rPr kumimoji="1" lang="en-US" altLang="ja-JP" sz="2400" dirty="0">
                <a:solidFill>
                  <a:schemeClr val="tx2">
                    <a:lumMod val="10000"/>
                  </a:schemeClr>
                </a:solidFill>
                <a:latin typeface="Helvetica" pitchFamily="2" charset="0"/>
              </a:rPr>
              <a:t>Creation method: How was it created or collected?</a:t>
            </a:r>
          </a:p>
          <a:p>
            <a:pPr marL="914400" lvl="1" indent="-457200">
              <a:lnSpc>
                <a:spcPct val="120000"/>
              </a:lnSpc>
              <a:buFont typeface="+mj-lt"/>
              <a:buAutoNum type="arabicPeriod"/>
            </a:pPr>
            <a:r>
              <a:rPr kumimoji="1" lang="en-US" altLang="ja-JP" sz="2400" dirty="0">
                <a:solidFill>
                  <a:schemeClr val="accent3"/>
                </a:solidFill>
                <a:latin typeface="Helvetica" pitchFamily="2" charset="0"/>
              </a:rPr>
              <a:t>Scope of disclosure</a:t>
            </a:r>
          </a:p>
          <a:p>
            <a:pPr marL="914400" lvl="1" indent="-457200">
              <a:lnSpc>
                <a:spcPct val="120000"/>
              </a:lnSpc>
              <a:buFont typeface="+mj-lt"/>
              <a:buAutoNum type="arabicPeriod"/>
            </a:pPr>
            <a:r>
              <a:rPr kumimoji="1" lang="en-US" altLang="ja-JP" sz="2400" dirty="0">
                <a:solidFill>
                  <a:schemeClr val="accent3"/>
                </a:solidFill>
                <a:latin typeface="Helvetica" pitchFamily="2" charset="0"/>
              </a:rPr>
              <a:t>Usage permission (if it can be made public)</a:t>
            </a:r>
          </a:p>
          <a:p>
            <a:pPr marL="9573">
              <a:lnSpc>
                <a:spcPct val="120000"/>
              </a:lnSpc>
            </a:pPr>
            <a:r>
              <a:rPr kumimoji="1" lang="en-US" altLang="ja-JP" sz="3467" dirty="0">
                <a:solidFill>
                  <a:schemeClr val="tx2">
                    <a:lumMod val="10000"/>
                  </a:schemeClr>
                </a:solidFill>
                <a:latin typeface="Helvetica" pitchFamily="2" charset="0"/>
              </a:rPr>
              <a:t>◎ Ideally, record items 1 - 8 in a spreadsheet (or similar format)</a:t>
            </a:r>
          </a:p>
        </p:txBody>
      </p:sp>
    </p:spTree>
    <p:extLst>
      <p:ext uri="{BB962C8B-B14F-4D97-AF65-F5344CB8AC3E}">
        <p14:creationId xmlns:p14="http://schemas.microsoft.com/office/powerpoint/2010/main" val="68453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F7B772-4FE0-0E24-C473-B9DC92A2DE0A}"/>
              </a:ext>
            </a:extLst>
          </p:cNvPr>
          <p:cNvSpPr>
            <a:spLocks noGrp="1"/>
          </p:cNvSpPr>
          <p:nvPr>
            <p:ph type="title"/>
          </p:nvPr>
        </p:nvSpPr>
        <p:spPr/>
        <p:txBody>
          <a:bodyPr>
            <a:noAutofit/>
          </a:bodyPr>
          <a:lstStyle/>
          <a:p>
            <a:r>
              <a:rPr lang="en-US" sz="3200" dirty="0">
                <a:latin typeface="Helvetica" pitchFamily="2" charset="0"/>
              </a:rPr>
              <a:t>Why Is It Necessary to Set the Scope of Disclosure and Usage Permissions for Research Output Data?</a:t>
            </a:r>
          </a:p>
        </p:txBody>
      </p:sp>
      <p:sp>
        <p:nvSpPr>
          <p:cNvPr id="3" name="コンテンツ プレースホルダー 2">
            <a:extLst>
              <a:ext uri="{FF2B5EF4-FFF2-40B4-BE49-F238E27FC236}">
                <a16:creationId xmlns:a16="http://schemas.microsoft.com/office/drawing/2014/main" id="{CBE75F8B-8335-CE78-83E9-EBC623A16E28}"/>
              </a:ext>
            </a:extLst>
          </p:cNvPr>
          <p:cNvSpPr>
            <a:spLocks noGrp="1"/>
          </p:cNvSpPr>
          <p:nvPr>
            <p:ph idx="1"/>
          </p:nvPr>
        </p:nvSpPr>
        <p:spPr>
          <a:xfrm>
            <a:off x="609600" y="1600206"/>
            <a:ext cx="8108731" cy="5141162"/>
          </a:xfrm>
        </p:spPr>
        <p:txBody>
          <a:bodyPr>
            <a:normAutofit/>
          </a:bodyPr>
          <a:lstStyle/>
          <a:p>
            <a:pPr marL="742950" indent="-742950">
              <a:lnSpc>
                <a:spcPct val="110000"/>
              </a:lnSpc>
              <a:buFont typeface="+mj-lt"/>
              <a:buAutoNum type="arabicPeriod"/>
            </a:pPr>
            <a:r>
              <a:rPr lang="en-US" altLang="ja-JP" sz="3600" dirty="0">
                <a:latin typeface="Helvetica" pitchFamily="2" charset="0"/>
              </a:rPr>
              <a:t>To promote the reuse of research data and the sharing of research insights</a:t>
            </a:r>
          </a:p>
          <a:p>
            <a:pPr marL="742950" indent="-742950">
              <a:lnSpc>
                <a:spcPct val="110000"/>
              </a:lnSpc>
              <a:buFont typeface="+mj-lt"/>
              <a:buAutoNum type="arabicPeriod"/>
            </a:pPr>
            <a:r>
              <a:rPr lang="en-US" altLang="ja-JP" sz="3600" dirty="0">
                <a:solidFill>
                  <a:schemeClr val="accent3"/>
                </a:solidFill>
                <a:latin typeface="Helvetica" pitchFamily="2" charset="0"/>
              </a:rPr>
              <a:t>To allow authors to indicate </a:t>
            </a:r>
            <a:r>
              <a:rPr lang="en-US" altLang="ja-JP" sz="3600" dirty="0">
                <a:latin typeface="Helvetica" pitchFamily="2" charset="0"/>
              </a:rPr>
              <a:t>how their research output data should be handled, while protecting interests, such as personal information and patents</a:t>
            </a:r>
          </a:p>
        </p:txBody>
      </p:sp>
      <p:pic>
        <p:nvPicPr>
          <p:cNvPr id="7" name="図 6">
            <a:extLst>
              <a:ext uri="{FF2B5EF4-FFF2-40B4-BE49-F238E27FC236}">
                <a16:creationId xmlns:a16="http://schemas.microsoft.com/office/drawing/2014/main" id="{822E90BB-F2BE-58E1-380E-2A0488058D71}"/>
              </a:ext>
            </a:extLst>
          </p:cNvPr>
          <p:cNvPicPr>
            <a:picLocks noChangeAspect="1"/>
          </p:cNvPicPr>
          <p:nvPr/>
        </p:nvPicPr>
        <p:blipFill>
          <a:blip r:embed="rId3"/>
          <a:stretch>
            <a:fillRect/>
          </a:stretch>
        </p:blipFill>
        <p:spPr>
          <a:xfrm>
            <a:off x="7783586" y="1708152"/>
            <a:ext cx="4008364" cy="4310069"/>
          </a:xfrm>
          <a:prstGeom prst="rect">
            <a:avLst/>
          </a:prstGeom>
        </p:spPr>
      </p:pic>
    </p:spTree>
    <p:extLst>
      <p:ext uri="{BB962C8B-B14F-4D97-AF65-F5344CB8AC3E}">
        <p14:creationId xmlns:p14="http://schemas.microsoft.com/office/powerpoint/2010/main" val="1305309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822E90BB-F2BE-58E1-380E-2A0488058D71}"/>
              </a:ext>
            </a:extLst>
          </p:cNvPr>
          <p:cNvPicPr>
            <a:picLocks noChangeAspect="1"/>
          </p:cNvPicPr>
          <p:nvPr/>
        </p:nvPicPr>
        <p:blipFill>
          <a:blip r:embed="rId3"/>
          <a:stretch>
            <a:fillRect/>
          </a:stretch>
        </p:blipFill>
        <p:spPr>
          <a:xfrm>
            <a:off x="7783586" y="1708152"/>
            <a:ext cx="4008364" cy="4310069"/>
          </a:xfrm>
          <a:prstGeom prst="rect">
            <a:avLst/>
          </a:prstGeom>
        </p:spPr>
      </p:pic>
      <p:sp>
        <p:nvSpPr>
          <p:cNvPr id="12" name="タイトル 1">
            <a:extLst>
              <a:ext uri="{FF2B5EF4-FFF2-40B4-BE49-F238E27FC236}">
                <a16:creationId xmlns:a16="http://schemas.microsoft.com/office/drawing/2014/main" id="{389546E1-2825-395A-5EB3-8D9B5750A7BB}"/>
              </a:ext>
            </a:extLst>
          </p:cNvPr>
          <p:cNvSpPr>
            <a:spLocks noGrp="1"/>
          </p:cNvSpPr>
          <p:nvPr>
            <p:ph type="title"/>
          </p:nvPr>
        </p:nvSpPr>
        <p:spPr>
          <a:xfrm>
            <a:off x="609600" y="116632"/>
            <a:ext cx="10972800" cy="1296144"/>
          </a:xfrm>
        </p:spPr>
        <p:txBody>
          <a:bodyPr>
            <a:noAutofit/>
          </a:bodyPr>
          <a:lstStyle/>
          <a:p>
            <a:r>
              <a:rPr lang="en-US" sz="3200" dirty="0">
                <a:latin typeface="Helvetica" pitchFamily="2" charset="0"/>
              </a:rPr>
              <a:t>Why Is It Necessary to Set the Scope of Disclosure and Usage Permissions for Research Output Data?</a:t>
            </a:r>
          </a:p>
        </p:txBody>
      </p:sp>
      <p:sp>
        <p:nvSpPr>
          <p:cNvPr id="13" name="コンテンツ プレースホルダー 2">
            <a:extLst>
              <a:ext uri="{FF2B5EF4-FFF2-40B4-BE49-F238E27FC236}">
                <a16:creationId xmlns:a16="http://schemas.microsoft.com/office/drawing/2014/main" id="{0AEFFD73-3568-4612-00F4-9BC8000C5BB0}"/>
              </a:ext>
            </a:extLst>
          </p:cNvPr>
          <p:cNvSpPr>
            <a:spLocks noGrp="1"/>
          </p:cNvSpPr>
          <p:nvPr>
            <p:ph idx="1"/>
          </p:nvPr>
        </p:nvSpPr>
        <p:spPr>
          <a:xfrm>
            <a:off x="609600" y="1600206"/>
            <a:ext cx="8108731" cy="5141162"/>
          </a:xfrm>
        </p:spPr>
        <p:txBody>
          <a:bodyPr>
            <a:normAutofit/>
          </a:bodyPr>
          <a:lstStyle/>
          <a:p>
            <a:pPr marL="742950" indent="-742950">
              <a:lnSpc>
                <a:spcPct val="110000"/>
              </a:lnSpc>
              <a:buFont typeface="+mj-lt"/>
              <a:buAutoNum type="arabicPeriod"/>
            </a:pPr>
            <a:r>
              <a:rPr lang="en-US" altLang="ja-JP" sz="3600" dirty="0">
                <a:latin typeface="Helvetica" pitchFamily="2" charset="0"/>
              </a:rPr>
              <a:t>To promote the reuse of research data and the sharing of research insights</a:t>
            </a:r>
          </a:p>
          <a:p>
            <a:pPr marL="742950" indent="-742950">
              <a:lnSpc>
                <a:spcPct val="110000"/>
              </a:lnSpc>
              <a:buFont typeface="+mj-lt"/>
              <a:buAutoNum type="arabicPeriod"/>
            </a:pPr>
            <a:r>
              <a:rPr lang="en-US" altLang="ja-JP" sz="3600" dirty="0">
                <a:solidFill>
                  <a:schemeClr val="accent3"/>
                </a:solidFill>
                <a:latin typeface="Helvetica" pitchFamily="2" charset="0"/>
              </a:rPr>
              <a:t>To allow authors to indicate </a:t>
            </a:r>
            <a:r>
              <a:rPr lang="en-US" altLang="ja-JP" sz="3600" dirty="0">
                <a:latin typeface="Helvetica" pitchFamily="2" charset="0"/>
              </a:rPr>
              <a:t>how their research output data should be handled, while protecting interests, such as personal information and patents</a:t>
            </a:r>
          </a:p>
        </p:txBody>
      </p:sp>
    </p:spTree>
    <p:extLst>
      <p:ext uri="{BB962C8B-B14F-4D97-AF65-F5344CB8AC3E}">
        <p14:creationId xmlns:p14="http://schemas.microsoft.com/office/powerpoint/2010/main" val="4036318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BB3014-262D-2574-CB5A-B576352BC892}"/>
              </a:ext>
            </a:extLst>
          </p:cNvPr>
          <p:cNvSpPr>
            <a:spLocks noGrp="1"/>
          </p:cNvSpPr>
          <p:nvPr>
            <p:ph type="title"/>
          </p:nvPr>
        </p:nvSpPr>
        <p:spPr>
          <a:xfrm>
            <a:off x="609600" y="116632"/>
            <a:ext cx="10972800" cy="1296144"/>
          </a:xfrm>
        </p:spPr>
        <p:txBody>
          <a:bodyPr>
            <a:normAutofit fontScale="90000"/>
          </a:bodyPr>
          <a:lstStyle/>
          <a:p>
            <a:r>
              <a:rPr lang="en-US" dirty="0">
                <a:latin typeface="Helvetica" pitchFamily="2" charset="0"/>
              </a:rPr>
              <a:t>Scope of Disclosure for Research Output Data</a:t>
            </a:r>
          </a:p>
        </p:txBody>
      </p:sp>
      <p:sp>
        <p:nvSpPr>
          <p:cNvPr id="3" name="コンテンツ プレースホルダー 2">
            <a:extLst>
              <a:ext uri="{FF2B5EF4-FFF2-40B4-BE49-F238E27FC236}">
                <a16:creationId xmlns:a16="http://schemas.microsoft.com/office/drawing/2014/main" id="{DE895F79-0FC5-831F-D484-89171098F469}"/>
              </a:ext>
            </a:extLst>
          </p:cNvPr>
          <p:cNvSpPr>
            <a:spLocks noGrp="1"/>
          </p:cNvSpPr>
          <p:nvPr>
            <p:ph idx="1"/>
          </p:nvPr>
        </p:nvSpPr>
        <p:spPr>
          <a:xfrm>
            <a:off x="304800" y="1483574"/>
            <a:ext cx="11582400" cy="5257794"/>
          </a:xfrm>
        </p:spPr>
        <p:txBody>
          <a:bodyPr>
            <a:normAutofit fontScale="92500"/>
          </a:bodyPr>
          <a:lstStyle/>
          <a:p>
            <a:r>
              <a:rPr lang="en-GB" altLang="ja-JP" sz="3500" dirty="0">
                <a:latin typeface="Helvetica" pitchFamily="2" charset="0"/>
              </a:rPr>
              <a:t>Points to consider regarding the scope of data disclosure:</a:t>
            </a:r>
            <a:endParaRPr lang="en-US" altLang="ja-JP" sz="3500" dirty="0">
              <a:latin typeface="Helvetica" pitchFamily="2" charset="0"/>
            </a:endParaRPr>
          </a:p>
          <a:p>
            <a:pPr lvl="1">
              <a:lnSpc>
                <a:spcPct val="110000"/>
              </a:lnSpc>
            </a:pPr>
            <a:r>
              <a:rPr lang="en-US" altLang="ja-JP" dirty="0">
                <a:latin typeface="Helvetica" pitchFamily="2" charset="0"/>
              </a:rPr>
              <a:t> </a:t>
            </a:r>
            <a:r>
              <a:rPr lang="en-US" altLang="ja-JP" b="1" dirty="0">
                <a:latin typeface="Helvetica" pitchFamily="2" charset="0"/>
              </a:rPr>
              <a:t>Make decisions in line with legal and ethical requirements:</a:t>
            </a:r>
          </a:p>
          <a:p>
            <a:pPr lvl="2">
              <a:lnSpc>
                <a:spcPct val="110000"/>
              </a:lnSpc>
            </a:pPr>
            <a:r>
              <a:rPr lang="en-US" altLang="ja-JP" dirty="0">
                <a:solidFill>
                  <a:schemeClr val="tx1">
                    <a:lumMod val="75000"/>
                  </a:schemeClr>
                </a:solidFill>
                <a:latin typeface="Helvetica" pitchFamily="2" charset="0"/>
              </a:rPr>
              <a:t>Personal information</a:t>
            </a:r>
          </a:p>
          <a:p>
            <a:pPr lvl="2">
              <a:lnSpc>
                <a:spcPct val="110000"/>
              </a:lnSpc>
            </a:pPr>
            <a:r>
              <a:rPr lang="en-US" altLang="ja-JP" dirty="0">
                <a:solidFill>
                  <a:schemeClr val="tx1">
                    <a:lumMod val="75000"/>
                  </a:schemeClr>
                </a:solidFill>
                <a:latin typeface="Helvetica" pitchFamily="2" charset="0"/>
              </a:rPr>
              <a:t>Copyright</a:t>
            </a:r>
          </a:p>
          <a:p>
            <a:pPr lvl="2">
              <a:lnSpc>
                <a:spcPct val="110000"/>
              </a:lnSpc>
            </a:pPr>
            <a:r>
              <a:rPr lang="en-US" altLang="ja-JP" dirty="0">
                <a:solidFill>
                  <a:schemeClr val="tx1">
                    <a:lumMod val="75000"/>
                  </a:schemeClr>
                </a:solidFill>
                <a:latin typeface="Helvetica" pitchFamily="2" charset="0"/>
              </a:rPr>
              <a:t>National security</a:t>
            </a:r>
          </a:p>
          <a:p>
            <a:pPr lvl="2">
              <a:lnSpc>
                <a:spcPct val="110000"/>
              </a:lnSpc>
            </a:pPr>
            <a:r>
              <a:rPr lang="en-US" altLang="ja-JP" dirty="0">
                <a:solidFill>
                  <a:schemeClr val="tx1">
                    <a:lumMod val="75000"/>
                  </a:schemeClr>
                </a:solidFill>
                <a:latin typeface="Helvetica" pitchFamily="2" charset="0"/>
              </a:rPr>
              <a:t>International relations</a:t>
            </a:r>
          </a:p>
          <a:p>
            <a:pPr lvl="2">
              <a:lnSpc>
                <a:spcPct val="110000"/>
              </a:lnSpc>
            </a:pPr>
            <a:r>
              <a:rPr lang="en-US" altLang="ja-JP" dirty="0">
                <a:solidFill>
                  <a:schemeClr val="tx1">
                    <a:lumMod val="75000"/>
                  </a:schemeClr>
                </a:solidFill>
                <a:latin typeface="Helvetica" pitchFamily="2" charset="0"/>
              </a:rPr>
              <a:t>Research-related contracts</a:t>
            </a:r>
          </a:p>
          <a:p>
            <a:pPr lvl="2">
              <a:lnSpc>
                <a:spcPct val="110000"/>
              </a:lnSpc>
            </a:pPr>
            <a:r>
              <a:rPr lang="en-US" altLang="ja-JP" dirty="0">
                <a:solidFill>
                  <a:schemeClr val="tx1">
                    <a:lumMod val="75000"/>
                  </a:schemeClr>
                </a:solidFill>
                <a:latin typeface="Helvetica" pitchFamily="2" charset="0"/>
              </a:rPr>
              <a:t>Research data management policies of affiliated institutions and funding agencies, etc.</a:t>
            </a:r>
          </a:p>
          <a:p>
            <a:pPr lvl="1">
              <a:lnSpc>
                <a:spcPct val="110000"/>
              </a:lnSpc>
            </a:pPr>
            <a:r>
              <a:rPr lang="en-US" altLang="ja-JP" dirty="0">
                <a:latin typeface="Helvetica" pitchFamily="2" charset="0"/>
              </a:rPr>
              <a:t> </a:t>
            </a:r>
            <a:r>
              <a:rPr lang="en-US" altLang="ja-JP" b="1" dirty="0">
                <a:latin typeface="Helvetica" pitchFamily="2" charset="0"/>
              </a:rPr>
              <a:t>Ensure data quality at the time of publication:</a:t>
            </a:r>
          </a:p>
          <a:p>
            <a:pPr lvl="2">
              <a:lnSpc>
                <a:spcPct val="110000"/>
              </a:lnSpc>
            </a:pPr>
            <a:r>
              <a:rPr lang="en-US" altLang="ja-JP" dirty="0">
                <a:solidFill>
                  <a:schemeClr val="tx1">
                    <a:lumMod val="75000"/>
                  </a:schemeClr>
                </a:solidFill>
                <a:latin typeface="Helvetica" pitchFamily="2" charset="0"/>
              </a:rPr>
              <a:t>Resolution, format and size, color, annotations, etc.</a:t>
            </a:r>
          </a:p>
        </p:txBody>
      </p:sp>
    </p:spTree>
    <p:extLst>
      <p:ext uri="{BB962C8B-B14F-4D97-AF65-F5344CB8AC3E}">
        <p14:creationId xmlns:p14="http://schemas.microsoft.com/office/powerpoint/2010/main" val="2557565708"/>
      </p:ext>
    </p:extLst>
  </p:cSld>
  <p:clrMapOvr>
    <a:masterClrMapping/>
  </p:clrMapOvr>
</p:sld>
</file>

<file path=ppt/theme/theme1.xml><?xml version="1.0" encoding="utf-8"?>
<a:theme xmlns:a="http://schemas.openxmlformats.org/drawingml/2006/main" name="Antonio template">
  <a:themeElements>
    <a:clrScheme name="Custom 347">
      <a:dk1>
        <a:srgbClr val="677480"/>
      </a:dk1>
      <a:lt1>
        <a:srgbClr val="FFFFFF"/>
      </a:lt1>
      <a:dk2>
        <a:srgbClr val="2185C5"/>
      </a:dk2>
      <a:lt2>
        <a:srgbClr val="DEE2E6"/>
      </a:lt2>
      <a:accent1>
        <a:srgbClr val="2185C5"/>
      </a:accent1>
      <a:accent2>
        <a:srgbClr val="7ECEFD"/>
      </a:accent2>
      <a:accent3>
        <a:srgbClr val="F20253"/>
      </a:accent3>
      <a:accent4>
        <a:srgbClr val="FF9715"/>
      </a:accent4>
      <a:accent5>
        <a:srgbClr val="1C3AA9"/>
      </a:accent5>
      <a:accent6>
        <a:srgbClr val="97ABBC"/>
      </a:accent6>
      <a:hlink>
        <a:srgbClr val="2185C5"/>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JStemplate" id="{EDF0A8F0-306A-9C44-B75D-60BFC41D9ECB}" vid="{F58A5809-F495-9149-BFC8-DD68E2FEF279}"/>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2" Type="http://schemas.microsoft.com/office/2011/relationships/webextension" Target="webextension2.xml"/><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 dockstate="right" visibility="0" width="350" row="0">
    <wetp:webextensionref xmlns:r="http://schemas.openxmlformats.org/officeDocument/2006/relationships" r:id="rId2"/>
  </wetp:taskpane>
</wetp:taskpanes>
</file>

<file path=ppt/webextensions/webextension1.xml><?xml version="1.0" encoding="utf-8"?>
<we:webextension xmlns:we="http://schemas.microsoft.com/office/webextensions/webextension/2010/11" id="{69CEAF7B-3976-47FA-9E53-87C5416931A9}">
  <we:reference id="a1005b6c-1a90-4275-9d35-1886f4b663bc" version="1.0.0.0" store="\\DESKTOP-12O67RI\Users\甲斐尚人\Desktop\manifest" storeType="Filesystem"/>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4F124B75-ABFA-054E-BD64-34D09BD73A41}">
  <we:reference id="bd5fb07b-f3e7-4d3f-af08-fcc3868e6623" version="1.0.0.0" store="developer" storeType="Registry"/>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GJStemplate</Template>
  <TotalTime>15888</TotalTime>
  <Words>5141</Words>
  <Application>Microsoft Macintosh PowerPoint</Application>
  <PresentationFormat>ワイド画面</PresentationFormat>
  <Paragraphs>452</Paragraphs>
  <Slides>19</Slides>
  <Notes>19</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19</vt:i4>
      </vt:variant>
    </vt:vector>
  </HeadingPairs>
  <TitlesOfParts>
    <vt:vector size="25" baseType="lpstr">
      <vt:lpstr>BIZ UDPGothic</vt:lpstr>
      <vt:lpstr>游ゴシック</vt:lpstr>
      <vt:lpstr>Arial</vt:lpstr>
      <vt:lpstr>Helvetica</vt:lpstr>
      <vt:lpstr>Wingdings</vt:lpstr>
      <vt:lpstr>Antonio template</vt:lpstr>
      <vt:lpstr>2. Research Data Management</vt:lpstr>
      <vt:lpstr>What are Research Data?</vt:lpstr>
      <vt:lpstr>What are Research Output Data?</vt:lpstr>
      <vt:lpstr>Why Manage Research Output Data?</vt:lpstr>
      <vt:lpstr>Basic Management of Supporting Data</vt:lpstr>
      <vt:lpstr>Basic Management of Supporting Data</vt:lpstr>
      <vt:lpstr>Why Is It Necessary to Set the Scope of Disclosure and Usage Permissions for Research Output Data?</vt:lpstr>
      <vt:lpstr>Why Is It Necessary to Set the Scope of Disclosure and Usage Permissions for Research Output Data?</vt:lpstr>
      <vt:lpstr>Scope of Disclosure for Research Output Data</vt:lpstr>
      <vt:lpstr>Determining Whether Data Can be Published </vt:lpstr>
      <vt:lpstr>Determining Whether Data Can be Published </vt:lpstr>
      <vt:lpstr>Usage Permissions</vt:lpstr>
      <vt:lpstr>Usage Permissions</vt:lpstr>
      <vt:lpstr>Planning for Long-term Data Preservation (10+ Years)</vt:lpstr>
      <vt:lpstr>Planning for Long-term Data Preservation (10+ Years)</vt:lpstr>
      <vt:lpstr>The University of Osaka Institutional Knowledge Archive OUKA</vt:lpstr>
      <vt:lpstr>Supplement: Managing Data Location (1)</vt:lpstr>
      <vt:lpstr>Supplement: Managing Data Location (1)</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吉賀　夏子</dc:creator>
  <cp:lastModifiedBy>Natsuko Yoshiga</cp:lastModifiedBy>
  <cp:revision>50</cp:revision>
  <dcterms:created xsi:type="dcterms:W3CDTF">2023-09-23T03:45:04Z</dcterms:created>
  <dcterms:modified xsi:type="dcterms:W3CDTF">2026-03-22T11:23:25Z</dcterms:modified>
</cp:coreProperties>
</file>