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4" r:id="rId3"/>
    <p:sldId id="291" r:id="rId4"/>
    <p:sldId id="282" r:id="rId5"/>
    <p:sldId id="283" r:id="rId6"/>
    <p:sldId id="284" r:id="rId7"/>
    <p:sldId id="285" r:id="rId8"/>
    <p:sldId id="286" r:id="rId9"/>
    <p:sldId id="292" r:id="rId10"/>
    <p:sldId id="288" r:id="rId11"/>
    <p:sldId id="289" r:id="rId12"/>
    <p:sldId id="290" r:id="rId13"/>
    <p:sldId id="287" r:id="rId14"/>
    <p:sldId id="273" r:id="rId15"/>
    <p:sldId id="275" r:id="rId16"/>
    <p:sldId id="265" r:id="rId17"/>
    <p:sldId id="278" r:id="rId18"/>
    <p:sldId id="280" r:id="rId19"/>
    <p:sldId id="281" r:id="rId20"/>
    <p:sldId id="276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B00"/>
    <a:srgbClr val="9F3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D801B0-39FF-B74A-89B4-C69E16875A1E}" v="562" dt="2025-07-23T09:45:29.2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98"/>
    <p:restoredTop sz="69795"/>
  </p:normalViewPr>
  <p:slideViewPr>
    <p:cSldViewPr snapToGrid="0">
      <p:cViewPr varScale="1">
        <p:scale>
          <a:sx n="49" d="100"/>
          <a:sy n="49" d="100"/>
        </p:scale>
        <p:origin x="200" y="984"/>
      </p:cViewPr>
      <p:guideLst/>
    </p:cSldViewPr>
  </p:slideViewPr>
  <p:notesTextViewPr>
    <p:cViewPr>
      <p:scale>
        <a:sx n="120" d="100"/>
        <a:sy n="12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吉賀　夏子" userId="S::u850940i@icho2.osaka-u.ac.jp::e68ad402-847c-468b-b372-d3f759afe0e9" providerId="AD" clId="Web-{C203AC7D-8EA9-8CF5-52AC-1361986B2A64}"/>
    <pc:docChg chg="modSld">
      <pc:chgData name="吉賀　夏子" userId="S::u850940i@icho2.osaka-u.ac.jp::e68ad402-847c-468b-b372-d3f759afe0e9" providerId="AD" clId="Web-{C203AC7D-8EA9-8CF5-52AC-1361986B2A64}" dt="2025-03-20T11:15:18.282" v="1" actId="1076"/>
      <pc:docMkLst>
        <pc:docMk/>
      </pc:docMkLst>
      <pc:sldChg chg="modSp">
        <pc:chgData name="吉賀　夏子" userId="S::u850940i@icho2.osaka-u.ac.jp::e68ad402-847c-468b-b372-d3f759afe0e9" providerId="AD" clId="Web-{C203AC7D-8EA9-8CF5-52AC-1361986B2A64}" dt="2025-03-20T11:15:18.282" v="1" actId="1076"/>
        <pc:sldMkLst>
          <pc:docMk/>
          <pc:sldMk cId="3508374679" sldId="264"/>
        </pc:sldMkLst>
      </pc:sldChg>
    </pc:docChg>
  </pc:docChgLst>
  <pc:docChgLst>
    <pc:chgData name="Nikolaos Voulgaris" userId="552682f2348a3cfc" providerId="LiveId" clId="{8FD801B0-39FF-B74A-89B4-C69E16875A1E}"/>
    <pc:docChg chg="undo custSel modSld">
      <pc:chgData name="Nikolaos Voulgaris" userId="552682f2348a3cfc" providerId="LiveId" clId="{8FD801B0-39FF-B74A-89B4-C69E16875A1E}" dt="2025-07-23T09:51:32.737" v="4298" actId="20577"/>
      <pc:docMkLst>
        <pc:docMk/>
      </pc:docMkLst>
      <pc:sldChg chg="addSp modSp mod modNotesTx">
        <pc:chgData name="Nikolaos Voulgaris" userId="552682f2348a3cfc" providerId="LiveId" clId="{8FD801B0-39FF-B74A-89B4-C69E16875A1E}" dt="2025-07-23T09:29:39.274" v="4010" actId="20577"/>
        <pc:sldMkLst>
          <pc:docMk/>
          <pc:sldMk cId="2144857835" sldId="256"/>
        </pc:sldMkLst>
        <pc:spChg chg="mod">
          <ac:chgData name="Nikolaos Voulgaris" userId="552682f2348a3cfc" providerId="LiveId" clId="{8FD801B0-39FF-B74A-89B4-C69E16875A1E}" dt="2025-07-10T12:04:14.620" v="3994" actId="2711"/>
          <ac:spMkLst>
            <pc:docMk/>
            <pc:sldMk cId="2144857835" sldId="256"/>
            <ac:spMk id="2" creationId="{F82FDEB1-8EC4-2F9A-827B-1EC588A722F5}"/>
          </ac:spMkLst>
        </pc:spChg>
        <pc:picChg chg="add mod">
          <ac:chgData name="Nikolaos Voulgaris" userId="552682f2348a3cfc" providerId="LiveId" clId="{8FD801B0-39FF-B74A-89B4-C69E16875A1E}" dt="2025-07-10T03:44:04.352" v="617" actId="14100"/>
          <ac:picMkLst>
            <pc:docMk/>
            <pc:sldMk cId="2144857835" sldId="256"/>
            <ac:picMk id="3" creationId="{3400DFC0-E055-A3F6-6376-9B9E4F0048CD}"/>
          </ac:picMkLst>
        </pc:picChg>
      </pc:sldChg>
      <pc:sldChg chg="addSp modSp mod modNotesTx">
        <pc:chgData name="Nikolaos Voulgaris" userId="552682f2348a3cfc" providerId="LiveId" clId="{8FD801B0-39FF-B74A-89B4-C69E16875A1E}" dt="2025-07-23T09:30:07.208" v="4020" actId="20577"/>
        <pc:sldMkLst>
          <pc:docMk/>
          <pc:sldMk cId="3508374679" sldId="264"/>
        </pc:sldMkLst>
        <pc:spChg chg="mod">
          <ac:chgData name="Nikolaos Voulgaris" userId="552682f2348a3cfc" providerId="LiveId" clId="{8FD801B0-39FF-B74A-89B4-C69E16875A1E}" dt="2025-07-10T04:05:13.479" v="947" actId="2711"/>
          <ac:spMkLst>
            <pc:docMk/>
            <pc:sldMk cId="3508374679" sldId="264"/>
            <ac:spMk id="2" creationId="{0DCC775F-F1D9-08F5-A263-F7F36D122CD8}"/>
          </ac:spMkLst>
        </pc:spChg>
        <pc:graphicFrameChg chg="mod modGraphic">
          <ac:chgData name="Nikolaos Voulgaris" userId="552682f2348a3cfc" providerId="LiveId" clId="{8FD801B0-39FF-B74A-89B4-C69E16875A1E}" dt="2025-07-10T04:10:19.883" v="1155" actId="20577"/>
          <ac:graphicFrameMkLst>
            <pc:docMk/>
            <pc:sldMk cId="3508374679" sldId="264"/>
            <ac:graphicFrameMk id="6" creationId="{FF9CB017-FDA2-1202-9500-BDFAECAA3836}"/>
          </ac:graphicFrameMkLst>
        </pc:graphicFrameChg>
        <pc:picChg chg="add mod">
          <ac:chgData name="Nikolaos Voulgaris" userId="552682f2348a3cfc" providerId="LiveId" clId="{8FD801B0-39FF-B74A-89B4-C69E16875A1E}" dt="2025-07-10T03:44:10.585" v="619" actId="1076"/>
          <ac:picMkLst>
            <pc:docMk/>
            <pc:sldMk cId="3508374679" sldId="264"/>
            <ac:picMk id="3" creationId="{89A23E62-5739-611F-DD64-614C257918C9}"/>
          </ac:picMkLst>
        </pc:picChg>
      </pc:sldChg>
      <pc:sldChg chg="addSp modSp mod modNotesTx">
        <pc:chgData name="Nikolaos Voulgaris" userId="552682f2348a3cfc" providerId="LiveId" clId="{8FD801B0-39FF-B74A-89B4-C69E16875A1E}" dt="2025-07-23T09:42:48.581" v="4162" actId="20577"/>
        <pc:sldMkLst>
          <pc:docMk/>
          <pc:sldMk cId="2271366934" sldId="265"/>
        </pc:sldMkLst>
        <pc:spChg chg="mod">
          <ac:chgData name="Nikolaos Voulgaris" userId="552682f2348a3cfc" providerId="LiveId" clId="{8FD801B0-39FF-B74A-89B4-C69E16875A1E}" dt="2025-07-10T09:30:35.628" v="3165" actId="27636"/>
          <ac:spMkLst>
            <pc:docMk/>
            <pc:sldMk cId="2271366934" sldId="265"/>
            <ac:spMk id="2" creationId="{803C1E05-5B8A-0415-1EB9-A61B3FA1CA6F}"/>
          </ac:spMkLst>
        </pc:spChg>
        <pc:spChg chg="mod">
          <ac:chgData name="Nikolaos Voulgaris" userId="552682f2348a3cfc" providerId="LiveId" clId="{8FD801B0-39FF-B74A-89B4-C69E16875A1E}" dt="2025-07-10T09:30:35.628" v="3165" actId="27636"/>
          <ac:spMkLst>
            <pc:docMk/>
            <pc:sldMk cId="2271366934" sldId="265"/>
            <ac:spMk id="4" creationId="{9A9F7801-1295-F855-E1E4-034261F008AD}"/>
          </ac:spMkLst>
        </pc:spChg>
        <pc:spChg chg="mod">
          <ac:chgData name="Nikolaos Voulgaris" userId="552682f2348a3cfc" providerId="LiveId" clId="{8FD801B0-39FF-B74A-89B4-C69E16875A1E}" dt="2025-07-10T09:30:35.628" v="3165" actId="27636"/>
          <ac:spMkLst>
            <pc:docMk/>
            <pc:sldMk cId="2271366934" sldId="265"/>
            <ac:spMk id="10" creationId="{87E91A9F-E118-AFA8-89B7-EAC14E3FA867}"/>
          </ac:spMkLst>
        </pc:spChg>
        <pc:spChg chg="mod">
          <ac:chgData name="Nikolaos Voulgaris" userId="552682f2348a3cfc" providerId="LiveId" clId="{8FD801B0-39FF-B74A-89B4-C69E16875A1E}" dt="2025-07-10T09:30:35.628" v="3165" actId="27636"/>
          <ac:spMkLst>
            <pc:docMk/>
            <pc:sldMk cId="2271366934" sldId="265"/>
            <ac:spMk id="11" creationId="{817C13AB-2C56-CB97-B807-000075762DAA}"/>
          </ac:spMkLst>
        </pc:spChg>
        <pc:picChg chg="add mod">
          <ac:chgData name="Nikolaos Voulgaris" userId="552682f2348a3cfc" providerId="LiveId" clId="{8FD801B0-39FF-B74A-89B4-C69E16875A1E}" dt="2025-07-10T09:30:35.628" v="3165" actId="27636"/>
          <ac:picMkLst>
            <pc:docMk/>
            <pc:sldMk cId="2271366934" sldId="265"/>
            <ac:picMk id="3" creationId="{C646B48C-4630-5958-097F-D996E248934E}"/>
          </ac:picMkLst>
        </pc:picChg>
        <pc:picChg chg="mod">
          <ac:chgData name="Nikolaos Voulgaris" userId="552682f2348a3cfc" providerId="LiveId" clId="{8FD801B0-39FF-B74A-89B4-C69E16875A1E}" dt="2025-07-10T09:30:35.628" v="3165" actId="27636"/>
          <ac:picMkLst>
            <pc:docMk/>
            <pc:sldMk cId="2271366934" sldId="265"/>
            <ac:picMk id="7" creationId="{26344C5F-4DDF-E437-B091-351C6DF0B2B7}"/>
          </ac:picMkLst>
        </pc:picChg>
        <pc:picChg chg="mod">
          <ac:chgData name="Nikolaos Voulgaris" userId="552682f2348a3cfc" providerId="LiveId" clId="{8FD801B0-39FF-B74A-89B4-C69E16875A1E}" dt="2025-07-10T09:30:35.628" v="3165" actId="27636"/>
          <ac:picMkLst>
            <pc:docMk/>
            <pc:sldMk cId="2271366934" sldId="265"/>
            <ac:picMk id="9" creationId="{FC17ED56-535A-597F-C17F-9752A7198691}"/>
          </ac:picMkLst>
        </pc:picChg>
        <pc:cxnChg chg="mod">
          <ac:chgData name="Nikolaos Voulgaris" userId="552682f2348a3cfc" providerId="LiveId" clId="{8FD801B0-39FF-B74A-89B4-C69E16875A1E}" dt="2025-07-10T09:30:35.628" v="3165" actId="27636"/>
          <ac:cxnSpMkLst>
            <pc:docMk/>
            <pc:sldMk cId="2271366934" sldId="265"/>
            <ac:cxnSpMk id="13" creationId="{2AC89BF5-EC79-BF32-710A-5D3E9FC623D6}"/>
          </ac:cxnSpMkLst>
        </pc:cxnChg>
      </pc:sldChg>
      <pc:sldChg chg="addSp modSp mod modNotesTx">
        <pc:chgData name="Nikolaos Voulgaris" userId="552682f2348a3cfc" providerId="LiveId" clId="{8FD801B0-39FF-B74A-89B4-C69E16875A1E}" dt="2025-07-23T09:37:48.807" v="4079" actId="20577"/>
        <pc:sldMkLst>
          <pc:docMk/>
          <pc:sldMk cId="2211726885" sldId="273"/>
        </pc:sldMkLst>
        <pc:spChg chg="mod">
          <ac:chgData name="Nikolaos Voulgaris" userId="552682f2348a3cfc" providerId="LiveId" clId="{8FD801B0-39FF-B74A-89B4-C69E16875A1E}" dt="2025-07-10T07:38:03.037" v="2866" actId="2711"/>
          <ac:spMkLst>
            <pc:docMk/>
            <pc:sldMk cId="2211726885" sldId="273"/>
            <ac:spMk id="2" creationId="{CAF25D29-CF67-05BD-9E50-9C2F1D846880}"/>
          </ac:spMkLst>
        </pc:spChg>
        <pc:graphicFrameChg chg="mod">
          <ac:chgData name="Nikolaos Voulgaris" userId="552682f2348a3cfc" providerId="LiveId" clId="{8FD801B0-39FF-B74A-89B4-C69E16875A1E}" dt="2025-07-10T07:37:56.151" v="2865"/>
          <ac:graphicFrameMkLst>
            <pc:docMk/>
            <pc:sldMk cId="2211726885" sldId="273"/>
            <ac:graphicFrameMk id="8" creationId="{0994436F-86A9-70B2-9965-23BF47ECD587}"/>
          </ac:graphicFrameMkLst>
        </pc:graphicFrameChg>
        <pc:picChg chg="add mod">
          <ac:chgData name="Nikolaos Voulgaris" userId="552682f2348a3cfc" providerId="LiveId" clId="{8FD801B0-39FF-B74A-89B4-C69E16875A1E}" dt="2025-07-10T03:44:45.265" v="636"/>
          <ac:picMkLst>
            <pc:docMk/>
            <pc:sldMk cId="2211726885" sldId="273"/>
            <ac:picMk id="3" creationId="{E45C894D-FA8A-8697-8EEF-F06F0F9E8671}"/>
          </ac:picMkLst>
        </pc:picChg>
      </pc:sldChg>
      <pc:sldChg chg="modSp mod modNotesTx">
        <pc:chgData name="Nikolaos Voulgaris" userId="552682f2348a3cfc" providerId="LiveId" clId="{8FD801B0-39FF-B74A-89B4-C69E16875A1E}" dt="2025-07-23T09:40:23.813" v="4095" actId="20577"/>
        <pc:sldMkLst>
          <pc:docMk/>
          <pc:sldMk cId="2191541663" sldId="275"/>
        </pc:sldMkLst>
        <pc:spChg chg="mod">
          <ac:chgData name="Nikolaos Voulgaris" userId="552682f2348a3cfc" providerId="LiveId" clId="{8FD801B0-39FF-B74A-89B4-C69E16875A1E}" dt="2025-07-10T07:39:59.345" v="2876" actId="2711"/>
          <ac:spMkLst>
            <pc:docMk/>
            <pc:sldMk cId="2191541663" sldId="275"/>
            <ac:spMk id="2" creationId="{1964AFC9-6828-A99A-3260-A1D3A95ED3C0}"/>
          </ac:spMkLst>
        </pc:spChg>
        <pc:spChg chg="mod">
          <ac:chgData name="Nikolaos Voulgaris" userId="552682f2348a3cfc" providerId="LiveId" clId="{8FD801B0-39FF-B74A-89B4-C69E16875A1E}" dt="2025-07-10T07:40:34.175" v="2881" actId="20577"/>
          <ac:spMkLst>
            <pc:docMk/>
            <pc:sldMk cId="2191541663" sldId="275"/>
            <ac:spMk id="3" creationId="{5C0B1E77-E7BB-F240-42FF-4BBB91851F3A}"/>
          </ac:spMkLst>
        </pc:spChg>
      </pc:sldChg>
      <pc:sldChg chg="addSp modSp mod modNotesTx">
        <pc:chgData name="Nikolaos Voulgaris" userId="552682f2348a3cfc" providerId="LiveId" clId="{8FD801B0-39FF-B74A-89B4-C69E16875A1E}" dt="2025-07-23T09:51:32.737" v="4298" actId="20577"/>
        <pc:sldMkLst>
          <pc:docMk/>
          <pc:sldMk cId="3170209739" sldId="276"/>
        </pc:sldMkLst>
        <pc:spChg chg="mod">
          <ac:chgData name="Nikolaos Voulgaris" userId="552682f2348a3cfc" providerId="LiveId" clId="{8FD801B0-39FF-B74A-89B4-C69E16875A1E}" dt="2025-07-09T10:55:20.102" v="254" actId="1076"/>
          <ac:spMkLst>
            <pc:docMk/>
            <pc:sldMk cId="3170209739" sldId="276"/>
            <ac:spMk id="2" creationId="{DB84EF5E-6082-58A4-2A05-E2110AA3ABFF}"/>
          </ac:spMkLst>
        </pc:spChg>
        <pc:spChg chg="mod">
          <ac:chgData name="Nikolaos Voulgaris" userId="552682f2348a3cfc" providerId="LiveId" clId="{8FD801B0-39FF-B74A-89B4-C69E16875A1E}" dt="2025-07-10T03:41:26.665" v="580" actId="20577"/>
          <ac:spMkLst>
            <pc:docMk/>
            <pc:sldMk cId="3170209739" sldId="276"/>
            <ac:spMk id="3" creationId="{DBA9C22D-2CB8-8D8C-1EF1-8DF582E21EBC}"/>
          </ac:spMkLst>
        </pc:spChg>
        <pc:picChg chg="add mod">
          <ac:chgData name="Nikolaos Voulgaris" userId="552682f2348a3cfc" providerId="LiveId" clId="{8FD801B0-39FF-B74A-89B4-C69E16875A1E}" dt="2025-07-10T03:45:12.449" v="648" actId="167"/>
          <ac:picMkLst>
            <pc:docMk/>
            <pc:sldMk cId="3170209739" sldId="276"/>
            <ac:picMk id="4" creationId="{0DFD4107-6D22-BDFB-B383-85EA69371FBC}"/>
          </ac:picMkLst>
        </pc:picChg>
      </pc:sldChg>
      <pc:sldChg chg="addSp delSp modSp mod modNotesTx">
        <pc:chgData name="Nikolaos Voulgaris" userId="552682f2348a3cfc" providerId="LiveId" clId="{8FD801B0-39FF-B74A-89B4-C69E16875A1E}" dt="2025-07-23T09:46:04.942" v="4241" actId="20577"/>
        <pc:sldMkLst>
          <pc:docMk/>
          <pc:sldMk cId="2773320201" sldId="278"/>
        </pc:sldMkLst>
        <pc:spChg chg="mod">
          <ac:chgData name="Nikolaos Voulgaris" userId="552682f2348a3cfc" providerId="LiveId" clId="{8FD801B0-39FF-B74A-89B4-C69E16875A1E}" dt="2025-07-10T09:35:30.523" v="3264" actId="2711"/>
          <ac:spMkLst>
            <pc:docMk/>
            <pc:sldMk cId="2773320201" sldId="278"/>
            <ac:spMk id="2" creationId="{DD3A8090-C950-F78C-EE4F-EE55B7A50927}"/>
          </ac:spMkLst>
        </pc:spChg>
        <pc:spChg chg="mod">
          <ac:chgData name="Nikolaos Voulgaris" userId="552682f2348a3cfc" providerId="LiveId" clId="{8FD801B0-39FF-B74A-89B4-C69E16875A1E}" dt="2025-07-10T09:35:30.523" v="3264" actId="2711"/>
          <ac:spMkLst>
            <pc:docMk/>
            <pc:sldMk cId="2773320201" sldId="278"/>
            <ac:spMk id="3" creationId="{546D6680-40E0-85B1-5698-BE576643216C}"/>
          </ac:spMkLst>
        </pc:spChg>
        <pc:picChg chg="add mod">
          <ac:chgData name="Nikolaos Voulgaris" userId="552682f2348a3cfc" providerId="LiveId" clId="{8FD801B0-39FF-B74A-89B4-C69E16875A1E}" dt="2025-07-10T09:35:30.523" v="3264" actId="2711"/>
          <ac:picMkLst>
            <pc:docMk/>
            <pc:sldMk cId="2773320201" sldId="278"/>
            <ac:picMk id="4" creationId="{4B2ABFEA-BAAE-4C63-A5A0-D39457F139B8}"/>
          </ac:picMkLst>
        </pc:picChg>
        <pc:picChg chg="mod">
          <ac:chgData name="Nikolaos Voulgaris" userId="552682f2348a3cfc" providerId="LiveId" clId="{8FD801B0-39FF-B74A-89B4-C69E16875A1E}" dt="2025-07-10T09:35:30.523" v="3264" actId="2711"/>
          <ac:picMkLst>
            <pc:docMk/>
            <pc:sldMk cId="2773320201" sldId="278"/>
            <ac:picMk id="6" creationId="{E34E8644-C308-507B-D226-07F05A595ADB}"/>
          </ac:picMkLst>
        </pc:picChg>
      </pc:sldChg>
      <pc:sldChg chg="addSp modSp mod modNotesTx">
        <pc:chgData name="Nikolaos Voulgaris" userId="552682f2348a3cfc" providerId="LiveId" clId="{8FD801B0-39FF-B74A-89B4-C69E16875A1E}" dt="2025-07-23T09:46:41.339" v="4265" actId="20577"/>
        <pc:sldMkLst>
          <pc:docMk/>
          <pc:sldMk cId="2343315709" sldId="280"/>
        </pc:sldMkLst>
        <pc:spChg chg="mod">
          <ac:chgData name="Nikolaos Voulgaris" userId="552682f2348a3cfc" providerId="LiveId" clId="{8FD801B0-39FF-B74A-89B4-C69E16875A1E}" dt="2025-07-10T09:44:57.745" v="3671" actId="2711"/>
          <ac:spMkLst>
            <pc:docMk/>
            <pc:sldMk cId="2343315709" sldId="280"/>
            <ac:spMk id="2" creationId="{584D535D-85C7-D8CC-A0EF-E2C99829FC48}"/>
          </ac:spMkLst>
        </pc:spChg>
        <pc:graphicFrameChg chg="mod">
          <ac:chgData name="Nikolaos Voulgaris" userId="552682f2348a3cfc" providerId="LiveId" clId="{8FD801B0-39FF-B74A-89B4-C69E16875A1E}" dt="2025-07-10T09:44:57.745" v="3671" actId="2711"/>
          <ac:graphicFrameMkLst>
            <pc:docMk/>
            <pc:sldMk cId="2343315709" sldId="280"/>
            <ac:graphicFrameMk id="8" creationId="{C6E1130C-F7BD-C664-45DC-42F8250FB019}"/>
          </ac:graphicFrameMkLst>
        </pc:graphicFrameChg>
        <pc:picChg chg="add mod">
          <ac:chgData name="Nikolaos Voulgaris" userId="552682f2348a3cfc" providerId="LiveId" clId="{8FD801B0-39FF-B74A-89B4-C69E16875A1E}" dt="2025-07-10T09:44:57.745" v="3671" actId="2711"/>
          <ac:picMkLst>
            <pc:docMk/>
            <pc:sldMk cId="2343315709" sldId="280"/>
            <ac:picMk id="3" creationId="{A9B4DA4B-0E69-A2FE-53F3-E0DC8336CC44}"/>
          </ac:picMkLst>
        </pc:picChg>
      </pc:sldChg>
      <pc:sldChg chg="addSp modSp mod modNotesTx">
        <pc:chgData name="Nikolaos Voulgaris" userId="552682f2348a3cfc" providerId="LiveId" clId="{8FD801B0-39FF-B74A-89B4-C69E16875A1E}" dt="2025-07-23T09:49:28.672" v="4277" actId="20577"/>
        <pc:sldMkLst>
          <pc:docMk/>
          <pc:sldMk cId="1917269298" sldId="281"/>
        </pc:sldMkLst>
        <pc:spChg chg="mod">
          <ac:chgData name="Nikolaos Voulgaris" userId="552682f2348a3cfc" providerId="LiveId" clId="{8FD801B0-39FF-B74A-89B4-C69E16875A1E}" dt="2025-07-10T11:52:54.386" v="3837" actId="27636"/>
          <ac:spMkLst>
            <pc:docMk/>
            <pc:sldMk cId="1917269298" sldId="281"/>
            <ac:spMk id="2" creationId="{584D535D-85C7-D8CC-A0EF-E2C99829FC48}"/>
          </ac:spMkLst>
        </pc:spChg>
        <pc:spChg chg="mod">
          <ac:chgData name="Nikolaos Voulgaris" userId="552682f2348a3cfc" providerId="LiveId" clId="{8FD801B0-39FF-B74A-89B4-C69E16875A1E}" dt="2025-07-10T12:03:59.643" v="3993" actId="20577"/>
          <ac:spMkLst>
            <pc:docMk/>
            <pc:sldMk cId="1917269298" sldId="281"/>
            <ac:spMk id="3" creationId="{3AE445F5-624B-3CED-02DE-15ECC5A408C9}"/>
          </ac:spMkLst>
        </pc:spChg>
        <pc:spChg chg="add mod">
          <ac:chgData name="Nikolaos Voulgaris" userId="552682f2348a3cfc" providerId="LiveId" clId="{8FD801B0-39FF-B74A-89B4-C69E16875A1E}" dt="2025-07-10T11:52:54.386" v="3837" actId="27636"/>
          <ac:spMkLst>
            <pc:docMk/>
            <pc:sldMk cId="1917269298" sldId="281"/>
            <ac:spMk id="6" creationId="{DE236560-4977-0B20-0D06-248022EA10E2}"/>
          </ac:spMkLst>
        </pc:spChg>
        <pc:spChg chg="add mod">
          <ac:chgData name="Nikolaos Voulgaris" userId="552682f2348a3cfc" providerId="LiveId" clId="{8FD801B0-39FF-B74A-89B4-C69E16875A1E}" dt="2025-07-10T11:52:54.386" v="3837" actId="27636"/>
          <ac:spMkLst>
            <pc:docMk/>
            <pc:sldMk cId="1917269298" sldId="281"/>
            <ac:spMk id="8" creationId="{F3D43C7C-E139-42F4-B969-B436E9CCDEE3}"/>
          </ac:spMkLst>
        </pc:spChg>
        <pc:spChg chg="mod">
          <ac:chgData name="Nikolaos Voulgaris" userId="552682f2348a3cfc" providerId="LiveId" clId="{8FD801B0-39FF-B74A-89B4-C69E16875A1E}" dt="2025-07-10T11:52:54.386" v="3837" actId="27636"/>
          <ac:spMkLst>
            <pc:docMk/>
            <pc:sldMk cId="1917269298" sldId="281"/>
            <ac:spMk id="10" creationId="{9BA1E525-7DCA-84F9-3E0B-38CE2F465F87}"/>
          </ac:spMkLst>
        </pc:spChg>
        <pc:picChg chg="add mod">
          <ac:chgData name="Nikolaos Voulgaris" userId="552682f2348a3cfc" providerId="LiveId" clId="{8FD801B0-39FF-B74A-89B4-C69E16875A1E}" dt="2025-07-10T11:52:54.386" v="3837" actId="27636"/>
          <ac:picMkLst>
            <pc:docMk/>
            <pc:sldMk cId="1917269298" sldId="281"/>
            <ac:picMk id="4" creationId="{379A6EF9-A66D-7796-F9FE-9EDCD7E7B971}"/>
          </ac:picMkLst>
        </pc:picChg>
        <pc:picChg chg="mod">
          <ac:chgData name="Nikolaos Voulgaris" userId="552682f2348a3cfc" providerId="LiveId" clId="{8FD801B0-39FF-B74A-89B4-C69E16875A1E}" dt="2025-07-10T11:52:54.386" v="3837" actId="27636"/>
          <ac:picMkLst>
            <pc:docMk/>
            <pc:sldMk cId="1917269298" sldId="281"/>
            <ac:picMk id="5" creationId="{12B8B50A-ACC1-1BF7-0646-2C400D89D542}"/>
          </ac:picMkLst>
        </pc:picChg>
        <pc:picChg chg="mod">
          <ac:chgData name="Nikolaos Voulgaris" userId="552682f2348a3cfc" providerId="LiveId" clId="{8FD801B0-39FF-B74A-89B4-C69E16875A1E}" dt="2025-07-10T11:52:54.386" v="3837" actId="27636"/>
          <ac:picMkLst>
            <pc:docMk/>
            <pc:sldMk cId="1917269298" sldId="281"/>
            <ac:picMk id="7" creationId="{F512EACF-BEC1-F26E-C702-2B5469014CA6}"/>
          </ac:picMkLst>
        </pc:picChg>
        <pc:cxnChg chg="mod">
          <ac:chgData name="Nikolaos Voulgaris" userId="552682f2348a3cfc" providerId="LiveId" clId="{8FD801B0-39FF-B74A-89B4-C69E16875A1E}" dt="2025-07-10T11:52:54.386" v="3837" actId="27636"/>
          <ac:cxnSpMkLst>
            <pc:docMk/>
            <pc:sldMk cId="1917269298" sldId="281"/>
            <ac:cxnSpMk id="9" creationId="{739816FF-0D72-8B40-C00A-84AAE8D3453F}"/>
          </ac:cxnSpMkLst>
        </pc:cxnChg>
      </pc:sldChg>
      <pc:sldChg chg="addSp modSp mod modNotesTx">
        <pc:chgData name="Nikolaos Voulgaris" userId="552682f2348a3cfc" providerId="LiveId" clId="{8FD801B0-39FF-B74A-89B4-C69E16875A1E}" dt="2025-07-23T09:31:12.295" v="4033" actId="20577"/>
        <pc:sldMkLst>
          <pc:docMk/>
          <pc:sldMk cId="1342093639" sldId="282"/>
        </pc:sldMkLst>
        <pc:spChg chg="mod">
          <ac:chgData name="Nikolaos Voulgaris" userId="552682f2348a3cfc" providerId="LiveId" clId="{8FD801B0-39FF-B74A-89B4-C69E16875A1E}" dt="2025-07-10T06:56:07.774" v="2311" actId="313"/>
          <ac:spMkLst>
            <pc:docMk/>
            <pc:sldMk cId="1342093639" sldId="282"/>
            <ac:spMk id="2" creationId="{A74272EA-7773-4DE7-C183-048333E48F63}"/>
          </ac:spMkLst>
        </pc:spChg>
        <pc:spChg chg="mod">
          <ac:chgData name="Nikolaos Voulgaris" userId="552682f2348a3cfc" providerId="LiveId" clId="{8FD801B0-39FF-B74A-89B4-C69E16875A1E}" dt="2025-07-09T10:52:33.359" v="183" actId="2711"/>
          <ac:spMkLst>
            <pc:docMk/>
            <pc:sldMk cId="1342093639" sldId="282"/>
            <ac:spMk id="10" creationId="{8F838E50-A935-0F0E-1C2B-039151BC8063}"/>
          </ac:spMkLst>
        </pc:spChg>
        <pc:spChg chg="mod">
          <ac:chgData name="Nikolaos Voulgaris" userId="552682f2348a3cfc" providerId="LiveId" clId="{8FD801B0-39FF-B74A-89B4-C69E16875A1E}" dt="2025-07-09T10:52:33.359" v="183" actId="2711"/>
          <ac:spMkLst>
            <pc:docMk/>
            <pc:sldMk cId="1342093639" sldId="282"/>
            <ac:spMk id="11" creationId="{2CA666FF-D23B-DFF7-6B33-D534CA138260}"/>
          </ac:spMkLst>
        </pc:spChg>
        <pc:spChg chg="mod">
          <ac:chgData name="Nikolaos Voulgaris" userId="552682f2348a3cfc" providerId="LiveId" clId="{8FD801B0-39FF-B74A-89B4-C69E16875A1E}" dt="2025-07-09T10:52:33.359" v="183" actId="2711"/>
          <ac:spMkLst>
            <pc:docMk/>
            <pc:sldMk cId="1342093639" sldId="282"/>
            <ac:spMk id="13" creationId="{B34D7F82-7E1F-994D-AFD1-4CBB73694F8F}"/>
          </ac:spMkLst>
        </pc:spChg>
        <pc:spChg chg="mod">
          <ac:chgData name="Nikolaos Voulgaris" userId="552682f2348a3cfc" providerId="LiveId" clId="{8FD801B0-39FF-B74A-89B4-C69E16875A1E}" dt="2025-07-09T10:52:33.359" v="183" actId="2711"/>
          <ac:spMkLst>
            <pc:docMk/>
            <pc:sldMk cId="1342093639" sldId="282"/>
            <ac:spMk id="14" creationId="{C52E9A3E-186E-FF82-8479-3A5435A21CB7}"/>
          </ac:spMkLst>
        </pc:spChg>
        <pc:spChg chg="mod">
          <ac:chgData name="Nikolaos Voulgaris" userId="552682f2348a3cfc" providerId="LiveId" clId="{8FD801B0-39FF-B74A-89B4-C69E16875A1E}" dt="2025-07-09T10:52:39.621" v="185" actId="14100"/>
          <ac:spMkLst>
            <pc:docMk/>
            <pc:sldMk cId="1342093639" sldId="282"/>
            <ac:spMk id="15" creationId="{E20077FE-4A2B-26C1-E2E0-CFD3375FFB18}"/>
          </ac:spMkLst>
        </pc:spChg>
        <pc:picChg chg="add mod">
          <ac:chgData name="Nikolaos Voulgaris" userId="552682f2348a3cfc" providerId="LiveId" clId="{8FD801B0-39FF-B74A-89B4-C69E16875A1E}" dt="2025-07-10T03:44:15.258" v="621"/>
          <ac:picMkLst>
            <pc:docMk/>
            <pc:sldMk cId="1342093639" sldId="282"/>
            <ac:picMk id="20" creationId="{47729199-5079-755F-68C2-7A29933B4613}"/>
          </ac:picMkLst>
        </pc:picChg>
        <pc:cxnChg chg="mod">
          <ac:chgData name="Nikolaos Voulgaris" userId="552682f2348a3cfc" providerId="LiveId" clId="{8FD801B0-39FF-B74A-89B4-C69E16875A1E}" dt="2025-07-09T10:52:39.621" v="185" actId="14100"/>
          <ac:cxnSpMkLst>
            <pc:docMk/>
            <pc:sldMk cId="1342093639" sldId="282"/>
            <ac:cxnSpMk id="17" creationId="{441EE26B-48FF-DF98-EFA3-DC53555225FC}"/>
          </ac:cxnSpMkLst>
        </pc:cxnChg>
        <pc:cxnChg chg="mod">
          <ac:chgData name="Nikolaos Voulgaris" userId="552682f2348a3cfc" providerId="LiveId" clId="{8FD801B0-39FF-B74A-89B4-C69E16875A1E}" dt="2025-07-09T10:52:39.621" v="185" actId="14100"/>
          <ac:cxnSpMkLst>
            <pc:docMk/>
            <pc:sldMk cId="1342093639" sldId="282"/>
            <ac:cxnSpMk id="18" creationId="{E3746530-3E37-19BF-662B-001F46EE95C8}"/>
          </ac:cxnSpMkLst>
        </pc:cxnChg>
      </pc:sldChg>
      <pc:sldChg chg="modSp mod modNotesTx">
        <pc:chgData name="Nikolaos Voulgaris" userId="552682f2348a3cfc" providerId="LiveId" clId="{8FD801B0-39FF-B74A-89B4-C69E16875A1E}" dt="2025-07-10T06:56:11.551" v="2313" actId="313"/>
        <pc:sldMkLst>
          <pc:docMk/>
          <pc:sldMk cId="4099155786" sldId="283"/>
        </pc:sldMkLst>
        <pc:spChg chg="mod">
          <ac:chgData name="Nikolaos Voulgaris" userId="552682f2348a3cfc" providerId="LiveId" clId="{8FD801B0-39FF-B74A-89B4-C69E16875A1E}" dt="2025-07-10T04:31:11.996" v="1286" actId="20577"/>
          <ac:spMkLst>
            <pc:docMk/>
            <pc:sldMk cId="4099155786" sldId="283"/>
            <ac:spMk id="2" creationId="{C6586FFF-9C02-28AD-8628-2A7606BBF68B}"/>
          </ac:spMkLst>
        </pc:spChg>
        <pc:spChg chg="mod">
          <ac:chgData name="Nikolaos Voulgaris" userId="552682f2348a3cfc" providerId="LiveId" clId="{8FD801B0-39FF-B74A-89B4-C69E16875A1E}" dt="2025-07-10T04:50:56.429" v="1555" actId="20577"/>
          <ac:spMkLst>
            <pc:docMk/>
            <pc:sldMk cId="4099155786" sldId="283"/>
            <ac:spMk id="3" creationId="{8FE89863-6391-C198-33D8-7EF08A7EF0E5}"/>
          </ac:spMkLst>
        </pc:spChg>
        <pc:spChg chg="mod">
          <ac:chgData name="Nikolaos Voulgaris" userId="552682f2348a3cfc" providerId="LiveId" clId="{8FD801B0-39FF-B74A-89B4-C69E16875A1E}" dt="2025-07-10T04:46:14.781" v="1539" actId="2711"/>
          <ac:spMkLst>
            <pc:docMk/>
            <pc:sldMk cId="4099155786" sldId="283"/>
            <ac:spMk id="11" creationId="{1021BEC1-3BF3-74EF-8E91-99A5804BB129}"/>
          </ac:spMkLst>
        </pc:spChg>
        <pc:picChg chg="mod">
          <ac:chgData name="Nikolaos Voulgaris" userId="552682f2348a3cfc" providerId="LiveId" clId="{8FD801B0-39FF-B74A-89B4-C69E16875A1E}" dt="2025-07-10T04:42:35.081" v="1440" actId="1076"/>
          <ac:picMkLst>
            <pc:docMk/>
            <pc:sldMk cId="4099155786" sldId="283"/>
            <ac:picMk id="9" creationId="{511D4475-60CA-2372-8064-5EEFFD48A82E}"/>
          </ac:picMkLst>
        </pc:picChg>
        <pc:cxnChg chg="mod">
          <ac:chgData name="Nikolaos Voulgaris" userId="552682f2348a3cfc" providerId="LiveId" clId="{8FD801B0-39FF-B74A-89B4-C69E16875A1E}" dt="2025-07-10T04:46:14.781" v="1539" actId="2711"/>
          <ac:cxnSpMkLst>
            <pc:docMk/>
            <pc:sldMk cId="4099155786" sldId="283"/>
            <ac:cxnSpMk id="12" creationId="{8990E2A0-AC6A-FB4B-231E-CCC66FBB78B0}"/>
          </ac:cxnSpMkLst>
        </pc:cxnChg>
      </pc:sldChg>
      <pc:sldChg chg="addSp modSp mod modNotesTx">
        <pc:chgData name="Nikolaos Voulgaris" userId="552682f2348a3cfc" providerId="LiveId" clId="{8FD801B0-39FF-B74A-89B4-C69E16875A1E}" dt="2025-07-23T09:33:40.095" v="4057" actId="20577"/>
        <pc:sldMkLst>
          <pc:docMk/>
          <pc:sldMk cId="1381702981" sldId="284"/>
        </pc:sldMkLst>
        <pc:spChg chg="mod">
          <ac:chgData name="Nikolaos Voulgaris" userId="552682f2348a3cfc" providerId="LiveId" clId="{8FD801B0-39FF-B74A-89B4-C69E16875A1E}" dt="2025-07-10T06:56:12.857" v="2314" actId="313"/>
          <ac:spMkLst>
            <pc:docMk/>
            <pc:sldMk cId="1381702981" sldId="284"/>
            <ac:spMk id="2" creationId="{90EA3EFF-3518-3FD2-A77E-F5CE6505A018}"/>
          </ac:spMkLst>
        </pc:spChg>
        <pc:spChg chg="mod">
          <ac:chgData name="Nikolaos Voulgaris" userId="552682f2348a3cfc" providerId="LiveId" clId="{8FD801B0-39FF-B74A-89B4-C69E16875A1E}" dt="2025-07-10T05:01:52.653" v="1839" actId="2711"/>
          <ac:spMkLst>
            <pc:docMk/>
            <pc:sldMk cId="1381702981" sldId="284"/>
            <ac:spMk id="14" creationId="{3EEA0EAE-9A91-AA97-4559-DCCDD653A7A4}"/>
          </ac:spMkLst>
        </pc:spChg>
        <pc:spChg chg="mod">
          <ac:chgData name="Nikolaos Voulgaris" userId="552682f2348a3cfc" providerId="LiveId" clId="{8FD801B0-39FF-B74A-89B4-C69E16875A1E}" dt="2025-07-10T05:01:52.653" v="1839" actId="2711"/>
          <ac:spMkLst>
            <pc:docMk/>
            <pc:sldMk cId="1381702981" sldId="284"/>
            <ac:spMk id="17" creationId="{2E293A1A-CC28-3BFA-8DC6-F56283C06DEC}"/>
          </ac:spMkLst>
        </pc:spChg>
        <pc:spChg chg="mod">
          <ac:chgData name="Nikolaos Voulgaris" userId="552682f2348a3cfc" providerId="LiveId" clId="{8FD801B0-39FF-B74A-89B4-C69E16875A1E}" dt="2025-07-10T05:01:52.653" v="1839" actId="2711"/>
          <ac:spMkLst>
            <pc:docMk/>
            <pc:sldMk cId="1381702981" sldId="284"/>
            <ac:spMk id="19" creationId="{528CCB7C-6A00-A899-B8D6-3029251E8D7A}"/>
          </ac:spMkLst>
        </pc:spChg>
        <pc:spChg chg="mod">
          <ac:chgData name="Nikolaos Voulgaris" userId="552682f2348a3cfc" providerId="LiveId" clId="{8FD801B0-39FF-B74A-89B4-C69E16875A1E}" dt="2025-07-10T05:01:52.653" v="1839" actId="2711"/>
          <ac:spMkLst>
            <pc:docMk/>
            <pc:sldMk cId="1381702981" sldId="284"/>
            <ac:spMk id="22" creationId="{7AB299EA-D3FE-6692-7198-8A47A202DFB2}"/>
          </ac:spMkLst>
        </pc:spChg>
        <pc:spChg chg="mod">
          <ac:chgData name="Nikolaos Voulgaris" userId="552682f2348a3cfc" providerId="LiveId" clId="{8FD801B0-39FF-B74A-89B4-C69E16875A1E}" dt="2025-07-10T05:02:30.117" v="1843" actId="207"/>
          <ac:spMkLst>
            <pc:docMk/>
            <pc:sldMk cId="1381702981" sldId="284"/>
            <ac:spMk id="26" creationId="{A391E6A7-83CC-A259-21B5-0394E291AD58}"/>
          </ac:spMkLst>
        </pc:spChg>
        <pc:spChg chg="mod">
          <ac:chgData name="Nikolaos Voulgaris" userId="552682f2348a3cfc" providerId="LiveId" clId="{8FD801B0-39FF-B74A-89B4-C69E16875A1E}" dt="2025-07-10T05:01:52.653" v="1839" actId="2711"/>
          <ac:spMkLst>
            <pc:docMk/>
            <pc:sldMk cId="1381702981" sldId="284"/>
            <ac:spMk id="27" creationId="{A0D6541D-FAB7-A77B-4D73-1CD962FF0594}"/>
          </ac:spMkLst>
        </pc:spChg>
        <pc:spChg chg="mod">
          <ac:chgData name="Nikolaos Voulgaris" userId="552682f2348a3cfc" providerId="LiveId" clId="{8FD801B0-39FF-B74A-89B4-C69E16875A1E}" dt="2025-07-10T05:01:52.653" v="1839" actId="2711"/>
          <ac:spMkLst>
            <pc:docMk/>
            <pc:sldMk cId="1381702981" sldId="284"/>
            <ac:spMk id="28" creationId="{D91FC403-32E4-71CB-12F1-A9C34C14A791}"/>
          </ac:spMkLst>
        </pc:spChg>
        <pc:spChg chg="mod">
          <ac:chgData name="Nikolaos Voulgaris" userId="552682f2348a3cfc" providerId="LiveId" clId="{8FD801B0-39FF-B74A-89B4-C69E16875A1E}" dt="2025-07-10T05:02:11.668" v="1842" actId="1076"/>
          <ac:spMkLst>
            <pc:docMk/>
            <pc:sldMk cId="1381702981" sldId="284"/>
            <ac:spMk id="31" creationId="{C9026999-202E-70C2-8AEA-B8C96DEC285C}"/>
          </ac:spMkLst>
        </pc:spChg>
        <pc:picChg chg="add mod">
          <ac:chgData name="Nikolaos Voulgaris" userId="552682f2348a3cfc" providerId="LiveId" clId="{8FD801B0-39FF-B74A-89B4-C69E16875A1E}" dt="2025-07-10T05:01:52.653" v="1839" actId="2711"/>
          <ac:picMkLst>
            <pc:docMk/>
            <pc:sldMk cId="1381702981" sldId="284"/>
            <ac:picMk id="3" creationId="{CCDD7694-7F32-2C9C-5B86-D859CD521489}"/>
          </ac:picMkLst>
        </pc:picChg>
        <pc:cxnChg chg="mod">
          <ac:chgData name="Nikolaos Voulgaris" userId="552682f2348a3cfc" providerId="LiveId" clId="{8FD801B0-39FF-B74A-89B4-C69E16875A1E}" dt="2025-07-10T04:59:42.461" v="1654"/>
          <ac:cxnSpMkLst>
            <pc:docMk/>
            <pc:sldMk cId="1381702981" sldId="284"/>
            <ac:cxnSpMk id="15" creationId="{879A8DA4-5DC6-CCCF-5990-18B0FA1D8062}"/>
          </ac:cxnSpMkLst>
        </pc:cxnChg>
        <pc:cxnChg chg="mod">
          <ac:chgData name="Nikolaos Voulgaris" userId="552682f2348a3cfc" providerId="LiveId" clId="{8FD801B0-39FF-B74A-89B4-C69E16875A1E}" dt="2025-07-10T05:02:06.950" v="1841" actId="14100"/>
          <ac:cxnSpMkLst>
            <pc:docMk/>
            <pc:sldMk cId="1381702981" sldId="284"/>
            <ac:cxnSpMk id="30" creationId="{0DC7CFD3-9B94-F486-A6E2-6F6612041E0C}"/>
          </ac:cxnSpMkLst>
        </pc:cxnChg>
      </pc:sldChg>
      <pc:sldChg chg="addSp modSp mod modNotesTx">
        <pc:chgData name="Nikolaos Voulgaris" userId="552682f2348a3cfc" providerId="LiveId" clId="{8FD801B0-39FF-B74A-89B4-C69E16875A1E}" dt="2025-07-23T09:34:19.161" v="4058" actId="20577"/>
        <pc:sldMkLst>
          <pc:docMk/>
          <pc:sldMk cId="283570753" sldId="285"/>
        </pc:sldMkLst>
        <pc:spChg chg="mod">
          <ac:chgData name="Nikolaos Voulgaris" userId="552682f2348a3cfc" providerId="LiveId" clId="{8FD801B0-39FF-B74A-89B4-C69E16875A1E}" dt="2025-07-10T06:56:14.313" v="2316" actId="313"/>
          <ac:spMkLst>
            <pc:docMk/>
            <pc:sldMk cId="283570753" sldId="285"/>
            <ac:spMk id="2" creationId="{90EA3EFF-3518-3FD2-A77E-F5CE6505A018}"/>
          </ac:spMkLst>
        </pc:spChg>
        <pc:spChg chg="mod">
          <ac:chgData name="Nikolaos Voulgaris" userId="552682f2348a3cfc" providerId="LiveId" clId="{8FD801B0-39FF-B74A-89B4-C69E16875A1E}" dt="2025-07-10T05:09:39.239" v="2060" actId="2711"/>
          <ac:spMkLst>
            <pc:docMk/>
            <pc:sldMk cId="283570753" sldId="285"/>
            <ac:spMk id="11" creationId="{C92F4748-9B51-4C63-3665-45950FFF896A}"/>
          </ac:spMkLst>
        </pc:spChg>
        <pc:spChg chg="mod">
          <ac:chgData name="Nikolaos Voulgaris" userId="552682f2348a3cfc" providerId="LiveId" clId="{8FD801B0-39FF-B74A-89B4-C69E16875A1E}" dt="2025-07-10T05:09:39.239" v="2060" actId="2711"/>
          <ac:spMkLst>
            <pc:docMk/>
            <pc:sldMk cId="283570753" sldId="285"/>
            <ac:spMk id="16" creationId="{AA55883A-3B88-8963-BE17-F182D9E0EEEC}"/>
          </ac:spMkLst>
        </pc:spChg>
        <pc:spChg chg="mod">
          <ac:chgData name="Nikolaos Voulgaris" userId="552682f2348a3cfc" providerId="LiveId" clId="{8FD801B0-39FF-B74A-89B4-C69E16875A1E}" dt="2025-07-10T05:09:39.239" v="2060" actId="2711"/>
          <ac:spMkLst>
            <pc:docMk/>
            <pc:sldMk cId="283570753" sldId="285"/>
            <ac:spMk id="18" creationId="{FF139420-C885-74FF-D7AF-76420087AA44}"/>
          </ac:spMkLst>
        </pc:spChg>
        <pc:spChg chg="mod">
          <ac:chgData name="Nikolaos Voulgaris" userId="552682f2348a3cfc" providerId="LiveId" clId="{8FD801B0-39FF-B74A-89B4-C69E16875A1E}" dt="2025-07-10T05:09:39.239" v="2060" actId="2711"/>
          <ac:spMkLst>
            <pc:docMk/>
            <pc:sldMk cId="283570753" sldId="285"/>
            <ac:spMk id="19" creationId="{9DC6436D-E8B3-306B-1FA5-003192C6D58F}"/>
          </ac:spMkLst>
        </pc:spChg>
        <pc:picChg chg="add mod">
          <ac:chgData name="Nikolaos Voulgaris" userId="552682f2348a3cfc" providerId="LiveId" clId="{8FD801B0-39FF-B74A-89B4-C69E16875A1E}" dt="2025-07-10T05:09:39.239" v="2060" actId="2711"/>
          <ac:picMkLst>
            <pc:docMk/>
            <pc:sldMk cId="283570753" sldId="285"/>
            <ac:picMk id="3" creationId="{19EF4037-52B1-CDDE-95F8-CF3CCCBB1758}"/>
          </ac:picMkLst>
        </pc:picChg>
        <pc:picChg chg="mod">
          <ac:chgData name="Nikolaos Voulgaris" userId="552682f2348a3cfc" providerId="LiveId" clId="{8FD801B0-39FF-B74A-89B4-C69E16875A1E}" dt="2025-07-10T05:09:39.239" v="2060" actId="2711"/>
          <ac:picMkLst>
            <pc:docMk/>
            <pc:sldMk cId="283570753" sldId="285"/>
            <ac:picMk id="9" creationId="{E17FB6FB-4580-1AB2-03A3-19B2651AF2A9}"/>
          </ac:picMkLst>
        </pc:picChg>
        <pc:picChg chg="mod">
          <ac:chgData name="Nikolaos Voulgaris" userId="552682f2348a3cfc" providerId="LiveId" clId="{8FD801B0-39FF-B74A-89B4-C69E16875A1E}" dt="2025-07-10T05:09:39.239" v="2060" actId="2711"/>
          <ac:picMkLst>
            <pc:docMk/>
            <pc:sldMk cId="283570753" sldId="285"/>
            <ac:picMk id="10" creationId="{816B3025-DC20-2FEE-1B57-9A3A57DC325F}"/>
          </ac:picMkLst>
        </pc:picChg>
        <pc:cxnChg chg="mod">
          <ac:chgData name="Nikolaos Voulgaris" userId="552682f2348a3cfc" providerId="LiveId" clId="{8FD801B0-39FF-B74A-89B4-C69E16875A1E}" dt="2025-07-10T05:09:39.239" v="2060" actId="2711"/>
          <ac:cxnSpMkLst>
            <pc:docMk/>
            <pc:sldMk cId="283570753" sldId="285"/>
            <ac:cxnSpMk id="15" creationId="{025C62B3-8D31-606F-0F60-13078924D89E}"/>
          </ac:cxnSpMkLst>
        </pc:cxnChg>
        <pc:cxnChg chg="mod">
          <ac:chgData name="Nikolaos Voulgaris" userId="552682f2348a3cfc" providerId="LiveId" clId="{8FD801B0-39FF-B74A-89B4-C69E16875A1E}" dt="2025-07-10T05:09:39.239" v="2060" actId="2711"/>
          <ac:cxnSpMkLst>
            <pc:docMk/>
            <pc:sldMk cId="283570753" sldId="285"/>
            <ac:cxnSpMk id="20" creationId="{2959D150-E894-BA9B-5EBC-2B66B187BDC1}"/>
          </ac:cxnSpMkLst>
        </pc:cxnChg>
      </pc:sldChg>
      <pc:sldChg chg="addSp modSp mod modNotesTx">
        <pc:chgData name="Nikolaos Voulgaris" userId="552682f2348a3cfc" providerId="LiveId" clId="{8FD801B0-39FF-B74A-89B4-C69E16875A1E}" dt="2025-07-10T06:59:53.972" v="2388" actId="20577"/>
        <pc:sldMkLst>
          <pc:docMk/>
          <pc:sldMk cId="4136424557" sldId="286"/>
        </pc:sldMkLst>
        <pc:spChg chg="mod">
          <ac:chgData name="Nikolaos Voulgaris" userId="552682f2348a3cfc" providerId="LiveId" clId="{8FD801B0-39FF-B74A-89B4-C69E16875A1E}" dt="2025-07-10T06:57:31.077" v="2375" actId="2711"/>
          <ac:spMkLst>
            <pc:docMk/>
            <pc:sldMk cId="4136424557" sldId="286"/>
            <ac:spMk id="2" creationId="{90EA3EFF-3518-3FD2-A77E-F5CE6505A018}"/>
          </ac:spMkLst>
        </pc:spChg>
        <pc:spChg chg="mod">
          <ac:chgData name="Nikolaos Voulgaris" userId="552682f2348a3cfc" providerId="LiveId" clId="{8FD801B0-39FF-B74A-89B4-C69E16875A1E}" dt="2025-07-10T06:57:31.077" v="2375" actId="2711"/>
          <ac:spMkLst>
            <pc:docMk/>
            <pc:sldMk cId="4136424557" sldId="286"/>
            <ac:spMk id="20" creationId="{1BF27737-1199-78F0-2919-F0F1A071DEE3}"/>
          </ac:spMkLst>
        </pc:spChg>
        <pc:spChg chg="mod">
          <ac:chgData name="Nikolaos Voulgaris" userId="552682f2348a3cfc" providerId="LiveId" clId="{8FD801B0-39FF-B74A-89B4-C69E16875A1E}" dt="2025-07-10T06:57:31.077" v="2375" actId="2711"/>
          <ac:spMkLst>
            <pc:docMk/>
            <pc:sldMk cId="4136424557" sldId="286"/>
            <ac:spMk id="23" creationId="{967B27BC-389A-AC2A-971C-2390FC0104F7}"/>
          </ac:spMkLst>
        </pc:spChg>
        <pc:spChg chg="mod">
          <ac:chgData name="Nikolaos Voulgaris" userId="552682f2348a3cfc" providerId="LiveId" clId="{8FD801B0-39FF-B74A-89B4-C69E16875A1E}" dt="2025-07-10T06:57:31.077" v="2375" actId="2711"/>
          <ac:spMkLst>
            <pc:docMk/>
            <pc:sldMk cId="4136424557" sldId="286"/>
            <ac:spMk id="32" creationId="{2557EA2D-8959-3B5A-8FD4-F8A91B634F89}"/>
          </ac:spMkLst>
        </pc:spChg>
        <pc:spChg chg="mod">
          <ac:chgData name="Nikolaos Voulgaris" userId="552682f2348a3cfc" providerId="LiveId" clId="{8FD801B0-39FF-B74A-89B4-C69E16875A1E}" dt="2025-07-10T06:57:31.077" v="2375" actId="2711"/>
          <ac:spMkLst>
            <pc:docMk/>
            <pc:sldMk cId="4136424557" sldId="286"/>
            <ac:spMk id="35" creationId="{0F192409-2F4A-8E47-CD39-182B29BD73B3}"/>
          </ac:spMkLst>
        </pc:spChg>
        <pc:spChg chg="mod">
          <ac:chgData name="Nikolaos Voulgaris" userId="552682f2348a3cfc" providerId="LiveId" clId="{8FD801B0-39FF-B74A-89B4-C69E16875A1E}" dt="2025-07-10T06:57:31.077" v="2375" actId="2711"/>
          <ac:spMkLst>
            <pc:docMk/>
            <pc:sldMk cId="4136424557" sldId="286"/>
            <ac:spMk id="36" creationId="{30388C98-D387-0F72-5474-7996A82C7801}"/>
          </ac:spMkLst>
        </pc:spChg>
        <pc:spChg chg="mod">
          <ac:chgData name="Nikolaos Voulgaris" userId="552682f2348a3cfc" providerId="LiveId" clId="{8FD801B0-39FF-B74A-89B4-C69E16875A1E}" dt="2025-07-10T06:57:31.077" v="2375" actId="2711"/>
          <ac:spMkLst>
            <pc:docMk/>
            <pc:sldMk cId="4136424557" sldId="286"/>
            <ac:spMk id="37" creationId="{DFF16089-60BD-7887-72DB-2575846EA96D}"/>
          </ac:spMkLst>
        </pc:spChg>
        <pc:spChg chg="mod">
          <ac:chgData name="Nikolaos Voulgaris" userId="552682f2348a3cfc" providerId="LiveId" clId="{8FD801B0-39FF-B74A-89B4-C69E16875A1E}" dt="2025-07-10T06:57:31.077" v="2375" actId="2711"/>
          <ac:spMkLst>
            <pc:docMk/>
            <pc:sldMk cId="4136424557" sldId="286"/>
            <ac:spMk id="39" creationId="{D5A227AB-BECD-CF86-0E64-D9A4E042AE98}"/>
          </ac:spMkLst>
        </pc:spChg>
        <pc:spChg chg="mod">
          <ac:chgData name="Nikolaos Voulgaris" userId="552682f2348a3cfc" providerId="LiveId" clId="{8FD801B0-39FF-B74A-89B4-C69E16875A1E}" dt="2025-07-10T06:57:31.077" v="2375" actId="2711"/>
          <ac:spMkLst>
            <pc:docMk/>
            <pc:sldMk cId="4136424557" sldId="286"/>
            <ac:spMk id="46" creationId="{C40D8B2D-246B-814F-981C-0AE6424A943E}"/>
          </ac:spMkLst>
        </pc:spChg>
        <pc:picChg chg="add mod">
          <ac:chgData name="Nikolaos Voulgaris" userId="552682f2348a3cfc" providerId="LiveId" clId="{8FD801B0-39FF-B74A-89B4-C69E16875A1E}" dt="2025-07-10T03:44:37.194" v="630"/>
          <ac:picMkLst>
            <pc:docMk/>
            <pc:sldMk cId="4136424557" sldId="286"/>
            <ac:picMk id="3" creationId="{38E45B71-F646-00C9-213B-88718E90AD9F}"/>
          </ac:picMkLst>
        </pc:picChg>
        <pc:picChg chg="mod">
          <ac:chgData name="Nikolaos Voulgaris" userId="552682f2348a3cfc" providerId="LiveId" clId="{8FD801B0-39FF-B74A-89B4-C69E16875A1E}" dt="2025-07-10T06:57:31.077" v="2375" actId="2711"/>
          <ac:picMkLst>
            <pc:docMk/>
            <pc:sldMk cId="4136424557" sldId="286"/>
            <ac:picMk id="10" creationId="{89ADAE75-E235-E026-318E-249E1EC60A3F}"/>
          </ac:picMkLst>
        </pc:picChg>
        <pc:cxnChg chg="mod">
          <ac:chgData name="Nikolaos Voulgaris" userId="552682f2348a3cfc" providerId="LiveId" clId="{8FD801B0-39FF-B74A-89B4-C69E16875A1E}" dt="2025-07-10T06:57:23.093" v="2365" actId="20577"/>
          <ac:cxnSpMkLst>
            <pc:docMk/>
            <pc:sldMk cId="4136424557" sldId="286"/>
            <ac:cxnSpMk id="30" creationId="{9EBB9F7C-2FDC-8D3C-A59A-09A0AD202A1B}"/>
          </ac:cxnSpMkLst>
        </pc:cxnChg>
        <pc:cxnChg chg="mod">
          <ac:chgData name="Nikolaos Voulgaris" userId="552682f2348a3cfc" providerId="LiveId" clId="{8FD801B0-39FF-B74A-89B4-C69E16875A1E}" dt="2025-07-10T05:21:23.278" v="2134" actId="20577"/>
          <ac:cxnSpMkLst>
            <pc:docMk/>
            <pc:sldMk cId="4136424557" sldId="286"/>
            <ac:cxnSpMk id="38" creationId="{25BA69F2-3002-5FFD-E2A1-9C2304EF898B}"/>
          </ac:cxnSpMkLst>
        </pc:cxnChg>
      </pc:sldChg>
      <pc:sldChg chg="addSp modSp mod modNotesTx">
        <pc:chgData name="Nikolaos Voulgaris" userId="552682f2348a3cfc" providerId="LiveId" clId="{8FD801B0-39FF-B74A-89B4-C69E16875A1E}" dt="2025-07-10T07:32:55.894" v="2764" actId="20577"/>
        <pc:sldMkLst>
          <pc:docMk/>
          <pc:sldMk cId="1353420099" sldId="287"/>
        </pc:sldMkLst>
        <pc:spChg chg="mod">
          <ac:chgData name="Nikolaos Voulgaris" userId="552682f2348a3cfc" providerId="LiveId" clId="{8FD801B0-39FF-B74A-89B4-C69E16875A1E}" dt="2025-07-10T07:32:40.161" v="2740" actId="20577"/>
          <ac:spMkLst>
            <pc:docMk/>
            <pc:sldMk cId="1353420099" sldId="287"/>
            <ac:spMk id="2" creationId="{90EA3EFF-3518-3FD2-A77E-F5CE6505A018}"/>
          </ac:spMkLst>
        </pc:spChg>
        <pc:picChg chg="add mod">
          <ac:chgData name="Nikolaos Voulgaris" userId="552682f2348a3cfc" providerId="LiveId" clId="{8FD801B0-39FF-B74A-89B4-C69E16875A1E}" dt="2025-07-10T03:44:43.535" v="635"/>
          <ac:picMkLst>
            <pc:docMk/>
            <pc:sldMk cId="1353420099" sldId="287"/>
            <ac:picMk id="3" creationId="{579A8F68-AB33-9970-7311-49458209BEA7}"/>
          </ac:picMkLst>
        </pc:picChg>
      </pc:sldChg>
      <pc:sldChg chg="addSp modSp mod modNotesTx">
        <pc:chgData name="Nikolaos Voulgaris" userId="552682f2348a3cfc" providerId="LiveId" clId="{8FD801B0-39FF-B74A-89B4-C69E16875A1E}" dt="2025-07-23T09:36:13.958" v="4074" actId="20577"/>
        <pc:sldMkLst>
          <pc:docMk/>
          <pc:sldMk cId="1546417814" sldId="288"/>
        </pc:sldMkLst>
        <pc:spChg chg="mod">
          <ac:chgData name="Nikolaos Voulgaris" userId="552682f2348a3cfc" providerId="LiveId" clId="{8FD801B0-39FF-B74A-89B4-C69E16875A1E}" dt="2025-07-10T07:13:50.074" v="2495" actId="2711"/>
          <ac:spMkLst>
            <pc:docMk/>
            <pc:sldMk cId="1546417814" sldId="288"/>
            <ac:spMk id="2" creationId="{90EA3EFF-3518-3FD2-A77E-F5CE6505A018}"/>
          </ac:spMkLst>
        </pc:spChg>
        <pc:spChg chg="mod">
          <ac:chgData name="Nikolaos Voulgaris" userId="552682f2348a3cfc" providerId="LiveId" clId="{8FD801B0-39FF-B74A-89B4-C69E16875A1E}" dt="2025-07-10T07:16:07.796" v="2543" actId="2711"/>
          <ac:spMkLst>
            <pc:docMk/>
            <pc:sldMk cId="1546417814" sldId="288"/>
            <ac:spMk id="12" creationId="{E15FAA00-B91E-7D10-2217-000A409E58AB}"/>
          </ac:spMkLst>
        </pc:spChg>
        <pc:picChg chg="add mod">
          <ac:chgData name="Nikolaos Voulgaris" userId="552682f2348a3cfc" providerId="LiveId" clId="{8FD801B0-39FF-B74A-89B4-C69E16875A1E}" dt="2025-07-10T03:44:39.737" v="632"/>
          <ac:picMkLst>
            <pc:docMk/>
            <pc:sldMk cId="1546417814" sldId="288"/>
            <ac:picMk id="3" creationId="{1220196D-3454-1625-0E69-489947AD1A23}"/>
          </ac:picMkLst>
        </pc:picChg>
        <pc:cxnChg chg="mod">
          <ac:chgData name="Nikolaos Voulgaris" userId="552682f2348a3cfc" providerId="LiveId" clId="{8FD801B0-39FF-B74A-89B4-C69E16875A1E}" dt="2025-07-10T07:16:07.796" v="2543" actId="2711"/>
          <ac:cxnSpMkLst>
            <pc:docMk/>
            <pc:sldMk cId="1546417814" sldId="288"/>
            <ac:cxnSpMk id="13" creationId="{D7C8FD82-0D50-2F55-A0BD-97984779BA91}"/>
          </ac:cxnSpMkLst>
        </pc:cxnChg>
      </pc:sldChg>
      <pc:sldChg chg="addSp modSp mod modNotesTx">
        <pc:chgData name="Nikolaos Voulgaris" userId="552682f2348a3cfc" providerId="LiveId" clId="{8FD801B0-39FF-B74A-89B4-C69E16875A1E}" dt="2025-07-10T07:16:58.031" v="2572" actId="20577"/>
        <pc:sldMkLst>
          <pc:docMk/>
          <pc:sldMk cId="4138467741" sldId="289"/>
        </pc:sldMkLst>
        <pc:spChg chg="mod">
          <ac:chgData name="Nikolaos Voulgaris" userId="552682f2348a3cfc" providerId="LiveId" clId="{8FD801B0-39FF-B74A-89B4-C69E16875A1E}" dt="2025-07-10T07:14:02.337" v="2516" actId="2711"/>
          <ac:spMkLst>
            <pc:docMk/>
            <pc:sldMk cId="4138467741" sldId="289"/>
            <ac:spMk id="2" creationId="{90EA3EFF-3518-3FD2-A77E-F5CE6505A018}"/>
          </ac:spMkLst>
        </pc:spChg>
        <pc:picChg chg="add mod">
          <ac:chgData name="Nikolaos Voulgaris" userId="552682f2348a3cfc" providerId="LiveId" clId="{8FD801B0-39FF-B74A-89B4-C69E16875A1E}" dt="2025-07-10T03:44:40.790" v="633"/>
          <ac:picMkLst>
            <pc:docMk/>
            <pc:sldMk cId="4138467741" sldId="289"/>
            <ac:picMk id="3" creationId="{D2A260E5-96E1-1034-A7CA-7DDEE15F03C5}"/>
          </ac:picMkLst>
        </pc:picChg>
      </pc:sldChg>
      <pc:sldChg chg="addSp modSp mod modNotesTx">
        <pc:chgData name="Nikolaos Voulgaris" userId="552682f2348a3cfc" providerId="LiveId" clId="{8FD801B0-39FF-B74A-89B4-C69E16875A1E}" dt="2025-07-10T07:18:03.687" v="2657" actId="20577"/>
        <pc:sldMkLst>
          <pc:docMk/>
          <pc:sldMk cId="130713321" sldId="290"/>
        </pc:sldMkLst>
        <pc:spChg chg="mod">
          <ac:chgData name="Nikolaos Voulgaris" userId="552682f2348a3cfc" providerId="LiveId" clId="{8FD801B0-39FF-B74A-89B4-C69E16875A1E}" dt="2025-07-10T07:17:19.017" v="2592" actId="2711"/>
          <ac:spMkLst>
            <pc:docMk/>
            <pc:sldMk cId="130713321" sldId="290"/>
            <ac:spMk id="2" creationId="{90EA3EFF-3518-3FD2-A77E-F5CE6505A018}"/>
          </ac:spMkLst>
        </pc:spChg>
        <pc:picChg chg="add mod">
          <ac:chgData name="Nikolaos Voulgaris" userId="552682f2348a3cfc" providerId="LiveId" clId="{8FD801B0-39FF-B74A-89B4-C69E16875A1E}" dt="2025-07-10T03:44:41.844" v="634"/>
          <ac:picMkLst>
            <pc:docMk/>
            <pc:sldMk cId="130713321" sldId="290"/>
            <ac:picMk id="3" creationId="{DCE25CC7-C52C-988F-11F3-EDA94BF73141}"/>
          </ac:picMkLst>
        </pc:picChg>
      </pc:sldChg>
      <pc:sldChg chg="addSp delSp modSp mod modNotesTx">
        <pc:chgData name="Nikolaos Voulgaris" userId="552682f2348a3cfc" providerId="LiveId" clId="{8FD801B0-39FF-B74A-89B4-C69E16875A1E}" dt="2025-07-23T09:31:03.509" v="4021" actId="20577"/>
        <pc:sldMkLst>
          <pc:docMk/>
          <pc:sldMk cId="4098071223" sldId="291"/>
        </pc:sldMkLst>
        <pc:spChg chg="mod">
          <ac:chgData name="Nikolaos Voulgaris" userId="552682f2348a3cfc" providerId="LiveId" clId="{8FD801B0-39FF-B74A-89B4-C69E16875A1E}" dt="2025-07-10T04:11:28.376" v="1166" actId="2711"/>
          <ac:spMkLst>
            <pc:docMk/>
            <pc:sldMk cId="4098071223" sldId="291"/>
            <ac:spMk id="2" creationId="{0DCC775F-F1D9-08F5-A263-F7F36D122CD8}"/>
          </ac:spMkLst>
        </pc:spChg>
        <pc:graphicFrameChg chg="add mod">
          <ac:chgData name="Nikolaos Voulgaris" userId="552682f2348a3cfc" providerId="LiveId" clId="{8FD801B0-39FF-B74A-89B4-C69E16875A1E}" dt="2025-07-10T04:22:30.317" v="1182" actId="20577"/>
          <ac:graphicFrameMkLst>
            <pc:docMk/>
            <pc:sldMk cId="4098071223" sldId="291"/>
            <ac:graphicFrameMk id="13" creationId="{9F970D83-C370-EE18-867E-D4D5E0D77D34}"/>
          </ac:graphicFrameMkLst>
        </pc:graphicFrameChg>
        <pc:picChg chg="add mod">
          <ac:chgData name="Nikolaos Voulgaris" userId="552682f2348a3cfc" providerId="LiveId" clId="{8FD801B0-39FF-B74A-89B4-C69E16875A1E}" dt="2025-07-10T04:12:01.749" v="1178"/>
          <ac:picMkLst>
            <pc:docMk/>
            <pc:sldMk cId="4098071223" sldId="291"/>
            <ac:picMk id="14" creationId="{DA3CBA79-E879-45C1-F6CC-03A68A90D5A4}"/>
          </ac:picMkLst>
        </pc:picChg>
        <pc:picChg chg="add mod">
          <ac:chgData name="Nikolaos Voulgaris" userId="552682f2348a3cfc" providerId="LiveId" clId="{8FD801B0-39FF-B74A-89B4-C69E16875A1E}" dt="2025-07-10T04:12:01.749" v="1178"/>
          <ac:picMkLst>
            <pc:docMk/>
            <pc:sldMk cId="4098071223" sldId="291"/>
            <ac:picMk id="15" creationId="{FEF9037C-AA2C-0EFC-3259-9B83E2AE0D77}"/>
          </ac:picMkLst>
        </pc:picChg>
        <pc:picChg chg="add mod">
          <ac:chgData name="Nikolaos Voulgaris" userId="552682f2348a3cfc" providerId="LiveId" clId="{8FD801B0-39FF-B74A-89B4-C69E16875A1E}" dt="2025-07-10T04:12:01.749" v="1178"/>
          <ac:picMkLst>
            <pc:docMk/>
            <pc:sldMk cId="4098071223" sldId="291"/>
            <ac:picMk id="16" creationId="{C43813D8-2CC7-D7DC-0E9A-9967F1D7CDD6}"/>
          </ac:picMkLst>
        </pc:picChg>
      </pc:sldChg>
      <pc:sldChg chg="addSp delSp modSp mod modNotesTx">
        <pc:chgData name="Nikolaos Voulgaris" userId="552682f2348a3cfc" providerId="LiveId" clId="{8FD801B0-39FF-B74A-89B4-C69E16875A1E}" dt="2025-07-23T09:36:01.369" v="4059" actId="20577"/>
        <pc:sldMkLst>
          <pc:docMk/>
          <pc:sldMk cId="658896474" sldId="292"/>
        </pc:sldMkLst>
        <pc:spChg chg="add mod">
          <ac:chgData name="Nikolaos Voulgaris" userId="552682f2348a3cfc" providerId="LiveId" clId="{8FD801B0-39FF-B74A-89B4-C69E16875A1E}" dt="2025-07-10T07:00:23.885" v="2391"/>
          <ac:spMkLst>
            <pc:docMk/>
            <pc:sldMk cId="658896474" sldId="292"/>
            <ac:spMk id="5" creationId="{7DE8A072-9CC1-81F7-12B6-2CF184B33772}"/>
          </ac:spMkLst>
        </pc:spChg>
        <pc:spChg chg="add mod">
          <ac:chgData name="Nikolaos Voulgaris" userId="552682f2348a3cfc" providerId="LiveId" clId="{8FD801B0-39FF-B74A-89B4-C69E16875A1E}" dt="2025-07-10T07:00:23.885" v="2391"/>
          <ac:spMkLst>
            <pc:docMk/>
            <pc:sldMk cId="658896474" sldId="292"/>
            <ac:spMk id="9" creationId="{B36D59CB-EB6F-F506-E58A-414292DF3603}"/>
          </ac:spMkLst>
        </pc:spChg>
        <pc:spChg chg="add mod">
          <ac:chgData name="Nikolaos Voulgaris" userId="552682f2348a3cfc" providerId="LiveId" clId="{8FD801B0-39FF-B74A-89B4-C69E16875A1E}" dt="2025-07-10T07:00:23.885" v="2391"/>
          <ac:spMkLst>
            <pc:docMk/>
            <pc:sldMk cId="658896474" sldId="292"/>
            <ac:spMk id="11" creationId="{B6279F3B-B884-08B4-3EE6-7F8B7F8B1C74}"/>
          </ac:spMkLst>
        </pc:spChg>
        <pc:spChg chg="add mod">
          <ac:chgData name="Nikolaos Voulgaris" userId="552682f2348a3cfc" providerId="LiveId" clId="{8FD801B0-39FF-B74A-89B4-C69E16875A1E}" dt="2025-07-10T07:00:23.885" v="2391"/>
          <ac:spMkLst>
            <pc:docMk/>
            <pc:sldMk cId="658896474" sldId="292"/>
            <ac:spMk id="13" creationId="{57EE936A-C763-0033-814B-6764C3C111BA}"/>
          </ac:spMkLst>
        </pc:spChg>
        <pc:spChg chg="add mod">
          <ac:chgData name="Nikolaos Voulgaris" userId="552682f2348a3cfc" providerId="LiveId" clId="{8FD801B0-39FF-B74A-89B4-C69E16875A1E}" dt="2025-07-10T07:00:23.885" v="2391"/>
          <ac:spMkLst>
            <pc:docMk/>
            <pc:sldMk cId="658896474" sldId="292"/>
            <ac:spMk id="15" creationId="{EBE015F1-7D29-BB56-7DED-4D706C5608FF}"/>
          </ac:spMkLst>
        </pc:spChg>
        <pc:spChg chg="add mod">
          <ac:chgData name="Nikolaos Voulgaris" userId="552682f2348a3cfc" providerId="LiveId" clId="{8FD801B0-39FF-B74A-89B4-C69E16875A1E}" dt="2025-07-10T07:00:23.885" v="2391"/>
          <ac:spMkLst>
            <pc:docMk/>
            <pc:sldMk cId="658896474" sldId="292"/>
            <ac:spMk id="16" creationId="{E180E757-CA14-2B07-20B1-84597DF59883}"/>
          </ac:spMkLst>
        </pc:spChg>
        <pc:spChg chg="add mod">
          <ac:chgData name="Nikolaos Voulgaris" userId="552682f2348a3cfc" providerId="LiveId" clId="{8FD801B0-39FF-B74A-89B4-C69E16875A1E}" dt="2025-07-10T07:00:23.885" v="2391"/>
          <ac:spMkLst>
            <pc:docMk/>
            <pc:sldMk cId="658896474" sldId="292"/>
            <ac:spMk id="17" creationId="{990549CF-21DA-41A5-08B3-88CAF05E6F8B}"/>
          </ac:spMkLst>
        </pc:spChg>
        <pc:spChg chg="add mod">
          <ac:chgData name="Nikolaos Voulgaris" userId="552682f2348a3cfc" providerId="LiveId" clId="{8FD801B0-39FF-B74A-89B4-C69E16875A1E}" dt="2025-07-10T07:00:23.885" v="2391"/>
          <ac:spMkLst>
            <pc:docMk/>
            <pc:sldMk cId="658896474" sldId="292"/>
            <ac:spMk id="19" creationId="{AF9517C1-8269-F507-20C7-BF73FD8B9347}"/>
          </ac:spMkLst>
        </pc:spChg>
        <pc:spChg chg="add mod">
          <ac:chgData name="Nikolaos Voulgaris" userId="552682f2348a3cfc" providerId="LiveId" clId="{8FD801B0-39FF-B74A-89B4-C69E16875A1E}" dt="2025-07-10T07:00:23.885" v="2391"/>
          <ac:spMkLst>
            <pc:docMk/>
            <pc:sldMk cId="658896474" sldId="292"/>
            <ac:spMk id="21" creationId="{9A879CA9-9DE7-1594-E87B-B24908A5A9B4}"/>
          </ac:spMkLst>
        </pc:spChg>
        <pc:picChg chg="add mod">
          <ac:chgData name="Nikolaos Voulgaris" userId="552682f2348a3cfc" providerId="LiveId" clId="{8FD801B0-39FF-B74A-89B4-C69E16875A1E}" dt="2025-07-10T07:00:23.885" v="2391"/>
          <ac:picMkLst>
            <pc:docMk/>
            <pc:sldMk cId="658896474" sldId="292"/>
            <ac:picMk id="6" creationId="{11F3B3D0-2F12-D0CE-4446-8D569567F6F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3319BD-FA8B-DD43-B880-E7BD54F8520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0C53A4BA-7516-6C4A-82F2-2A27F1BD02F0}">
      <dgm:prSet custT="1"/>
      <dgm:spPr>
        <a:solidFill>
          <a:srgbClr val="0070C0"/>
        </a:solidFill>
      </dgm:spPr>
      <dgm:t>
        <a:bodyPr/>
        <a:lstStyle/>
        <a:p>
          <a:r>
            <a:rPr kumimoji="1" lang="en-GB" altLang="ja-JP" sz="2400" b="1" i="0" u="sng" dirty="0">
              <a:latin typeface="Helvetica" pitchFamily="2" charset="0"/>
              <a:ea typeface="BIZ UDPGothic" panose="020B0400000000000000" pitchFamily="34" charset="-128"/>
            </a:rPr>
            <a:t>Viewer Applications</a:t>
          </a:r>
        </a:p>
        <a:p>
          <a:r>
            <a:rPr kumimoji="1" lang="en-GB" altLang="ja-JP" sz="2400" b="0" i="0" u="none" dirty="0">
              <a:latin typeface="Helvetica" pitchFamily="2" charset="0"/>
              <a:ea typeface="BIZ UDPGothic" panose="020B0400000000000000" pitchFamily="34" charset="-128"/>
            </a:rPr>
            <a:t>That follow the published specifications</a:t>
          </a:r>
          <a:endParaRPr lang="ja-JP" altLang="en-US" sz="2400" b="0" u="none">
            <a:latin typeface="Helvetica" pitchFamily="2" charset="0"/>
            <a:ea typeface="BIZ UDPGothic" panose="020B0400000000000000" pitchFamily="34" charset="-128"/>
          </a:endParaRPr>
        </a:p>
      </dgm:t>
    </dgm:pt>
    <dgm:pt modelId="{0E4DE315-F7E1-3947-9396-A9108C78451D}" type="parTrans" cxnId="{511AB456-D385-6744-8EFB-1B03E7E16E79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7F0F8BCB-2C22-C94B-816E-1C0B242A4BF2}" type="sibTrans" cxnId="{511AB456-D385-6744-8EFB-1B03E7E16E79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B3652072-FC15-C240-93F2-389938DE48C4}">
      <dgm:prSet custT="1"/>
      <dgm:spPr/>
      <dgm:t>
        <a:bodyPr/>
        <a:lstStyle/>
        <a:p>
          <a:pPr>
            <a:lnSpc>
              <a:spcPct val="100000"/>
            </a:lnSpc>
          </a:pPr>
          <a:r>
            <a:rPr kumimoji="1" lang="en-GB" altLang="ja-JP" sz="2400" b="0" i="0" dirty="0">
              <a:solidFill>
                <a:schemeClr val="tx1">
                  <a:lumMod val="50000"/>
                </a:schemeClr>
              </a:solidFill>
              <a:latin typeface="+mn-lt"/>
              <a:ea typeface="BIZ UDPGothic" panose="020B0400000000000000" pitchFamily="34" charset="-128"/>
            </a:rPr>
            <a:t>Viewers: Universal Viewer, Mirador, etc.</a:t>
          </a:r>
          <a:endParaRPr lang="ja-JP" sz="2400">
            <a:solidFill>
              <a:schemeClr val="tx1">
                <a:lumMod val="50000"/>
              </a:schemeClr>
            </a:solidFill>
            <a:latin typeface="+mn-lt"/>
            <a:ea typeface="BIZ UDPGothic" panose="020B0400000000000000" pitchFamily="34" charset="-128"/>
          </a:endParaRPr>
        </a:p>
      </dgm:t>
    </dgm:pt>
    <dgm:pt modelId="{FC8333DF-8E92-774F-B2E1-0C9BDB919481}" type="parTrans" cxnId="{71BED9BE-5ECD-8A43-BFAF-D46BB7B49D93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7578B4C6-8DE6-0040-8978-57EE5F5376B5}" type="sibTrans" cxnId="{71BED9BE-5ECD-8A43-BFAF-D46BB7B49D93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6579B9D9-BB5F-EF40-AD5B-5AB0C975B33F}">
      <dgm:prSet custT="1"/>
      <dgm:spPr/>
      <dgm:t>
        <a:bodyPr/>
        <a:lstStyle/>
        <a:p>
          <a:pPr>
            <a:lnSpc>
              <a:spcPct val="100000"/>
            </a:lnSpc>
          </a:pPr>
          <a:r>
            <a:rPr kumimoji="1" lang="en-US" sz="2400" b="0" i="0" dirty="0">
              <a:solidFill>
                <a:schemeClr val="tx1">
                  <a:lumMod val="50000"/>
                </a:schemeClr>
              </a:solidFill>
              <a:latin typeface="+mn-lt"/>
              <a:ea typeface="BIZ UDPGothic" panose="020B0400000000000000" pitchFamily="34" charset="-128"/>
            </a:rPr>
            <a:t>Viewers are generally usable on sites that provide IIIF images.</a:t>
          </a:r>
          <a:endParaRPr lang="ja-JP" sz="2400">
            <a:solidFill>
              <a:schemeClr val="tx1">
                <a:lumMod val="50000"/>
              </a:schemeClr>
            </a:solidFill>
            <a:latin typeface="+mn-lt"/>
            <a:ea typeface="BIZ UDPGothic" panose="020B0400000000000000" pitchFamily="34" charset="-128"/>
          </a:endParaRPr>
        </a:p>
      </dgm:t>
    </dgm:pt>
    <dgm:pt modelId="{25A4F976-03C4-1E4A-B056-EE49A5A7C906}" type="parTrans" cxnId="{BD83522F-3E11-2640-87C9-0DECB6225B60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86A28827-E98C-DE4D-B577-008C024D32BD}" type="sibTrans" cxnId="{BD83522F-3E11-2640-87C9-0DECB6225B60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E291104A-B7E8-2A4C-B228-EBDABE958E2E}">
      <dgm:prSet custT="1"/>
      <dgm:spPr/>
      <dgm:t>
        <a:bodyPr/>
        <a:lstStyle/>
        <a:p>
          <a:pPr>
            <a:lnSpc>
              <a:spcPct val="100000"/>
            </a:lnSpc>
          </a:pPr>
          <a:r>
            <a:rPr kumimoji="1" lang="en-US" sz="2400" b="0" i="0" dirty="0">
              <a:solidFill>
                <a:schemeClr val="tx1">
                  <a:lumMod val="50000"/>
                </a:schemeClr>
              </a:solidFill>
              <a:latin typeface="+mn-lt"/>
              <a:ea typeface="BIZ UDPGothic" panose="020B0400000000000000" pitchFamily="34" charset="-128"/>
            </a:rPr>
            <a:t>As of 2023, OUKA offers two types of viewers that support IIIF images.</a:t>
          </a:r>
          <a:endParaRPr lang="ja-JP" sz="2400">
            <a:solidFill>
              <a:schemeClr val="tx1">
                <a:lumMod val="50000"/>
              </a:schemeClr>
            </a:solidFill>
            <a:latin typeface="+mn-lt"/>
            <a:ea typeface="BIZ UDPGothic" panose="020B0400000000000000" pitchFamily="34" charset="-128"/>
          </a:endParaRPr>
        </a:p>
      </dgm:t>
    </dgm:pt>
    <dgm:pt modelId="{2272F2D4-06D6-FD45-83C5-B4A6A7355DF0}" type="parTrans" cxnId="{D6F84E23-6EEF-8F47-903A-35A556B1B5EF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762666C7-348B-ED47-A1E6-1DF998C0741C}" type="sibTrans" cxnId="{D6F84E23-6EEF-8F47-903A-35A556B1B5EF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7FD66CFF-83EA-A644-9F24-6D39CA51A4C4}">
      <dgm:prSet custT="1"/>
      <dgm:spPr/>
      <dgm:t>
        <a:bodyPr/>
        <a:lstStyle/>
        <a:p>
          <a:r>
            <a:rPr kumimoji="1" lang="en-US" altLang="ja-JP" sz="2400" b="1" i="0" u="sng" dirty="0">
              <a:latin typeface="Helvetica" pitchFamily="2" charset="0"/>
              <a:ea typeface="BIZ UDPGothic" panose="020B0400000000000000" pitchFamily="34" charset="-128"/>
            </a:rPr>
            <a:t>Manifests</a:t>
          </a:r>
        </a:p>
        <a:p>
          <a:r>
            <a:rPr kumimoji="1" lang="en-GB" altLang="ja-JP" sz="2400" b="0" i="0" dirty="0">
              <a:latin typeface="Helvetica" pitchFamily="2" charset="0"/>
              <a:ea typeface="BIZ UDPGothic" panose="020B0400000000000000" pitchFamily="34" charset="-128"/>
            </a:rPr>
            <a:t>Data including information on image source access and permissions</a:t>
          </a:r>
          <a:endParaRPr lang="ja-JP" sz="2400">
            <a:latin typeface="Helvetica" pitchFamily="2" charset="0"/>
            <a:ea typeface="BIZ UDPGothic" panose="020B0400000000000000" pitchFamily="34" charset="-128"/>
          </a:endParaRPr>
        </a:p>
      </dgm:t>
    </dgm:pt>
    <dgm:pt modelId="{9BEAA300-46E2-BC45-91F0-9BA06FD8C53F}" type="parTrans" cxnId="{EE5B8718-A172-CB4D-AF69-FA78F0F70F19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6CD0E86D-3206-CE46-8D4D-BC17218545AC}" type="sibTrans" cxnId="{EE5B8718-A172-CB4D-AF69-FA78F0F70F19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FE98F6FE-4C80-2C42-AE6A-10BDF171FCFE}">
      <dgm:prSet custT="1"/>
      <dgm:spPr/>
      <dgm:t>
        <a:bodyPr/>
        <a:lstStyle/>
        <a:p>
          <a:r>
            <a:rPr kumimoji="1" lang="en-US" altLang="ja-JP" sz="2200" b="0" i="0" dirty="0">
              <a:solidFill>
                <a:schemeClr val="tx1">
                  <a:lumMod val="50000"/>
                </a:schemeClr>
              </a:solidFill>
              <a:ea typeface="BIZ UDPGothic" panose="020B0400000000000000" pitchFamily="34" charset="-128"/>
            </a:rPr>
            <a:t>To view IIIF images using a viewer, you need to load a </a:t>
          </a:r>
          <a:r>
            <a:rPr kumimoji="1" lang="en-US" altLang="ja-JP" sz="2200" b="0" i="0" u="sng" dirty="0">
              <a:solidFill>
                <a:schemeClr val="accent5"/>
              </a:solidFill>
              <a:ea typeface="BIZ UDPGothic" panose="020B0400000000000000" pitchFamily="34" charset="-128"/>
            </a:rPr>
            <a:t>manifest file </a:t>
          </a:r>
          <a:r>
            <a:rPr kumimoji="1" lang="en-US" altLang="ja-JP" sz="2200" b="0" i="0" dirty="0">
              <a:solidFill>
                <a:schemeClr val="tx1">
                  <a:lumMod val="50000"/>
                </a:schemeClr>
              </a:solidFill>
              <a:ea typeface="BIZ UDPGothic" panose="020B0400000000000000" pitchFamily="34" charset="-128"/>
            </a:rPr>
            <a:t>into the viewer.</a:t>
          </a:r>
          <a:endParaRPr lang="ja-JP" altLang="en-US" sz="2200">
            <a:solidFill>
              <a:schemeClr val="tx1">
                <a:lumMod val="50000"/>
              </a:schemeClr>
            </a:solidFill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D759FFF8-7B0F-B04B-BD92-A36731D7B013}" type="parTrans" cxnId="{E6014985-7BE0-5642-A37C-74DA99B16AD5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F44899F5-70BA-014A-9521-8CDF519EB5F6}" type="sibTrans" cxnId="{E6014985-7BE0-5642-A37C-74DA99B16AD5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ED392B74-30C6-FD4E-9B46-757DDF38CAB9}">
      <dgm:prSet custT="1"/>
      <dgm:spPr/>
      <dgm:t>
        <a:bodyPr/>
        <a:lstStyle/>
        <a:p>
          <a:r>
            <a:rPr kumimoji="1" lang="en-US" altLang="en-US" sz="2200" b="0" i="0" dirty="0">
              <a:solidFill>
                <a:schemeClr val="tx1">
                  <a:lumMod val="50000"/>
                </a:schemeClr>
              </a:solidFill>
              <a:ea typeface="BIZ UDPGothic" panose="020B0400000000000000" pitchFamily="34" charset="-128"/>
            </a:rPr>
            <a:t>Individuals can easily download the data and load it into various applications to perform more advanced operations.</a:t>
          </a:r>
          <a:endParaRPr lang="ja-JP" altLang="en-US" sz="2200">
            <a:solidFill>
              <a:schemeClr val="tx1">
                <a:lumMod val="50000"/>
              </a:schemeClr>
            </a:solidFill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92B4427F-D405-3D49-B157-42170C12B71D}" type="parTrans" cxnId="{C390F6DA-C2B3-D346-8332-567E53497954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FC6532CB-6BBD-7E4A-A58F-A122B487EDED}" type="sibTrans" cxnId="{C390F6DA-C2B3-D346-8332-567E53497954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65080645-D406-D948-9D43-EA3076575117}" type="pres">
      <dgm:prSet presAssocID="{253319BD-FA8B-DD43-B880-E7BD54F85207}" presName="Name0" presStyleCnt="0">
        <dgm:presLayoutVars>
          <dgm:dir/>
          <dgm:animLvl val="lvl"/>
          <dgm:resizeHandles val="exact"/>
        </dgm:presLayoutVars>
      </dgm:prSet>
      <dgm:spPr/>
    </dgm:pt>
    <dgm:pt modelId="{C29CCEE6-6124-EE43-8CE9-B654BD240C1C}" type="pres">
      <dgm:prSet presAssocID="{0C53A4BA-7516-6C4A-82F2-2A27F1BD02F0}" presName="composite" presStyleCnt="0"/>
      <dgm:spPr/>
    </dgm:pt>
    <dgm:pt modelId="{471FEC7F-ADC5-134E-9A6A-A358E5BA45E1}" type="pres">
      <dgm:prSet presAssocID="{0C53A4BA-7516-6C4A-82F2-2A27F1BD02F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855490C-A7D8-334C-8504-DEFA66FE4928}" type="pres">
      <dgm:prSet presAssocID="{0C53A4BA-7516-6C4A-82F2-2A27F1BD02F0}" presName="desTx" presStyleLbl="alignAccFollowNode1" presStyleIdx="0" presStyleCnt="2">
        <dgm:presLayoutVars>
          <dgm:bulletEnabled val="1"/>
        </dgm:presLayoutVars>
      </dgm:prSet>
      <dgm:spPr/>
    </dgm:pt>
    <dgm:pt modelId="{CED15F99-F25E-D943-84F8-42155378A897}" type="pres">
      <dgm:prSet presAssocID="{7F0F8BCB-2C22-C94B-816E-1C0B242A4BF2}" presName="space" presStyleCnt="0"/>
      <dgm:spPr/>
    </dgm:pt>
    <dgm:pt modelId="{2930547E-B8F8-BC40-8358-9EE202D30700}" type="pres">
      <dgm:prSet presAssocID="{7FD66CFF-83EA-A644-9F24-6D39CA51A4C4}" presName="composite" presStyleCnt="0"/>
      <dgm:spPr/>
    </dgm:pt>
    <dgm:pt modelId="{D4E2591B-066D-5343-81AB-E3EC20C9A4BD}" type="pres">
      <dgm:prSet presAssocID="{7FD66CFF-83EA-A644-9F24-6D39CA51A4C4}" presName="parTx" presStyleLbl="alignNode1" presStyleIdx="1" presStyleCnt="2" custLinFactNeighborX="-7020">
        <dgm:presLayoutVars>
          <dgm:chMax val="0"/>
          <dgm:chPref val="0"/>
          <dgm:bulletEnabled val="1"/>
        </dgm:presLayoutVars>
      </dgm:prSet>
      <dgm:spPr/>
    </dgm:pt>
    <dgm:pt modelId="{8F53E2F9-C79E-EF4F-9533-10AAA21A725F}" type="pres">
      <dgm:prSet presAssocID="{7FD66CFF-83EA-A644-9F24-6D39CA51A4C4}" presName="desTx" presStyleLbl="alignAccFollowNode1" presStyleIdx="1" presStyleCnt="2" custLinFactNeighborX="-7020">
        <dgm:presLayoutVars>
          <dgm:bulletEnabled val="1"/>
        </dgm:presLayoutVars>
      </dgm:prSet>
      <dgm:spPr/>
    </dgm:pt>
  </dgm:ptLst>
  <dgm:cxnLst>
    <dgm:cxn modelId="{04C9D814-1917-354E-9EAF-C32B0E912D65}" type="presOf" srcId="{B3652072-FC15-C240-93F2-389938DE48C4}" destId="{3855490C-A7D8-334C-8504-DEFA66FE4928}" srcOrd="0" destOrd="0" presId="urn:microsoft.com/office/officeart/2005/8/layout/hList1"/>
    <dgm:cxn modelId="{EE5B8718-A172-CB4D-AF69-FA78F0F70F19}" srcId="{253319BD-FA8B-DD43-B880-E7BD54F85207}" destId="{7FD66CFF-83EA-A644-9F24-6D39CA51A4C4}" srcOrd="1" destOrd="0" parTransId="{9BEAA300-46E2-BC45-91F0-9BA06FD8C53F}" sibTransId="{6CD0E86D-3206-CE46-8D4D-BC17218545AC}"/>
    <dgm:cxn modelId="{D6F84E23-6EEF-8F47-903A-35A556B1B5EF}" srcId="{0C53A4BA-7516-6C4A-82F2-2A27F1BD02F0}" destId="{E291104A-B7E8-2A4C-B228-EBDABE958E2E}" srcOrd="2" destOrd="0" parTransId="{2272F2D4-06D6-FD45-83C5-B4A6A7355DF0}" sibTransId="{762666C7-348B-ED47-A1E6-1DF998C0741C}"/>
    <dgm:cxn modelId="{BD83522F-3E11-2640-87C9-0DECB6225B60}" srcId="{0C53A4BA-7516-6C4A-82F2-2A27F1BD02F0}" destId="{6579B9D9-BB5F-EF40-AD5B-5AB0C975B33F}" srcOrd="1" destOrd="0" parTransId="{25A4F976-03C4-1E4A-B056-EE49A5A7C906}" sibTransId="{86A28827-E98C-DE4D-B577-008C024D32BD}"/>
    <dgm:cxn modelId="{3C164856-5C26-9B49-AA35-7A9BD6FA4A47}" type="presOf" srcId="{6579B9D9-BB5F-EF40-AD5B-5AB0C975B33F}" destId="{3855490C-A7D8-334C-8504-DEFA66FE4928}" srcOrd="0" destOrd="1" presId="urn:microsoft.com/office/officeart/2005/8/layout/hList1"/>
    <dgm:cxn modelId="{511AB456-D385-6744-8EFB-1B03E7E16E79}" srcId="{253319BD-FA8B-DD43-B880-E7BD54F85207}" destId="{0C53A4BA-7516-6C4A-82F2-2A27F1BD02F0}" srcOrd="0" destOrd="0" parTransId="{0E4DE315-F7E1-3947-9396-A9108C78451D}" sibTransId="{7F0F8BCB-2C22-C94B-816E-1C0B242A4BF2}"/>
    <dgm:cxn modelId="{F8107F67-9E60-E244-B227-2534B97A793B}" type="presOf" srcId="{7FD66CFF-83EA-A644-9F24-6D39CA51A4C4}" destId="{D4E2591B-066D-5343-81AB-E3EC20C9A4BD}" srcOrd="0" destOrd="0" presId="urn:microsoft.com/office/officeart/2005/8/layout/hList1"/>
    <dgm:cxn modelId="{E6014985-7BE0-5642-A37C-74DA99B16AD5}" srcId="{7FD66CFF-83EA-A644-9F24-6D39CA51A4C4}" destId="{FE98F6FE-4C80-2C42-AE6A-10BDF171FCFE}" srcOrd="0" destOrd="0" parTransId="{D759FFF8-7B0F-B04B-BD92-A36731D7B013}" sibTransId="{F44899F5-70BA-014A-9521-8CDF519EB5F6}"/>
    <dgm:cxn modelId="{7E2156AF-17E0-284D-8F7A-61AD0E5AE8CB}" type="presOf" srcId="{0C53A4BA-7516-6C4A-82F2-2A27F1BD02F0}" destId="{471FEC7F-ADC5-134E-9A6A-A358E5BA45E1}" srcOrd="0" destOrd="0" presId="urn:microsoft.com/office/officeart/2005/8/layout/hList1"/>
    <dgm:cxn modelId="{4BBA78B7-B213-534C-9CA4-D3B34EB676E4}" type="presOf" srcId="{ED392B74-30C6-FD4E-9B46-757DDF38CAB9}" destId="{8F53E2F9-C79E-EF4F-9533-10AAA21A725F}" srcOrd="0" destOrd="1" presId="urn:microsoft.com/office/officeart/2005/8/layout/hList1"/>
    <dgm:cxn modelId="{6065E8BA-21CE-7143-99A5-5493C956F442}" type="presOf" srcId="{E291104A-B7E8-2A4C-B228-EBDABE958E2E}" destId="{3855490C-A7D8-334C-8504-DEFA66FE4928}" srcOrd="0" destOrd="2" presId="urn:microsoft.com/office/officeart/2005/8/layout/hList1"/>
    <dgm:cxn modelId="{71BED9BE-5ECD-8A43-BFAF-D46BB7B49D93}" srcId="{0C53A4BA-7516-6C4A-82F2-2A27F1BD02F0}" destId="{B3652072-FC15-C240-93F2-389938DE48C4}" srcOrd="0" destOrd="0" parTransId="{FC8333DF-8E92-774F-B2E1-0C9BDB919481}" sibTransId="{7578B4C6-8DE6-0040-8978-57EE5F5376B5}"/>
    <dgm:cxn modelId="{636785CB-884B-4D40-9E65-0424D6B459F4}" type="presOf" srcId="{FE98F6FE-4C80-2C42-AE6A-10BDF171FCFE}" destId="{8F53E2F9-C79E-EF4F-9533-10AAA21A725F}" srcOrd="0" destOrd="0" presId="urn:microsoft.com/office/officeart/2005/8/layout/hList1"/>
    <dgm:cxn modelId="{C390F6DA-C2B3-D346-8332-567E53497954}" srcId="{7FD66CFF-83EA-A644-9F24-6D39CA51A4C4}" destId="{ED392B74-30C6-FD4E-9B46-757DDF38CAB9}" srcOrd="1" destOrd="0" parTransId="{92B4427F-D405-3D49-B157-42170C12B71D}" sibTransId="{FC6532CB-6BBD-7E4A-A58F-A122B487EDED}"/>
    <dgm:cxn modelId="{058F4EFB-7F49-8B4A-B089-338746C6FBE0}" type="presOf" srcId="{253319BD-FA8B-DD43-B880-E7BD54F85207}" destId="{65080645-D406-D948-9D43-EA3076575117}" srcOrd="0" destOrd="0" presId="urn:microsoft.com/office/officeart/2005/8/layout/hList1"/>
    <dgm:cxn modelId="{1AA36F9C-A300-A947-9341-888C7AB83F29}" type="presParOf" srcId="{65080645-D406-D948-9D43-EA3076575117}" destId="{C29CCEE6-6124-EE43-8CE9-B654BD240C1C}" srcOrd="0" destOrd="0" presId="urn:microsoft.com/office/officeart/2005/8/layout/hList1"/>
    <dgm:cxn modelId="{60206106-944F-634E-B646-783BB8A55924}" type="presParOf" srcId="{C29CCEE6-6124-EE43-8CE9-B654BD240C1C}" destId="{471FEC7F-ADC5-134E-9A6A-A358E5BA45E1}" srcOrd="0" destOrd="0" presId="urn:microsoft.com/office/officeart/2005/8/layout/hList1"/>
    <dgm:cxn modelId="{60917D5D-BEA6-6845-9621-E4976C699CB4}" type="presParOf" srcId="{C29CCEE6-6124-EE43-8CE9-B654BD240C1C}" destId="{3855490C-A7D8-334C-8504-DEFA66FE4928}" srcOrd="1" destOrd="0" presId="urn:microsoft.com/office/officeart/2005/8/layout/hList1"/>
    <dgm:cxn modelId="{3E85FF59-3513-DC48-823D-4F1189AD2C09}" type="presParOf" srcId="{65080645-D406-D948-9D43-EA3076575117}" destId="{CED15F99-F25E-D943-84F8-42155378A897}" srcOrd="1" destOrd="0" presId="urn:microsoft.com/office/officeart/2005/8/layout/hList1"/>
    <dgm:cxn modelId="{DC7E706C-15C5-C14F-8807-3A7060C0D04F}" type="presParOf" srcId="{65080645-D406-D948-9D43-EA3076575117}" destId="{2930547E-B8F8-BC40-8358-9EE202D30700}" srcOrd="2" destOrd="0" presId="urn:microsoft.com/office/officeart/2005/8/layout/hList1"/>
    <dgm:cxn modelId="{46CA2D49-F2BA-9D42-9B8C-C3E19A56B74D}" type="presParOf" srcId="{2930547E-B8F8-BC40-8358-9EE202D30700}" destId="{D4E2591B-066D-5343-81AB-E3EC20C9A4BD}" srcOrd="0" destOrd="0" presId="urn:microsoft.com/office/officeart/2005/8/layout/hList1"/>
    <dgm:cxn modelId="{338E433F-FFEE-074A-818D-883E33595FD9}" type="presParOf" srcId="{2930547E-B8F8-BC40-8358-9EE202D30700}" destId="{8F53E2F9-C79E-EF4F-9533-10AAA21A72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3319BD-FA8B-DD43-B880-E7BD54F8520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0C53A4BA-7516-6C4A-82F2-2A27F1BD02F0}">
      <dgm:prSet custT="1"/>
      <dgm:spPr>
        <a:solidFill>
          <a:srgbClr val="0070C0"/>
        </a:solidFill>
      </dgm:spPr>
      <dgm:t>
        <a:bodyPr/>
        <a:lstStyle/>
        <a:p>
          <a:r>
            <a:rPr kumimoji="1" lang="en-GB" altLang="ja-JP" sz="2400" b="1" i="0" u="sng" dirty="0">
              <a:latin typeface="Helvetica" pitchFamily="2" charset="0"/>
              <a:ea typeface="BIZ UDPGothic" panose="020B0400000000000000" pitchFamily="34" charset="-128"/>
            </a:rPr>
            <a:t>Viewer Applications</a:t>
          </a:r>
        </a:p>
        <a:p>
          <a:r>
            <a:rPr kumimoji="1" lang="en-GB" altLang="ja-JP" sz="2400" b="0" i="0" u="none" dirty="0">
              <a:latin typeface="Helvetica" pitchFamily="2" charset="0"/>
              <a:ea typeface="BIZ UDPGothic" panose="020B0400000000000000" pitchFamily="34" charset="-128"/>
            </a:rPr>
            <a:t>That follow the published specifications</a:t>
          </a:r>
          <a:endParaRPr lang="ja-JP" altLang="en-US" sz="2400" b="0" u="none">
            <a:latin typeface="Helvetica" pitchFamily="2" charset="0"/>
            <a:ea typeface="BIZ UDPGothic" panose="020B0400000000000000" pitchFamily="34" charset="-128"/>
          </a:endParaRPr>
        </a:p>
      </dgm:t>
    </dgm:pt>
    <dgm:pt modelId="{0E4DE315-F7E1-3947-9396-A9108C78451D}" type="parTrans" cxnId="{511AB456-D385-6744-8EFB-1B03E7E16E79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7F0F8BCB-2C22-C94B-816E-1C0B242A4BF2}" type="sibTrans" cxnId="{511AB456-D385-6744-8EFB-1B03E7E16E79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B3652072-FC15-C240-93F2-389938DE48C4}">
      <dgm:prSet custT="1"/>
      <dgm:spPr/>
      <dgm:t>
        <a:bodyPr/>
        <a:lstStyle/>
        <a:p>
          <a:pPr>
            <a:lnSpc>
              <a:spcPct val="100000"/>
            </a:lnSpc>
          </a:pPr>
          <a:r>
            <a:rPr kumimoji="1" lang="en-GB" altLang="ja-JP" sz="2400" b="0" i="0" dirty="0">
              <a:solidFill>
                <a:schemeClr val="tx1">
                  <a:lumMod val="50000"/>
                </a:schemeClr>
              </a:solidFill>
              <a:latin typeface="+mn-lt"/>
              <a:ea typeface="BIZ UDPGothic" panose="020B0400000000000000" pitchFamily="34" charset="-128"/>
            </a:rPr>
            <a:t>Viewers: Universal Viewer, Mirador, etc.</a:t>
          </a:r>
          <a:endParaRPr lang="ja-JP" sz="2400">
            <a:solidFill>
              <a:schemeClr val="tx1">
                <a:lumMod val="50000"/>
              </a:schemeClr>
            </a:solidFill>
            <a:latin typeface="+mn-lt"/>
            <a:ea typeface="BIZ UDPGothic" panose="020B0400000000000000" pitchFamily="34" charset="-128"/>
          </a:endParaRPr>
        </a:p>
      </dgm:t>
    </dgm:pt>
    <dgm:pt modelId="{FC8333DF-8E92-774F-B2E1-0C9BDB919481}" type="parTrans" cxnId="{71BED9BE-5ECD-8A43-BFAF-D46BB7B49D93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7578B4C6-8DE6-0040-8978-57EE5F5376B5}" type="sibTrans" cxnId="{71BED9BE-5ECD-8A43-BFAF-D46BB7B49D93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6579B9D9-BB5F-EF40-AD5B-5AB0C975B33F}">
      <dgm:prSet custT="1"/>
      <dgm:spPr/>
      <dgm:t>
        <a:bodyPr/>
        <a:lstStyle/>
        <a:p>
          <a:pPr>
            <a:lnSpc>
              <a:spcPct val="100000"/>
            </a:lnSpc>
          </a:pPr>
          <a:r>
            <a:rPr kumimoji="1" lang="en-US" sz="2400" b="0" i="0" dirty="0">
              <a:solidFill>
                <a:schemeClr val="tx1">
                  <a:lumMod val="50000"/>
                </a:schemeClr>
              </a:solidFill>
              <a:latin typeface="+mn-lt"/>
              <a:ea typeface="BIZ UDPGothic" panose="020B0400000000000000" pitchFamily="34" charset="-128"/>
            </a:rPr>
            <a:t>Viewers are generally usable on sites that provide IIIF images.</a:t>
          </a:r>
          <a:endParaRPr lang="ja-JP" sz="2400">
            <a:solidFill>
              <a:schemeClr val="tx1">
                <a:lumMod val="50000"/>
              </a:schemeClr>
            </a:solidFill>
            <a:latin typeface="+mn-lt"/>
            <a:ea typeface="BIZ UDPGothic" panose="020B0400000000000000" pitchFamily="34" charset="-128"/>
          </a:endParaRPr>
        </a:p>
      </dgm:t>
    </dgm:pt>
    <dgm:pt modelId="{25A4F976-03C4-1E4A-B056-EE49A5A7C906}" type="parTrans" cxnId="{BD83522F-3E11-2640-87C9-0DECB6225B60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86A28827-E98C-DE4D-B577-008C024D32BD}" type="sibTrans" cxnId="{BD83522F-3E11-2640-87C9-0DECB6225B60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E291104A-B7E8-2A4C-B228-EBDABE958E2E}">
      <dgm:prSet custT="1"/>
      <dgm:spPr/>
      <dgm:t>
        <a:bodyPr/>
        <a:lstStyle/>
        <a:p>
          <a:pPr>
            <a:lnSpc>
              <a:spcPct val="100000"/>
            </a:lnSpc>
          </a:pPr>
          <a:r>
            <a:rPr kumimoji="1" lang="en-US" sz="2400" b="0" i="0" dirty="0">
              <a:solidFill>
                <a:schemeClr val="tx1">
                  <a:lumMod val="50000"/>
                </a:schemeClr>
              </a:solidFill>
              <a:latin typeface="+mn-lt"/>
              <a:ea typeface="BIZ UDPGothic" panose="020B0400000000000000" pitchFamily="34" charset="-128"/>
            </a:rPr>
            <a:t>As of 2025, OUKA offers two types of viewers that support IIIF images.</a:t>
          </a:r>
          <a:endParaRPr lang="ja-JP" sz="2400">
            <a:solidFill>
              <a:schemeClr val="tx1">
                <a:lumMod val="50000"/>
              </a:schemeClr>
            </a:solidFill>
            <a:latin typeface="+mn-lt"/>
            <a:ea typeface="BIZ UDPGothic" panose="020B0400000000000000" pitchFamily="34" charset="-128"/>
          </a:endParaRPr>
        </a:p>
      </dgm:t>
    </dgm:pt>
    <dgm:pt modelId="{2272F2D4-06D6-FD45-83C5-B4A6A7355DF0}" type="parTrans" cxnId="{D6F84E23-6EEF-8F47-903A-35A556B1B5EF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762666C7-348B-ED47-A1E6-1DF998C0741C}" type="sibTrans" cxnId="{D6F84E23-6EEF-8F47-903A-35A556B1B5EF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7FD66CFF-83EA-A644-9F24-6D39CA51A4C4}">
      <dgm:prSet custT="1"/>
      <dgm:spPr/>
      <dgm:t>
        <a:bodyPr/>
        <a:lstStyle/>
        <a:p>
          <a:r>
            <a:rPr kumimoji="1" lang="en-US" altLang="ja-JP" sz="2400" b="1" i="0" u="sng" dirty="0">
              <a:latin typeface="Helvetica" pitchFamily="2" charset="0"/>
              <a:ea typeface="BIZ UDPGothic" panose="020B0400000000000000" pitchFamily="34" charset="-128"/>
            </a:rPr>
            <a:t>Manifests</a:t>
          </a:r>
        </a:p>
        <a:p>
          <a:r>
            <a:rPr kumimoji="1" lang="en-GB" altLang="ja-JP" sz="2400" b="0" i="0" dirty="0">
              <a:latin typeface="Helvetica" pitchFamily="2" charset="0"/>
              <a:ea typeface="BIZ UDPGothic" panose="020B0400000000000000" pitchFamily="34" charset="-128"/>
            </a:rPr>
            <a:t>Data including information on image source access and permissions</a:t>
          </a:r>
          <a:endParaRPr lang="ja-JP" sz="2400">
            <a:latin typeface="Helvetica" pitchFamily="2" charset="0"/>
            <a:ea typeface="BIZ UDPGothic" panose="020B0400000000000000" pitchFamily="34" charset="-128"/>
          </a:endParaRPr>
        </a:p>
      </dgm:t>
    </dgm:pt>
    <dgm:pt modelId="{9BEAA300-46E2-BC45-91F0-9BA06FD8C53F}" type="parTrans" cxnId="{EE5B8718-A172-CB4D-AF69-FA78F0F70F19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6CD0E86D-3206-CE46-8D4D-BC17218545AC}" type="sibTrans" cxnId="{EE5B8718-A172-CB4D-AF69-FA78F0F70F19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FE98F6FE-4C80-2C42-AE6A-10BDF171FCFE}">
      <dgm:prSet custT="1"/>
      <dgm:spPr/>
      <dgm:t>
        <a:bodyPr/>
        <a:lstStyle/>
        <a:p>
          <a:r>
            <a:rPr kumimoji="1" lang="en-US" altLang="ja-JP" sz="2200" b="0" i="0" dirty="0">
              <a:solidFill>
                <a:schemeClr val="tx1">
                  <a:lumMod val="50000"/>
                </a:schemeClr>
              </a:solidFill>
              <a:ea typeface="BIZ UDPGothic" panose="020B0400000000000000" pitchFamily="34" charset="-128"/>
            </a:rPr>
            <a:t>To view IIIF images using a viewer, you need to load a </a:t>
          </a:r>
          <a:r>
            <a:rPr kumimoji="1" lang="en-US" altLang="ja-JP" sz="2200" b="0" i="0" u="sng" dirty="0">
              <a:solidFill>
                <a:schemeClr val="accent5"/>
              </a:solidFill>
              <a:ea typeface="BIZ UDPGothic" panose="020B0400000000000000" pitchFamily="34" charset="-128"/>
            </a:rPr>
            <a:t>manifest file </a:t>
          </a:r>
          <a:r>
            <a:rPr kumimoji="1" lang="en-US" altLang="ja-JP" sz="2200" b="0" i="0" dirty="0">
              <a:solidFill>
                <a:schemeClr val="tx1">
                  <a:lumMod val="50000"/>
                </a:schemeClr>
              </a:solidFill>
              <a:ea typeface="BIZ UDPGothic" panose="020B0400000000000000" pitchFamily="34" charset="-128"/>
            </a:rPr>
            <a:t>into the viewer.</a:t>
          </a:r>
          <a:endParaRPr lang="ja-JP" altLang="en-US" sz="2200">
            <a:solidFill>
              <a:schemeClr val="tx1">
                <a:lumMod val="50000"/>
              </a:schemeClr>
            </a:solidFill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D759FFF8-7B0F-B04B-BD92-A36731D7B013}" type="parTrans" cxnId="{E6014985-7BE0-5642-A37C-74DA99B16AD5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F44899F5-70BA-014A-9521-8CDF519EB5F6}" type="sibTrans" cxnId="{E6014985-7BE0-5642-A37C-74DA99B16AD5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ED392B74-30C6-FD4E-9B46-757DDF38CAB9}">
      <dgm:prSet custT="1"/>
      <dgm:spPr/>
      <dgm:t>
        <a:bodyPr/>
        <a:lstStyle/>
        <a:p>
          <a:r>
            <a:rPr kumimoji="1" lang="en-US" altLang="en-US" sz="2200" b="0" i="0" dirty="0">
              <a:solidFill>
                <a:schemeClr val="tx1">
                  <a:lumMod val="50000"/>
                </a:schemeClr>
              </a:solidFill>
              <a:ea typeface="BIZ UDPGothic" panose="020B0400000000000000" pitchFamily="34" charset="-128"/>
            </a:rPr>
            <a:t>Individuals can easily download the data and load it into various applications to perform more advanced operations.</a:t>
          </a:r>
          <a:endParaRPr lang="ja-JP" altLang="en-US" sz="2200">
            <a:solidFill>
              <a:schemeClr val="tx1">
                <a:lumMod val="50000"/>
              </a:schemeClr>
            </a:solidFill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92B4427F-D405-3D49-B157-42170C12B71D}" type="parTrans" cxnId="{C390F6DA-C2B3-D346-8332-567E53497954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FC6532CB-6BBD-7E4A-A58F-A122B487EDED}" type="sibTrans" cxnId="{C390F6DA-C2B3-D346-8332-567E53497954}">
      <dgm:prSet/>
      <dgm:spPr/>
      <dgm:t>
        <a:bodyPr/>
        <a:lstStyle/>
        <a:p>
          <a:endParaRPr kumimoji="1" lang="ja-JP" altLang="en-US" sz="20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65080645-D406-D948-9D43-EA3076575117}" type="pres">
      <dgm:prSet presAssocID="{253319BD-FA8B-DD43-B880-E7BD54F85207}" presName="Name0" presStyleCnt="0">
        <dgm:presLayoutVars>
          <dgm:dir/>
          <dgm:animLvl val="lvl"/>
          <dgm:resizeHandles val="exact"/>
        </dgm:presLayoutVars>
      </dgm:prSet>
      <dgm:spPr/>
    </dgm:pt>
    <dgm:pt modelId="{C29CCEE6-6124-EE43-8CE9-B654BD240C1C}" type="pres">
      <dgm:prSet presAssocID="{0C53A4BA-7516-6C4A-82F2-2A27F1BD02F0}" presName="composite" presStyleCnt="0"/>
      <dgm:spPr/>
    </dgm:pt>
    <dgm:pt modelId="{471FEC7F-ADC5-134E-9A6A-A358E5BA45E1}" type="pres">
      <dgm:prSet presAssocID="{0C53A4BA-7516-6C4A-82F2-2A27F1BD02F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855490C-A7D8-334C-8504-DEFA66FE4928}" type="pres">
      <dgm:prSet presAssocID="{0C53A4BA-7516-6C4A-82F2-2A27F1BD02F0}" presName="desTx" presStyleLbl="alignAccFollowNode1" presStyleIdx="0" presStyleCnt="2">
        <dgm:presLayoutVars>
          <dgm:bulletEnabled val="1"/>
        </dgm:presLayoutVars>
      </dgm:prSet>
      <dgm:spPr/>
    </dgm:pt>
    <dgm:pt modelId="{CED15F99-F25E-D943-84F8-42155378A897}" type="pres">
      <dgm:prSet presAssocID="{7F0F8BCB-2C22-C94B-816E-1C0B242A4BF2}" presName="space" presStyleCnt="0"/>
      <dgm:spPr/>
    </dgm:pt>
    <dgm:pt modelId="{2930547E-B8F8-BC40-8358-9EE202D30700}" type="pres">
      <dgm:prSet presAssocID="{7FD66CFF-83EA-A644-9F24-6D39CA51A4C4}" presName="composite" presStyleCnt="0"/>
      <dgm:spPr/>
    </dgm:pt>
    <dgm:pt modelId="{D4E2591B-066D-5343-81AB-E3EC20C9A4BD}" type="pres">
      <dgm:prSet presAssocID="{7FD66CFF-83EA-A644-9F24-6D39CA51A4C4}" presName="parTx" presStyleLbl="alignNode1" presStyleIdx="1" presStyleCnt="2" custLinFactNeighborX="-7020">
        <dgm:presLayoutVars>
          <dgm:chMax val="0"/>
          <dgm:chPref val="0"/>
          <dgm:bulletEnabled val="1"/>
        </dgm:presLayoutVars>
      </dgm:prSet>
      <dgm:spPr/>
    </dgm:pt>
    <dgm:pt modelId="{8F53E2F9-C79E-EF4F-9533-10AAA21A725F}" type="pres">
      <dgm:prSet presAssocID="{7FD66CFF-83EA-A644-9F24-6D39CA51A4C4}" presName="desTx" presStyleLbl="alignAccFollowNode1" presStyleIdx="1" presStyleCnt="2" custLinFactNeighborX="-7020">
        <dgm:presLayoutVars>
          <dgm:bulletEnabled val="1"/>
        </dgm:presLayoutVars>
      </dgm:prSet>
      <dgm:spPr/>
    </dgm:pt>
  </dgm:ptLst>
  <dgm:cxnLst>
    <dgm:cxn modelId="{04C9D814-1917-354E-9EAF-C32B0E912D65}" type="presOf" srcId="{B3652072-FC15-C240-93F2-389938DE48C4}" destId="{3855490C-A7D8-334C-8504-DEFA66FE4928}" srcOrd="0" destOrd="0" presId="urn:microsoft.com/office/officeart/2005/8/layout/hList1"/>
    <dgm:cxn modelId="{EE5B8718-A172-CB4D-AF69-FA78F0F70F19}" srcId="{253319BD-FA8B-DD43-B880-E7BD54F85207}" destId="{7FD66CFF-83EA-A644-9F24-6D39CA51A4C4}" srcOrd="1" destOrd="0" parTransId="{9BEAA300-46E2-BC45-91F0-9BA06FD8C53F}" sibTransId="{6CD0E86D-3206-CE46-8D4D-BC17218545AC}"/>
    <dgm:cxn modelId="{D6F84E23-6EEF-8F47-903A-35A556B1B5EF}" srcId="{0C53A4BA-7516-6C4A-82F2-2A27F1BD02F0}" destId="{E291104A-B7E8-2A4C-B228-EBDABE958E2E}" srcOrd="2" destOrd="0" parTransId="{2272F2D4-06D6-FD45-83C5-B4A6A7355DF0}" sibTransId="{762666C7-348B-ED47-A1E6-1DF998C0741C}"/>
    <dgm:cxn modelId="{BD83522F-3E11-2640-87C9-0DECB6225B60}" srcId="{0C53A4BA-7516-6C4A-82F2-2A27F1BD02F0}" destId="{6579B9D9-BB5F-EF40-AD5B-5AB0C975B33F}" srcOrd="1" destOrd="0" parTransId="{25A4F976-03C4-1E4A-B056-EE49A5A7C906}" sibTransId="{86A28827-E98C-DE4D-B577-008C024D32BD}"/>
    <dgm:cxn modelId="{3C164856-5C26-9B49-AA35-7A9BD6FA4A47}" type="presOf" srcId="{6579B9D9-BB5F-EF40-AD5B-5AB0C975B33F}" destId="{3855490C-A7D8-334C-8504-DEFA66FE4928}" srcOrd="0" destOrd="1" presId="urn:microsoft.com/office/officeart/2005/8/layout/hList1"/>
    <dgm:cxn modelId="{511AB456-D385-6744-8EFB-1B03E7E16E79}" srcId="{253319BD-FA8B-DD43-B880-E7BD54F85207}" destId="{0C53A4BA-7516-6C4A-82F2-2A27F1BD02F0}" srcOrd="0" destOrd="0" parTransId="{0E4DE315-F7E1-3947-9396-A9108C78451D}" sibTransId="{7F0F8BCB-2C22-C94B-816E-1C0B242A4BF2}"/>
    <dgm:cxn modelId="{F8107F67-9E60-E244-B227-2534B97A793B}" type="presOf" srcId="{7FD66CFF-83EA-A644-9F24-6D39CA51A4C4}" destId="{D4E2591B-066D-5343-81AB-E3EC20C9A4BD}" srcOrd="0" destOrd="0" presId="urn:microsoft.com/office/officeart/2005/8/layout/hList1"/>
    <dgm:cxn modelId="{E6014985-7BE0-5642-A37C-74DA99B16AD5}" srcId="{7FD66CFF-83EA-A644-9F24-6D39CA51A4C4}" destId="{FE98F6FE-4C80-2C42-AE6A-10BDF171FCFE}" srcOrd="0" destOrd="0" parTransId="{D759FFF8-7B0F-B04B-BD92-A36731D7B013}" sibTransId="{F44899F5-70BA-014A-9521-8CDF519EB5F6}"/>
    <dgm:cxn modelId="{7E2156AF-17E0-284D-8F7A-61AD0E5AE8CB}" type="presOf" srcId="{0C53A4BA-7516-6C4A-82F2-2A27F1BD02F0}" destId="{471FEC7F-ADC5-134E-9A6A-A358E5BA45E1}" srcOrd="0" destOrd="0" presId="urn:microsoft.com/office/officeart/2005/8/layout/hList1"/>
    <dgm:cxn modelId="{4BBA78B7-B213-534C-9CA4-D3B34EB676E4}" type="presOf" srcId="{ED392B74-30C6-FD4E-9B46-757DDF38CAB9}" destId="{8F53E2F9-C79E-EF4F-9533-10AAA21A725F}" srcOrd="0" destOrd="1" presId="urn:microsoft.com/office/officeart/2005/8/layout/hList1"/>
    <dgm:cxn modelId="{6065E8BA-21CE-7143-99A5-5493C956F442}" type="presOf" srcId="{E291104A-B7E8-2A4C-B228-EBDABE958E2E}" destId="{3855490C-A7D8-334C-8504-DEFA66FE4928}" srcOrd="0" destOrd="2" presId="urn:microsoft.com/office/officeart/2005/8/layout/hList1"/>
    <dgm:cxn modelId="{71BED9BE-5ECD-8A43-BFAF-D46BB7B49D93}" srcId="{0C53A4BA-7516-6C4A-82F2-2A27F1BD02F0}" destId="{B3652072-FC15-C240-93F2-389938DE48C4}" srcOrd="0" destOrd="0" parTransId="{FC8333DF-8E92-774F-B2E1-0C9BDB919481}" sibTransId="{7578B4C6-8DE6-0040-8978-57EE5F5376B5}"/>
    <dgm:cxn modelId="{636785CB-884B-4D40-9E65-0424D6B459F4}" type="presOf" srcId="{FE98F6FE-4C80-2C42-AE6A-10BDF171FCFE}" destId="{8F53E2F9-C79E-EF4F-9533-10AAA21A725F}" srcOrd="0" destOrd="0" presId="urn:microsoft.com/office/officeart/2005/8/layout/hList1"/>
    <dgm:cxn modelId="{C390F6DA-C2B3-D346-8332-567E53497954}" srcId="{7FD66CFF-83EA-A644-9F24-6D39CA51A4C4}" destId="{ED392B74-30C6-FD4E-9B46-757DDF38CAB9}" srcOrd="1" destOrd="0" parTransId="{92B4427F-D405-3D49-B157-42170C12B71D}" sibTransId="{FC6532CB-6BBD-7E4A-A58F-A122B487EDED}"/>
    <dgm:cxn modelId="{058F4EFB-7F49-8B4A-B089-338746C6FBE0}" type="presOf" srcId="{253319BD-FA8B-DD43-B880-E7BD54F85207}" destId="{65080645-D406-D948-9D43-EA3076575117}" srcOrd="0" destOrd="0" presId="urn:microsoft.com/office/officeart/2005/8/layout/hList1"/>
    <dgm:cxn modelId="{1AA36F9C-A300-A947-9341-888C7AB83F29}" type="presParOf" srcId="{65080645-D406-D948-9D43-EA3076575117}" destId="{C29CCEE6-6124-EE43-8CE9-B654BD240C1C}" srcOrd="0" destOrd="0" presId="urn:microsoft.com/office/officeart/2005/8/layout/hList1"/>
    <dgm:cxn modelId="{60206106-944F-634E-B646-783BB8A55924}" type="presParOf" srcId="{C29CCEE6-6124-EE43-8CE9-B654BD240C1C}" destId="{471FEC7F-ADC5-134E-9A6A-A358E5BA45E1}" srcOrd="0" destOrd="0" presId="urn:microsoft.com/office/officeart/2005/8/layout/hList1"/>
    <dgm:cxn modelId="{60917D5D-BEA6-6845-9621-E4976C699CB4}" type="presParOf" srcId="{C29CCEE6-6124-EE43-8CE9-B654BD240C1C}" destId="{3855490C-A7D8-334C-8504-DEFA66FE4928}" srcOrd="1" destOrd="0" presId="urn:microsoft.com/office/officeart/2005/8/layout/hList1"/>
    <dgm:cxn modelId="{3E85FF59-3513-DC48-823D-4F1189AD2C09}" type="presParOf" srcId="{65080645-D406-D948-9D43-EA3076575117}" destId="{CED15F99-F25E-D943-84F8-42155378A897}" srcOrd="1" destOrd="0" presId="urn:microsoft.com/office/officeart/2005/8/layout/hList1"/>
    <dgm:cxn modelId="{DC7E706C-15C5-C14F-8807-3A7060C0D04F}" type="presParOf" srcId="{65080645-D406-D948-9D43-EA3076575117}" destId="{2930547E-B8F8-BC40-8358-9EE202D30700}" srcOrd="2" destOrd="0" presId="urn:microsoft.com/office/officeart/2005/8/layout/hList1"/>
    <dgm:cxn modelId="{46CA2D49-F2BA-9D42-9B8C-C3E19A56B74D}" type="presParOf" srcId="{2930547E-B8F8-BC40-8358-9EE202D30700}" destId="{D4E2591B-066D-5343-81AB-E3EC20C9A4BD}" srcOrd="0" destOrd="0" presId="urn:microsoft.com/office/officeart/2005/8/layout/hList1"/>
    <dgm:cxn modelId="{338E433F-FFEE-074A-818D-883E33595FD9}" type="presParOf" srcId="{2930547E-B8F8-BC40-8358-9EE202D30700}" destId="{8F53E2F9-C79E-EF4F-9533-10AAA21A72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DDD40B-E59E-EC4E-AB17-43F4DA9A1E8C}" type="doc">
      <dgm:prSet loTypeId="urn:microsoft.com/office/officeart/2005/8/layout/p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BE7C2650-EE03-AC41-BE31-84EFAD1EA4CA}">
      <dgm:prSet/>
      <dgm:spPr/>
      <dgm:t>
        <a:bodyPr/>
        <a:lstStyle/>
        <a:p>
          <a:r>
            <a:rPr lang="en-US" dirty="0"/>
            <a:t>Cutting out part of an image to collect data (Curation)</a:t>
          </a:r>
          <a:endParaRPr lang="ja-JP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E05FF4F3-B996-A143-8B33-DBF60819D8DB}" type="parTrans" cxnId="{EB5375B0-5EDD-9D4F-9E28-293796A7E077}">
      <dgm:prSet/>
      <dgm:spPr/>
      <dgm:t>
        <a:bodyPr/>
        <a:lstStyle/>
        <a:p>
          <a:endParaRPr lang="ja-JP" altLang="en-US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E4133218-85E6-8A4F-983D-89106E2913B6}" type="sibTrans" cxnId="{EB5375B0-5EDD-9D4F-9E28-293796A7E077}">
      <dgm:prSet/>
      <dgm:spPr/>
      <dgm:t>
        <a:bodyPr/>
        <a:lstStyle/>
        <a:p>
          <a:endParaRPr lang="ja-JP" altLang="en-US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58863BD8-C98A-DD48-9316-2BFD83F55E66}">
      <dgm:prSet/>
      <dgm:spPr/>
      <dgm:t>
        <a:bodyPr/>
        <a:lstStyle/>
        <a:p>
          <a:r>
            <a:rPr lang="en-US" dirty="0"/>
            <a:t>Overlaying marks or text on images to display additional information (Annotation)</a:t>
          </a:r>
          <a:endParaRPr lang="ja-JP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EA9301B9-4CFD-AB43-85A7-DA3C91415448}" type="parTrans" cxnId="{863CA87B-64C7-9E4A-8345-936BB1C650AA}">
      <dgm:prSet/>
      <dgm:spPr/>
      <dgm:t>
        <a:bodyPr/>
        <a:lstStyle/>
        <a:p>
          <a:endParaRPr lang="ja-JP" altLang="en-US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F23DE9DB-5FB8-A140-8116-B823FA52452B}" type="sibTrans" cxnId="{863CA87B-64C7-9E4A-8345-936BB1C650AA}">
      <dgm:prSet/>
      <dgm:spPr/>
      <dgm:t>
        <a:bodyPr/>
        <a:lstStyle/>
        <a:p>
          <a:endParaRPr lang="ja-JP" altLang="en-US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84D3BF38-5809-D74E-AB3A-17303C755EA9}">
      <dgm:prSet/>
      <dgm:spPr/>
      <dgm:t>
        <a:bodyPr/>
        <a:lstStyle/>
        <a:p>
          <a:r>
            <a:rPr lang="en-US" dirty="0"/>
            <a:t>Search systems using image annotations, etc.</a:t>
          </a:r>
          <a:endParaRPr lang="ja-JP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DDEF15F4-A43C-5044-BE7E-2CC47F99F5D8}" type="parTrans" cxnId="{352ABDD0-3F56-CF4E-A13E-AB2188D0DFF8}">
      <dgm:prSet/>
      <dgm:spPr/>
      <dgm:t>
        <a:bodyPr/>
        <a:lstStyle/>
        <a:p>
          <a:endParaRPr lang="ja-JP" altLang="en-US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E7F2D36F-FD47-F24A-B5A3-469DE0329863}" type="sibTrans" cxnId="{352ABDD0-3F56-CF4E-A13E-AB2188D0DFF8}">
      <dgm:prSet/>
      <dgm:spPr/>
      <dgm:t>
        <a:bodyPr/>
        <a:lstStyle/>
        <a:p>
          <a:endParaRPr lang="ja-JP" altLang="en-US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8819CD8C-85DC-B946-9FE9-8EE41FBC723D}" type="pres">
      <dgm:prSet presAssocID="{D5DDD40B-E59E-EC4E-AB17-43F4DA9A1E8C}" presName="Name0" presStyleCnt="0">
        <dgm:presLayoutVars>
          <dgm:dir/>
          <dgm:resizeHandles val="exact"/>
        </dgm:presLayoutVars>
      </dgm:prSet>
      <dgm:spPr/>
    </dgm:pt>
    <dgm:pt modelId="{2CC9ED9C-BDF2-8741-9B24-9F931A3FD55D}" type="pres">
      <dgm:prSet presAssocID="{BE7C2650-EE03-AC41-BE31-84EFAD1EA4CA}" presName="compNode" presStyleCnt="0"/>
      <dgm:spPr/>
    </dgm:pt>
    <dgm:pt modelId="{B010D86C-EAFC-894D-80C9-85EF96D28138}" type="pres">
      <dgm:prSet presAssocID="{BE7C2650-EE03-AC41-BE31-84EFAD1EA4CA}" presName="pictRect" presStyleLbl="node1" presStyleIdx="0" presStyleCnt="3"/>
      <dgm:spPr/>
    </dgm:pt>
    <dgm:pt modelId="{78B44C39-6F77-1D44-8B6F-1976F058A306}" type="pres">
      <dgm:prSet presAssocID="{BE7C2650-EE03-AC41-BE31-84EFAD1EA4CA}" presName="textRect" presStyleLbl="revTx" presStyleIdx="0" presStyleCnt="3">
        <dgm:presLayoutVars>
          <dgm:bulletEnabled val="1"/>
        </dgm:presLayoutVars>
      </dgm:prSet>
      <dgm:spPr/>
    </dgm:pt>
    <dgm:pt modelId="{68B3496A-FF00-F14F-A459-FE1C30FEC047}" type="pres">
      <dgm:prSet presAssocID="{E4133218-85E6-8A4F-983D-89106E2913B6}" presName="sibTrans" presStyleLbl="sibTrans2D1" presStyleIdx="0" presStyleCnt="0"/>
      <dgm:spPr/>
    </dgm:pt>
    <dgm:pt modelId="{9A7B5E34-0CD2-B34F-84AC-2D883F8DFAC4}" type="pres">
      <dgm:prSet presAssocID="{58863BD8-C98A-DD48-9316-2BFD83F55E66}" presName="compNode" presStyleCnt="0"/>
      <dgm:spPr/>
    </dgm:pt>
    <dgm:pt modelId="{A9D2B3F6-4E31-3641-B10A-EF8132EA37FB}" type="pres">
      <dgm:prSet presAssocID="{58863BD8-C98A-DD48-9316-2BFD83F55E66}" presName="pictRect" presStyleLbl="node1" presStyleIdx="1" presStyleCnt="3"/>
      <dgm:spPr/>
    </dgm:pt>
    <dgm:pt modelId="{30BB1DEB-8D96-D349-A8C1-A2BB92D60BBB}" type="pres">
      <dgm:prSet presAssocID="{58863BD8-C98A-DD48-9316-2BFD83F55E66}" presName="textRect" presStyleLbl="revTx" presStyleIdx="1" presStyleCnt="3">
        <dgm:presLayoutVars>
          <dgm:bulletEnabled val="1"/>
        </dgm:presLayoutVars>
      </dgm:prSet>
      <dgm:spPr/>
    </dgm:pt>
    <dgm:pt modelId="{85D4DD3A-5458-1842-BD17-562AB3E6B5CB}" type="pres">
      <dgm:prSet presAssocID="{F23DE9DB-5FB8-A140-8116-B823FA52452B}" presName="sibTrans" presStyleLbl="sibTrans2D1" presStyleIdx="0" presStyleCnt="0"/>
      <dgm:spPr/>
    </dgm:pt>
    <dgm:pt modelId="{EB3A3B48-0EE6-4047-B36E-D6F9E9B6B8FE}" type="pres">
      <dgm:prSet presAssocID="{84D3BF38-5809-D74E-AB3A-17303C755EA9}" presName="compNode" presStyleCnt="0"/>
      <dgm:spPr/>
    </dgm:pt>
    <dgm:pt modelId="{47417CC2-8B0D-6E4F-961E-08817EF6C73B}" type="pres">
      <dgm:prSet presAssocID="{84D3BF38-5809-D74E-AB3A-17303C755EA9}" presName="pictRect" presStyleLbl="node1" presStyleIdx="2" presStyleCnt="3"/>
      <dgm:spPr/>
    </dgm:pt>
    <dgm:pt modelId="{36A64F71-32D1-EA46-A0BF-B5F2F47DD905}" type="pres">
      <dgm:prSet presAssocID="{84D3BF38-5809-D74E-AB3A-17303C755EA9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A3C0DC13-611C-FE4E-8E96-3965489F03B1}" type="presOf" srcId="{BE7C2650-EE03-AC41-BE31-84EFAD1EA4CA}" destId="{78B44C39-6F77-1D44-8B6F-1976F058A306}" srcOrd="0" destOrd="0" presId="urn:microsoft.com/office/officeart/2005/8/layout/pList1"/>
    <dgm:cxn modelId="{91771B35-7F4F-CE45-A5B3-06CEE609D94D}" type="presOf" srcId="{84D3BF38-5809-D74E-AB3A-17303C755EA9}" destId="{36A64F71-32D1-EA46-A0BF-B5F2F47DD905}" srcOrd="0" destOrd="0" presId="urn:microsoft.com/office/officeart/2005/8/layout/pList1"/>
    <dgm:cxn modelId="{2A8B8767-2E68-F547-A42C-54A9A147CFB0}" type="presOf" srcId="{F23DE9DB-5FB8-A140-8116-B823FA52452B}" destId="{85D4DD3A-5458-1842-BD17-562AB3E6B5CB}" srcOrd="0" destOrd="0" presId="urn:microsoft.com/office/officeart/2005/8/layout/pList1"/>
    <dgm:cxn modelId="{863CA87B-64C7-9E4A-8345-936BB1C650AA}" srcId="{D5DDD40B-E59E-EC4E-AB17-43F4DA9A1E8C}" destId="{58863BD8-C98A-DD48-9316-2BFD83F55E66}" srcOrd="1" destOrd="0" parTransId="{EA9301B9-4CFD-AB43-85A7-DA3C91415448}" sibTransId="{F23DE9DB-5FB8-A140-8116-B823FA52452B}"/>
    <dgm:cxn modelId="{C615C47D-FAC9-804E-80D5-ACD64155C4D3}" type="presOf" srcId="{E4133218-85E6-8A4F-983D-89106E2913B6}" destId="{68B3496A-FF00-F14F-A459-FE1C30FEC047}" srcOrd="0" destOrd="0" presId="urn:microsoft.com/office/officeart/2005/8/layout/pList1"/>
    <dgm:cxn modelId="{7198A9A4-EC88-1E4B-B5D2-582232A3B427}" type="presOf" srcId="{58863BD8-C98A-DD48-9316-2BFD83F55E66}" destId="{30BB1DEB-8D96-D349-A8C1-A2BB92D60BBB}" srcOrd="0" destOrd="0" presId="urn:microsoft.com/office/officeart/2005/8/layout/pList1"/>
    <dgm:cxn modelId="{EB5375B0-5EDD-9D4F-9E28-293796A7E077}" srcId="{D5DDD40B-E59E-EC4E-AB17-43F4DA9A1E8C}" destId="{BE7C2650-EE03-AC41-BE31-84EFAD1EA4CA}" srcOrd="0" destOrd="0" parTransId="{E05FF4F3-B996-A143-8B33-DBF60819D8DB}" sibTransId="{E4133218-85E6-8A4F-983D-89106E2913B6}"/>
    <dgm:cxn modelId="{1C4925B3-A9D7-0E48-9415-0CDB2DB60304}" type="presOf" srcId="{D5DDD40B-E59E-EC4E-AB17-43F4DA9A1E8C}" destId="{8819CD8C-85DC-B946-9FE9-8EE41FBC723D}" srcOrd="0" destOrd="0" presId="urn:microsoft.com/office/officeart/2005/8/layout/pList1"/>
    <dgm:cxn modelId="{352ABDD0-3F56-CF4E-A13E-AB2188D0DFF8}" srcId="{D5DDD40B-E59E-EC4E-AB17-43F4DA9A1E8C}" destId="{84D3BF38-5809-D74E-AB3A-17303C755EA9}" srcOrd="2" destOrd="0" parTransId="{DDEF15F4-A43C-5044-BE7E-2CC47F99F5D8}" sibTransId="{E7F2D36F-FD47-F24A-B5A3-469DE0329863}"/>
    <dgm:cxn modelId="{F13F2223-9730-2143-BF2F-CD9C1FF29F5B}" type="presParOf" srcId="{8819CD8C-85DC-B946-9FE9-8EE41FBC723D}" destId="{2CC9ED9C-BDF2-8741-9B24-9F931A3FD55D}" srcOrd="0" destOrd="0" presId="urn:microsoft.com/office/officeart/2005/8/layout/pList1"/>
    <dgm:cxn modelId="{995FE1E2-2FD2-BF41-BC38-184550FE5D79}" type="presParOf" srcId="{2CC9ED9C-BDF2-8741-9B24-9F931A3FD55D}" destId="{B010D86C-EAFC-894D-80C9-85EF96D28138}" srcOrd="0" destOrd="0" presId="urn:microsoft.com/office/officeart/2005/8/layout/pList1"/>
    <dgm:cxn modelId="{0232988F-8FCE-074B-AA44-D50FD3E0275A}" type="presParOf" srcId="{2CC9ED9C-BDF2-8741-9B24-9F931A3FD55D}" destId="{78B44C39-6F77-1D44-8B6F-1976F058A306}" srcOrd="1" destOrd="0" presId="urn:microsoft.com/office/officeart/2005/8/layout/pList1"/>
    <dgm:cxn modelId="{22416B25-1C11-CB48-8511-1003009731CA}" type="presParOf" srcId="{8819CD8C-85DC-B946-9FE9-8EE41FBC723D}" destId="{68B3496A-FF00-F14F-A459-FE1C30FEC047}" srcOrd="1" destOrd="0" presId="urn:microsoft.com/office/officeart/2005/8/layout/pList1"/>
    <dgm:cxn modelId="{BDC356FD-FF2D-934B-81DA-CBBA3B5B6551}" type="presParOf" srcId="{8819CD8C-85DC-B946-9FE9-8EE41FBC723D}" destId="{9A7B5E34-0CD2-B34F-84AC-2D883F8DFAC4}" srcOrd="2" destOrd="0" presId="urn:microsoft.com/office/officeart/2005/8/layout/pList1"/>
    <dgm:cxn modelId="{5FED683E-E9F0-FB42-9005-C894FDA3D55A}" type="presParOf" srcId="{9A7B5E34-0CD2-B34F-84AC-2D883F8DFAC4}" destId="{A9D2B3F6-4E31-3641-B10A-EF8132EA37FB}" srcOrd="0" destOrd="0" presId="urn:microsoft.com/office/officeart/2005/8/layout/pList1"/>
    <dgm:cxn modelId="{BA63EBBF-113C-5F4E-8F00-EC3FEDF8A8BC}" type="presParOf" srcId="{9A7B5E34-0CD2-B34F-84AC-2D883F8DFAC4}" destId="{30BB1DEB-8D96-D349-A8C1-A2BB92D60BBB}" srcOrd="1" destOrd="0" presId="urn:microsoft.com/office/officeart/2005/8/layout/pList1"/>
    <dgm:cxn modelId="{5E071131-59CC-F248-B401-4B148C086F74}" type="presParOf" srcId="{8819CD8C-85DC-B946-9FE9-8EE41FBC723D}" destId="{85D4DD3A-5458-1842-BD17-562AB3E6B5CB}" srcOrd="3" destOrd="0" presId="urn:microsoft.com/office/officeart/2005/8/layout/pList1"/>
    <dgm:cxn modelId="{773DD11B-451A-8E4A-BBF2-92D99B622D97}" type="presParOf" srcId="{8819CD8C-85DC-B946-9FE9-8EE41FBC723D}" destId="{EB3A3B48-0EE6-4047-B36E-D6F9E9B6B8FE}" srcOrd="4" destOrd="0" presId="urn:microsoft.com/office/officeart/2005/8/layout/pList1"/>
    <dgm:cxn modelId="{4A23B2B8-07B5-6641-A964-923784855EF8}" type="presParOf" srcId="{EB3A3B48-0EE6-4047-B36E-D6F9E9B6B8FE}" destId="{47417CC2-8B0D-6E4F-961E-08817EF6C73B}" srcOrd="0" destOrd="0" presId="urn:microsoft.com/office/officeart/2005/8/layout/pList1"/>
    <dgm:cxn modelId="{324FA5DD-27E3-A142-B235-20E85E8FA302}" type="presParOf" srcId="{EB3A3B48-0EE6-4047-B36E-D6F9E9B6B8FE}" destId="{36A64F71-32D1-EA46-A0BF-B5F2F47DD90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80BA5-125B-4A27-B00E-AEED6A00774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292A8FD-49CB-4288-B2E0-CC2140DDD88E}">
      <dgm:prSet custT="1"/>
      <dgm:spPr>
        <a:solidFill>
          <a:schemeClr val="bg2"/>
        </a:solidFill>
      </dgm:spPr>
      <dgm:t>
        <a:bodyPr/>
        <a:lstStyle/>
        <a:p>
          <a:r>
            <a:rPr kumimoji="1" lang="en-GB" sz="2000" b="0" i="0" dirty="0">
              <a:latin typeface="BIZ UDPGothic" panose="020B0400000000000000" pitchFamily="34" charset="-128"/>
              <a:ea typeface="BIZ UDPGothic" panose="020B0400000000000000" pitchFamily="34" charset="-128"/>
            </a:rPr>
            <a:t>Effectively Using the IIIF Framework</a:t>
          </a:r>
          <a:endParaRPr lang="en-US" sz="2000" dirty="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D1258AE0-15B7-42E8-BAED-FF2068CC047F}" type="parTrans" cxnId="{792A3982-F1F0-4810-84B6-5CBA6DD137C5}">
      <dgm:prSet/>
      <dgm:spPr/>
      <dgm:t>
        <a:bodyPr/>
        <a:lstStyle/>
        <a:p>
          <a:endParaRPr lang="en-US" sz="28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C7C76920-6814-49E6-BDE8-8E98AD67CFD0}" type="sibTrans" cxnId="{792A3982-F1F0-4810-84B6-5CBA6DD137C5}">
      <dgm:prSet/>
      <dgm:spPr/>
      <dgm:t>
        <a:bodyPr/>
        <a:lstStyle/>
        <a:p>
          <a:endParaRPr lang="en-US" sz="28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3A0B9882-7711-439D-9BED-12FF7AB68454}">
      <dgm:prSet custT="1"/>
      <dgm:spPr>
        <a:ln>
          <a:solidFill>
            <a:schemeClr val="bg2"/>
          </a:solidFill>
        </a:ln>
      </dgm:spPr>
      <dgm:t>
        <a:bodyPr/>
        <a:lstStyle/>
        <a:p>
          <a:r>
            <a:rPr lang="en-US" sz="2000" dirty="0"/>
            <a:t>Users can create image collections from materials dispersed across different institutions.</a:t>
          </a:r>
          <a:endParaRPr lang="en-US" sz="2000" dirty="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F90121C5-10F8-4E23-BC5B-11202A5BB048}" type="parTrans" cxnId="{23B5EAD5-DCD2-408B-B9ED-FC1F614F379F}">
      <dgm:prSet/>
      <dgm:spPr/>
      <dgm:t>
        <a:bodyPr/>
        <a:lstStyle/>
        <a:p>
          <a:endParaRPr lang="en-US" sz="28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587E53BE-E83F-4013-80D0-669C9AC1FD45}" type="sibTrans" cxnId="{23B5EAD5-DCD2-408B-B9ED-FC1F614F379F}">
      <dgm:prSet/>
      <dgm:spPr/>
      <dgm:t>
        <a:bodyPr/>
        <a:lstStyle/>
        <a:p>
          <a:endParaRPr lang="en-US" sz="28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4088209A-8FBC-463E-A92B-D2D47F9C3101}">
      <dgm:prSet custT="1"/>
      <dgm:spPr>
        <a:ln>
          <a:solidFill>
            <a:schemeClr val="bg2"/>
          </a:solidFill>
        </a:ln>
      </dgm:spPr>
      <dgm:t>
        <a:bodyPr/>
        <a:lstStyle/>
        <a:p>
          <a:r>
            <a:rPr lang="en-US" sz="2000" dirty="0"/>
            <a:t>Specific portions of images can be selected, allowing users to tag them with keywords or retrieve positional data.</a:t>
          </a:r>
          <a:endParaRPr lang="en-US" sz="2000" dirty="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A451643A-091F-41CD-AF19-461CD6B99542}" type="parTrans" cxnId="{ABDB7C95-D429-42B2-9A13-0407A5506CC7}">
      <dgm:prSet/>
      <dgm:spPr/>
      <dgm:t>
        <a:bodyPr/>
        <a:lstStyle/>
        <a:p>
          <a:endParaRPr lang="en-US" sz="28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7CCB6D6E-8A5C-4F3D-B140-9CB654F5DE11}" type="sibTrans" cxnId="{ABDB7C95-D429-42B2-9A13-0407A5506CC7}">
      <dgm:prSet/>
      <dgm:spPr/>
      <dgm:t>
        <a:bodyPr/>
        <a:lstStyle/>
        <a:p>
          <a:endParaRPr lang="en-US" sz="28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EF271E70-A5D0-4344-9FBD-69A8DB7B22F0}">
      <dgm:prSet custT="1"/>
      <dgm:spPr/>
      <dgm:t>
        <a:bodyPr/>
        <a:lstStyle/>
        <a:p>
          <a:r>
            <a:rPr kumimoji="1" lang="en-GB" altLang="ja-JP" sz="2000" b="0" i="0" dirty="0">
              <a:latin typeface="BIZ UDPGothic" panose="020B0400000000000000" pitchFamily="34" charset="-128"/>
              <a:ea typeface="BIZ UDPGothic" panose="020B0400000000000000" pitchFamily="34" charset="-128"/>
            </a:rPr>
            <a:t>Not image publishers, but users take lead in creating image collections</a:t>
          </a:r>
          <a:endParaRPr lang="en-US" sz="2000" dirty="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D69B8866-042F-40DF-B10E-F6714D2B0B67}" type="parTrans" cxnId="{D41C8564-2B75-4595-A06A-557875964881}">
      <dgm:prSet/>
      <dgm:spPr/>
      <dgm:t>
        <a:bodyPr/>
        <a:lstStyle/>
        <a:p>
          <a:endParaRPr lang="en-US" sz="28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FBF42218-474D-4C5C-BF04-D0CDD1159703}" type="sibTrans" cxnId="{D41C8564-2B75-4595-A06A-557875964881}">
      <dgm:prSet/>
      <dgm:spPr/>
      <dgm:t>
        <a:bodyPr/>
        <a:lstStyle/>
        <a:p>
          <a:endParaRPr lang="en-US" sz="28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91E26DBF-D0F7-4EC1-B46B-F990335B00A9}">
      <dgm:prSet custT="1"/>
      <dgm:spPr/>
      <dgm:t>
        <a:bodyPr/>
        <a:lstStyle/>
        <a:p>
          <a:r>
            <a:rPr lang="en-US" sz="2000" dirty="0"/>
            <a:t>Can also be used in activities such as inquiry-based learning, curation, and </a:t>
          </a:r>
          <a:r>
            <a:rPr lang="en-US" sz="2000" dirty="0" err="1"/>
            <a:t>ideathons</a:t>
          </a:r>
          <a:r>
            <a:rPr lang="en-US" sz="2000" dirty="0"/>
            <a:t>.</a:t>
          </a:r>
          <a:endParaRPr lang="en-US" sz="2000" dirty="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4A0F4BCF-80C1-4B55-A374-5C62157F388C}" type="parTrans" cxnId="{DE8FF8D0-2904-4571-AA30-D1135432ACE1}">
      <dgm:prSet/>
      <dgm:spPr/>
      <dgm:t>
        <a:bodyPr/>
        <a:lstStyle/>
        <a:p>
          <a:endParaRPr lang="en-US" sz="28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F0366F1A-34B1-435F-8F1B-223AC1E54996}" type="sibTrans" cxnId="{DE8FF8D0-2904-4571-AA30-D1135432ACE1}">
      <dgm:prSet/>
      <dgm:spPr/>
      <dgm:t>
        <a:bodyPr/>
        <a:lstStyle/>
        <a:p>
          <a:endParaRPr lang="en-US" sz="2800">
            <a:latin typeface="BIZ UDPGothic" panose="020B0400000000000000" pitchFamily="34" charset="-128"/>
            <a:ea typeface="BIZ UDPGothic" panose="020B0400000000000000" pitchFamily="34" charset="-128"/>
          </a:endParaRPr>
        </a:p>
      </dgm:t>
    </dgm:pt>
    <dgm:pt modelId="{D9D635DC-CC2B-4E46-85B5-48D333CB67E7}" type="pres">
      <dgm:prSet presAssocID="{E7480BA5-125B-4A27-B00E-AEED6A007743}" presName="linear" presStyleCnt="0">
        <dgm:presLayoutVars>
          <dgm:dir/>
          <dgm:animLvl val="lvl"/>
          <dgm:resizeHandles val="exact"/>
        </dgm:presLayoutVars>
      </dgm:prSet>
      <dgm:spPr/>
    </dgm:pt>
    <dgm:pt modelId="{5C18DB8A-8C76-D44A-921A-2835CCD62ECA}" type="pres">
      <dgm:prSet presAssocID="{E292A8FD-49CB-4288-B2E0-CC2140DDD88E}" presName="parentLin" presStyleCnt="0"/>
      <dgm:spPr/>
    </dgm:pt>
    <dgm:pt modelId="{4E8EBF18-C3F9-2A45-92DE-0E5F6CFF1B81}" type="pres">
      <dgm:prSet presAssocID="{E292A8FD-49CB-4288-B2E0-CC2140DDD88E}" presName="parentLeftMargin" presStyleLbl="node1" presStyleIdx="0" presStyleCnt="2"/>
      <dgm:spPr/>
    </dgm:pt>
    <dgm:pt modelId="{DEF4F2C8-D345-6044-A371-1948BE14E074}" type="pres">
      <dgm:prSet presAssocID="{E292A8FD-49CB-4288-B2E0-CC2140DDD88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7B587F1-CF40-E747-A618-72B02D8D6567}" type="pres">
      <dgm:prSet presAssocID="{E292A8FD-49CB-4288-B2E0-CC2140DDD88E}" presName="negativeSpace" presStyleCnt="0"/>
      <dgm:spPr/>
    </dgm:pt>
    <dgm:pt modelId="{A5873C26-70E5-0846-B602-E113025E9E90}" type="pres">
      <dgm:prSet presAssocID="{E292A8FD-49CB-4288-B2E0-CC2140DDD88E}" presName="childText" presStyleLbl="conFgAcc1" presStyleIdx="0" presStyleCnt="2">
        <dgm:presLayoutVars>
          <dgm:bulletEnabled val="1"/>
        </dgm:presLayoutVars>
      </dgm:prSet>
      <dgm:spPr/>
    </dgm:pt>
    <dgm:pt modelId="{F0330E15-4339-1A47-AA22-97E17A512A0F}" type="pres">
      <dgm:prSet presAssocID="{C7C76920-6814-49E6-BDE8-8E98AD67CFD0}" presName="spaceBetweenRectangles" presStyleCnt="0"/>
      <dgm:spPr/>
    </dgm:pt>
    <dgm:pt modelId="{9594191E-0E6A-4D41-94E8-E354F2D33EC5}" type="pres">
      <dgm:prSet presAssocID="{EF271E70-A5D0-4344-9FBD-69A8DB7B22F0}" presName="parentLin" presStyleCnt="0"/>
      <dgm:spPr/>
    </dgm:pt>
    <dgm:pt modelId="{92CF2913-6F10-6F4D-82C8-D4A47387496F}" type="pres">
      <dgm:prSet presAssocID="{EF271E70-A5D0-4344-9FBD-69A8DB7B22F0}" presName="parentLeftMargin" presStyleLbl="node1" presStyleIdx="0" presStyleCnt="2"/>
      <dgm:spPr/>
    </dgm:pt>
    <dgm:pt modelId="{E6D398BB-3B73-8448-B191-63B7FC494B51}" type="pres">
      <dgm:prSet presAssocID="{EF271E70-A5D0-4344-9FBD-69A8DB7B22F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4E76256-7840-9E44-BD58-932B87AFD436}" type="pres">
      <dgm:prSet presAssocID="{EF271E70-A5D0-4344-9FBD-69A8DB7B22F0}" presName="negativeSpace" presStyleCnt="0"/>
      <dgm:spPr/>
    </dgm:pt>
    <dgm:pt modelId="{D21E9043-BAD7-7440-91EC-AAAB00C5296E}" type="pres">
      <dgm:prSet presAssocID="{EF271E70-A5D0-4344-9FBD-69A8DB7B22F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0738F16-7CA6-324C-BFDA-355956BA064B}" type="presOf" srcId="{91E26DBF-D0F7-4EC1-B46B-F990335B00A9}" destId="{D21E9043-BAD7-7440-91EC-AAAB00C5296E}" srcOrd="0" destOrd="0" presId="urn:microsoft.com/office/officeart/2005/8/layout/list1"/>
    <dgm:cxn modelId="{6D032857-4E79-C54D-A0E7-33B1C19F10AC}" type="presOf" srcId="{E7480BA5-125B-4A27-B00E-AEED6A007743}" destId="{D9D635DC-CC2B-4E46-85B5-48D333CB67E7}" srcOrd="0" destOrd="0" presId="urn:microsoft.com/office/officeart/2005/8/layout/list1"/>
    <dgm:cxn modelId="{D41C8564-2B75-4595-A06A-557875964881}" srcId="{E7480BA5-125B-4A27-B00E-AEED6A007743}" destId="{EF271E70-A5D0-4344-9FBD-69A8DB7B22F0}" srcOrd="1" destOrd="0" parTransId="{D69B8866-042F-40DF-B10E-F6714D2B0B67}" sibTransId="{FBF42218-474D-4C5C-BF04-D0CDD1159703}"/>
    <dgm:cxn modelId="{4A7DCA6F-6596-6944-9CAA-061D3D8479A8}" type="presOf" srcId="{3A0B9882-7711-439D-9BED-12FF7AB68454}" destId="{A5873C26-70E5-0846-B602-E113025E9E90}" srcOrd="0" destOrd="0" presId="urn:microsoft.com/office/officeart/2005/8/layout/list1"/>
    <dgm:cxn modelId="{F900A67F-8E29-4542-9A8A-1D3495428516}" type="presOf" srcId="{EF271E70-A5D0-4344-9FBD-69A8DB7B22F0}" destId="{92CF2913-6F10-6F4D-82C8-D4A47387496F}" srcOrd="0" destOrd="0" presId="urn:microsoft.com/office/officeart/2005/8/layout/list1"/>
    <dgm:cxn modelId="{792A3982-F1F0-4810-84B6-5CBA6DD137C5}" srcId="{E7480BA5-125B-4A27-B00E-AEED6A007743}" destId="{E292A8FD-49CB-4288-B2E0-CC2140DDD88E}" srcOrd="0" destOrd="0" parTransId="{D1258AE0-15B7-42E8-BAED-FF2068CC047F}" sibTransId="{C7C76920-6814-49E6-BDE8-8E98AD67CFD0}"/>
    <dgm:cxn modelId="{ABDB7C95-D429-42B2-9A13-0407A5506CC7}" srcId="{E292A8FD-49CB-4288-B2E0-CC2140DDD88E}" destId="{4088209A-8FBC-463E-A92B-D2D47F9C3101}" srcOrd="1" destOrd="0" parTransId="{A451643A-091F-41CD-AF19-461CD6B99542}" sibTransId="{7CCB6D6E-8A5C-4F3D-B140-9CB654F5DE11}"/>
    <dgm:cxn modelId="{74868FAB-1699-5942-BD96-B18C01B1AC96}" type="presOf" srcId="{E292A8FD-49CB-4288-B2E0-CC2140DDD88E}" destId="{4E8EBF18-C3F9-2A45-92DE-0E5F6CFF1B81}" srcOrd="0" destOrd="0" presId="urn:microsoft.com/office/officeart/2005/8/layout/list1"/>
    <dgm:cxn modelId="{67FB20B0-EBDB-F14C-8CF2-8A2F5960CAB2}" type="presOf" srcId="{EF271E70-A5D0-4344-9FBD-69A8DB7B22F0}" destId="{E6D398BB-3B73-8448-B191-63B7FC494B51}" srcOrd="1" destOrd="0" presId="urn:microsoft.com/office/officeart/2005/8/layout/list1"/>
    <dgm:cxn modelId="{65D857B2-F6AD-C741-AE33-5E5D43CCD479}" type="presOf" srcId="{4088209A-8FBC-463E-A92B-D2D47F9C3101}" destId="{A5873C26-70E5-0846-B602-E113025E9E90}" srcOrd="0" destOrd="1" presId="urn:microsoft.com/office/officeart/2005/8/layout/list1"/>
    <dgm:cxn modelId="{8E3699C3-0530-8743-B2ED-1D6AE2A78720}" type="presOf" srcId="{E292A8FD-49CB-4288-B2E0-CC2140DDD88E}" destId="{DEF4F2C8-D345-6044-A371-1948BE14E074}" srcOrd="1" destOrd="0" presId="urn:microsoft.com/office/officeart/2005/8/layout/list1"/>
    <dgm:cxn modelId="{DE8FF8D0-2904-4571-AA30-D1135432ACE1}" srcId="{EF271E70-A5D0-4344-9FBD-69A8DB7B22F0}" destId="{91E26DBF-D0F7-4EC1-B46B-F990335B00A9}" srcOrd="0" destOrd="0" parTransId="{4A0F4BCF-80C1-4B55-A374-5C62157F388C}" sibTransId="{F0366F1A-34B1-435F-8F1B-223AC1E54996}"/>
    <dgm:cxn modelId="{23B5EAD5-DCD2-408B-B9ED-FC1F614F379F}" srcId="{E292A8FD-49CB-4288-B2E0-CC2140DDD88E}" destId="{3A0B9882-7711-439D-9BED-12FF7AB68454}" srcOrd="0" destOrd="0" parTransId="{F90121C5-10F8-4E23-BC5B-11202A5BB048}" sibTransId="{587E53BE-E83F-4013-80D0-669C9AC1FD45}"/>
    <dgm:cxn modelId="{64B2DFEC-D9CE-364D-9EAC-C465A7BCBD3A}" type="presParOf" srcId="{D9D635DC-CC2B-4E46-85B5-48D333CB67E7}" destId="{5C18DB8A-8C76-D44A-921A-2835CCD62ECA}" srcOrd="0" destOrd="0" presId="urn:microsoft.com/office/officeart/2005/8/layout/list1"/>
    <dgm:cxn modelId="{67890B3D-C3E9-4943-9AD7-8FD5F04C827F}" type="presParOf" srcId="{5C18DB8A-8C76-D44A-921A-2835CCD62ECA}" destId="{4E8EBF18-C3F9-2A45-92DE-0E5F6CFF1B81}" srcOrd="0" destOrd="0" presId="urn:microsoft.com/office/officeart/2005/8/layout/list1"/>
    <dgm:cxn modelId="{F98FA648-8F46-8249-9902-AF653D64A05B}" type="presParOf" srcId="{5C18DB8A-8C76-D44A-921A-2835CCD62ECA}" destId="{DEF4F2C8-D345-6044-A371-1948BE14E074}" srcOrd="1" destOrd="0" presId="urn:microsoft.com/office/officeart/2005/8/layout/list1"/>
    <dgm:cxn modelId="{22E511E3-7115-354A-AD4D-0AB1E48BE9BD}" type="presParOf" srcId="{D9D635DC-CC2B-4E46-85B5-48D333CB67E7}" destId="{97B587F1-CF40-E747-A618-72B02D8D6567}" srcOrd="1" destOrd="0" presId="urn:microsoft.com/office/officeart/2005/8/layout/list1"/>
    <dgm:cxn modelId="{95F0C291-481A-E34C-B65B-0EAC9BAC2317}" type="presParOf" srcId="{D9D635DC-CC2B-4E46-85B5-48D333CB67E7}" destId="{A5873C26-70E5-0846-B602-E113025E9E90}" srcOrd="2" destOrd="0" presId="urn:microsoft.com/office/officeart/2005/8/layout/list1"/>
    <dgm:cxn modelId="{16C2119A-2374-3141-9FD0-C6FAF32DAE1E}" type="presParOf" srcId="{D9D635DC-CC2B-4E46-85B5-48D333CB67E7}" destId="{F0330E15-4339-1A47-AA22-97E17A512A0F}" srcOrd="3" destOrd="0" presId="urn:microsoft.com/office/officeart/2005/8/layout/list1"/>
    <dgm:cxn modelId="{A7FBC161-0C4C-394A-B118-F64FC74C85BB}" type="presParOf" srcId="{D9D635DC-CC2B-4E46-85B5-48D333CB67E7}" destId="{9594191E-0E6A-4D41-94E8-E354F2D33EC5}" srcOrd="4" destOrd="0" presId="urn:microsoft.com/office/officeart/2005/8/layout/list1"/>
    <dgm:cxn modelId="{05AED17B-3E5F-4F41-A9EC-9F01E47A9C5F}" type="presParOf" srcId="{9594191E-0E6A-4D41-94E8-E354F2D33EC5}" destId="{92CF2913-6F10-6F4D-82C8-D4A47387496F}" srcOrd="0" destOrd="0" presId="urn:microsoft.com/office/officeart/2005/8/layout/list1"/>
    <dgm:cxn modelId="{FB55BCDB-003A-5D42-86C1-DFB3AAE809B1}" type="presParOf" srcId="{9594191E-0E6A-4D41-94E8-E354F2D33EC5}" destId="{E6D398BB-3B73-8448-B191-63B7FC494B51}" srcOrd="1" destOrd="0" presId="urn:microsoft.com/office/officeart/2005/8/layout/list1"/>
    <dgm:cxn modelId="{F4522AC6-2319-3443-B093-6B01C083C74E}" type="presParOf" srcId="{D9D635DC-CC2B-4E46-85B5-48D333CB67E7}" destId="{C4E76256-7840-9E44-BD58-932B87AFD436}" srcOrd="5" destOrd="0" presId="urn:microsoft.com/office/officeart/2005/8/layout/list1"/>
    <dgm:cxn modelId="{BC6EDC63-757D-CF47-94F3-21A55AFF2A07}" type="presParOf" srcId="{D9D635DC-CC2B-4E46-85B5-48D333CB67E7}" destId="{D21E9043-BAD7-7440-91EC-AAAB00C5296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FEC7F-ADC5-134E-9A6A-A358E5BA45E1}">
      <dsp:nvSpPr>
        <dsp:cNvPr id="0" name=""/>
        <dsp:cNvSpPr/>
      </dsp:nvSpPr>
      <dsp:spPr>
        <a:xfrm>
          <a:off x="40" y="174536"/>
          <a:ext cx="3900124" cy="1560049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altLang="ja-JP" sz="2400" b="1" i="0" u="sng" kern="1200" dirty="0">
              <a:latin typeface="Helvetica" pitchFamily="2" charset="0"/>
              <a:ea typeface="BIZ UDPGothic" panose="020B0400000000000000" pitchFamily="34" charset="-128"/>
            </a:rPr>
            <a:t>Viewer Applications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altLang="ja-JP" sz="2400" b="0" i="0" u="none" kern="1200" dirty="0">
              <a:latin typeface="Helvetica" pitchFamily="2" charset="0"/>
              <a:ea typeface="BIZ UDPGothic" panose="020B0400000000000000" pitchFamily="34" charset="-128"/>
            </a:rPr>
            <a:t>That follow the published specifications</a:t>
          </a:r>
          <a:endParaRPr lang="ja-JP" altLang="en-US" sz="2400" b="0" u="none" kern="1200">
            <a:latin typeface="Helvetica" pitchFamily="2" charset="0"/>
            <a:ea typeface="BIZ UDPGothic" panose="020B0400000000000000" pitchFamily="34" charset="-128"/>
          </a:endParaRPr>
        </a:p>
      </dsp:txBody>
      <dsp:txXfrm>
        <a:off x="40" y="174536"/>
        <a:ext cx="3900124" cy="1560049"/>
      </dsp:txXfrm>
    </dsp:sp>
    <dsp:sp modelId="{3855490C-A7D8-334C-8504-DEFA66FE4928}">
      <dsp:nvSpPr>
        <dsp:cNvPr id="0" name=""/>
        <dsp:cNvSpPr/>
      </dsp:nvSpPr>
      <dsp:spPr>
        <a:xfrm>
          <a:off x="40" y="1734586"/>
          <a:ext cx="3900124" cy="33008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GB" altLang="ja-JP" sz="2400" b="0" i="0" kern="1200" dirty="0">
              <a:solidFill>
                <a:schemeClr val="tx1">
                  <a:lumMod val="50000"/>
                </a:schemeClr>
              </a:solidFill>
              <a:latin typeface="+mn-lt"/>
              <a:ea typeface="BIZ UDPGothic" panose="020B0400000000000000" pitchFamily="34" charset="-128"/>
            </a:rPr>
            <a:t>Viewers: Universal Viewer, Mirador, etc.</a:t>
          </a:r>
          <a:endParaRPr lang="ja-JP" sz="2400" kern="1200">
            <a:solidFill>
              <a:schemeClr val="tx1">
                <a:lumMod val="50000"/>
              </a:schemeClr>
            </a:solidFill>
            <a:latin typeface="+mn-lt"/>
            <a:ea typeface="BIZ UDPGothic" panose="020B0400000000000000" pitchFamily="34" charset="-128"/>
          </a:endParaRP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400" b="0" i="0" kern="1200" dirty="0">
              <a:solidFill>
                <a:schemeClr val="tx1">
                  <a:lumMod val="50000"/>
                </a:schemeClr>
              </a:solidFill>
              <a:latin typeface="+mn-lt"/>
              <a:ea typeface="BIZ UDPGothic" panose="020B0400000000000000" pitchFamily="34" charset="-128"/>
            </a:rPr>
            <a:t>Viewers are generally usable on sites that provide IIIF images.</a:t>
          </a:r>
          <a:endParaRPr lang="ja-JP" sz="2400" kern="1200">
            <a:solidFill>
              <a:schemeClr val="tx1">
                <a:lumMod val="50000"/>
              </a:schemeClr>
            </a:solidFill>
            <a:latin typeface="+mn-lt"/>
            <a:ea typeface="BIZ UDPGothic" panose="020B0400000000000000" pitchFamily="34" charset="-128"/>
          </a:endParaRP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400" b="0" i="0" kern="1200" dirty="0">
              <a:solidFill>
                <a:schemeClr val="tx1">
                  <a:lumMod val="50000"/>
                </a:schemeClr>
              </a:solidFill>
              <a:latin typeface="+mn-lt"/>
              <a:ea typeface="BIZ UDPGothic" panose="020B0400000000000000" pitchFamily="34" charset="-128"/>
            </a:rPr>
            <a:t>As of 2023, OUKA offers two types of viewers that support IIIF images.</a:t>
          </a:r>
          <a:endParaRPr lang="ja-JP" sz="2400" kern="1200">
            <a:solidFill>
              <a:schemeClr val="tx1">
                <a:lumMod val="50000"/>
              </a:schemeClr>
            </a:solidFill>
            <a:latin typeface="+mn-lt"/>
            <a:ea typeface="BIZ UDPGothic" panose="020B0400000000000000" pitchFamily="34" charset="-128"/>
          </a:endParaRPr>
        </a:p>
      </dsp:txBody>
      <dsp:txXfrm>
        <a:off x="40" y="1734586"/>
        <a:ext cx="3900124" cy="3300862"/>
      </dsp:txXfrm>
    </dsp:sp>
    <dsp:sp modelId="{D4E2591B-066D-5343-81AB-E3EC20C9A4BD}">
      <dsp:nvSpPr>
        <dsp:cNvPr id="0" name=""/>
        <dsp:cNvSpPr/>
      </dsp:nvSpPr>
      <dsp:spPr>
        <a:xfrm>
          <a:off x="4172393" y="174536"/>
          <a:ext cx="3900124" cy="1560049"/>
        </a:xfrm>
        <a:prstGeom prst="rect">
          <a:avLst/>
        </a:prstGeom>
        <a:solidFill>
          <a:schemeClr val="accent2">
            <a:hueOff val="8252822"/>
            <a:satOff val="1407"/>
            <a:lumOff val="-26469"/>
            <a:alphaOff val="0"/>
          </a:schemeClr>
        </a:solidFill>
        <a:ln w="25400" cap="flat" cmpd="sng" algn="ctr">
          <a:solidFill>
            <a:schemeClr val="accent2">
              <a:hueOff val="8252822"/>
              <a:satOff val="1407"/>
              <a:lumOff val="-264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400" b="1" i="0" u="sng" kern="1200" dirty="0">
              <a:latin typeface="Helvetica" pitchFamily="2" charset="0"/>
              <a:ea typeface="BIZ UDPGothic" panose="020B0400000000000000" pitchFamily="34" charset="-128"/>
            </a:rPr>
            <a:t>Manifests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altLang="ja-JP" sz="2400" b="0" i="0" kern="1200" dirty="0">
              <a:latin typeface="Helvetica" pitchFamily="2" charset="0"/>
              <a:ea typeface="BIZ UDPGothic" panose="020B0400000000000000" pitchFamily="34" charset="-128"/>
            </a:rPr>
            <a:t>Data including information on image source access and permissions</a:t>
          </a:r>
          <a:endParaRPr lang="ja-JP" sz="2400" kern="1200">
            <a:latin typeface="Helvetica" pitchFamily="2" charset="0"/>
            <a:ea typeface="BIZ UDPGothic" panose="020B0400000000000000" pitchFamily="34" charset="-128"/>
          </a:endParaRPr>
        </a:p>
      </dsp:txBody>
      <dsp:txXfrm>
        <a:off x="4172393" y="174536"/>
        <a:ext cx="3900124" cy="1560049"/>
      </dsp:txXfrm>
    </dsp:sp>
    <dsp:sp modelId="{8F53E2F9-C79E-EF4F-9533-10AAA21A725F}">
      <dsp:nvSpPr>
        <dsp:cNvPr id="0" name=""/>
        <dsp:cNvSpPr/>
      </dsp:nvSpPr>
      <dsp:spPr>
        <a:xfrm>
          <a:off x="4172393" y="1734586"/>
          <a:ext cx="3900124" cy="3300862"/>
        </a:xfrm>
        <a:prstGeom prst="rect">
          <a:avLst/>
        </a:prstGeom>
        <a:solidFill>
          <a:schemeClr val="accent2">
            <a:tint val="40000"/>
            <a:alpha val="90000"/>
            <a:hueOff val="8802383"/>
            <a:satOff val="-14021"/>
            <a:lumOff val="-321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8802383"/>
              <a:satOff val="-14021"/>
              <a:lumOff val="-32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ja-JP" sz="2200" b="0" i="0" kern="1200" dirty="0">
              <a:solidFill>
                <a:schemeClr val="tx1">
                  <a:lumMod val="50000"/>
                </a:schemeClr>
              </a:solidFill>
              <a:ea typeface="BIZ UDPGothic" panose="020B0400000000000000" pitchFamily="34" charset="-128"/>
            </a:rPr>
            <a:t>To view IIIF images using a viewer, you need to load a </a:t>
          </a:r>
          <a:r>
            <a:rPr kumimoji="1" lang="en-US" altLang="ja-JP" sz="2200" b="0" i="0" u="sng" kern="1200" dirty="0">
              <a:solidFill>
                <a:schemeClr val="accent5"/>
              </a:solidFill>
              <a:ea typeface="BIZ UDPGothic" panose="020B0400000000000000" pitchFamily="34" charset="-128"/>
            </a:rPr>
            <a:t>manifest file </a:t>
          </a:r>
          <a:r>
            <a:rPr kumimoji="1" lang="en-US" altLang="ja-JP" sz="2200" b="0" i="0" kern="1200" dirty="0">
              <a:solidFill>
                <a:schemeClr val="tx1">
                  <a:lumMod val="50000"/>
                </a:schemeClr>
              </a:solidFill>
              <a:ea typeface="BIZ UDPGothic" panose="020B0400000000000000" pitchFamily="34" charset="-128"/>
            </a:rPr>
            <a:t>into the viewer.</a:t>
          </a:r>
          <a:endParaRPr lang="ja-JP" altLang="en-US" sz="2200" kern="1200">
            <a:solidFill>
              <a:schemeClr val="tx1">
                <a:lumMod val="50000"/>
              </a:schemeClr>
            </a:solidFill>
            <a:latin typeface="BIZ UDPGothic" panose="020B0400000000000000" pitchFamily="34" charset="-128"/>
            <a:ea typeface="BIZ UDPGothic" panose="020B0400000000000000" pitchFamily="34" charset="-128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en-US" sz="2200" b="0" i="0" kern="1200" dirty="0">
              <a:solidFill>
                <a:schemeClr val="tx1">
                  <a:lumMod val="50000"/>
                </a:schemeClr>
              </a:solidFill>
              <a:ea typeface="BIZ UDPGothic" panose="020B0400000000000000" pitchFamily="34" charset="-128"/>
            </a:rPr>
            <a:t>Individuals can easily download the data and load it into various applications to perform more advanced operations.</a:t>
          </a:r>
          <a:endParaRPr lang="ja-JP" altLang="en-US" sz="2200" kern="1200">
            <a:solidFill>
              <a:schemeClr val="tx1">
                <a:lumMod val="50000"/>
              </a:schemeClr>
            </a:solidFill>
            <a:latin typeface="BIZ UDPGothic" panose="020B0400000000000000" pitchFamily="34" charset="-128"/>
            <a:ea typeface="BIZ UDPGothic" panose="020B0400000000000000" pitchFamily="34" charset="-128"/>
          </a:endParaRPr>
        </a:p>
      </dsp:txBody>
      <dsp:txXfrm>
        <a:off x="4172393" y="1734586"/>
        <a:ext cx="3900124" cy="3300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FEC7F-ADC5-134E-9A6A-A358E5BA45E1}">
      <dsp:nvSpPr>
        <dsp:cNvPr id="0" name=""/>
        <dsp:cNvSpPr/>
      </dsp:nvSpPr>
      <dsp:spPr>
        <a:xfrm>
          <a:off x="40" y="174536"/>
          <a:ext cx="3900124" cy="1560049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altLang="ja-JP" sz="2400" b="1" i="0" u="sng" kern="1200" dirty="0">
              <a:latin typeface="Helvetica" pitchFamily="2" charset="0"/>
              <a:ea typeface="BIZ UDPGothic" panose="020B0400000000000000" pitchFamily="34" charset="-128"/>
            </a:rPr>
            <a:t>Viewer Applications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altLang="ja-JP" sz="2400" b="0" i="0" u="none" kern="1200" dirty="0">
              <a:latin typeface="Helvetica" pitchFamily="2" charset="0"/>
              <a:ea typeface="BIZ UDPGothic" panose="020B0400000000000000" pitchFamily="34" charset="-128"/>
            </a:rPr>
            <a:t>That follow the published specifications</a:t>
          </a:r>
          <a:endParaRPr lang="ja-JP" altLang="en-US" sz="2400" b="0" u="none" kern="1200">
            <a:latin typeface="Helvetica" pitchFamily="2" charset="0"/>
            <a:ea typeface="BIZ UDPGothic" panose="020B0400000000000000" pitchFamily="34" charset="-128"/>
          </a:endParaRPr>
        </a:p>
      </dsp:txBody>
      <dsp:txXfrm>
        <a:off x="40" y="174536"/>
        <a:ext cx="3900124" cy="1560049"/>
      </dsp:txXfrm>
    </dsp:sp>
    <dsp:sp modelId="{3855490C-A7D8-334C-8504-DEFA66FE4928}">
      <dsp:nvSpPr>
        <dsp:cNvPr id="0" name=""/>
        <dsp:cNvSpPr/>
      </dsp:nvSpPr>
      <dsp:spPr>
        <a:xfrm>
          <a:off x="40" y="1734586"/>
          <a:ext cx="3900124" cy="33008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GB" altLang="ja-JP" sz="2400" b="0" i="0" kern="1200" dirty="0">
              <a:solidFill>
                <a:schemeClr val="tx1">
                  <a:lumMod val="50000"/>
                </a:schemeClr>
              </a:solidFill>
              <a:latin typeface="+mn-lt"/>
              <a:ea typeface="BIZ UDPGothic" panose="020B0400000000000000" pitchFamily="34" charset="-128"/>
            </a:rPr>
            <a:t>Viewers: Universal Viewer, Mirador, etc.</a:t>
          </a:r>
          <a:endParaRPr lang="ja-JP" sz="2400" kern="1200">
            <a:solidFill>
              <a:schemeClr val="tx1">
                <a:lumMod val="50000"/>
              </a:schemeClr>
            </a:solidFill>
            <a:latin typeface="+mn-lt"/>
            <a:ea typeface="BIZ UDPGothic" panose="020B0400000000000000" pitchFamily="34" charset="-128"/>
          </a:endParaRP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400" b="0" i="0" kern="1200" dirty="0">
              <a:solidFill>
                <a:schemeClr val="tx1">
                  <a:lumMod val="50000"/>
                </a:schemeClr>
              </a:solidFill>
              <a:latin typeface="+mn-lt"/>
              <a:ea typeface="BIZ UDPGothic" panose="020B0400000000000000" pitchFamily="34" charset="-128"/>
            </a:rPr>
            <a:t>Viewers are generally usable on sites that provide IIIF images.</a:t>
          </a:r>
          <a:endParaRPr lang="ja-JP" sz="2400" kern="1200">
            <a:solidFill>
              <a:schemeClr val="tx1">
                <a:lumMod val="50000"/>
              </a:schemeClr>
            </a:solidFill>
            <a:latin typeface="+mn-lt"/>
            <a:ea typeface="BIZ UDPGothic" panose="020B0400000000000000" pitchFamily="34" charset="-128"/>
          </a:endParaRP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400" b="0" i="0" kern="1200" dirty="0">
              <a:solidFill>
                <a:schemeClr val="tx1">
                  <a:lumMod val="50000"/>
                </a:schemeClr>
              </a:solidFill>
              <a:latin typeface="+mn-lt"/>
              <a:ea typeface="BIZ UDPGothic" panose="020B0400000000000000" pitchFamily="34" charset="-128"/>
            </a:rPr>
            <a:t>As of 2025, OUKA offers two types of viewers that support IIIF images.</a:t>
          </a:r>
          <a:endParaRPr lang="ja-JP" sz="2400" kern="1200">
            <a:solidFill>
              <a:schemeClr val="tx1">
                <a:lumMod val="50000"/>
              </a:schemeClr>
            </a:solidFill>
            <a:latin typeface="+mn-lt"/>
            <a:ea typeface="BIZ UDPGothic" panose="020B0400000000000000" pitchFamily="34" charset="-128"/>
          </a:endParaRPr>
        </a:p>
      </dsp:txBody>
      <dsp:txXfrm>
        <a:off x="40" y="1734586"/>
        <a:ext cx="3900124" cy="3300862"/>
      </dsp:txXfrm>
    </dsp:sp>
    <dsp:sp modelId="{D4E2591B-066D-5343-81AB-E3EC20C9A4BD}">
      <dsp:nvSpPr>
        <dsp:cNvPr id="0" name=""/>
        <dsp:cNvSpPr/>
      </dsp:nvSpPr>
      <dsp:spPr>
        <a:xfrm>
          <a:off x="4172393" y="174536"/>
          <a:ext cx="3900124" cy="1560049"/>
        </a:xfrm>
        <a:prstGeom prst="rect">
          <a:avLst/>
        </a:prstGeom>
        <a:solidFill>
          <a:schemeClr val="accent2">
            <a:hueOff val="8252822"/>
            <a:satOff val="1407"/>
            <a:lumOff val="-26469"/>
            <a:alphaOff val="0"/>
          </a:schemeClr>
        </a:solidFill>
        <a:ln w="25400" cap="flat" cmpd="sng" algn="ctr">
          <a:solidFill>
            <a:schemeClr val="accent2">
              <a:hueOff val="8252822"/>
              <a:satOff val="1407"/>
              <a:lumOff val="-264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400" b="1" i="0" u="sng" kern="1200" dirty="0">
              <a:latin typeface="Helvetica" pitchFamily="2" charset="0"/>
              <a:ea typeface="BIZ UDPGothic" panose="020B0400000000000000" pitchFamily="34" charset="-128"/>
            </a:rPr>
            <a:t>Manifests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altLang="ja-JP" sz="2400" b="0" i="0" kern="1200" dirty="0">
              <a:latin typeface="Helvetica" pitchFamily="2" charset="0"/>
              <a:ea typeface="BIZ UDPGothic" panose="020B0400000000000000" pitchFamily="34" charset="-128"/>
            </a:rPr>
            <a:t>Data including information on image source access and permissions</a:t>
          </a:r>
          <a:endParaRPr lang="ja-JP" sz="2400" kern="1200">
            <a:latin typeface="Helvetica" pitchFamily="2" charset="0"/>
            <a:ea typeface="BIZ UDPGothic" panose="020B0400000000000000" pitchFamily="34" charset="-128"/>
          </a:endParaRPr>
        </a:p>
      </dsp:txBody>
      <dsp:txXfrm>
        <a:off x="4172393" y="174536"/>
        <a:ext cx="3900124" cy="1560049"/>
      </dsp:txXfrm>
    </dsp:sp>
    <dsp:sp modelId="{8F53E2F9-C79E-EF4F-9533-10AAA21A725F}">
      <dsp:nvSpPr>
        <dsp:cNvPr id="0" name=""/>
        <dsp:cNvSpPr/>
      </dsp:nvSpPr>
      <dsp:spPr>
        <a:xfrm>
          <a:off x="4172393" y="1734586"/>
          <a:ext cx="3900124" cy="3300862"/>
        </a:xfrm>
        <a:prstGeom prst="rect">
          <a:avLst/>
        </a:prstGeom>
        <a:solidFill>
          <a:schemeClr val="accent2">
            <a:tint val="40000"/>
            <a:alpha val="90000"/>
            <a:hueOff val="8802383"/>
            <a:satOff val="-14021"/>
            <a:lumOff val="-321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8802383"/>
              <a:satOff val="-14021"/>
              <a:lumOff val="-32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ja-JP" sz="2200" b="0" i="0" kern="1200" dirty="0">
              <a:solidFill>
                <a:schemeClr val="tx1">
                  <a:lumMod val="50000"/>
                </a:schemeClr>
              </a:solidFill>
              <a:ea typeface="BIZ UDPGothic" panose="020B0400000000000000" pitchFamily="34" charset="-128"/>
            </a:rPr>
            <a:t>To view IIIF images using a viewer, you need to load a </a:t>
          </a:r>
          <a:r>
            <a:rPr kumimoji="1" lang="en-US" altLang="ja-JP" sz="2200" b="0" i="0" u="sng" kern="1200" dirty="0">
              <a:solidFill>
                <a:schemeClr val="accent5"/>
              </a:solidFill>
              <a:ea typeface="BIZ UDPGothic" panose="020B0400000000000000" pitchFamily="34" charset="-128"/>
            </a:rPr>
            <a:t>manifest file </a:t>
          </a:r>
          <a:r>
            <a:rPr kumimoji="1" lang="en-US" altLang="ja-JP" sz="2200" b="0" i="0" kern="1200" dirty="0">
              <a:solidFill>
                <a:schemeClr val="tx1">
                  <a:lumMod val="50000"/>
                </a:schemeClr>
              </a:solidFill>
              <a:ea typeface="BIZ UDPGothic" panose="020B0400000000000000" pitchFamily="34" charset="-128"/>
            </a:rPr>
            <a:t>into the viewer.</a:t>
          </a:r>
          <a:endParaRPr lang="ja-JP" altLang="en-US" sz="2200" kern="1200">
            <a:solidFill>
              <a:schemeClr val="tx1">
                <a:lumMod val="50000"/>
              </a:schemeClr>
            </a:solidFill>
            <a:latin typeface="BIZ UDPGothic" panose="020B0400000000000000" pitchFamily="34" charset="-128"/>
            <a:ea typeface="BIZ UDPGothic" panose="020B0400000000000000" pitchFamily="34" charset="-128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en-US" sz="2200" b="0" i="0" kern="1200" dirty="0">
              <a:solidFill>
                <a:schemeClr val="tx1">
                  <a:lumMod val="50000"/>
                </a:schemeClr>
              </a:solidFill>
              <a:ea typeface="BIZ UDPGothic" panose="020B0400000000000000" pitchFamily="34" charset="-128"/>
            </a:rPr>
            <a:t>Individuals can easily download the data and load it into various applications to perform more advanced operations.</a:t>
          </a:r>
          <a:endParaRPr lang="ja-JP" altLang="en-US" sz="2200" kern="1200">
            <a:solidFill>
              <a:schemeClr val="tx1">
                <a:lumMod val="50000"/>
              </a:schemeClr>
            </a:solidFill>
            <a:latin typeface="BIZ UDPGothic" panose="020B0400000000000000" pitchFamily="34" charset="-128"/>
            <a:ea typeface="BIZ UDPGothic" panose="020B0400000000000000" pitchFamily="34" charset="-128"/>
          </a:endParaRPr>
        </a:p>
      </dsp:txBody>
      <dsp:txXfrm>
        <a:off x="4172393" y="1734586"/>
        <a:ext cx="3900124" cy="3300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0D86C-EAFC-894D-80C9-85EF96D28138}">
      <dsp:nvSpPr>
        <dsp:cNvPr id="0" name=""/>
        <dsp:cNvSpPr/>
      </dsp:nvSpPr>
      <dsp:spPr>
        <a:xfrm>
          <a:off x="2074" y="518387"/>
          <a:ext cx="3291687" cy="226797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44C39-6F77-1D44-8B6F-1976F058A306}">
      <dsp:nvSpPr>
        <dsp:cNvPr id="0" name=""/>
        <dsp:cNvSpPr/>
      </dsp:nvSpPr>
      <dsp:spPr>
        <a:xfrm>
          <a:off x="2074" y="2786359"/>
          <a:ext cx="3291687" cy="122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Cutting out part of an image to collect data (Curation)</a:t>
          </a:r>
          <a:endParaRPr lang="ja-JP" sz="1900" kern="1200">
            <a:latin typeface="BIZ UDPGothic" panose="020B0400000000000000" pitchFamily="34" charset="-128"/>
            <a:ea typeface="BIZ UDPGothic" panose="020B0400000000000000" pitchFamily="34" charset="-128"/>
          </a:endParaRPr>
        </a:p>
      </dsp:txBody>
      <dsp:txXfrm>
        <a:off x="2074" y="2786359"/>
        <a:ext cx="3291687" cy="1221215"/>
      </dsp:txXfrm>
    </dsp:sp>
    <dsp:sp modelId="{A9D2B3F6-4E31-3641-B10A-EF8132EA37FB}">
      <dsp:nvSpPr>
        <dsp:cNvPr id="0" name=""/>
        <dsp:cNvSpPr/>
      </dsp:nvSpPr>
      <dsp:spPr>
        <a:xfrm>
          <a:off x="3623068" y="518387"/>
          <a:ext cx="3291687" cy="226797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BB1DEB-8D96-D349-A8C1-A2BB92D60BBB}">
      <dsp:nvSpPr>
        <dsp:cNvPr id="0" name=""/>
        <dsp:cNvSpPr/>
      </dsp:nvSpPr>
      <dsp:spPr>
        <a:xfrm>
          <a:off x="3623068" y="2786359"/>
          <a:ext cx="3291687" cy="122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Overlaying marks or text on images to display additional information (Annotation)</a:t>
          </a:r>
          <a:endParaRPr lang="ja-JP" sz="1900" kern="1200">
            <a:latin typeface="BIZ UDPGothic" panose="020B0400000000000000" pitchFamily="34" charset="-128"/>
            <a:ea typeface="BIZ UDPGothic" panose="020B0400000000000000" pitchFamily="34" charset="-128"/>
          </a:endParaRPr>
        </a:p>
      </dsp:txBody>
      <dsp:txXfrm>
        <a:off x="3623068" y="2786359"/>
        <a:ext cx="3291687" cy="1221215"/>
      </dsp:txXfrm>
    </dsp:sp>
    <dsp:sp modelId="{47417CC2-8B0D-6E4F-961E-08817EF6C73B}">
      <dsp:nvSpPr>
        <dsp:cNvPr id="0" name=""/>
        <dsp:cNvSpPr/>
      </dsp:nvSpPr>
      <dsp:spPr>
        <a:xfrm>
          <a:off x="7244063" y="518387"/>
          <a:ext cx="3291687" cy="226797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64F71-32D1-EA46-A0BF-B5F2F47DD905}">
      <dsp:nvSpPr>
        <dsp:cNvPr id="0" name=""/>
        <dsp:cNvSpPr/>
      </dsp:nvSpPr>
      <dsp:spPr>
        <a:xfrm>
          <a:off x="7244063" y="2786359"/>
          <a:ext cx="3291687" cy="122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Search systems using image annotations, etc.</a:t>
          </a:r>
          <a:endParaRPr lang="ja-JP" sz="1900" kern="1200">
            <a:latin typeface="BIZ UDPGothic" panose="020B0400000000000000" pitchFamily="34" charset="-128"/>
            <a:ea typeface="BIZ UDPGothic" panose="020B0400000000000000" pitchFamily="34" charset="-128"/>
          </a:endParaRPr>
        </a:p>
      </dsp:txBody>
      <dsp:txXfrm>
        <a:off x="7244063" y="2786359"/>
        <a:ext cx="3291687" cy="12212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73C26-70E5-0846-B602-E113025E9E90}">
      <dsp:nvSpPr>
        <dsp:cNvPr id="0" name=""/>
        <dsp:cNvSpPr/>
      </dsp:nvSpPr>
      <dsp:spPr>
        <a:xfrm>
          <a:off x="0" y="475581"/>
          <a:ext cx="9903417" cy="2015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615" tIns="666496" rIns="76861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Users can create image collections from materials dispersed across different institutions.</a:t>
          </a:r>
          <a:endParaRPr lang="en-US" sz="2000" kern="1200" dirty="0">
            <a:latin typeface="BIZ UDPGothic" panose="020B0400000000000000" pitchFamily="34" charset="-128"/>
            <a:ea typeface="BIZ UDPGothic" panose="020B0400000000000000" pitchFamily="34" charset="-128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Specific portions of images can be selected, allowing users to tag them with keywords or retrieve positional data.</a:t>
          </a:r>
          <a:endParaRPr lang="en-US" sz="2000" kern="1200" dirty="0">
            <a:latin typeface="BIZ UDPGothic" panose="020B0400000000000000" pitchFamily="34" charset="-128"/>
            <a:ea typeface="BIZ UDPGothic" panose="020B0400000000000000" pitchFamily="34" charset="-128"/>
          </a:endParaRPr>
        </a:p>
      </dsp:txBody>
      <dsp:txXfrm>
        <a:off x="0" y="475581"/>
        <a:ext cx="9903417" cy="2015999"/>
      </dsp:txXfrm>
    </dsp:sp>
    <dsp:sp modelId="{DEF4F2C8-D345-6044-A371-1948BE14E074}">
      <dsp:nvSpPr>
        <dsp:cNvPr id="0" name=""/>
        <dsp:cNvSpPr/>
      </dsp:nvSpPr>
      <dsp:spPr>
        <a:xfrm>
          <a:off x="495170" y="3261"/>
          <a:ext cx="6932391" cy="944640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028" tIns="0" rIns="26202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sz="2000" b="0" i="0" kern="1200" dirty="0">
              <a:latin typeface="BIZ UDPGothic" panose="020B0400000000000000" pitchFamily="34" charset="-128"/>
              <a:ea typeface="BIZ UDPGothic" panose="020B0400000000000000" pitchFamily="34" charset="-128"/>
            </a:rPr>
            <a:t>Effectively Using the IIIF Framework</a:t>
          </a:r>
          <a:endParaRPr lang="en-US" sz="2000" kern="1200" dirty="0">
            <a:latin typeface="BIZ UDPGothic" panose="020B0400000000000000" pitchFamily="34" charset="-128"/>
            <a:ea typeface="BIZ UDPGothic" panose="020B0400000000000000" pitchFamily="34" charset="-128"/>
          </a:endParaRPr>
        </a:p>
      </dsp:txBody>
      <dsp:txXfrm>
        <a:off x="541284" y="49375"/>
        <a:ext cx="6840163" cy="852412"/>
      </dsp:txXfrm>
    </dsp:sp>
    <dsp:sp modelId="{D21E9043-BAD7-7440-91EC-AAAB00C5296E}">
      <dsp:nvSpPr>
        <dsp:cNvPr id="0" name=""/>
        <dsp:cNvSpPr/>
      </dsp:nvSpPr>
      <dsp:spPr>
        <a:xfrm>
          <a:off x="0" y="3136701"/>
          <a:ext cx="9903417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615" tIns="666496" rIns="76861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Can also be used in activities such as inquiry-based learning, curation, and </a:t>
          </a:r>
          <a:r>
            <a:rPr lang="en-US" sz="2000" kern="1200" dirty="0" err="1"/>
            <a:t>ideathons</a:t>
          </a:r>
          <a:r>
            <a:rPr lang="en-US" sz="2000" kern="1200" dirty="0"/>
            <a:t>.</a:t>
          </a:r>
          <a:endParaRPr lang="en-US" sz="2000" kern="1200" dirty="0">
            <a:latin typeface="BIZ UDPGothic" panose="020B0400000000000000" pitchFamily="34" charset="-128"/>
            <a:ea typeface="BIZ UDPGothic" panose="020B0400000000000000" pitchFamily="34" charset="-128"/>
          </a:endParaRPr>
        </a:p>
      </dsp:txBody>
      <dsp:txXfrm>
        <a:off x="0" y="3136701"/>
        <a:ext cx="9903417" cy="1386000"/>
      </dsp:txXfrm>
    </dsp:sp>
    <dsp:sp modelId="{E6D398BB-3B73-8448-B191-63B7FC494B51}">
      <dsp:nvSpPr>
        <dsp:cNvPr id="0" name=""/>
        <dsp:cNvSpPr/>
      </dsp:nvSpPr>
      <dsp:spPr>
        <a:xfrm>
          <a:off x="495170" y="2664381"/>
          <a:ext cx="6932391" cy="944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028" tIns="0" rIns="26202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GB" altLang="ja-JP" sz="2000" b="0" i="0" kern="1200" dirty="0">
              <a:latin typeface="BIZ UDPGothic" panose="020B0400000000000000" pitchFamily="34" charset="-128"/>
              <a:ea typeface="BIZ UDPGothic" panose="020B0400000000000000" pitchFamily="34" charset="-128"/>
            </a:rPr>
            <a:t>Not image publishers, but users take lead in creating image collections</a:t>
          </a:r>
          <a:endParaRPr lang="en-US" sz="2000" kern="1200" dirty="0">
            <a:latin typeface="BIZ UDPGothic" panose="020B0400000000000000" pitchFamily="34" charset="-128"/>
            <a:ea typeface="BIZ UDPGothic" panose="020B0400000000000000" pitchFamily="34" charset="-128"/>
          </a:endParaRPr>
        </a:p>
      </dsp:txBody>
      <dsp:txXfrm>
        <a:off x="541284" y="2710495"/>
        <a:ext cx="6840163" cy="852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13319D-3E0E-FE58-9FF3-93EE1E0E35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D12F7-C83E-4F39-2626-79410D1E56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A5E67-A9B7-6B46-A577-880D3A4E0F27}" type="datetimeFigureOut">
              <a:rPr lang="en-JP" smtClean="0"/>
              <a:t>3/23/26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9C284-1236-45BF-2EB5-45783C84C4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04522-34AF-7C04-A5B3-AEB5C94FF3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39865-7622-3B4A-8D25-DCF8A5AC334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532048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902BD-5CF3-5248-8135-8AE100EA8CC9}" type="datetimeFigureOut">
              <a:rPr lang="en-JP" smtClean="0"/>
              <a:t>3/23/26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C94E5-F37B-7848-962C-02641A38FA1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97649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i="0" dirty="0">
                <a:solidFill>
                  <a:srgbClr val="111111"/>
                </a:solidFill>
                <a:effectLst/>
                <a:latin typeface="-apple-system"/>
              </a:rPr>
              <a:t>Topic:</a:t>
            </a:r>
            <a:r>
              <a:rPr lang="en-GB" altLang="ja-JP" dirty="0"/>
              <a:t>Features of Images Made with the IIIF Framework</a:t>
            </a:r>
          </a:p>
          <a:p>
            <a:r>
              <a:rPr lang="en-GB" altLang="ja-JP" b="0" i="0" dirty="0" err="1">
                <a:solidFill>
                  <a:srgbClr val="111111"/>
                </a:solidFill>
                <a:effectLst/>
                <a:latin typeface="-apple-system"/>
              </a:rPr>
              <a:t>Voice:Joanna</a:t>
            </a:r>
            <a:endParaRPr lang="en-US" altLang="ja-JP" b="0" i="0" dirty="0">
              <a:solidFill>
                <a:srgbClr val="111111"/>
              </a:solidFill>
              <a:effectLst/>
              <a:latin typeface="-apple-system"/>
            </a:endParaRPr>
          </a:p>
          <a:p>
            <a:endParaRPr lang="en-US" altLang="ja-JP" b="0" i="0" dirty="0">
              <a:solidFill>
                <a:srgbClr val="111111"/>
              </a:solidFill>
              <a:effectLst/>
              <a:latin typeface="-apple-system"/>
            </a:endParaRPr>
          </a:p>
          <a:p>
            <a:r>
              <a:rPr lang="en-US" altLang="ja-JP" b="0" i="0" dirty="0">
                <a:solidFill>
                  <a:srgbClr val="111111"/>
                </a:solidFill>
                <a:effectLst/>
                <a:latin typeface="-apple-system"/>
              </a:rPr>
              <a:t>```text</a:t>
            </a:r>
          </a:p>
          <a:p>
            <a:r>
              <a:rPr lang="en-US" dirty="0"/>
              <a:t>By using the triple I F framework, what kinds of possibilities arise in humanities research?</a:t>
            </a:r>
          </a:p>
          <a:p>
            <a:r>
              <a:rPr lang="en-US" dirty="0"/>
              <a:t>In this section, we will briefly review the Features of triple I F images and present several examples.</a:t>
            </a:r>
          </a:p>
          <a:p>
            <a:r>
              <a:rPr kumimoji="1" lang="en-US" altLang="ja-JP" b="0" i="0" dirty="0">
                <a:solidFill>
                  <a:srgbClr val="111111"/>
                </a:solidFill>
                <a:effectLst/>
                <a:latin typeface="-apple-system"/>
              </a:rPr>
              <a:t>```</a:t>
            </a:r>
          </a:p>
          <a:p>
            <a:endParaRPr kumimoji="1" lang="en-US" altLang="ja-JP" b="0" i="0" dirty="0">
              <a:solidFill>
                <a:srgbClr val="111111"/>
              </a:solidFill>
              <a:effectLst/>
              <a:latin typeface="-apple-system"/>
            </a:endParaRPr>
          </a:p>
          <a:p>
            <a:r>
              <a:rPr kumimoji="1" lang="en-US" altLang="ja-JP" b="0" i="0" dirty="0">
                <a:solidFill>
                  <a:srgbClr val="111111"/>
                </a:solidFill>
                <a:effectLst/>
                <a:latin typeface="-apple-system"/>
              </a:rPr>
              <a:t>```description</a:t>
            </a:r>
          </a:p>
          <a:p>
            <a:r>
              <a:rPr lang="en-US" dirty="0"/>
              <a:t>By using the IIIF framework, what kinds of possibilities arise in humanities research?</a:t>
            </a:r>
          </a:p>
          <a:p>
            <a:r>
              <a:rPr lang="en-US" dirty="0"/>
              <a:t>In this section, we will briefly review the Features of IIIF images and present several examples.</a:t>
            </a:r>
          </a:p>
          <a:p>
            <a:r>
              <a:rPr kumimoji="1" lang="en-US" altLang="ja-JP" b="0" i="0" dirty="0">
                <a:solidFill>
                  <a:srgbClr val="111111"/>
                </a:solidFill>
                <a:effectLst/>
                <a:latin typeface="-apple-system"/>
              </a:rPr>
              <a:t>```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85206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ja-JP" dirty="0" err="1">
                <a:latin typeface="Helvetica" pitchFamily="2" charset="0"/>
              </a:rPr>
              <a:t>Topic:Loading</a:t>
            </a:r>
            <a:r>
              <a:rPr kumimoji="1" lang="en-GB" altLang="ja-JP" dirty="0">
                <a:latin typeface="Helvetica" pitchFamily="2" charset="0"/>
              </a:rPr>
              <a:t> a Manifest in the Viewer</a:t>
            </a:r>
          </a:p>
          <a:p>
            <a:r>
              <a:rPr kumimoji="1" lang="en-GB" altLang="ja-JP" dirty="0" err="1">
                <a:latin typeface="Helvetica" pitchFamily="2" charset="0"/>
              </a:rPr>
              <a:t>Voice:Joanna</a:t>
            </a:r>
            <a:endParaRPr kumimoji="1" lang="en-GB" altLang="ja-JP" dirty="0">
              <a:latin typeface="Helvetica" pitchFamily="2" charset="0"/>
            </a:endParaRPr>
          </a:p>
          <a:p>
            <a:endParaRPr kumimoji="1" lang="en-US" altLang="ja-JP" dirty="0"/>
          </a:p>
          <a:p>
            <a:r>
              <a:rPr kumimoji="1" lang="en-US" altLang="ja-JP" dirty="0"/>
              <a:t>```text</a:t>
            </a:r>
          </a:p>
          <a:p>
            <a:r>
              <a:rPr kumimoji="1" lang="en-US" altLang="ja-JP" dirty="0"/>
              <a:t>When you click on a manifest in the list, the triple I F image will be displayed, as shown in on the left.</a:t>
            </a:r>
          </a:p>
          <a:p>
            <a:r>
              <a:rPr kumimoji="1" lang="en-US" altLang="ja-JP" dirty="0"/>
              <a:t>You can now display any manifest you like.</a:t>
            </a:r>
          </a:p>
          <a:p>
            <a:r>
              <a:rPr kumimoji="1" lang="en-US" altLang="ja-JP" dirty="0"/>
              <a:t>From here, you can browse the image using the basic features.</a:t>
            </a:r>
          </a:p>
          <a:p>
            <a:r>
              <a:rPr kumimoji="1" lang="en-US" altLang="ja-JP" dirty="0"/>
              <a:t>Let’s try adding one more triple I F image to the right side of the screen.</a:t>
            </a:r>
          </a:p>
          <a:p>
            <a:r>
              <a:rPr kumimoji="1" lang="en-US" altLang="ja-JP" dirty="0"/>
              <a:t>Click the plus button at the top left of the screen.</a:t>
            </a:r>
          </a:p>
          <a:p>
            <a:r>
              <a:rPr kumimoji="1" lang="en-US" altLang="ja-JP" dirty="0"/>
              <a:t>This will bring up the manifest input screen again, as shown in the image on the right.</a:t>
            </a:r>
          </a:p>
          <a:p>
            <a:r>
              <a:rPr kumimoji="1" lang="en-US" altLang="ja-JP" dirty="0"/>
              <a:t>To add the book data shown earlier, simply click the book title in the list once more.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```description</a:t>
            </a:r>
          </a:p>
          <a:p>
            <a:r>
              <a:rPr kumimoji="1" lang="en-US" altLang="ja-JP" dirty="0"/>
              <a:t>When you click on a manifest in the list, the IIIF image will be displayed, as shown in the image on the left.</a:t>
            </a:r>
          </a:p>
          <a:p>
            <a:r>
              <a:rPr kumimoji="1" lang="en-US" altLang="ja-JP" dirty="0"/>
              <a:t>You can now display any manifest you like.</a:t>
            </a:r>
          </a:p>
          <a:p>
            <a:r>
              <a:rPr kumimoji="1" lang="en-US" altLang="ja-JP" dirty="0"/>
              <a:t>From here, you can browse the image using the basic features.</a:t>
            </a:r>
          </a:p>
          <a:p>
            <a:r>
              <a:rPr kumimoji="1" lang="en-US" altLang="ja-JP" dirty="0"/>
              <a:t>Let’s try adding one more IIIF image to the right side of the screen.</a:t>
            </a:r>
          </a:p>
          <a:p>
            <a:r>
              <a:rPr kumimoji="1" lang="en-US" altLang="ja-JP" dirty="0"/>
              <a:t>Click the “+” button at the top left of the screen.</a:t>
            </a:r>
          </a:p>
          <a:p>
            <a:r>
              <a:rPr kumimoji="1" lang="en-US" altLang="ja-JP" dirty="0"/>
              <a:t>This will bring up the manifest input screen again, as shown in the image on the right.</a:t>
            </a:r>
          </a:p>
          <a:p>
            <a:r>
              <a:rPr kumimoji="1" lang="en-US" altLang="ja-JP" dirty="0"/>
              <a:t>To add the book data shown earlier, simply click the book title in the list once more.</a:t>
            </a:r>
          </a:p>
          <a:p>
            <a:r>
              <a:rPr kumimoji="1" lang="en-US" altLang="ja-JP" dirty="0"/>
              <a:t>```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10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61577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ja-JP" dirty="0" err="1">
                <a:latin typeface="Helvetica" pitchFamily="2" charset="0"/>
              </a:rPr>
              <a:t>Topic:Loading</a:t>
            </a:r>
            <a:r>
              <a:rPr kumimoji="1" lang="en-GB" altLang="ja-JP" dirty="0">
                <a:latin typeface="Helvetica" pitchFamily="2" charset="0"/>
              </a:rPr>
              <a:t> a Manifest in the Viewer</a:t>
            </a:r>
          </a:p>
          <a:p>
            <a:r>
              <a:rPr kumimoji="1" lang="en-GB" altLang="ja-JP" dirty="0" err="1">
                <a:latin typeface="Helvetica" pitchFamily="2" charset="0"/>
              </a:rPr>
              <a:t>Voice:Joanna</a:t>
            </a:r>
            <a:endParaRPr kumimoji="1" lang="en-GB" altLang="ja-JP" dirty="0">
              <a:latin typeface="Helvetica" pitchFamily="2" charset="0"/>
            </a:endParaRPr>
          </a:p>
          <a:p>
            <a:endParaRPr kumimoji="1" lang="en-US" altLang="ja-JP" dirty="0"/>
          </a:p>
          <a:p>
            <a:r>
              <a:rPr kumimoji="1" lang="en-US" altLang="ja-JP" dirty="0"/>
              <a:t>```text</a:t>
            </a:r>
          </a:p>
          <a:p>
            <a:r>
              <a:rPr lang="en-US" dirty="0"/>
              <a:t>Then, as shown here, you can add a display panel and view images from the same book, side by side.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```description</a:t>
            </a:r>
          </a:p>
          <a:p>
            <a:r>
              <a:rPr lang="en-US" dirty="0"/>
              <a:t>Then, as shown here, you can add a display panel and view images from the same book, side by side.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11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18498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ja-JP" dirty="0" err="1">
                <a:latin typeface="Helvetica" pitchFamily="2" charset="0"/>
              </a:rPr>
              <a:t>Topic:Loading</a:t>
            </a:r>
            <a:r>
              <a:rPr kumimoji="1" lang="en-GB" altLang="ja-JP" dirty="0">
                <a:latin typeface="Helvetica" pitchFamily="2" charset="0"/>
              </a:rPr>
              <a:t> a Manifest in the Viewer</a:t>
            </a:r>
          </a:p>
          <a:p>
            <a:r>
              <a:rPr kumimoji="1" lang="en-GB" altLang="ja-JP" dirty="0" err="1">
                <a:latin typeface="Helvetica" pitchFamily="2" charset="0"/>
              </a:rPr>
              <a:t>Voice:Joanna</a:t>
            </a:r>
            <a:endParaRPr kumimoji="1" lang="en-GB" altLang="ja-JP" dirty="0">
              <a:latin typeface="Helvetica" pitchFamily="2" charset="0"/>
            </a:endParaRPr>
          </a:p>
          <a:p>
            <a:endParaRPr kumimoji="1" lang="en-US" altLang="ja-JP" dirty="0"/>
          </a:p>
          <a:p>
            <a:r>
              <a:rPr kumimoji="1" lang="en-US" altLang="ja-JP" dirty="0"/>
              <a:t>```text</a:t>
            </a:r>
          </a:p>
          <a:p>
            <a:r>
              <a:rPr lang="en-US" dirty="0"/>
              <a:t>As shown here, this is convenient when comparing different parts of the same book. </a:t>
            </a:r>
          </a:p>
          <a:p>
            <a:r>
              <a:rPr lang="en-US" dirty="0"/>
              <a:t>The display style can also be slightly adjusted, as shown on the right.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```description</a:t>
            </a:r>
          </a:p>
          <a:p>
            <a:r>
              <a:rPr lang="en-US" dirty="0"/>
              <a:t>As shown here, this is convenient when comparing different parts of the same book. </a:t>
            </a:r>
          </a:p>
          <a:p>
            <a:r>
              <a:rPr lang="en-US" dirty="0"/>
              <a:t>The display style can also be slightly adjusted, as shown on the right.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12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79244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ja-JP" dirty="0" err="1">
                <a:latin typeface="Helvetica" pitchFamily="2" charset="0"/>
              </a:rPr>
              <a:t>Topic:Loading</a:t>
            </a:r>
            <a:r>
              <a:rPr kumimoji="1" lang="en-GB" altLang="ja-JP" dirty="0">
                <a:latin typeface="Helvetica" pitchFamily="2" charset="0"/>
              </a:rPr>
              <a:t> a Manifest in the Viewer</a:t>
            </a:r>
          </a:p>
          <a:p>
            <a:r>
              <a:rPr kumimoji="1" lang="en-GB" altLang="ja-JP" dirty="0" err="1">
                <a:latin typeface="Helvetica" pitchFamily="2" charset="0"/>
              </a:rPr>
              <a:t>Voice:Joanna</a:t>
            </a:r>
            <a:endParaRPr kumimoji="1" lang="en-GB" altLang="ja-JP" dirty="0"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```text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Of course, you can also load different manifests into the list or click the “plus” button to add more comparison panels.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this example, we’ve displayed rare books registered in OUKA side by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general, being able to compare many images at once is useful for research</a:t>
            </a:r>
            <a:r>
              <a:rPr kumimoji="1" lang="el-GR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dirty="0"/>
              <a:t>Using </a:t>
            </a:r>
            <a:r>
              <a:rPr kumimoji="1" lang="en-US" altLang="ja-JP" dirty="0"/>
              <a:t>triple I F-compatible viewers like Mirador lets you create multiple viewing panels within the same browser window, so please make good use of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As you’ve seen, once you understand how to load manifests into a viewer, the potential of triple I F applications expands greatly.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```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```description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Of course, you can also load different manifests into the list or click the “plus” button to add more comparison panels.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this example, we’ve displayed rare books registered in OUKA side by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general, being able to compare many images at once is useful for research</a:t>
            </a:r>
            <a:r>
              <a:rPr kumimoji="1" lang="el-GR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dirty="0"/>
              <a:t>Using </a:t>
            </a:r>
            <a:r>
              <a:rPr kumimoji="1" lang="en-US" altLang="ja-JP" dirty="0"/>
              <a:t>IIIF-compatible viewers like Mirador lets you create multiple viewing panels within the same browser window, so please make good use of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As you’ve seen, once you understand how to load manifests into a viewer, the potential of IIIF applications expands greatly.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```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13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85059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>
                <a:ea typeface="游ゴシック"/>
              </a:rPr>
              <a:t>Topic:</a:t>
            </a:r>
            <a:r>
              <a:rPr lang="en-US" dirty="0" err="1"/>
              <a:t>Examples</a:t>
            </a:r>
            <a:r>
              <a:rPr lang="en-US" dirty="0"/>
              <a:t> of web applications with various features</a:t>
            </a:r>
          </a:p>
          <a:p>
            <a:r>
              <a:rPr lang="en-US" dirty="0" err="1"/>
              <a:t>Voice:Joanna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>
              <a:ea typeface="游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ea typeface="游ゴシック"/>
              </a:rPr>
              <a:t>```text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dirty="0"/>
              <a:t>Additionally</a:t>
            </a:r>
            <a:r>
              <a:rPr lang="en-US" dirty="0"/>
              <a:t>, many web applications have been developed, that add various features to triple I F viewers.</a:t>
            </a:r>
          </a:p>
          <a:p>
            <a:r>
              <a:rPr lang="en-US" dirty="0"/>
              <a:t>For example, you can cut out parts of an image, and use it to collect data.</a:t>
            </a:r>
          </a:p>
          <a:p>
            <a:r>
              <a:rPr lang="en-US" dirty="0"/>
              <a:t>You can also use a feature called annotation, to overlay marks, or text on images, to display additional information.</a:t>
            </a:r>
          </a:p>
          <a:p>
            <a:r>
              <a:rPr lang="en-US" dirty="0"/>
              <a:t>Furthermore, search systems that make use of image annotations have also been developed.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```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```description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dirty="0"/>
              <a:t>Additionally</a:t>
            </a:r>
            <a:r>
              <a:rPr lang="en-US" dirty="0"/>
              <a:t>, many web applications have been developed that add various features to IIIF viewers.</a:t>
            </a:r>
          </a:p>
          <a:p>
            <a:r>
              <a:rPr lang="en-US" dirty="0"/>
              <a:t>For example, you can cut out parts of an image and use it to collect data.</a:t>
            </a:r>
          </a:p>
          <a:p>
            <a:r>
              <a:rPr lang="en-US" dirty="0"/>
              <a:t>You can also use a feature called annotation to overlay marks or text on images to display additional information.</a:t>
            </a:r>
          </a:p>
          <a:p>
            <a:r>
              <a:rPr lang="en-US" dirty="0"/>
              <a:t>Furthermore, search systems that make use of image annotations have also been developed.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```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14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412344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>
                <a:ea typeface="游ゴシック"/>
              </a:rPr>
              <a:t>Topic:</a:t>
            </a:r>
            <a:r>
              <a:rPr lang="en-US" dirty="0" err="1"/>
              <a:t>Examples</a:t>
            </a:r>
            <a:r>
              <a:rPr lang="en-US" dirty="0"/>
              <a:t> of web applications with various features</a:t>
            </a:r>
          </a:p>
          <a:p>
            <a:r>
              <a:rPr lang="en-US" dirty="0" err="1"/>
              <a:t>Voice:Joanna</a:t>
            </a:r>
            <a:endParaRPr lang="en-US" dirty="0"/>
          </a:p>
          <a:p>
            <a:pPr algn="l">
              <a:buFont typeface="Arial" panose="020B0604020202020204" pitchFamily="34" charset="0"/>
              <a:buNone/>
            </a:pPr>
            <a:endParaRPr lang="en-US" altLang="ja-JP" sz="1200" dirty="0">
              <a:solidFill>
                <a:srgbClr val="111111"/>
              </a:solidFill>
              <a:latin typeface="-apple-system"/>
              <a:ea typeface="游ゴシック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US" altLang="ja-JP" sz="1200" dirty="0">
                <a:solidFill>
                  <a:srgbClr val="111111"/>
                </a:solidFill>
                <a:latin typeface="-apple-system"/>
                <a:ea typeface="游ゴシック"/>
              </a:rPr>
              <a:t>```text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ja-JP" dirty="0">
                <a:solidFill>
                  <a:srgbClr val="111111"/>
                </a:solidFill>
                <a:latin typeface="-apple-system"/>
                <a:ea typeface="游ゴシック"/>
              </a:rPr>
              <a:t>For reference, here are some examples that make use of the triple I F framework.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ja-JP" dirty="0">
                <a:solidFill>
                  <a:srgbClr val="111111"/>
                </a:solidFill>
                <a:latin typeface="-apple-system"/>
                <a:ea typeface="游ゴシック"/>
              </a:rPr>
              <a:t>For example, the University of Tokyo General Library has published digital images of The Tale of Genji, and a platform has been developed that allows users to view and compare these alongside Tales of Genji materials from other institutions, such as Kyushu University.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ja-JP" dirty="0">
                <a:solidFill>
                  <a:srgbClr val="111111"/>
                </a:solidFill>
                <a:latin typeface="-apple-system"/>
                <a:ea typeface="游ゴシック"/>
              </a:rPr>
              <a:t>Moreover, the platform can display text data of the original and a modern Japanese translation from Aozora Bunko in the web browser.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altLang="ja-JP" b="0" i="0" dirty="0">
                <a:solidFill>
                  <a:srgbClr val="111111"/>
                </a:solidFill>
                <a:effectLst/>
                <a:ea typeface="游ゴシック"/>
                <a:cs typeface="Calibri"/>
              </a:rPr>
              <a:t>```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 altLang="ja-JP" b="0" i="0" dirty="0">
              <a:solidFill>
                <a:srgbClr val="111111"/>
              </a:solidFill>
              <a:effectLst/>
              <a:ea typeface="游ゴシック"/>
              <a:cs typeface="Calibri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altLang="ja-JP" b="0" i="0" dirty="0">
                <a:solidFill>
                  <a:srgbClr val="111111"/>
                </a:solidFill>
                <a:effectLst/>
                <a:ea typeface="游ゴシック"/>
                <a:cs typeface="Calibri"/>
              </a:rPr>
              <a:t>```description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ja-JP" dirty="0">
                <a:solidFill>
                  <a:srgbClr val="111111"/>
                </a:solidFill>
                <a:latin typeface="-apple-system"/>
                <a:ea typeface="游ゴシック"/>
              </a:rPr>
              <a:t>For reference, here are some examples that make use of the IIIF framework.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ja-JP" dirty="0">
                <a:solidFill>
                  <a:srgbClr val="111111"/>
                </a:solidFill>
                <a:latin typeface="-apple-system"/>
                <a:ea typeface="游ゴシック"/>
              </a:rPr>
              <a:t>For example, the University of Tokyo General Library has published digital images of The Tale of Genji, and a platform has been developed that allows users to view and compare these alongside Genji Monogatari materials from other institutions, such as Kyushu University.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ja-JP" dirty="0">
                <a:solidFill>
                  <a:srgbClr val="111111"/>
                </a:solidFill>
                <a:latin typeface="-apple-system"/>
                <a:ea typeface="游ゴシック"/>
              </a:rPr>
              <a:t>Moreover, the platform can display text data of the original and a modern Japanese translation from Aozora Bunko in the web browser.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altLang="ja-JP" b="0" i="0" dirty="0">
                <a:solidFill>
                  <a:srgbClr val="111111"/>
                </a:solidFill>
                <a:effectLst/>
                <a:ea typeface="游ゴシック"/>
                <a:cs typeface="Calibri"/>
              </a:rPr>
              <a:t>```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ja-JP">
              <a:ea typeface="游ゴシック"/>
              <a:cs typeface="Calibri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15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84903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>
                <a:ea typeface="游ゴシック"/>
              </a:rPr>
              <a:t>Topic:</a:t>
            </a:r>
            <a:r>
              <a:rPr lang="en-US" dirty="0" err="1"/>
              <a:t>Examples</a:t>
            </a:r>
            <a:r>
              <a:rPr lang="en-US" dirty="0"/>
              <a:t> of web applications with various features</a:t>
            </a:r>
          </a:p>
          <a:p>
            <a:r>
              <a:rPr lang="en-US" dirty="0" err="1"/>
              <a:t>Voice:Joanna</a:t>
            </a:r>
            <a:endParaRPr lang="en-US" dirty="0"/>
          </a:p>
          <a:p>
            <a:pPr>
              <a:defRPr/>
            </a:pPr>
            <a:endParaRPr lang="en-US" altLang="ja-JP" dirty="0">
              <a:ea typeface="游ゴシック"/>
            </a:endParaRPr>
          </a:p>
          <a:p>
            <a:pPr>
              <a:defRPr/>
            </a:pPr>
            <a:r>
              <a:rPr lang="en-US" altLang="ja-JP" dirty="0">
                <a:ea typeface="游ゴシック"/>
              </a:rPr>
              <a:t>```text</a:t>
            </a:r>
          </a:p>
          <a:p>
            <a:pPr>
              <a:defRPr/>
            </a:pPr>
            <a:r>
              <a:rPr lang="en-US" altLang="ja-JP" dirty="0">
                <a:ea typeface="游ゴシック"/>
              </a:rPr>
              <a:t>Next, we will introduce an example of adding annotations to triple I F images.</a:t>
            </a:r>
          </a:p>
          <a:p>
            <a:pPr>
              <a:defRPr/>
            </a:pPr>
            <a:r>
              <a:rPr lang="en-US" altLang="ja-JP" dirty="0">
                <a:ea typeface="游ゴシック"/>
              </a:rPr>
              <a:t>C O D H  (Center for Open Data in the Humanities) offers a service where users can search the </a:t>
            </a:r>
            <a:r>
              <a:rPr lang="en-US" altLang="ja-JP" dirty="0" err="1">
                <a:ea typeface="游ゴシック"/>
              </a:rPr>
              <a:t>Kuzushiji</a:t>
            </a:r>
            <a:r>
              <a:rPr lang="en-US" altLang="ja-JP" dirty="0">
                <a:ea typeface="游ゴシック"/>
              </a:rPr>
              <a:t> data set of Japanese classical books by character, or character code, and view the shapes of hiragana (hentaigana), katakana, and kanji.</a:t>
            </a:r>
          </a:p>
          <a:p>
            <a:pPr>
              <a:defRPr/>
            </a:pPr>
            <a:r>
              <a:rPr lang="en-US" altLang="ja-JP" dirty="0">
                <a:ea typeface="游ゴシック"/>
              </a:rPr>
              <a:t>As of November 2019, a little over a million character data entries for over 4000 </a:t>
            </a:r>
            <a:r>
              <a:rPr lang="en-US" altLang="ja-JP" dirty="0" err="1">
                <a:ea typeface="游ゴシック"/>
              </a:rPr>
              <a:t>Kuzushiji</a:t>
            </a:r>
            <a:r>
              <a:rPr lang="en-US" altLang="ja-JP" dirty="0">
                <a:ea typeface="游ゴシック"/>
              </a:rPr>
              <a:t> character types, cropped from around 6000 frames of image data from 44 classical books, have been assigned both text information and positional information on the original text.</a:t>
            </a:r>
          </a:p>
          <a:p>
            <a:pPr>
              <a:defRPr/>
            </a:pPr>
            <a:r>
              <a:rPr lang="en-US" altLang="ja-JP" dirty="0">
                <a:ea typeface="游ゴシック"/>
              </a:rPr>
              <a:t>In other words, by using triple I F’s annotation feature, it becomes possible to identify characters in classical texts and display their readings.</a:t>
            </a:r>
          </a:p>
          <a:p>
            <a:pPr>
              <a:defRPr/>
            </a:pPr>
            <a:r>
              <a:rPr lang="en-US" altLang="ja-JP" dirty="0">
                <a:ea typeface="游ゴシック"/>
              </a:rPr>
              <a:t>As shown in the image on the left, characters collected from several classical books can be organized, and compared side-by-side.</a:t>
            </a:r>
          </a:p>
          <a:p>
            <a:pPr>
              <a:defRPr/>
            </a:pPr>
            <a:r>
              <a:rPr lang="en-US" altLang="ja-JP" b="0" i="0" dirty="0">
                <a:solidFill>
                  <a:srgbClr val="111111"/>
                </a:solidFill>
                <a:effectLst/>
                <a:latin typeface="-apple-system"/>
                <a:ea typeface="游ゴシック"/>
              </a:rPr>
              <a:t>```</a:t>
            </a:r>
          </a:p>
          <a:p>
            <a:pPr>
              <a:defRPr/>
            </a:pPr>
            <a:endParaRPr lang="en-US" altLang="ja-JP" b="0" i="0" dirty="0">
              <a:solidFill>
                <a:srgbClr val="111111"/>
              </a:solidFill>
              <a:effectLst/>
              <a:latin typeface="-apple-system"/>
              <a:ea typeface="游ゴシック"/>
            </a:endParaRPr>
          </a:p>
          <a:p>
            <a:pPr>
              <a:defRPr/>
            </a:pPr>
            <a:r>
              <a:rPr lang="en-US" altLang="ja-JP" b="0" i="0" dirty="0">
                <a:solidFill>
                  <a:srgbClr val="111111"/>
                </a:solidFill>
                <a:effectLst/>
                <a:latin typeface="-apple-system"/>
                <a:ea typeface="游ゴシック"/>
              </a:rPr>
              <a:t>```description</a:t>
            </a:r>
          </a:p>
          <a:p>
            <a:pPr>
              <a:defRPr/>
            </a:pPr>
            <a:r>
              <a:rPr lang="en-US" altLang="ja-JP" dirty="0">
                <a:ea typeface="游ゴシック"/>
              </a:rPr>
              <a:t>Next, we will introduce an example of adding annotations to IIIF images.</a:t>
            </a:r>
          </a:p>
          <a:p>
            <a:pPr>
              <a:defRPr/>
            </a:pPr>
            <a:r>
              <a:rPr lang="en-US" altLang="ja-JP" dirty="0">
                <a:ea typeface="游ゴシック"/>
              </a:rPr>
              <a:t>CODH (Center for Open Data in the Humanities) offers a service where users can search the </a:t>
            </a:r>
            <a:r>
              <a:rPr lang="en-US" altLang="ja-JP" dirty="0" err="1">
                <a:ea typeface="游ゴシック"/>
              </a:rPr>
              <a:t>Kuzushiji</a:t>
            </a:r>
            <a:r>
              <a:rPr lang="en-US" altLang="ja-JP" dirty="0">
                <a:ea typeface="游ゴシック"/>
              </a:rPr>
              <a:t> dataset of Japanese classical books by character or character code and view the shapes of hiragana (hentaigana), katakana, and kanji.</a:t>
            </a:r>
          </a:p>
          <a:p>
            <a:pPr>
              <a:defRPr/>
            </a:pPr>
            <a:r>
              <a:rPr lang="en-US" altLang="ja-JP" dirty="0">
                <a:ea typeface="游ゴシック"/>
              </a:rPr>
              <a:t>As of November 2019, 1,086,326 character data entries for 4,328 </a:t>
            </a:r>
            <a:r>
              <a:rPr lang="en-US" altLang="ja-JP" dirty="0" err="1">
                <a:ea typeface="游ゴシック"/>
              </a:rPr>
              <a:t>Kuzushiji</a:t>
            </a:r>
            <a:r>
              <a:rPr lang="en-US" altLang="ja-JP" dirty="0">
                <a:ea typeface="游ゴシック"/>
              </a:rPr>
              <a:t> character types, cropped from 6,151 frames of image data from 44 classical books, have been assigned both text information and positional information on the original text.</a:t>
            </a:r>
          </a:p>
          <a:p>
            <a:pPr>
              <a:defRPr/>
            </a:pPr>
            <a:r>
              <a:rPr lang="en-US" altLang="ja-JP" dirty="0">
                <a:ea typeface="游ゴシック"/>
              </a:rPr>
              <a:t>In other words, by using IIIF’s annotation feature, it becomes possible to identify characters in classical texts and display their readings.</a:t>
            </a:r>
          </a:p>
          <a:p>
            <a:pPr>
              <a:defRPr/>
            </a:pPr>
            <a:r>
              <a:rPr lang="en-US" altLang="ja-JP" dirty="0">
                <a:ea typeface="游ゴシック"/>
              </a:rPr>
              <a:t>As shown in the image on the left, characters collected from several classical books can be organized and compared side-by-side.</a:t>
            </a:r>
          </a:p>
          <a:p>
            <a:pPr>
              <a:defRPr/>
            </a:pPr>
            <a:r>
              <a:rPr lang="en-US" altLang="ja-JP" b="0" i="0" dirty="0">
                <a:solidFill>
                  <a:srgbClr val="111111"/>
                </a:solidFill>
                <a:effectLst/>
                <a:latin typeface="-apple-system"/>
                <a:ea typeface="游ゴシック"/>
              </a:rPr>
              <a:t>```</a:t>
            </a:r>
          </a:p>
          <a:p>
            <a:pPr>
              <a:defRPr/>
            </a:pPr>
            <a:endParaRPr lang="en-US" altLang="ja-JP" b="0" i="0" dirty="0">
              <a:solidFill>
                <a:srgbClr val="111111"/>
              </a:solidFill>
              <a:effectLst/>
              <a:latin typeface="-apple-system"/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16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89200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0" i="0" dirty="0" err="1">
                <a:ea typeface="游ゴシック"/>
              </a:rPr>
              <a:t>Topic:</a:t>
            </a:r>
            <a:r>
              <a:rPr lang="en-US" b="0" i="0" dirty="0" err="1"/>
              <a:t>Examples</a:t>
            </a:r>
            <a:r>
              <a:rPr lang="en-US" b="0" i="0" dirty="0"/>
              <a:t> of web applications with various features</a:t>
            </a:r>
          </a:p>
          <a:p>
            <a:r>
              <a:rPr lang="en-US" b="0" i="0" dirty="0" err="1"/>
              <a:t>Voice:Joanna</a:t>
            </a:r>
            <a:endParaRPr lang="en-US" b="0" i="0" dirty="0"/>
          </a:p>
          <a:p>
            <a:endParaRPr kumimoji="1" lang="en-US" altLang="ja-JP" b="0" i="0" dirty="0">
              <a:ea typeface="游ゴシック"/>
            </a:endParaRPr>
          </a:p>
          <a:p>
            <a:r>
              <a:rPr kumimoji="1" lang="en-US" altLang="ja-JP" b="0" i="0" dirty="0">
                <a:ea typeface="游ゴシック"/>
              </a:rPr>
              <a:t>```text</a:t>
            </a:r>
          </a:p>
          <a:p>
            <a:r>
              <a:rPr lang="en-US" b="0" i="0" dirty="0"/>
              <a:t>Next, let us look at a large-scale database initiative by the S A T, </a:t>
            </a:r>
            <a:r>
              <a:rPr lang="en-US" b="0" i="0" dirty="0" err="1"/>
              <a:t>Taishō</a:t>
            </a:r>
            <a:r>
              <a:rPr lang="en-US" b="0" i="0" dirty="0"/>
              <a:t> Text Database Research Group.</a:t>
            </a:r>
          </a:p>
          <a:p>
            <a:r>
              <a:rPr lang="en-US" b="0" i="0" dirty="0"/>
              <a:t>The group began by transcribing the full text of volumes 1 through 85, of the </a:t>
            </a:r>
            <a:r>
              <a:rPr lang="en-US" b="0" i="0" dirty="0" err="1"/>
              <a:t>たいしょう</a:t>
            </a:r>
            <a:r>
              <a:rPr lang="ja-JP" altLang="en-US" b="0" i="0"/>
              <a:t>　しんしゅう　</a:t>
            </a:r>
            <a:r>
              <a:rPr lang="en-GB" altLang="ja-JP" b="0" i="0" dirty="0"/>
              <a:t>die zo </a:t>
            </a:r>
            <a:r>
              <a:rPr lang="en-GB" altLang="ja-JP" b="0" i="0" dirty="0" err="1"/>
              <a:t>kyo</a:t>
            </a:r>
            <a:r>
              <a:rPr lang="en-US" b="0" i="0" dirty="0"/>
              <a:t>, an essential resource for Buddhist studies, starting in 1998.</a:t>
            </a:r>
          </a:p>
          <a:p>
            <a:r>
              <a:rPr lang="en-US" b="0" i="0" dirty="0"/>
              <a:t>Later, by 2016, they became one of the first in Japan to adopt triple I F for image distribution. With the publisher’s permission, they made all 12 volumes of the illustrated section of the </a:t>
            </a:r>
            <a:r>
              <a:rPr lang="en-US" b="0" i="0" dirty="0" err="1"/>
              <a:t>たいしょう</a:t>
            </a:r>
            <a:r>
              <a:rPr lang="ja-JP" altLang="en-US" b="0" i="0"/>
              <a:t>　しんしゅう　</a:t>
            </a:r>
            <a:r>
              <a:rPr lang="en-GB" altLang="ja-JP" b="0" i="0" dirty="0"/>
              <a:t>die zo </a:t>
            </a:r>
            <a:r>
              <a:rPr lang="en-GB" altLang="ja-JP" b="0" i="0" dirty="0" err="1"/>
              <a:t>kyo</a:t>
            </a:r>
            <a:r>
              <a:rPr lang="en-GB" altLang="ja-JP" b="0" i="0" dirty="0"/>
              <a:t>, </a:t>
            </a:r>
            <a:r>
              <a:rPr lang="en-US" b="0" i="0" dirty="0"/>
              <a:t>available as triple I F images.</a:t>
            </a:r>
          </a:p>
          <a:p>
            <a:r>
              <a:rPr lang="en-US" b="0" i="0" dirty="0"/>
              <a:t>Furthermore, they didn’t just publish the images, they also tagged each Buddhist figure with keywords to enable image-based search.</a:t>
            </a:r>
          </a:p>
          <a:p>
            <a:r>
              <a:rPr lang="en-US" b="0" i="0" dirty="0"/>
              <a:t>These data are provided under the appropriate Creative Commons license, with permission from the publisher.</a:t>
            </a:r>
          </a:p>
          <a:p>
            <a:r>
              <a:rPr lang="en-US" b="0" i="0" dirty="0"/>
              <a:t>Thanks to the publisher’s cooperation and the many years of effort by the research group, anyone can now easily view the contents of the books in a web browser, and as long as the license terms are respected, the data can be freely shared and modified.</a:t>
            </a:r>
            <a:endParaRPr lang="en-US" altLang="ja-JP" b="0" i="0" dirty="0">
              <a:ea typeface="游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ea typeface="游ゴシック"/>
              </a:rPr>
              <a:t>```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0" i="0" dirty="0">
              <a:ea typeface="游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ea typeface="游ゴシック"/>
              </a:rPr>
              <a:t>```description</a:t>
            </a:r>
          </a:p>
          <a:p>
            <a:r>
              <a:rPr lang="en-US" b="0" i="0" dirty="0"/>
              <a:t>Next, let us look at a large-scale database initiative by the SAT </a:t>
            </a:r>
            <a:r>
              <a:rPr lang="en-US" b="0" i="0" dirty="0" err="1"/>
              <a:t>Taishō</a:t>
            </a:r>
            <a:r>
              <a:rPr lang="en-US" b="0" i="0" dirty="0"/>
              <a:t> Text Database Research Group.</a:t>
            </a:r>
          </a:p>
          <a:p>
            <a:r>
              <a:rPr lang="en-US" b="0" i="0" dirty="0"/>
              <a:t>The group began by transcribing the full text of volumes 1 through 85 of the </a:t>
            </a:r>
            <a:r>
              <a:rPr lang="en-US" b="0" i="0" dirty="0" err="1"/>
              <a:t>Taishō</a:t>
            </a:r>
            <a:r>
              <a:rPr lang="en-US" b="0" i="0" dirty="0"/>
              <a:t> </a:t>
            </a:r>
            <a:r>
              <a:rPr lang="en-US" b="0" i="0" dirty="0" err="1"/>
              <a:t>Shinshū</a:t>
            </a:r>
            <a:r>
              <a:rPr lang="en-US" b="0" i="0" dirty="0"/>
              <a:t> </a:t>
            </a:r>
            <a:r>
              <a:rPr lang="en-US" b="0" i="0" dirty="0" err="1"/>
              <a:t>Daizōkyō</a:t>
            </a:r>
            <a:r>
              <a:rPr lang="en-US" b="0" i="0" dirty="0"/>
              <a:t>, an essential resource for Buddhist studies, starting in 1998.</a:t>
            </a:r>
          </a:p>
          <a:p>
            <a:r>
              <a:rPr lang="en-US" b="0" i="0" dirty="0"/>
              <a:t>Later, by 2016, they became one of the first in Japan to adopt IIIF for image distribution. With the publisher’s permission, they made all 12 volumes of the illustrated section of the </a:t>
            </a:r>
            <a:r>
              <a:rPr lang="en-US" b="0" i="0" dirty="0" err="1"/>
              <a:t>Taishō</a:t>
            </a:r>
            <a:r>
              <a:rPr lang="en-US" b="0" i="0" dirty="0"/>
              <a:t> </a:t>
            </a:r>
            <a:r>
              <a:rPr lang="en-US" b="0" i="0" dirty="0" err="1"/>
              <a:t>Shinshū</a:t>
            </a:r>
            <a:r>
              <a:rPr lang="en-US" b="0" i="0" dirty="0"/>
              <a:t> </a:t>
            </a:r>
            <a:r>
              <a:rPr lang="en-US" b="0" i="0" dirty="0" err="1"/>
              <a:t>Daizōkyō</a:t>
            </a:r>
            <a:r>
              <a:rPr lang="en-US" b="0" i="0" dirty="0"/>
              <a:t> available as IIIF images.</a:t>
            </a:r>
          </a:p>
          <a:p>
            <a:r>
              <a:rPr lang="en-US" b="0" i="0" dirty="0"/>
              <a:t>Furthermore, they didn’t just publish the images, they also tagged each Buddhist figure with keywords to enable image-based search.</a:t>
            </a:r>
          </a:p>
          <a:p>
            <a:r>
              <a:rPr lang="en-US" b="0" i="0" dirty="0"/>
              <a:t>These data are provided under the Creative Commons license CC BY-SA, with permission from the publisher.</a:t>
            </a:r>
          </a:p>
          <a:p>
            <a:r>
              <a:rPr lang="en-US" b="0" i="0" dirty="0"/>
              <a:t>Thanks to the publisher’s cooperation and the many years of effort by the research group, anyone can now easily view the contents of the books in a web browser, and as long as the license terms are respected, the data can be freely shared and modified.</a:t>
            </a:r>
            <a:endParaRPr lang="en-US" altLang="ja-JP" b="0" i="0" dirty="0">
              <a:ea typeface="游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ea typeface="游ゴシック"/>
              </a:rPr>
              <a:t>```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0" i="0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17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392861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>
                <a:ea typeface="游ゴシック"/>
              </a:rPr>
              <a:t>Topic:</a:t>
            </a:r>
            <a:r>
              <a:rPr lang="en-US" dirty="0" err="1"/>
              <a:t>Examples</a:t>
            </a:r>
            <a:r>
              <a:rPr lang="en-US" dirty="0"/>
              <a:t> of web applications with various features</a:t>
            </a:r>
          </a:p>
          <a:p>
            <a:r>
              <a:rPr lang="en-US" dirty="0" err="1"/>
              <a:t>Voice:Joanna</a:t>
            </a:r>
            <a:endParaRPr lang="en-US" dirty="0"/>
          </a:p>
          <a:p>
            <a:endParaRPr lang="en-US" altLang="ja-JP" noProof="0" dirty="0">
              <a:ea typeface="游ゴシック"/>
              <a:cs typeface="Calibri"/>
            </a:endParaRPr>
          </a:p>
          <a:p>
            <a:r>
              <a:rPr lang="en-US" altLang="ja-JP" noProof="0" dirty="0">
                <a:ea typeface="游ゴシック"/>
                <a:cs typeface="Calibri"/>
              </a:rPr>
              <a:t>```text</a:t>
            </a:r>
          </a:p>
          <a:p>
            <a:r>
              <a:rPr lang="en-US" altLang="ja-JP" noProof="0" dirty="0">
                <a:ea typeface="游ゴシック"/>
                <a:cs typeface="Calibri"/>
              </a:rPr>
              <a:t>Up to now, we have introduced that by effectively using the triple I F framework, users can gather images dispersed across different organizations into their own collections; and that, as in the </a:t>
            </a:r>
            <a:r>
              <a:rPr lang="en-US" altLang="ja-JP" noProof="0" dirty="0" err="1">
                <a:ea typeface="游ゴシック"/>
                <a:cs typeface="Calibri"/>
              </a:rPr>
              <a:t>kuzushiji</a:t>
            </a:r>
            <a:r>
              <a:rPr lang="en-US" altLang="ja-JP" noProof="0" dirty="0">
                <a:ea typeface="游ゴシック"/>
                <a:cs typeface="Calibri"/>
              </a:rPr>
              <a:t> database or the SAT data base, portions of images can be selected and keyword tags or information regarding the positions of these parts can be obtained.</a:t>
            </a:r>
          </a:p>
          <a:p>
            <a:r>
              <a:rPr lang="en-US" altLang="ja-JP" noProof="0" dirty="0">
                <a:ea typeface="游ゴシック"/>
                <a:cs typeface="Calibri"/>
              </a:rPr>
              <a:t>Furthermore, with triple I F compatible images, users, not just the data publishers, can take the lead in creating image collections.</a:t>
            </a:r>
          </a:p>
          <a:p>
            <a:r>
              <a:rPr lang="en-US" altLang="ja-JP" noProof="0" dirty="0">
                <a:ea typeface="游ゴシック"/>
                <a:cs typeface="Calibri"/>
              </a:rPr>
              <a:t>For this reason, triple I F can also be used for activities such as inquiry-based learning, curation, and </a:t>
            </a:r>
            <a:r>
              <a:rPr lang="en-US" altLang="ja-JP" noProof="0" dirty="0" err="1">
                <a:ea typeface="游ゴシック"/>
                <a:cs typeface="Calibri"/>
              </a:rPr>
              <a:t>ideathons</a:t>
            </a:r>
            <a:r>
              <a:rPr lang="en-US" altLang="ja-JP" noProof="0" dirty="0">
                <a:ea typeface="游ゴシック"/>
                <a:cs typeface="Calibri"/>
              </a:rPr>
              <a:t>.</a:t>
            </a:r>
          </a:p>
          <a:p>
            <a:r>
              <a:rPr lang="en-US" altLang="ja-JP" noProof="0" dirty="0">
                <a:ea typeface="游ゴシック"/>
                <a:cs typeface="Calibri"/>
              </a:rPr>
              <a:t>```</a:t>
            </a:r>
          </a:p>
          <a:p>
            <a:endParaRPr lang="en-US" altLang="ja-JP" noProof="0" dirty="0">
              <a:ea typeface="游ゴシック"/>
              <a:cs typeface="Calibri"/>
            </a:endParaRPr>
          </a:p>
          <a:p>
            <a:r>
              <a:rPr lang="en-US" altLang="ja-JP" noProof="0" dirty="0">
                <a:ea typeface="游ゴシック"/>
                <a:cs typeface="Calibri"/>
              </a:rPr>
              <a:t>```description</a:t>
            </a:r>
          </a:p>
          <a:p>
            <a:r>
              <a:rPr lang="en-US" altLang="ja-JP" noProof="0" dirty="0">
                <a:ea typeface="游ゴシック"/>
                <a:cs typeface="Calibri"/>
              </a:rPr>
              <a:t>Up to now, we have introduced that by effectively using the IIIF framework, users can gather images dispersed across different organizations into their own collections; and that, as in the </a:t>
            </a:r>
            <a:r>
              <a:rPr lang="en-US" altLang="ja-JP" noProof="0" dirty="0" err="1">
                <a:ea typeface="游ゴシック"/>
                <a:cs typeface="Calibri"/>
              </a:rPr>
              <a:t>kuzushiji</a:t>
            </a:r>
            <a:r>
              <a:rPr lang="en-US" altLang="ja-JP" noProof="0" dirty="0">
                <a:ea typeface="游ゴシック"/>
                <a:cs typeface="Calibri"/>
              </a:rPr>
              <a:t> database or the SAT </a:t>
            </a:r>
            <a:r>
              <a:rPr lang="en-US" altLang="ja-JP" noProof="0" dirty="0" err="1">
                <a:ea typeface="游ゴシック"/>
                <a:cs typeface="Calibri"/>
              </a:rPr>
              <a:t>Taishō</a:t>
            </a:r>
            <a:r>
              <a:rPr lang="en-US" altLang="ja-JP" noProof="0" dirty="0">
                <a:ea typeface="游ゴシック"/>
                <a:cs typeface="Calibri"/>
              </a:rPr>
              <a:t> database, portions of images can be selected and keyword tags or information regarding the positions of these parts can be obtained.</a:t>
            </a:r>
          </a:p>
          <a:p>
            <a:r>
              <a:rPr lang="en-US" altLang="ja-JP" noProof="0" dirty="0">
                <a:ea typeface="游ゴシック"/>
                <a:cs typeface="Calibri"/>
              </a:rPr>
              <a:t>Furthermore, with IIIF-compatible images, users, not just the data publishers, can take the lead in creating image collections.</a:t>
            </a:r>
          </a:p>
          <a:p>
            <a:r>
              <a:rPr lang="en-US" altLang="ja-JP" noProof="0" dirty="0">
                <a:ea typeface="游ゴシック"/>
                <a:cs typeface="Calibri"/>
              </a:rPr>
              <a:t>For this reason, IIIF can also be used for activities such as inquiry-based learning, curation, and </a:t>
            </a:r>
            <a:r>
              <a:rPr lang="en-US" altLang="ja-JP" noProof="0" dirty="0" err="1">
                <a:ea typeface="游ゴシック"/>
                <a:cs typeface="Calibri"/>
              </a:rPr>
              <a:t>ideathons</a:t>
            </a:r>
            <a:r>
              <a:rPr lang="en-US" altLang="ja-JP" noProof="0" dirty="0">
                <a:ea typeface="游ゴシック"/>
                <a:cs typeface="Calibri"/>
              </a:rPr>
              <a:t>.</a:t>
            </a:r>
          </a:p>
          <a:p>
            <a:r>
              <a:rPr lang="en-US" altLang="ja-JP" noProof="0" dirty="0">
                <a:ea typeface="游ゴシック"/>
                <a:cs typeface="Calibri"/>
              </a:rPr>
              <a:t>```</a:t>
            </a:r>
          </a:p>
          <a:p>
            <a:endParaRPr lang="ja-JP" altLang="en-US" noProof="0">
              <a:ea typeface="游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18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50127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>
                <a:ea typeface="游ゴシック"/>
              </a:rPr>
              <a:t>Topic:</a:t>
            </a:r>
            <a:r>
              <a:rPr lang="en-US" dirty="0" err="1"/>
              <a:t>Examples</a:t>
            </a:r>
            <a:r>
              <a:rPr lang="en-US" dirty="0"/>
              <a:t> of web applications with various features</a:t>
            </a:r>
          </a:p>
          <a:p>
            <a:r>
              <a:rPr lang="en-US" dirty="0" err="1"/>
              <a:t>Voice:Joanna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noProof="0" dirty="0">
              <a:ea typeface="游ゴシック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noProof="0" dirty="0">
                <a:ea typeface="游ゴシック"/>
                <a:cs typeface="Calibri"/>
              </a:rPr>
              <a:t>```text</a:t>
            </a:r>
          </a:p>
          <a:p>
            <a:r>
              <a:rPr lang="en-US" dirty="0"/>
              <a:t>C O D H’s triple F Curation Platform, is a tool with many uses.</a:t>
            </a:r>
          </a:p>
          <a:p>
            <a:r>
              <a:rPr lang="en-US" dirty="0"/>
              <a:t>This platform allows users to collect the specific parts of triple I F images they want from around the world.</a:t>
            </a:r>
          </a:p>
          <a:p>
            <a:r>
              <a:rPr lang="en-US" dirty="0"/>
              <a:t>For that reason, it is often used as a tool for education and idea generation, allowing individuals to create their own image collections, and present them to others.</a:t>
            </a:r>
          </a:p>
          <a:p>
            <a:r>
              <a:rPr lang="en-US" dirty="0"/>
              <a:t>The official site features demos and use cases that make full use of the platform’s functions, so we encourage you to take a look.</a:t>
            </a:r>
          </a:p>
          <a:p>
            <a:r>
              <a:rPr lang="en-US" altLang="ja-JP" noProof="0" dirty="0">
                <a:ea typeface="游ゴシック"/>
                <a:cs typeface="Calibri"/>
              </a:rPr>
              <a:t>```</a:t>
            </a:r>
          </a:p>
          <a:p>
            <a:endParaRPr lang="en-US" altLang="ja-JP" noProof="0" dirty="0">
              <a:ea typeface="游ゴシック"/>
              <a:cs typeface="Calibri"/>
            </a:endParaRPr>
          </a:p>
          <a:p>
            <a:r>
              <a:rPr lang="en-US" altLang="ja-JP" noProof="0" dirty="0">
                <a:ea typeface="游ゴシック"/>
                <a:cs typeface="Calibri"/>
              </a:rPr>
              <a:t>```description</a:t>
            </a:r>
          </a:p>
          <a:p>
            <a:r>
              <a:rPr lang="en-US" dirty="0"/>
              <a:t>CODH’s IIIF Curation Platform is a tool with many uses.</a:t>
            </a:r>
          </a:p>
          <a:p>
            <a:r>
              <a:rPr lang="en-US" dirty="0"/>
              <a:t>This platform allows users to collect the specific parts of IIIF images they want from around the world.</a:t>
            </a:r>
          </a:p>
          <a:p>
            <a:r>
              <a:rPr lang="en-US" dirty="0"/>
              <a:t>For that reason, it is often used as a tool for education and idea generation, allowing individuals to create their own image collections and present them to others.</a:t>
            </a:r>
          </a:p>
          <a:p>
            <a:r>
              <a:rPr lang="en-US" dirty="0"/>
              <a:t>The official site features demos and use cases that make full use of the platform’s functions, so we encourage you to take a look.</a:t>
            </a:r>
          </a:p>
          <a:p>
            <a:r>
              <a:rPr lang="en-US" altLang="ja-JP" noProof="0" dirty="0">
                <a:ea typeface="游ゴシック"/>
                <a:cs typeface="Calibri"/>
              </a:rPr>
              <a:t>```</a:t>
            </a:r>
          </a:p>
          <a:p>
            <a:endParaRPr lang="en-US" altLang="ja-JP" noProof="0" dirty="0">
              <a:ea typeface="游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19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6626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i="0" dirty="0">
                <a:solidFill>
                  <a:srgbClr val="111111"/>
                </a:solidFill>
                <a:effectLst/>
                <a:latin typeface="-apple-system"/>
              </a:rPr>
              <a:t>Topic:</a:t>
            </a:r>
            <a:r>
              <a:rPr lang="en-GB" altLang="ja-JP" dirty="0"/>
              <a:t>Features of Images Made with the IIIF Framework</a:t>
            </a:r>
          </a:p>
          <a:p>
            <a:r>
              <a:rPr lang="en-GB" altLang="ja-JP" b="0" i="0" dirty="0" err="1">
                <a:solidFill>
                  <a:srgbClr val="111111"/>
                </a:solidFill>
                <a:effectLst/>
                <a:latin typeface="-apple-system"/>
              </a:rPr>
              <a:t>Voice:Joanna</a:t>
            </a:r>
            <a:endParaRPr lang="en-US" altLang="ja-JP" b="0" i="0" dirty="0">
              <a:solidFill>
                <a:srgbClr val="111111"/>
              </a:solidFill>
              <a:effectLst/>
              <a:latin typeface="-apple-system"/>
            </a:endParaRPr>
          </a:p>
          <a:p>
            <a:endParaRPr lang="en-US" altLang="ja-JP" dirty="0">
              <a:ea typeface="游ゴシック"/>
            </a:endParaRPr>
          </a:p>
          <a:p>
            <a:r>
              <a:rPr lang="en-US" altLang="ja-JP" dirty="0">
                <a:ea typeface="游ゴシック"/>
              </a:rPr>
              <a:t>```text</a:t>
            </a:r>
          </a:p>
          <a:p>
            <a:r>
              <a:rPr lang="en-US" dirty="0"/>
              <a:t>Images created using the triple I F framework have the following features.</a:t>
            </a:r>
          </a:p>
          <a:p>
            <a:r>
              <a:rPr lang="en-US" dirty="0"/>
              <a:t>First, basically anyone can access high-resolution images as long as they use an application that follows the published specifications.</a:t>
            </a:r>
          </a:p>
          <a:p>
            <a:r>
              <a:rPr lang="en-US" dirty="0"/>
              <a:t>Universal Viewer and Mirador are examples of such applications.</a:t>
            </a:r>
          </a:p>
          <a:p>
            <a:r>
              <a:rPr lang="en-US" dirty="0"/>
              <a:t>These applications are often embedded in websites that provide triple I F images.</a:t>
            </a:r>
          </a:p>
          <a:p>
            <a:r>
              <a:rPr lang="en-US" altLang="ja-JP" dirty="0">
                <a:ea typeface="游ゴシック"/>
                <a:cs typeface="Calibri"/>
              </a:rPr>
              <a:t>```</a:t>
            </a:r>
          </a:p>
          <a:p>
            <a:endParaRPr lang="en-US" altLang="ja-JP" dirty="0">
              <a:ea typeface="游ゴシック"/>
              <a:cs typeface="Calibri"/>
            </a:endParaRPr>
          </a:p>
          <a:p>
            <a:r>
              <a:rPr lang="en-US" altLang="ja-JP" dirty="0">
                <a:ea typeface="游ゴシック"/>
                <a:cs typeface="Calibri"/>
              </a:rPr>
              <a:t>```description</a:t>
            </a:r>
          </a:p>
          <a:p>
            <a:r>
              <a:rPr lang="en-US" dirty="0"/>
              <a:t>Images created using the IIIF framework have the following features.</a:t>
            </a:r>
          </a:p>
          <a:p>
            <a:r>
              <a:rPr lang="en-US" dirty="0"/>
              <a:t>First, basically anyone can access high-resolution images as long as they use an application that follows the published specifications.</a:t>
            </a:r>
          </a:p>
          <a:p>
            <a:r>
              <a:rPr lang="en-US" dirty="0"/>
              <a:t>Universal Viewer and Mirador are examples of such applications.</a:t>
            </a:r>
          </a:p>
          <a:p>
            <a:r>
              <a:rPr lang="en-US" dirty="0"/>
              <a:t>These applications are often embedded in websites that provide IIIF images.</a:t>
            </a:r>
          </a:p>
          <a:p>
            <a:r>
              <a:rPr lang="en-US" altLang="ja-JP" dirty="0">
                <a:ea typeface="游ゴシック"/>
                <a:cs typeface="Calibri"/>
              </a:rPr>
              <a:t>```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811145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>
                <a:ea typeface="游ゴシック"/>
              </a:rPr>
              <a:t>Topic:</a:t>
            </a:r>
            <a:r>
              <a:rPr lang="en-US" dirty="0" err="1"/>
              <a:t>Examples</a:t>
            </a:r>
            <a:r>
              <a:rPr lang="en-US" dirty="0"/>
              <a:t> of web applications with various features</a:t>
            </a:r>
          </a:p>
          <a:p>
            <a:r>
              <a:rPr lang="en-US" dirty="0" err="1"/>
              <a:t>Voice:Joanna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0" i="0" dirty="0">
              <a:solidFill>
                <a:srgbClr val="111111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solidFill>
                  <a:srgbClr val="111111"/>
                </a:solidFill>
                <a:effectLst/>
                <a:latin typeface="-apple-system"/>
              </a:rPr>
              <a:t>```text</a:t>
            </a:r>
          </a:p>
          <a:p>
            <a:r>
              <a:rPr lang="en-US" dirty="0"/>
              <a:t>As we’ve seen, triple I F is a framework that offers many benefits and opportunities for researchers in the humanities.</a:t>
            </a:r>
          </a:p>
          <a:p>
            <a:r>
              <a:rPr lang="en-US" dirty="0"/>
              <a:t>Making full use of triple I F  begins with mastering how to work with manifests.</a:t>
            </a:r>
          </a:p>
          <a:p>
            <a:r>
              <a:rPr lang="en-US" dirty="0"/>
              <a:t>Until now, citing or using images provided by outside institutions often required complicated administrative procedures, and large-scale downloads.</a:t>
            </a:r>
          </a:p>
          <a:p>
            <a:r>
              <a:rPr lang="en-US" dirty="0"/>
              <a:t>However, by publishing triple I F compatible images and their manifests online through repositories, there is a higher possibility they will be reused </a:t>
            </a:r>
            <a:r>
              <a:rPr lang="en-US"/>
              <a:t>in applications </a:t>
            </a:r>
            <a:r>
              <a:rPr lang="en-US" dirty="0"/>
              <a:t>like the examples shown earlier.</a:t>
            </a:r>
          </a:p>
          <a:p>
            <a:r>
              <a:rPr lang="en-US" dirty="0"/>
              <a:t>Image materials remain an essential source of information in humanities research.</a:t>
            </a:r>
          </a:p>
          <a:p>
            <a:r>
              <a:rPr lang="en-US" dirty="0"/>
              <a:t>Once you are familiar with handling triple I F  images, why not consider publishing your own images through the OUKA repository?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solidFill>
                  <a:srgbClr val="111111"/>
                </a:solidFill>
                <a:effectLst/>
                <a:latin typeface="-apple-system"/>
              </a:rPr>
              <a:t>```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0" i="0" dirty="0">
              <a:solidFill>
                <a:srgbClr val="111111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solidFill>
                  <a:srgbClr val="111111"/>
                </a:solidFill>
                <a:effectLst/>
                <a:latin typeface="-apple-system"/>
              </a:rPr>
              <a:t>```description</a:t>
            </a:r>
          </a:p>
          <a:p>
            <a:r>
              <a:rPr lang="en-US" dirty="0"/>
              <a:t>As we’ve seen, IIIF is a framework that offers many benefits and opportunities for researchers in the humanities.</a:t>
            </a:r>
          </a:p>
          <a:p>
            <a:r>
              <a:rPr lang="en-US" dirty="0"/>
              <a:t>In particular, making full use of IIIF begins with mastering how to work with manifests.</a:t>
            </a:r>
          </a:p>
          <a:p>
            <a:r>
              <a:rPr lang="en-US" dirty="0"/>
              <a:t>Until now, citing or using images provided by outside institutions often required complicated administrative procedures and large-scale downloads.</a:t>
            </a:r>
          </a:p>
          <a:p>
            <a:r>
              <a:rPr lang="en-US" dirty="0"/>
              <a:t>However, by publishing IIIF-compatible images and their manifests online through repositories, there is a higher possibility they will be reused in web applications like the examples shown earlier.</a:t>
            </a:r>
          </a:p>
          <a:p>
            <a:r>
              <a:rPr lang="en-US" dirty="0"/>
              <a:t>Image materials remain an essential source of information in humanities research.</a:t>
            </a:r>
          </a:p>
          <a:p>
            <a:r>
              <a:rPr lang="en-US" dirty="0"/>
              <a:t>Once you are familiar with handling IIIF images, why not consider publishing your own images through the OUKA repository?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solidFill>
                  <a:srgbClr val="111111"/>
                </a:solidFill>
                <a:effectLst/>
                <a:latin typeface="-apple-system"/>
              </a:rPr>
              <a:t>```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0" i="0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20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4339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i="0" dirty="0">
                <a:solidFill>
                  <a:srgbClr val="111111"/>
                </a:solidFill>
                <a:effectLst/>
                <a:latin typeface="-apple-system"/>
              </a:rPr>
              <a:t>Topic:</a:t>
            </a:r>
            <a:r>
              <a:rPr lang="en-GB" altLang="ja-JP" dirty="0"/>
              <a:t>Features of Images Made with the IIIF Framework</a:t>
            </a:r>
          </a:p>
          <a:p>
            <a:r>
              <a:rPr lang="en-GB" altLang="ja-JP" b="0" i="0" dirty="0" err="1">
                <a:solidFill>
                  <a:srgbClr val="111111"/>
                </a:solidFill>
                <a:effectLst/>
                <a:latin typeface="-apple-system"/>
              </a:rPr>
              <a:t>Voice:Joanna</a:t>
            </a:r>
            <a:endParaRPr lang="en-US" altLang="ja-JP" b="0" i="0" dirty="0">
              <a:solidFill>
                <a:srgbClr val="111111"/>
              </a:solidFill>
              <a:effectLst/>
              <a:latin typeface="-apple-system"/>
            </a:endParaRPr>
          </a:p>
          <a:p>
            <a:endParaRPr lang="en-US" altLang="ja-JP" dirty="0">
              <a:ea typeface="游ゴシック"/>
            </a:endParaRPr>
          </a:p>
          <a:p>
            <a:r>
              <a:rPr lang="en-US" altLang="ja-JP" dirty="0">
                <a:ea typeface="游ゴシック"/>
              </a:rPr>
              <a:t>```text</a:t>
            </a:r>
          </a:p>
          <a:p>
            <a:r>
              <a:rPr lang="en-US" dirty="0"/>
              <a:t>As of 2025, OUKA offers two viewers for browsing triple I F  images: Universal Viewer and Mirador.</a:t>
            </a:r>
          </a:p>
          <a:p>
            <a:r>
              <a:rPr lang="en-US" dirty="0"/>
              <a:t>Their basic usage was explained in the previous section, “Basic Usage of triple I F  Images.”</a:t>
            </a:r>
          </a:p>
          <a:p>
            <a:r>
              <a:rPr lang="en-US" dirty="0"/>
              <a:t>Each triple I F image is assigned a data file called a “manifest,” which contains information such as access details and usage permissions.</a:t>
            </a:r>
          </a:p>
          <a:p>
            <a:r>
              <a:rPr lang="en-US" dirty="0"/>
              <a:t>To view a triple I F  image in a viewer, you need to load its manifest file.</a:t>
            </a:r>
          </a:p>
          <a:p>
            <a:r>
              <a:rPr lang="en-US" dirty="0"/>
              <a:t>These manifest files can also be easily downloaded, and used in various applications for even more advanced operations.</a:t>
            </a:r>
          </a:p>
          <a:p>
            <a:r>
              <a:rPr lang="en-US" altLang="ja-JP" dirty="0">
                <a:ea typeface="游ゴシック"/>
                <a:cs typeface="Calibri"/>
              </a:rPr>
              <a:t>```</a:t>
            </a:r>
          </a:p>
          <a:p>
            <a:endParaRPr lang="en-US" altLang="ja-JP" dirty="0">
              <a:ea typeface="游ゴシック"/>
              <a:cs typeface="Calibri"/>
            </a:endParaRPr>
          </a:p>
          <a:p>
            <a:r>
              <a:rPr lang="en-US" altLang="ja-JP" dirty="0">
                <a:ea typeface="游ゴシック"/>
                <a:cs typeface="Calibri"/>
              </a:rPr>
              <a:t>```description</a:t>
            </a:r>
          </a:p>
          <a:p>
            <a:r>
              <a:rPr lang="en-US" dirty="0"/>
              <a:t>As of 2025, OUKA offers two viewers for browsing IIIF images: Universal Viewer and Mirador.</a:t>
            </a:r>
          </a:p>
          <a:p>
            <a:r>
              <a:rPr lang="en-US" dirty="0"/>
              <a:t>Their basic usage was explained in the previous section, “Basic Usage of IIIF Images.”</a:t>
            </a:r>
          </a:p>
          <a:p>
            <a:r>
              <a:rPr lang="en-US" dirty="0"/>
              <a:t>Each IIIF image is assigned a data file called a “manifest,” which contains information such as access details and usage permissions.</a:t>
            </a:r>
          </a:p>
          <a:p>
            <a:r>
              <a:rPr lang="en-US" dirty="0"/>
              <a:t>To view a IIIF image in a viewer, you need to load its manifest file.</a:t>
            </a:r>
          </a:p>
          <a:p>
            <a:r>
              <a:rPr lang="en-US" dirty="0"/>
              <a:t>These manifest files can also be easily downloaded and used in various applications for even more advanced operations.</a:t>
            </a:r>
          </a:p>
          <a:p>
            <a:r>
              <a:rPr lang="en-US" altLang="ja-JP" dirty="0">
                <a:ea typeface="游ゴシック"/>
                <a:cs typeface="Calibri"/>
              </a:rPr>
              <a:t>```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590341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ja-JP" dirty="0" err="1">
                <a:latin typeface="Helvetica" pitchFamily="2" charset="0"/>
              </a:rPr>
              <a:t>Topic:Loading</a:t>
            </a:r>
            <a:r>
              <a:rPr kumimoji="1" lang="en-GB" altLang="ja-JP" dirty="0">
                <a:latin typeface="Helvetica" pitchFamily="2" charset="0"/>
              </a:rPr>
              <a:t> a Manifest in the Viewer</a:t>
            </a:r>
          </a:p>
          <a:p>
            <a:r>
              <a:rPr kumimoji="1" lang="en-GB" altLang="ja-JP" dirty="0" err="1">
                <a:latin typeface="Helvetica" pitchFamily="2" charset="0"/>
              </a:rPr>
              <a:t>Voice:Joanna</a:t>
            </a:r>
            <a:endParaRPr kumimoji="1" lang="en-GB" altLang="ja-JP" dirty="0">
              <a:latin typeface="Helvetica" pitchFamily="2" charset="0"/>
            </a:endParaRPr>
          </a:p>
          <a:p>
            <a:endParaRPr kumimoji="1" lang="en-US" altLang="ja-JP" dirty="0"/>
          </a:p>
          <a:p>
            <a:r>
              <a:rPr kumimoji="1" lang="en-US" altLang="ja-JP" dirty="0"/>
              <a:t>```text</a:t>
            </a:r>
          </a:p>
          <a:p>
            <a:r>
              <a:rPr lang="en-US" dirty="0"/>
              <a:t>When you view triple I F images on OUKA using a viewer, there is always some part of the viewer where information about the manifest is displayed.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```description</a:t>
            </a:r>
          </a:p>
          <a:p>
            <a:r>
              <a:rPr lang="en-US" dirty="0"/>
              <a:t>When you view IIIF images on OUKA using a viewer, there is always some part of the viewer where information about the manifest is displayed.</a:t>
            </a:r>
          </a:p>
          <a:p>
            <a:r>
              <a:rPr kumimoji="1" lang="en-US" altLang="ja-JP" dirty="0"/>
              <a:t>```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3338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ja-JP" dirty="0" err="1">
                <a:latin typeface="Helvetica" pitchFamily="2" charset="0"/>
              </a:rPr>
              <a:t>Topic:Loading</a:t>
            </a:r>
            <a:r>
              <a:rPr kumimoji="1" lang="en-GB" altLang="ja-JP" dirty="0">
                <a:latin typeface="Helvetica" pitchFamily="2" charset="0"/>
              </a:rPr>
              <a:t> a Manifest in the Viewer</a:t>
            </a:r>
          </a:p>
          <a:p>
            <a:r>
              <a:rPr kumimoji="1" lang="en-GB" altLang="ja-JP" dirty="0" err="1">
                <a:latin typeface="Helvetica" pitchFamily="2" charset="0"/>
              </a:rPr>
              <a:t>Voice:Joanna</a:t>
            </a:r>
            <a:endParaRPr kumimoji="1" lang="en-GB" altLang="ja-JP" dirty="0">
              <a:latin typeface="Helvetica" pitchFamily="2" charset="0"/>
            </a:endParaRPr>
          </a:p>
          <a:p>
            <a:endParaRPr kumimoji="1" lang="en-US" altLang="ja-JP" dirty="0"/>
          </a:p>
          <a:p>
            <a:r>
              <a:rPr kumimoji="1" lang="en-US" altLang="ja-JP" dirty="0"/>
              <a:t>```text</a:t>
            </a:r>
          </a:p>
          <a:p>
            <a:r>
              <a:rPr kumimoji="1" lang="en-US" altLang="ja-JP" dirty="0"/>
              <a:t>When you click on a manifest, data like what’s shown on the right will appear.</a:t>
            </a:r>
          </a:p>
          <a:p>
            <a:r>
              <a:rPr kumimoji="1" lang="en-US" altLang="ja-JP" dirty="0"/>
              <a:t>This manifest contains basic information such as the title, access source, publisher, image order, and usage permissions.</a:t>
            </a:r>
          </a:p>
          <a:p>
            <a:r>
              <a:rPr kumimoji="1" lang="en-US" altLang="ja-JP" dirty="0"/>
              <a:t>In other words, the viewer is simply displaying the images and their basic information by retrieving them from the manifest in accordance with the triple I F framework.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```description</a:t>
            </a:r>
          </a:p>
          <a:p>
            <a:r>
              <a:rPr kumimoji="1" lang="en-US" altLang="ja-JP" dirty="0"/>
              <a:t>When you click on a manifest, data like what’s shown on the right will appear.</a:t>
            </a:r>
          </a:p>
          <a:p>
            <a:r>
              <a:rPr kumimoji="1" lang="en-US" altLang="ja-JP" dirty="0"/>
              <a:t>This manifest contains basic information such as the title, access source, publisher, image order, and usage permissions.</a:t>
            </a:r>
          </a:p>
          <a:p>
            <a:r>
              <a:rPr kumimoji="1" lang="en-US" altLang="ja-JP" dirty="0"/>
              <a:t>In other words, the viewer is simply displaying the images and their basic information by retrieving them from the manifest in accordance with the IIIF framework.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73032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ja-JP" dirty="0" err="1">
                <a:latin typeface="Helvetica" pitchFamily="2" charset="0"/>
              </a:rPr>
              <a:t>Topic:Loading</a:t>
            </a:r>
            <a:r>
              <a:rPr kumimoji="1" lang="en-GB" altLang="ja-JP" dirty="0">
                <a:latin typeface="Helvetica" pitchFamily="2" charset="0"/>
              </a:rPr>
              <a:t> a Manifest in the Viewer</a:t>
            </a:r>
          </a:p>
          <a:p>
            <a:r>
              <a:rPr kumimoji="1" lang="en-GB" altLang="ja-JP" dirty="0" err="1">
                <a:latin typeface="Helvetica" pitchFamily="2" charset="0"/>
              </a:rPr>
              <a:t>Voice:Joanna</a:t>
            </a:r>
            <a:endParaRPr kumimoji="1" lang="en-GB" altLang="ja-JP" dirty="0">
              <a:latin typeface="Helvetica" pitchFamily="2" charset="0"/>
            </a:endParaRPr>
          </a:p>
          <a:p>
            <a:endParaRPr kumimoji="1" lang="en-US" altLang="ja-JP" dirty="0"/>
          </a:p>
          <a:p>
            <a:r>
              <a:rPr kumimoji="1" lang="en-US" altLang="ja-JP" dirty="0"/>
              <a:t>```text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Manifests follow the triple I F framework, so they can also be loaded into viewers hosted on other websites.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a manifest doesn’t load, it’s often because the viewer is not compatible due to a version update.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that case, try using a different viewer.</a:t>
            </a:r>
          </a:p>
          <a:p>
            <a:r>
              <a:rPr lang="en-US" dirty="0"/>
              <a:t>As an example, let’s try using a manifest to display an image from the </a:t>
            </a:r>
            <a:r>
              <a:rPr lang="en-US" dirty="0" err="1"/>
              <a:t>かいどくどう</a:t>
            </a:r>
            <a:r>
              <a:rPr lang="en-US" dirty="0"/>
              <a:t> Library in the demo viewer, on Mirador’s official site.</a:t>
            </a:r>
          </a:p>
          <a:p>
            <a:r>
              <a:rPr lang="en-US" dirty="0"/>
              <a:t>First, open the demo viewer shown on the left image.</a:t>
            </a:r>
          </a:p>
          <a:p>
            <a:r>
              <a:rPr lang="en-US" dirty="0"/>
              <a:t>You can find Mirador’s official site by searching “Mirador Triple I F” in your browser, and from there, look for a viewer like the one shown in the left image on the demo page. </a:t>
            </a:r>
          </a:p>
          <a:p>
            <a:r>
              <a:rPr lang="en-US" dirty="0"/>
              <a:t>Next, remove all the preloaded images in the demo viewer. </a:t>
            </a:r>
          </a:p>
          <a:p>
            <a:r>
              <a:rPr lang="en-US" dirty="0"/>
              <a:t>Once all images are removed, the viewer will return to the initial state shown on the right.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```description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Manifests follow the IIIF framework, so they can also be loaded into viewers hosted on other websites.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a manifest doesn’t load, it’s often because the viewer is not compatible due to a version update.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that case, try using a different viewer.</a:t>
            </a:r>
          </a:p>
          <a:p>
            <a:r>
              <a:rPr lang="en-US" dirty="0"/>
              <a:t>As an example, let’s try using a manifest to display an image from the </a:t>
            </a:r>
            <a:r>
              <a:rPr lang="en-US" dirty="0" err="1"/>
              <a:t>Kaitokudō</a:t>
            </a:r>
            <a:r>
              <a:rPr lang="en-US" dirty="0"/>
              <a:t> Library in the demo viewer on Mirador’s official site.</a:t>
            </a:r>
          </a:p>
          <a:p>
            <a:r>
              <a:rPr lang="en-US" dirty="0"/>
              <a:t>First, open the demo viewer shown on the left image.</a:t>
            </a:r>
          </a:p>
          <a:p>
            <a:r>
              <a:rPr lang="en-US" dirty="0"/>
              <a:t>You can find Mirador’s official site by searching “Mirador IIIF” in your browser, and from there, look for a viewer like the one shown in the left image on the demo page. </a:t>
            </a:r>
          </a:p>
          <a:p>
            <a:r>
              <a:rPr lang="en-US" dirty="0"/>
              <a:t>Next, remove all the preloaded images in the demo viewer. </a:t>
            </a:r>
          </a:p>
          <a:p>
            <a:r>
              <a:rPr lang="en-US" dirty="0"/>
              <a:t>Once all images are removed, the viewer will return to the initial state shown in the image on the right.</a:t>
            </a:r>
          </a:p>
          <a:p>
            <a:r>
              <a:rPr kumimoji="1" lang="en-US" altLang="ja-JP" dirty="0"/>
              <a:t>```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2637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ja-JP" dirty="0" err="1">
                <a:latin typeface="Helvetica" pitchFamily="2" charset="0"/>
              </a:rPr>
              <a:t>Topic:Loading</a:t>
            </a:r>
            <a:r>
              <a:rPr kumimoji="1" lang="en-GB" altLang="ja-JP" dirty="0">
                <a:latin typeface="Helvetica" pitchFamily="2" charset="0"/>
              </a:rPr>
              <a:t> a Manifest in the Viewer</a:t>
            </a:r>
          </a:p>
          <a:p>
            <a:r>
              <a:rPr kumimoji="1" lang="en-GB" altLang="ja-JP" b="0" i="0" dirty="0" err="1">
                <a:latin typeface="Helvetica" pitchFamily="2" charset="0"/>
              </a:rPr>
              <a:t>Voice:Joanna</a:t>
            </a:r>
            <a:endParaRPr kumimoji="1" lang="en-GB" altLang="ja-JP" b="0" i="0" dirty="0">
              <a:latin typeface="Helvetica" pitchFamily="2" charset="0"/>
            </a:endParaRPr>
          </a:p>
          <a:p>
            <a:endParaRPr kumimoji="1" lang="en-US" altLang="ja-JP" b="0" i="0" dirty="0"/>
          </a:p>
          <a:p>
            <a:r>
              <a:rPr kumimoji="1" lang="en-US" altLang="ja-JP" b="0" i="0" dirty="0"/>
              <a:t>```text</a:t>
            </a:r>
          </a:p>
          <a:p>
            <a:r>
              <a:rPr lang="en-US" b="0" i="0" dirty="0"/>
              <a:t>Once you’ve removed all the preloaded images, click the “Start Here” button in the top left corner of the viewer, as shown in the left image.</a:t>
            </a:r>
          </a:p>
          <a:p>
            <a:r>
              <a:rPr lang="en-US" b="0" i="0" dirty="0"/>
              <a:t>Clicking it will bring up the screen shown on the right.</a:t>
            </a:r>
          </a:p>
          <a:p>
            <a:r>
              <a:rPr lang="en-US" b="0" i="0" dirty="0"/>
              <a:t>This screen lists various IIIF images from different institutions that are preloaded into this demo viewer.</a:t>
            </a:r>
          </a:p>
          <a:p>
            <a:r>
              <a:rPr lang="en-US" b="0" dirty="0"/>
              <a:t>If you want to load a manifest link that you have found, click the “Add Resource” button in the bottom right of the screen, shown in the right image.</a:t>
            </a:r>
          </a:p>
          <a:p>
            <a:r>
              <a:rPr kumimoji="1" lang="en-US" altLang="ja-JP" b="0" i="0" dirty="0"/>
              <a:t>```</a:t>
            </a:r>
          </a:p>
          <a:p>
            <a:endParaRPr kumimoji="1" lang="en-US" altLang="ja-JP" b="0" i="0" dirty="0"/>
          </a:p>
          <a:p>
            <a:r>
              <a:rPr kumimoji="1" lang="en-US" altLang="ja-JP" b="0" i="0" dirty="0"/>
              <a:t>```description</a:t>
            </a:r>
          </a:p>
          <a:p>
            <a:r>
              <a:rPr lang="en-US" b="0" i="0" dirty="0"/>
              <a:t>Once you’ve removed all the preloaded images, click the “Start Here” button in the top left corner of the viewer, as shown in the left image.</a:t>
            </a:r>
          </a:p>
          <a:p>
            <a:r>
              <a:rPr lang="en-US" b="0" i="0" dirty="0"/>
              <a:t>Clicking it will bring up the screen shown on the right.</a:t>
            </a:r>
          </a:p>
          <a:p>
            <a:r>
              <a:rPr lang="en-US" b="0" i="0" dirty="0"/>
              <a:t>This screen lists various IIIF images from different institutions that are preloaded into this demo viewer.</a:t>
            </a:r>
          </a:p>
          <a:p>
            <a:r>
              <a:rPr lang="en-US" b="0" dirty="0"/>
              <a:t>If you want to load a manifest link that you have found, click the “Add Resource” button in the bottom right of the screen shown in the right image.</a:t>
            </a:r>
          </a:p>
          <a:p>
            <a:r>
              <a:rPr kumimoji="1" lang="en-US" altLang="ja-JP" b="0" i="0" dirty="0"/>
              <a:t>```</a:t>
            </a:r>
          </a:p>
          <a:p>
            <a:endParaRPr kumimoji="1" lang="ja-JP" altLang="en-US" b="0" i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98119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ja-JP" dirty="0" err="1">
                <a:latin typeface="Helvetica" pitchFamily="2" charset="0"/>
              </a:rPr>
              <a:t>Topic:Loading</a:t>
            </a:r>
            <a:r>
              <a:rPr kumimoji="1" lang="en-GB" altLang="ja-JP" dirty="0">
                <a:latin typeface="Helvetica" pitchFamily="2" charset="0"/>
              </a:rPr>
              <a:t> a Manifest in the Viewer</a:t>
            </a:r>
          </a:p>
          <a:p>
            <a:r>
              <a:rPr kumimoji="1" lang="en-GB" altLang="ja-JP" dirty="0" err="1">
                <a:latin typeface="Helvetica" pitchFamily="2" charset="0"/>
              </a:rPr>
              <a:t>Voice:Joanna</a:t>
            </a:r>
            <a:endParaRPr kumimoji="1" lang="en-GB" altLang="ja-JP" dirty="0">
              <a:latin typeface="Helvetica" pitchFamily="2" charset="0"/>
            </a:endParaRPr>
          </a:p>
          <a:p>
            <a:endParaRPr kumimoji="1" lang="en-US" altLang="ja-JP" dirty="0"/>
          </a:p>
          <a:p>
            <a:r>
              <a:rPr kumimoji="1" lang="en-US" altLang="ja-JP" dirty="0"/>
              <a:t>```text</a:t>
            </a:r>
          </a:p>
          <a:p>
            <a:r>
              <a:rPr lang="en-US" dirty="0"/>
              <a:t>Now, enter the manifest link we explained earlier on the “Manifest</a:t>
            </a:r>
            <a:r>
              <a:rPr lang="el-GR" dirty="0"/>
              <a:t> </a:t>
            </a:r>
            <a:r>
              <a:rPr lang="en-GB" dirty="0"/>
              <a:t>Contents</a:t>
            </a:r>
            <a:r>
              <a:rPr lang="en-US" dirty="0"/>
              <a:t>” slide.</a:t>
            </a:r>
          </a:p>
          <a:p>
            <a:r>
              <a:rPr lang="en-US" dirty="0"/>
              <a:t>Usually, the manifest link is clearly shown on the page where the triple I F image is displayed.</a:t>
            </a:r>
          </a:p>
          <a:p>
            <a:r>
              <a:rPr lang="en-US" dirty="0"/>
              <a:t>Copy and paste that link into the “Resource Location” field.</a:t>
            </a:r>
          </a:p>
          <a:p>
            <a:r>
              <a:rPr lang="en-US" dirty="0"/>
              <a:t>Since the link is long, copying and pasting is convenient.</a:t>
            </a:r>
          </a:p>
          <a:p>
            <a:r>
              <a:rPr lang="en-US" dirty="0"/>
              <a:t>Once you’ve pasted the link and clicked the add button, your selected manifest will be added to the list, as shown on the right.</a:t>
            </a:r>
          </a:p>
          <a:p>
            <a:r>
              <a:rPr lang="en-US" dirty="0"/>
              <a:t>After it’s been successfully added, click the item in the list to open it.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```description</a:t>
            </a:r>
          </a:p>
          <a:p>
            <a:r>
              <a:rPr lang="en-US" dirty="0"/>
              <a:t>Now, enter the manifest link we explained earlier on the “Manifest</a:t>
            </a:r>
            <a:r>
              <a:rPr lang="el-GR" dirty="0"/>
              <a:t> </a:t>
            </a:r>
            <a:r>
              <a:rPr lang="en-GB" dirty="0"/>
              <a:t>Contents</a:t>
            </a:r>
            <a:r>
              <a:rPr lang="en-US" dirty="0"/>
              <a:t>” slide.</a:t>
            </a:r>
          </a:p>
          <a:p>
            <a:r>
              <a:rPr lang="en-US" dirty="0"/>
              <a:t>Usually, the manifest link is clearly shown on the page where the IIIF image is displayed.</a:t>
            </a:r>
          </a:p>
          <a:p>
            <a:r>
              <a:rPr lang="en-US" dirty="0"/>
              <a:t>Copy and paste that link into the “Resource Location” field.</a:t>
            </a:r>
          </a:p>
          <a:p>
            <a:r>
              <a:rPr lang="en-US" dirty="0"/>
              <a:t>Since the link is long, copying and pasting is convenient.</a:t>
            </a:r>
          </a:p>
          <a:p>
            <a:r>
              <a:rPr lang="en-US" dirty="0"/>
              <a:t>Once you’ve pasted the link and clicked the ADD button, your selected manifest will be added to the list, as shown on the right.</a:t>
            </a:r>
          </a:p>
          <a:p>
            <a:r>
              <a:rPr lang="en-US" dirty="0"/>
              <a:t>After it’s been successfully added, click the item in the list to open it.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976181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ja-JP" dirty="0" err="1">
                <a:latin typeface="Helvetica" pitchFamily="2" charset="0"/>
              </a:rPr>
              <a:t>Topic:Loading</a:t>
            </a:r>
            <a:r>
              <a:rPr kumimoji="1" lang="en-GB" altLang="ja-JP" dirty="0">
                <a:latin typeface="Helvetica" pitchFamily="2" charset="0"/>
              </a:rPr>
              <a:t> a Manifest in the Viewer</a:t>
            </a:r>
          </a:p>
          <a:p>
            <a:r>
              <a:rPr kumimoji="1" lang="en-GB" altLang="ja-JP" dirty="0" err="1">
                <a:latin typeface="Helvetica" pitchFamily="2" charset="0"/>
              </a:rPr>
              <a:t>Voice:Joanna</a:t>
            </a:r>
            <a:endParaRPr kumimoji="1" lang="en-GB" altLang="ja-JP" dirty="0">
              <a:latin typeface="Helvetica" pitchFamily="2" charset="0"/>
            </a:endParaRPr>
          </a:p>
          <a:p>
            <a:endParaRPr kumimoji="1" lang="en-US" altLang="ja-JP" dirty="0"/>
          </a:p>
          <a:p>
            <a:r>
              <a:rPr kumimoji="1" lang="en-US" altLang="ja-JP" dirty="0"/>
              <a:t>```text</a:t>
            </a:r>
          </a:p>
          <a:p>
            <a:r>
              <a:rPr kumimoji="1" lang="en-US" altLang="ja-JP" dirty="0"/>
              <a:t>Sometimes, a manifest may not be added to the list, and this is because the viewer is not compatible with the older format of the manifest.</a:t>
            </a:r>
          </a:p>
          <a:p>
            <a:r>
              <a:rPr kumimoji="1" lang="en-US" altLang="ja-JP" dirty="0"/>
              <a:t>In that case, look for another viewer that can add the image, and enter the manifest in the same way.</a:t>
            </a:r>
          </a:p>
          <a:p>
            <a:r>
              <a:rPr kumimoji="1" lang="en-US" altLang="ja-JP" dirty="0"/>
              <a:t>The method of entering a manifest is similar across all viewers.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```description</a:t>
            </a:r>
          </a:p>
          <a:p>
            <a:r>
              <a:rPr kumimoji="1" lang="en-US" altLang="ja-JP" dirty="0"/>
              <a:t>Sometimes, a manifest may not be added to the list, and this is because the viewer is not compatible with the older format of the manifest.</a:t>
            </a:r>
          </a:p>
          <a:p>
            <a:r>
              <a:rPr kumimoji="1" lang="en-US" altLang="ja-JP" dirty="0"/>
              <a:t>In that case, look for another viewer that can add the image and enter the manifest in the same way.</a:t>
            </a:r>
          </a:p>
          <a:p>
            <a:r>
              <a:rPr kumimoji="1" lang="en-US" altLang="ja-JP" dirty="0"/>
              <a:t>The method of entering a manifest is similar across all viewers.</a:t>
            </a:r>
          </a:p>
          <a:p>
            <a:r>
              <a:rPr kumimoji="1" lang="en-US" altLang="ja-JP" dirty="0"/>
              <a:t>```</a:t>
            </a:r>
          </a:p>
          <a:p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94E5-F37B-7848-962C-02641A38FA1D}" type="slidenum">
              <a:rPr lang="en-JP" smtClean="0"/>
              <a:t>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7290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267" b="1" i="0">
                <a:solidFill>
                  <a:schemeClr val="dk2"/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r>
              <a:rPr lang="ja-JP" altLang="en-US"/>
              <a:t>マスター タイトルの書式設定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17661" y="3377551"/>
            <a:ext cx="962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8879815" y="3377551"/>
            <a:ext cx="9624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1" y="3377551"/>
            <a:ext cx="962400" cy="10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61900" y="3377551"/>
            <a:ext cx="6955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372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 color background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22517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1597" lvl="0" indent="0" algn="ctr" rtl="0">
              <a:spcBef>
                <a:spcPts val="800"/>
              </a:spcBef>
              <a:spcAft>
                <a:spcPts val="0"/>
              </a:spcAft>
              <a:buSzPts val="2400"/>
              <a:buNone/>
              <a:defRPr sz="4267" b="0" i="0"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Google Shape;25;p4"/>
          <p:cNvSpPr txBox="1"/>
          <p:nvPr/>
        </p:nvSpPr>
        <p:spPr>
          <a:xfrm>
            <a:off x="4791205" y="1479313"/>
            <a:ext cx="2609600" cy="130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tx1"/>
                </a:solidFill>
              </a:rPr>
              <a:t>“</a:t>
            </a:r>
            <a:endParaRPr sz="12800" b="1">
              <a:solidFill>
                <a:schemeClr val="tx1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0" y="6335496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b="0" i="0"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84532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5085184"/>
            <a:ext cx="8534400" cy="625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2" name="Google Shape;59;p8">
            <a:extLst>
              <a:ext uri="{FF2B5EF4-FFF2-40B4-BE49-F238E27FC236}">
                <a16:creationId xmlns:a16="http://schemas.microsoft.com/office/drawing/2014/main" id="{808EB531-2B45-6747-7C32-52EA2ABF44C3}"/>
              </a:ext>
            </a:extLst>
          </p:cNvPr>
          <p:cNvSpPr/>
          <p:nvPr/>
        </p:nvSpPr>
        <p:spPr>
          <a:xfrm>
            <a:off x="9808488" y="6778324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60;p8">
            <a:extLst>
              <a:ext uri="{FF2B5EF4-FFF2-40B4-BE49-F238E27FC236}">
                <a16:creationId xmlns:a16="http://schemas.microsoft.com/office/drawing/2014/main" id="{B59A09FF-07E9-D401-ABB4-9579E0DDFAE4}"/>
              </a:ext>
            </a:extLst>
          </p:cNvPr>
          <p:cNvSpPr/>
          <p:nvPr/>
        </p:nvSpPr>
        <p:spPr>
          <a:xfrm>
            <a:off x="11000416" y="6778324"/>
            <a:ext cx="11916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61;p8">
            <a:extLst>
              <a:ext uri="{FF2B5EF4-FFF2-40B4-BE49-F238E27FC236}">
                <a16:creationId xmlns:a16="http://schemas.microsoft.com/office/drawing/2014/main" id="{C9946FFC-12F2-5FC7-DBA6-3221B8850CE4}"/>
              </a:ext>
            </a:extLst>
          </p:cNvPr>
          <p:cNvSpPr/>
          <p:nvPr/>
        </p:nvSpPr>
        <p:spPr>
          <a:xfrm>
            <a:off x="0" y="6778324"/>
            <a:ext cx="1191600" cy="10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62;p8">
            <a:extLst>
              <a:ext uri="{FF2B5EF4-FFF2-40B4-BE49-F238E27FC236}">
                <a16:creationId xmlns:a16="http://schemas.microsoft.com/office/drawing/2014/main" id="{23C6DA69-4B8C-4BE9-CBD8-4F18655E5F87}"/>
              </a:ext>
            </a:extLst>
          </p:cNvPr>
          <p:cNvSpPr/>
          <p:nvPr/>
        </p:nvSpPr>
        <p:spPr>
          <a:xfrm>
            <a:off x="1191613" y="6778324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061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タイトルとコンテンツ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80928"/>
            <a:ext cx="10972800" cy="1296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</a:schemeClr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Google Shape;59;p8">
            <a:extLst>
              <a:ext uri="{FF2B5EF4-FFF2-40B4-BE49-F238E27FC236}">
                <a16:creationId xmlns:a16="http://schemas.microsoft.com/office/drawing/2014/main" id="{10377CCF-68FD-C625-B1C7-5424852C0691}"/>
              </a:ext>
            </a:extLst>
          </p:cNvPr>
          <p:cNvSpPr/>
          <p:nvPr/>
        </p:nvSpPr>
        <p:spPr>
          <a:xfrm>
            <a:off x="9808488" y="6778324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60;p8">
            <a:extLst>
              <a:ext uri="{FF2B5EF4-FFF2-40B4-BE49-F238E27FC236}">
                <a16:creationId xmlns:a16="http://schemas.microsoft.com/office/drawing/2014/main" id="{3C68FE37-03FC-FD04-419A-3A72E9A27811}"/>
              </a:ext>
            </a:extLst>
          </p:cNvPr>
          <p:cNvSpPr/>
          <p:nvPr/>
        </p:nvSpPr>
        <p:spPr>
          <a:xfrm>
            <a:off x="11000416" y="6778324"/>
            <a:ext cx="11916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61;p8">
            <a:extLst>
              <a:ext uri="{FF2B5EF4-FFF2-40B4-BE49-F238E27FC236}">
                <a16:creationId xmlns:a16="http://schemas.microsoft.com/office/drawing/2014/main" id="{09F07A00-DB08-833B-DD3B-76A46EE23F1D}"/>
              </a:ext>
            </a:extLst>
          </p:cNvPr>
          <p:cNvSpPr/>
          <p:nvPr/>
        </p:nvSpPr>
        <p:spPr>
          <a:xfrm>
            <a:off x="0" y="6778324"/>
            <a:ext cx="1191600" cy="10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62;p8">
            <a:extLst>
              <a:ext uri="{FF2B5EF4-FFF2-40B4-BE49-F238E27FC236}">
                <a16:creationId xmlns:a16="http://schemas.microsoft.com/office/drawing/2014/main" id="{7D765330-434D-04F3-31F0-98E8851DFC49}"/>
              </a:ext>
            </a:extLst>
          </p:cNvPr>
          <p:cNvSpPr/>
          <p:nvPr/>
        </p:nvSpPr>
        <p:spPr>
          <a:xfrm>
            <a:off x="1191613" y="6778324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4847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90149"/>
            <a:ext cx="10972800" cy="1296144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91600" y="1831451"/>
            <a:ext cx="9711813" cy="4736400"/>
          </a:xfrm>
          <a:prstGeom prst="rect">
            <a:avLst/>
          </a:prstGeom>
        </p:spPr>
        <p:txBody>
          <a:bodyPr/>
          <a:lstStyle>
            <a:lvl1pPr marL="265087" indent="-265087">
              <a:buFont typeface="Wingdings" panose="05000000000000000000" pitchFamily="2" charset="2"/>
              <a:buChar char="n"/>
              <a:defRPr sz="2400"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447627" indent="-174609">
              <a:buFont typeface="Wingdings" panose="05000000000000000000" pitchFamily="2" charset="2"/>
              <a:buChar char=""/>
              <a:tabLst/>
              <a:defRPr sz="2000"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720653" indent="-184134">
              <a:buFont typeface="游ゴシック" panose="020B0400000000000000" pitchFamily="50" charset="-128"/>
              <a:buChar char="-"/>
              <a:defRPr sz="1800"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988914" indent="0">
              <a:buNone/>
              <a:defRPr sz="1600"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896850" indent="-176197">
              <a:defRPr sz="1600"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</p:txBody>
      </p:sp>
      <p:sp>
        <p:nvSpPr>
          <p:cNvPr id="4" name="Google Shape;59;p8">
            <a:extLst>
              <a:ext uri="{FF2B5EF4-FFF2-40B4-BE49-F238E27FC236}">
                <a16:creationId xmlns:a16="http://schemas.microsoft.com/office/drawing/2014/main" id="{3665CAC3-D270-64A0-BA83-9AE5B0237E03}"/>
              </a:ext>
            </a:extLst>
          </p:cNvPr>
          <p:cNvSpPr/>
          <p:nvPr/>
        </p:nvSpPr>
        <p:spPr>
          <a:xfrm>
            <a:off x="9808488" y="6778324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60;p8">
            <a:extLst>
              <a:ext uri="{FF2B5EF4-FFF2-40B4-BE49-F238E27FC236}">
                <a16:creationId xmlns:a16="http://schemas.microsoft.com/office/drawing/2014/main" id="{3BEEC9AD-0BA0-45B7-3BEF-48EFE2276CD3}"/>
              </a:ext>
            </a:extLst>
          </p:cNvPr>
          <p:cNvSpPr/>
          <p:nvPr/>
        </p:nvSpPr>
        <p:spPr>
          <a:xfrm>
            <a:off x="11000416" y="6778324"/>
            <a:ext cx="11916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61;p8">
            <a:extLst>
              <a:ext uri="{FF2B5EF4-FFF2-40B4-BE49-F238E27FC236}">
                <a16:creationId xmlns:a16="http://schemas.microsoft.com/office/drawing/2014/main" id="{FF1D8436-F37E-1B1F-7E9C-2E611051A552}"/>
              </a:ext>
            </a:extLst>
          </p:cNvPr>
          <p:cNvSpPr/>
          <p:nvPr/>
        </p:nvSpPr>
        <p:spPr>
          <a:xfrm>
            <a:off x="0" y="6778324"/>
            <a:ext cx="1191600" cy="10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62;p8">
            <a:extLst>
              <a:ext uri="{FF2B5EF4-FFF2-40B4-BE49-F238E27FC236}">
                <a16:creationId xmlns:a16="http://schemas.microsoft.com/office/drawing/2014/main" id="{1F4B23DB-C6A9-7891-A2CD-3F5EEB3C4DFB}"/>
              </a:ext>
            </a:extLst>
          </p:cNvPr>
          <p:cNvSpPr/>
          <p:nvPr/>
        </p:nvSpPr>
        <p:spPr>
          <a:xfrm>
            <a:off x="1191613" y="6778324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7936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407701" y="2276872"/>
            <a:ext cx="8160907" cy="2376264"/>
          </a:xfrm>
        </p:spPr>
        <p:txBody>
          <a:bodyPr>
            <a:noAutofit/>
          </a:bodyPr>
          <a:lstStyle>
            <a:lvl1pPr algn="l">
              <a:defRPr sz="48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5085184"/>
            <a:ext cx="8534400" cy="6256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6917" cy="365125"/>
          </a:xfrm>
        </p:spPr>
        <p:txBody>
          <a:bodyPr/>
          <a:lstStyle>
            <a:lvl1pPr>
              <a:defRPr/>
            </a:lvl1pPr>
          </a:lstStyle>
          <a:p>
            <a:fld id="{2030E7F6-9DEE-974F-9898-370438BE9D5F}" type="datetimeFigureOut">
              <a:rPr lang="en-JP" smtClean="0"/>
              <a:pPr/>
              <a:t>3/23/26</a:t>
            </a:fld>
            <a:endParaRPr lang="en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497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8_タイトルとコンテンツ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-4860"/>
            <a:ext cx="12192000" cy="14176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solidFill>
                <a:schemeClr val="bg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296144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2063751" y="6356363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030E7F6-9DEE-974F-9898-370438BE9D5F}" type="datetimeFigureOut">
              <a:rPr lang="en-JP" smtClean="0"/>
              <a:pPr/>
              <a:t>3/23/26</a:t>
            </a:fld>
            <a:endParaRPr lang="en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</p:spPr>
        <p:txBody>
          <a:bodyPr/>
          <a:lstStyle>
            <a:lvl1pPr marL="265087" indent="-265087" eaLnBrk="1">
              <a:buFont typeface="Wingdings" panose="05000000000000000000" pitchFamily="2" charset="2"/>
              <a:buChar char="n"/>
              <a:defRPr sz="2400"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447627" indent="-174609" eaLnBrk="1">
              <a:buFont typeface="Wingdings" panose="05000000000000000000" pitchFamily="2" charset="2"/>
              <a:buChar char=""/>
              <a:tabLst/>
              <a:defRPr sz="2000"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720653" indent="-184134" eaLnBrk="1">
              <a:buFont typeface="游ゴシック" panose="020B0400000000000000" pitchFamily="50" charset="-128"/>
              <a:buChar char="-"/>
              <a:defRPr sz="1800"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988914" indent="0">
              <a:buNone/>
              <a:defRPr sz="1600"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896850" indent="-176197" eaLnBrk="1">
              <a:defRPr sz="1600"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044755908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タイトルとコンテンツ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2063751" y="6356363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030E7F6-9DEE-974F-9898-370438BE9D5F}" type="datetimeFigureOut">
              <a:rPr lang="en-JP" smtClean="0"/>
              <a:pPr/>
              <a:t>3/23/26</a:t>
            </a:fld>
            <a:endParaRPr lang="en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99905729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63868A-BC44-A7AF-9C60-980FC693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00D902-C4C3-88BE-DB8D-922ED2A2B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765BC4-AE4D-DAEA-16CC-3E55E198C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46BABB1-BBC1-E17F-663F-63CED3ACC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E7F6-9DEE-974F-9898-370438BE9D5F}" type="datetimeFigureOut">
              <a:rPr lang="en-JP" smtClean="0"/>
              <a:pPr/>
              <a:t>3/23/26</a:t>
            </a:fld>
            <a:endParaRPr lang="en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9963D25-E210-7938-C85F-3C0DEE796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78085B7-AF91-A107-5B22-AE124835F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08836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12192000" cy="53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5333" b="1" i="0">
                <a:solidFill>
                  <a:schemeClr val="lt1"/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ja-JP" altLang="en-US"/>
              <a:t>マスター タイトルの書式設定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 i="0">
                <a:solidFill>
                  <a:schemeClr val="lt1"/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063605" y="5323800"/>
            <a:ext cx="4063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8128361" y="5323800"/>
            <a:ext cx="40636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1" y="5323800"/>
            <a:ext cx="4063600" cy="102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629041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b="0" i="0"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50021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タイトルとコンテンツ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63696FB-5032-2C33-044E-CF9EE241F81D}"/>
              </a:ext>
            </a:extLst>
          </p:cNvPr>
          <p:cNvSpPr/>
          <p:nvPr/>
        </p:nvSpPr>
        <p:spPr>
          <a:xfrm>
            <a:off x="0" y="-4860"/>
            <a:ext cx="12192000" cy="14176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333">
              <a:solidFill>
                <a:schemeClr val="bg1"/>
              </a:solidFill>
              <a:latin typeface="BIZ UDPGothic" panose="020B0400000000000000" pitchFamily="34" charset="-128"/>
              <a:ea typeface="BIZ UDPGothic" panose="020B0400000000000000" pitchFamily="34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296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67">
                <a:solidFill>
                  <a:schemeClr val="bg1"/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43802" y="1600206"/>
            <a:ext cx="10538597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eaLnBrk="1">
              <a:lnSpc>
                <a:spcPct val="110000"/>
              </a:lnSpc>
              <a:buFont typeface="Wingdings" panose="05000000000000000000" pitchFamily="2" charset="2"/>
              <a:buNone/>
              <a:defRPr sz="4267"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marL="447627" indent="-174609" eaLnBrk="1">
              <a:buFont typeface="Wingdings" panose="05000000000000000000" pitchFamily="2" charset="2"/>
              <a:buChar char=""/>
              <a:tabLst/>
              <a:defRPr sz="3200">
                <a:latin typeface="BIZ UDPGothic" panose="020B0400000000000000" pitchFamily="34" charset="-128"/>
                <a:ea typeface="BIZ UDPGothic" panose="020B0400000000000000" pitchFamily="34" charset="-128"/>
              </a:defRPr>
            </a:lvl2pPr>
            <a:lvl3pPr marL="720653" indent="-184134" eaLnBrk="1">
              <a:buFont typeface="游ゴシック" panose="020B0400000000000000" pitchFamily="50" charset="-128"/>
              <a:buChar char="-"/>
              <a:defRPr sz="2667">
                <a:latin typeface="BIZ UDPGothic" panose="020B0400000000000000" pitchFamily="34" charset="-128"/>
                <a:ea typeface="BIZ UDPGothic" panose="020B0400000000000000" pitchFamily="34" charset="-128"/>
              </a:defRPr>
            </a:lvl3pPr>
            <a:lvl4pPr marL="988914" indent="0">
              <a:buNone/>
              <a:defRPr sz="2667">
                <a:latin typeface="BIZ UDPGothic" panose="020B0400000000000000" pitchFamily="34" charset="-128"/>
                <a:ea typeface="BIZ UDPGothic" panose="020B0400000000000000" pitchFamily="34" charset="-128"/>
              </a:defRPr>
            </a:lvl4pPr>
            <a:lvl5pPr marL="896850" indent="-176197" eaLnBrk="1">
              <a:defRPr sz="1600"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Google Shape;59;p8">
            <a:extLst>
              <a:ext uri="{FF2B5EF4-FFF2-40B4-BE49-F238E27FC236}">
                <a16:creationId xmlns:a16="http://schemas.microsoft.com/office/drawing/2014/main" id="{00D67FBA-F066-9867-8056-EF48ECD19EC3}"/>
              </a:ext>
            </a:extLst>
          </p:cNvPr>
          <p:cNvSpPr/>
          <p:nvPr/>
        </p:nvSpPr>
        <p:spPr>
          <a:xfrm>
            <a:off x="9808488" y="6778324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60;p8">
            <a:extLst>
              <a:ext uri="{FF2B5EF4-FFF2-40B4-BE49-F238E27FC236}">
                <a16:creationId xmlns:a16="http://schemas.microsoft.com/office/drawing/2014/main" id="{52E464C6-1E3C-EE9F-E330-5BA9F99E67CB}"/>
              </a:ext>
            </a:extLst>
          </p:cNvPr>
          <p:cNvSpPr/>
          <p:nvPr/>
        </p:nvSpPr>
        <p:spPr>
          <a:xfrm>
            <a:off x="11000416" y="6778324"/>
            <a:ext cx="11916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61;p8">
            <a:extLst>
              <a:ext uri="{FF2B5EF4-FFF2-40B4-BE49-F238E27FC236}">
                <a16:creationId xmlns:a16="http://schemas.microsoft.com/office/drawing/2014/main" id="{B2342AFD-156D-8E8E-C1CD-8479FF433697}"/>
              </a:ext>
            </a:extLst>
          </p:cNvPr>
          <p:cNvSpPr/>
          <p:nvPr/>
        </p:nvSpPr>
        <p:spPr>
          <a:xfrm>
            <a:off x="0" y="6778324"/>
            <a:ext cx="1191600" cy="10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62;p8">
            <a:extLst>
              <a:ext uri="{FF2B5EF4-FFF2-40B4-BE49-F238E27FC236}">
                <a16:creationId xmlns:a16="http://schemas.microsoft.com/office/drawing/2014/main" id="{AFE9CB05-7C3A-B19A-D12F-532957D1BA4F}"/>
              </a:ext>
            </a:extLst>
          </p:cNvPr>
          <p:cNvSpPr/>
          <p:nvPr/>
        </p:nvSpPr>
        <p:spPr>
          <a:xfrm>
            <a:off x="1191613" y="6778324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38;p5">
            <a:extLst>
              <a:ext uri="{FF2B5EF4-FFF2-40B4-BE49-F238E27FC236}">
                <a16:creationId xmlns:a16="http://schemas.microsoft.com/office/drawing/2014/main" id="{485A3DD4-FE69-D0A9-3DE5-BC9625908E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7048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9808489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 i="0">
                <a:solidFill>
                  <a:schemeClr val="tx1">
                    <a:lumMod val="50000"/>
                  </a:schemeClr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ja-JP" altLang="en-US"/>
              <a:t>マスター タイトルの書式設定</a:t>
            </a: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191599" y="1831451"/>
            <a:ext cx="9808487" cy="4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52396" lvl="0" indent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 panose="020B0604020202020204" pitchFamily="34" charset="0"/>
              <a:buNone/>
              <a:defRPr b="0" i="0">
                <a:solidFill>
                  <a:schemeClr val="dk1"/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  <p:sp>
        <p:nvSpPr>
          <p:cNvPr id="2" name="Google Shape;59;p8">
            <a:extLst>
              <a:ext uri="{FF2B5EF4-FFF2-40B4-BE49-F238E27FC236}">
                <a16:creationId xmlns:a16="http://schemas.microsoft.com/office/drawing/2014/main" id="{6FC64FBE-3392-D343-4281-E71C7E7050B0}"/>
              </a:ext>
            </a:extLst>
          </p:cNvPr>
          <p:cNvSpPr/>
          <p:nvPr/>
        </p:nvSpPr>
        <p:spPr>
          <a:xfrm>
            <a:off x="9808488" y="6778324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60;p8">
            <a:extLst>
              <a:ext uri="{FF2B5EF4-FFF2-40B4-BE49-F238E27FC236}">
                <a16:creationId xmlns:a16="http://schemas.microsoft.com/office/drawing/2014/main" id="{9F438D5B-6124-8C9E-850C-0B43152CBF4E}"/>
              </a:ext>
            </a:extLst>
          </p:cNvPr>
          <p:cNvSpPr/>
          <p:nvPr/>
        </p:nvSpPr>
        <p:spPr>
          <a:xfrm>
            <a:off x="11000416" y="6778324"/>
            <a:ext cx="11916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61;p8">
            <a:extLst>
              <a:ext uri="{FF2B5EF4-FFF2-40B4-BE49-F238E27FC236}">
                <a16:creationId xmlns:a16="http://schemas.microsoft.com/office/drawing/2014/main" id="{0EC980E7-6D8A-176F-902F-3505BB819463}"/>
              </a:ext>
            </a:extLst>
          </p:cNvPr>
          <p:cNvSpPr/>
          <p:nvPr/>
        </p:nvSpPr>
        <p:spPr>
          <a:xfrm>
            <a:off x="0" y="6778324"/>
            <a:ext cx="1191600" cy="10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62;p8">
            <a:extLst>
              <a:ext uri="{FF2B5EF4-FFF2-40B4-BE49-F238E27FC236}">
                <a16:creationId xmlns:a16="http://schemas.microsoft.com/office/drawing/2014/main" id="{33D82DE0-FF68-45BB-3172-FDBCE0EC6FDF}"/>
              </a:ext>
            </a:extLst>
          </p:cNvPr>
          <p:cNvSpPr/>
          <p:nvPr/>
        </p:nvSpPr>
        <p:spPr>
          <a:xfrm>
            <a:off x="1191613" y="6778324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4396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191600" y="477852"/>
            <a:ext cx="9808488" cy="9350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 i="0">
                <a:solidFill>
                  <a:schemeClr val="tx1">
                    <a:lumMod val="50000"/>
                  </a:schemeClr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ja-JP" altLang="en-US"/>
              <a:t>マスター タイトルの書式設定</a:t>
            </a: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1191499" y="1600200"/>
            <a:ext cx="4775572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5463" lvl="0" indent="0">
              <a:spcBef>
                <a:spcPts val="800"/>
              </a:spcBef>
              <a:spcAft>
                <a:spcPts val="0"/>
              </a:spcAft>
              <a:buSzPts val="2000"/>
              <a:buNone/>
              <a:defRPr sz="2667" b="0" i="0"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6224515" y="1600200"/>
            <a:ext cx="4775572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5463" lvl="0" indent="0">
              <a:spcBef>
                <a:spcPts val="800"/>
              </a:spcBef>
              <a:spcAft>
                <a:spcPts val="0"/>
              </a:spcAft>
              <a:buSzPts val="2000"/>
              <a:buNone/>
              <a:defRPr sz="2667" b="0" i="0"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  <p:sp>
        <p:nvSpPr>
          <p:cNvPr id="2" name="Google Shape;59;p8">
            <a:extLst>
              <a:ext uri="{FF2B5EF4-FFF2-40B4-BE49-F238E27FC236}">
                <a16:creationId xmlns:a16="http://schemas.microsoft.com/office/drawing/2014/main" id="{F5C612B5-165F-0946-763C-7B2A766A784E}"/>
              </a:ext>
            </a:extLst>
          </p:cNvPr>
          <p:cNvSpPr/>
          <p:nvPr/>
        </p:nvSpPr>
        <p:spPr>
          <a:xfrm>
            <a:off x="9808488" y="6778324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60;p8">
            <a:extLst>
              <a:ext uri="{FF2B5EF4-FFF2-40B4-BE49-F238E27FC236}">
                <a16:creationId xmlns:a16="http://schemas.microsoft.com/office/drawing/2014/main" id="{B8318362-D37E-A169-17C9-539F726226A5}"/>
              </a:ext>
            </a:extLst>
          </p:cNvPr>
          <p:cNvSpPr/>
          <p:nvPr/>
        </p:nvSpPr>
        <p:spPr>
          <a:xfrm>
            <a:off x="11000416" y="6778324"/>
            <a:ext cx="11916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61;p8">
            <a:extLst>
              <a:ext uri="{FF2B5EF4-FFF2-40B4-BE49-F238E27FC236}">
                <a16:creationId xmlns:a16="http://schemas.microsoft.com/office/drawing/2014/main" id="{723E59B6-177D-2B95-1688-83F5D6917104}"/>
              </a:ext>
            </a:extLst>
          </p:cNvPr>
          <p:cNvSpPr/>
          <p:nvPr/>
        </p:nvSpPr>
        <p:spPr>
          <a:xfrm>
            <a:off x="0" y="6778324"/>
            <a:ext cx="1191600" cy="10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62;p8">
            <a:extLst>
              <a:ext uri="{FF2B5EF4-FFF2-40B4-BE49-F238E27FC236}">
                <a16:creationId xmlns:a16="http://schemas.microsoft.com/office/drawing/2014/main" id="{07D8D7BD-9A3A-EB01-4F43-A9F54F332FC4}"/>
              </a:ext>
            </a:extLst>
          </p:cNvPr>
          <p:cNvSpPr/>
          <p:nvPr/>
        </p:nvSpPr>
        <p:spPr>
          <a:xfrm>
            <a:off x="1191613" y="6778324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595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191600" y="477852"/>
            <a:ext cx="9808488" cy="9350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 i="0">
                <a:solidFill>
                  <a:schemeClr val="tx1">
                    <a:lumMod val="50000"/>
                  </a:schemeClr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ja-JP" altLang="en-US"/>
              <a:t>マスター タイトルの書式設定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1191600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86262" lvl="0" indent="0" rtl="0">
              <a:spcBef>
                <a:spcPts val="800"/>
              </a:spcBef>
              <a:spcAft>
                <a:spcPts val="0"/>
              </a:spcAft>
              <a:buSzPts val="1400"/>
              <a:buNone/>
              <a:defRPr sz="1867" b="0" i="0"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515205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86262" lvl="0" indent="0" rtl="0">
              <a:spcBef>
                <a:spcPts val="800"/>
              </a:spcBef>
              <a:spcAft>
                <a:spcPts val="0"/>
              </a:spcAft>
              <a:buSzPts val="1400"/>
              <a:buNone/>
              <a:defRPr sz="1867" b="0" i="0"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7838809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86262" lvl="0" indent="0" rtl="0">
              <a:spcBef>
                <a:spcPts val="800"/>
              </a:spcBef>
              <a:spcAft>
                <a:spcPts val="0"/>
              </a:spcAft>
              <a:buSzPts val="1400"/>
              <a:buNone/>
              <a:defRPr sz="1867" b="0" i="0"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  <p:sp>
        <p:nvSpPr>
          <p:cNvPr id="2" name="Google Shape;59;p8">
            <a:extLst>
              <a:ext uri="{FF2B5EF4-FFF2-40B4-BE49-F238E27FC236}">
                <a16:creationId xmlns:a16="http://schemas.microsoft.com/office/drawing/2014/main" id="{21867EA7-B7CA-C4D9-2BA5-2BA12487004A}"/>
              </a:ext>
            </a:extLst>
          </p:cNvPr>
          <p:cNvSpPr/>
          <p:nvPr/>
        </p:nvSpPr>
        <p:spPr>
          <a:xfrm>
            <a:off x="9808488" y="6778324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60;p8">
            <a:extLst>
              <a:ext uri="{FF2B5EF4-FFF2-40B4-BE49-F238E27FC236}">
                <a16:creationId xmlns:a16="http://schemas.microsoft.com/office/drawing/2014/main" id="{5F3B028C-A69F-BC78-4393-B573D6A7CBFD}"/>
              </a:ext>
            </a:extLst>
          </p:cNvPr>
          <p:cNvSpPr/>
          <p:nvPr/>
        </p:nvSpPr>
        <p:spPr>
          <a:xfrm>
            <a:off x="11000416" y="6778324"/>
            <a:ext cx="11916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61;p8">
            <a:extLst>
              <a:ext uri="{FF2B5EF4-FFF2-40B4-BE49-F238E27FC236}">
                <a16:creationId xmlns:a16="http://schemas.microsoft.com/office/drawing/2014/main" id="{20E21139-BAAB-41D7-E5BF-D2BB8E4F2980}"/>
              </a:ext>
            </a:extLst>
          </p:cNvPr>
          <p:cNvSpPr/>
          <p:nvPr/>
        </p:nvSpPr>
        <p:spPr>
          <a:xfrm>
            <a:off x="0" y="6778324"/>
            <a:ext cx="1191600" cy="10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62;p8">
            <a:extLst>
              <a:ext uri="{FF2B5EF4-FFF2-40B4-BE49-F238E27FC236}">
                <a16:creationId xmlns:a16="http://schemas.microsoft.com/office/drawing/2014/main" id="{905F6B7A-8EB8-F06B-8698-11977124957A}"/>
              </a:ext>
            </a:extLst>
          </p:cNvPr>
          <p:cNvSpPr/>
          <p:nvPr/>
        </p:nvSpPr>
        <p:spPr>
          <a:xfrm>
            <a:off x="1191613" y="6778324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410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9808488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 i="0">
                <a:solidFill>
                  <a:schemeClr val="tx1">
                    <a:lumMod val="50000"/>
                  </a:schemeClr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ja-JP" altLang="en-US"/>
              <a:t>マスター タイトルの書式設定</a:t>
            </a:r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  <p:sp>
        <p:nvSpPr>
          <p:cNvPr id="2" name="Google Shape;59;p8">
            <a:extLst>
              <a:ext uri="{FF2B5EF4-FFF2-40B4-BE49-F238E27FC236}">
                <a16:creationId xmlns:a16="http://schemas.microsoft.com/office/drawing/2014/main" id="{5ACE663B-6E2F-1A23-1DBF-7E7A08438621}"/>
              </a:ext>
            </a:extLst>
          </p:cNvPr>
          <p:cNvSpPr/>
          <p:nvPr/>
        </p:nvSpPr>
        <p:spPr>
          <a:xfrm>
            <a:off x="9808488" y="6778324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60;p8">
            <a:extLst>
              <a:ext uri="{FF2B5EF4-FFF2-40B4-BE49-F238E27FC236}">
                <a16:creationId xmlns:a16="http://schemas.microsoft.com/office/drawing/2014/main" id="{127E4178-F712-EA72-E3D7-9CEA19AF21F6}"/>
              </a:ext>
            </a:extLst>
          </p:cNvPr>
          <p:cNvSpPr/>
          <p:nvPr/>
        </p:nvSpPr>
        <p:spPr>
          <a:xfrm>
            <a:off x="11000416" y="6778324"/>
            <a:ext cx="11916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61;p8">
            <a:extLst>
              <a:ext uri="{FF2B5EF4-FFF2-40B4-BE49-F238E27FC236}">
                <a16:creationId xmlns:a16="http://schemas.microsoft.com/office/drawing/2014/main" id="{5F4126CD-97E7-17A4-2B64-E8F13728C705}"/>
              </a:ext>
            </a:extLst>
          </p:cNvPr>
          <p:cNvSpPr/>
          <p:nvPr/>
        </p:nvSpPr>
        <p:spPr>
          <a:xfrm>
            <a:off x="0" y="6778324"/>
            <a:ext cx="1191600" cy="10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62;p8">
            <a:extLst>
              <a:ext uri="{FF2B5EF4-FFF2-40B4-BE49-F238E27FC236}">
                <a16:creationId xmlns:a16="http://schemas.microsoft.com/office/drawing/2014/main" id="{6635149E-8C08-E873-0255-A32563927C01}"/>
              </a:ext>
            </a:extLst>
          </p:cNvPr>
          <p:cNvSpPr/>
          <p:nvPr/>
        </p:nvSpPr>
        <p:spPr>
          <a:xfrm>
            <a:off x="1191613" y="6778324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7770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1191600" y="6199951"/>
            <a:ext cx="8616800" cy="4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 i="0">
                <a:solidFill>
                  <a:schemeClr val="dk2"/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  <p:sp>
        <p:nvSpPr>
          <p:cNvPr id="2" name="Google Shape;59;p8">
            <a:extLst>
              <a:ext uri="{FF2B5EF4-FFF2-40B4-BE49-F238E27FC236}">
                <a16:creationId xmlns:a16="http://schemas.microsoft.com/office/drawing/2014/main" id="{39DCCACA-68FD-45A4-614A-564C6399E8C7}"/>
              </a:ext>
            </a:extLst>
          </p:cNvPr>
          <p:cNvSpPr/>
          <p:nvPr/>
        </p:nvSpPr>
        <p:spPr>
          <a:xfrm>
            <a:off x="9808488" y="-4356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60;p8">
            <a:extLst>
              <a:ext uri="{FF2B5EF4-FFF2-40B4-BE49-F238E27FC236}">
                <a16:creationId xmlns:a16="http://schemas.microsoft.com/office/drawing/2014/main" id="{B7ADFE7D-45B3-6777-54D4-2CAB039C30AC}"/>
              </a:ext>
            </a:extLst>
          </p:cNvPr>
          <p:cNvSpPr/>
          <p:nvPr/>
        </p:nvSpPr>
        <p:spPr>
          <a:xfrm>
            <a:off x="11000416" y="-4356"/>
            <a:ext cx="11916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61;p8">
            <a:extLst>
              <a:ext uri="{FF2B5EF4-FFF2-40B4-BE49-F238E27FC236}">
                <a16:creationId xmlns:a16="http://schemas.microsoft.com/office/drawing/2014/main" id="{7C54AC58-1D04-3643-E8D5-4D2D6D6FF02C}"/>
              </a:ext>
            </a:extLst>
          </p:cNvPr>
          <p:cNvSpPr/>
          <p:nvPr/>
        </p:nvSpPr>
        <p:spPr>
          <a:xfrm>
            <a:off x="0" y="-4356"/>
            <a:ext cx="1191600" cy="10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62;p8">
            <a:extLst>
              <a:ext uri="{FF2B5EF4-FFF2-40B4-BE49-F238E27FC236}">
                <a16:creationId xmlns:a16="http://schemas.microsoft.com/office/drawing/2014/main" id="{E2D58F6A-26FB-0653-5E59-12AB88032BCD}"/>
              </a:ext>
            </a:extLst>
          </p:cNvPr>
          <p:cNvSpPr/>
          <p:nvPr/>
        </p:nvSpPr>
        <p:spPr>
          <a:xfrm>
            <a:off x="1191613" y="-4356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456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9AA6186-5B56-C84D-B55A-68A6805A3BED}" type="slidenum">
              <a:rPr lang="en-JP" smtClean="0"/>
              <a:pPr/>
              <a:t>‹#›</a:t>
            </a:fld>
            <a:endParaRPr lang="en-JP"/>
          </a:p>
        </p:txBody>
      </p:sp>
      <p:sp>
        <p:nvSpPr>
          <p:cNvPr id="2" name="Google Shape;59;p8">
            <a:extLst>
              <a:ext uri="{FF2B5EF4-FFF2-40B4-BE49-F238E27FC236}">
                <a16:creationId xmlns:a16="http://schemas.microsoft.com/office/drawing/2014/main" id="{C404BD68-A798-1F03-4645-955FF82EE1F6}"/>
              </a:ext>
            </a:extLst>
          </p:cNvPr>
          <p:cNvSpPr/>
          <p:nvPr/>
        </p:nvSpPr>
        <p:spPr>
          <a:xfrm>
            <a:off x="9808488" y="6778324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60;p8">
            <a:extLst>
              <a:ext uri="{FF2B5EF4-FFF2-40B4-BE49-F238E27FC236}">
                <a16:creationId xmlns:a16="http://schemas.microsoft.com/office/drawing/2014/main" id="{1956D683-4FDE-D3A8-A9A8-0D9FB0D07214}"/>
              </a:ext>
            </a:extLst>
          </p:cNvPr>
          <p:cNvSpPr/>
          <p:nvPr/>
        </p:nvSpPr>
        <p:spPr>
          <a:xfrm>
            <a:off x="11000416" y="6778324"/>
            <a:ext cx="1191600" cy="102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61;p8">
            <a:extLst>
              <a:ext uri="{FF2B5EF4-FFF2-40B4-BE49-F238E27FC236}">
                <a16:creationId xmlns:a16="http://schemas.microsoft.com/office/drawing/2014/main" id="{8B212D52-D3AC-F38C-B88C-A1780D8324E4}"/>
              </a:ext>
            </a:extLst>
          </p:cNvPr>
          <p:cNvSpPr/>
          <p:nvPr/>
        </p:nvSpPr>
        <p:spPr>
          <a:xfrm>
            <a:off x="0" y="6778324"/>
            <a:ext cx="1191600" cy="10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62;p8">
            <a:extLst>
              <a:ext uri="{FF2B5EF4-FFF2-40B4-BE49-F238E27FC236}">
                <a16:creationId xmlns:a16="http://schemas.microsoft.com/office/drawing/2014/main" id="{CB2E6FA9-847E-D7F7-7A68-B2D36518B292}"/>
              </a:ext>
            </a:extLst>
          </p:cNvPr>
          <p:cNvSpPr/>
          <p:nvPr/>
        </p:nvSpPr>
        <p:spPr>
          <a:xfrm>
            <a:off x="1191613" y="6778324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196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プレースホルダー 2">
            <a:extLst>
              <a:ext uri="{FF2B5EF4-FFF2-40B4-BE49-F238E27FC236}">
                <a16:creationId xmlns:a16="http://schemas.microsoft.com/office/drawing/2014/main" id="{BF15FF19-EF74-5F7E-1E90-E7B6015F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7" name="テキスト プレースホルダー 16">
            <a:extLst>
              <a:ext uri="{FF2B5EF4-FFF2-40B4-BE49-F238E27FC236}">
                <a16:creationId xmlns:a16="http://schemas.microsoft.com/office/drawing/2014/main" id="{0815042E-04C2-3A48-C0EF-588B7E8D6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5F1E49-B247-E5B1-8077-F38EEC086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859"/>
          <a:stretch>
            <a:fillRect/>
          </a:stretch>
        </p:blipFill>
        <p:spPr bwMode="auto">
          <a:xfrm>
            <a:off x="11428746" y="184152"/>
            <a:ext cx="533994" cy="49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20127D7D-A689-9A5C-952D-476352D5836F}"/>
              </a:ext>
            </a:extLst>
          </p:cNvPr>
          <p:cNvSpPr/>
          <p:nvPr userDrawn="1"/>
        </p:nvSpPr>
        <p:spPr>
          <a:xfrm>
            <a:off x="57150" y="38776"/>
            <a:ext cx="12077700" cy="678044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38392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4267" b="1" i="0" u="none" strike="noStrike" cap="none">
          <a:solidFill>
            <a:srgbClr val="000000"/>
          </a:solidFill>
          <a:latin typeface="BIZ UDPGothic" panose="020B0400000000000000" pitchFamily="34" charset="-128"/>
          <a:ea typeface="BIZ UDPGothic" panose="020B0400000000000000" pitchFamily="34" charset="-128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58786" marR="0" lvl="0" indent="-457189" algn="l" rtl="0" eaLnBrk="1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kumimoji="1" sz="3733" b="0" i="0" u="none" strike="noStrike" cap="none">
          <a:solidFill>
            <a:srgbClr val="000000"/>
          </a:solidFill>
          <a:latin typeface="BIZ UDPGothic" panose="020B0400000000000000" pitchFamily="34" charset="-128"/>
          <a:ea typeface="BIZ UDPGothic" panose="020B0400000000000000" pitchFamily="34" charset="-128"/>
          <a:cs typeface="Arial"/>
          <a:sym typeface="Arial"/>
        </a:defRPr>
      </a:lvl1pPr>
      <a:lvl2pPr marL="0" marR="0" lvl="1" indent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defRPr kumimoji="1" sz="26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L="609585" marR="0" lvl="2" indent="-60958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kumimoji="1" sz="26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L="609585" marR="0" lvl="3" indent="-60958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kumimoji="1" sz="26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L="609585" marR="0" lvl="4" indent="-60958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kumimoji="1" sz="26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kumimoji="1"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11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9.wdp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microsoft.com/office/2007/relationships/hdphoto" Target="../media/hdphoto18.wdp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3.xml"/><Relationship Id="rId9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ei-eaj.github.io/parallel_text_viewer/v2?u=https%3A%2F%2Fgenji.dl.itc.u-tokyo.ac.jp%2Fdata%2Fvol%2F01%2Fconfig.jso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1.wdp"/><Relationship Id="rId5" Type="http://schemas.openxmlformats.org/officeDocument/2006/relationships/image" Target="../media/image22.png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zkimgs.l.u-tokyo.ac.jp/SATi/images.php" TargetMode="External"/><Relationship Id="rId4" Type="http://schemas.microsoft.com/office/2007/relationships/hdphoto" Target="../media/hdphoto2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hyperlink" Target="http://codh.rois.ac.jp/icp/" TargetMode="External"/><Relationship Id="rId4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r.library.osaka-u.ac.jp/mmd/manifest/1/2000/89232.json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projectmirador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9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ir.library.osaka-u.ac.jp/mmd/manifest/1/2000/89232.json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11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ir.library.osaka-u.ac.jp/mmd/manifest/1/2000/89232.json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11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DEB1-8EC4-2F9A-827B-1EC588A72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5. </a:t>
            </a:r>
            <a:r>
              <a:rPr lang="en-GB" dirty="0">
                <a:latin typeface="Helvetica" pitchFamily="2" charset="0"/>
              </a:rPr>
              <a:t>Potential of IIIF</a:t>
            </a:r>
            <a:endParaRPr lang="en-JP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57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EA3EFF-3518-3FD2-A77E-F5CE6505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ja-JP" dirty="0">
                <a:latin typeface="Helvetica" pitchFamily="2" charset="0"/>
              </a:rPr>
              <a:t>Loading a Manifest </a:t>
            </a:r>
            <a:r>
              <a:rPr kumimoji="1" lang="en-US" altLang="ja-JP" dirty="0">
                <a:latin typeface="Helvetica" pitchFamily="2" charset="0"/>
              </a:rPr>
              <a:t>4</a:t>
            </a:r>
            <a:endParaRPr kumimoji="1" lang="ja-JP" altLang="en-US">
              <a:latin typeface="Helvetica" pitchFamily="2" charset="0"/>
            </a:endParaRPr>
          </a:p>
        </p:txBody>
      </p:sp>
      <p:pic>
        <p:nvPicPr>
          <p:cNvPr id="9" name="コンテンツ プレースホルダー 7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0741D23D-E068-F063-3887-C76592DA61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10" name="コンテンツ プレースホルダー 1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0603D70-D6AD-CC94-8509-A61387698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AAB8BA8-BF81-DBC3-79DC-A4134D1A8E3E}"/>
              </a:ext>
            </a:extLst>
          </p:cNvPr>
          <p:cNvSpPr/>
          <p:nvPr/>
        </p:nvSpPr>
        <p:spPr>
          <a:xfrm>
            <a:off x="6321288" y="2529584"/>
            <a:ext cx="5032512" cy="3428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BIZ UDPGothic" panose="020B0400000000000000" pitchFamily="34" charset="-128"/>
              <a:ea typeface="BIZ UDPGothic" panose="020B04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5FAA00-B91E-7D10-2217-000A409E58AB}"/>
              </a:ext>
            </a:extLst>
          </p:cNvPr>
          <p:cNvSpPr txBox="1"/>
          <p:nvPr/>
        </p:nvSpPr>
        <p:spPr>
          <a:xfrm>
            <a:off x="7401088" y="1836364"/>
            <a:ext cx="3504486" cy="461665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GB" altLang="ja-JP" sz="2400" dirty="0">
                <a:latin typeface="Helvetica" pitchFamily="2" charset="0"/>
                <a:ea typeface="BIZ UDPGothic" panose="020B0400000000000000" pitchFamily="34" charset="-128"/>
              </a:rPr>
              <a:t>Click on the list of books</a:t>
            </a:r>
            <a:endParaRPr kumimoji="1" lang="ja-JP" altLang="en-US" sz="2400">
              <a:latin typeface="Helvetica" pitchFamily="2" charset="0"/>
              <a:ea typeface="BIZ UDPGothic" panose="020B0400000000000000" pitchFamily="34" charset="-128"/>
            </a:endParaRPr>
          </a:p>
        </p:txBody>
      </p:sp>
      <p:cxnSp>
        <p:nvCxnSpPr>
          <p:cNvPr id="13" name="曲線コネクタ 12">
            <a:extLst>
              <a:ext uri="{FF2B5EF4-FFF2-40B4-BE49-F238E27FC236}">
                <a16:creationId xmlns:a16="http://schemas.microsoft.com/office/drawing/2014/main" id="{D7C8FD82-0D50-2F55-A0BD-97984779BA91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 flipV="1">
            <a:off x="6944208" y="2067196"/>
            <a:ext cx="456881" cy="462323"/>
          </a:xfrm>
          <a:prstGeom prst="curvedConnector2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41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EA3EFF-3518-3FD2-A77E-F5CE6505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ja-JP" dirty="0">
                <a:latin typeface="Helvetica" pitchFamily="2" charset="0"/>
              </a:rPr>
              <a:t>Loading a Manifest 5</a:t>
            </a:r>
            <a:endParaRPr kumimoji="1" lang="ja-JP" altLang="en-US">
              <a:latin typeface="Helvetica" pitchFamily="2" charset="0"/>
            </a:endParaRPr>
          </a:p>
        </p:txBody>
      </p:sp>
      <p:pic>
        <p:nvPicPr>
          <p:cNvPr id="10" name="コンテンツ プレースホルダー 9" descr="グラフィカル ユーザー インターフェイス, アプリケーション, PowerPoint&#10;&#10;自動的に生成された説明">
            <a:extLst>
              <a:ext uri="{FF2B5EF4-FFF2-40B4-BE49-F238E27FC236}">
                <a16:creationId xmlns:a16="http://schemas.microsoft.com/office/drawing/2014/main" id="{85B8F032-01E1-F747-1FF9-E4D403252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590" y="1584702"/>
            <a:ext cx="8520819" cy="5036564"/>
          </a:xfrm>
        </p:spPr>
      </p:pic>
    </p:spTree>
    <p:extLst>
      <p:ext uri="{BB962C8B-B14F-4D97-AF65-F5344CB8AC3E}">
        <p14:creationId xmlns:p14="http://schemas.microsoft.com/office/powerpoint/2010/main" val="4138467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EA3EFF-3518-3FD2-A77E-F5CE6505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ja-JP" dirty="0">
                <a:latin typeface="Helvetica" pitchFamily="2" charset="0"/>
              </a:rPr>
              <a:t>Loading a Manifest </a:t>
            </a:r>
            <a:r>
              <a:rPr kumimoji="1" lang="en-US" altLang="ja-JP" dirty="0">
                <a:latin typeface="Helvetica" pitchFamily="2" charset="0"/>
              </a:rPr>
              <a:t>6</a:t>
            </a:r>
            <a:endParaRPr kumimoji="1" lang="ja-JP" altLang="en-US">
              <a:latin typeface="Helvetica" pitchFamily="2" charset="0"/>
            </a:endParaRPr>
          </a:p>
        </p:txBody>
      </p:sp>
      <p:pic>
        <p:nvPicPr>
          <p:cNvPr id="8" name="コンテンツ プレースホルダー 7" descr="カレンダー&#10;&#10;自動的に生成された説明">
            <a:extLst>
              <a:ext uri="{FF2B5EF4-FFF2-40B4-BE49-F238E27FC236}">
                <a16:creationId xmlns:a16="http://schemas.microsoft.com/office/drawing/2014/main" id="{15242DDB-5038-9D34-CCB8-2895BFE6E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9381" y="1522709"/>
            <a:ext cx="8553238" cy="5045735"/>
          </a:xfrm>
        </p:spPr>
      </p:pic>
    </p:spTree>
    <p:extLst>
      <p:ext uri="{BB962C8B-B14F-4D97-AF65-F5344CB8AC3E}">
        <p14:creationId xmlns:p14="http://schemas.microsoft.com/office/powerpoint/2010/main" val="130713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EA3EFF-3518-3FD2-A77E-F5CE6505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ja-JP" dirty="0"/>
              <a:t>Loading a Manifest </a:t>
            </a:r>
            <a:r>
              <a:rPr kumimoji="1" lang="en-US" altLang="ja-JP" dirty="0"/>
              <a:t>7</a:t>
            </a:r>
            <a:endParaRPr kumimoji="1" lang="ja-JP" altLang="en-US"/>
          </a:p>
        </p:txBody>
      </p:sp>
      <p:pic>
        <p:nvPicPr>
          <p:cNvPr id="10" name="コンテンツ プレースホルダー 9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FCDD2F5D-3141-5D5C-9AD6-CF1CF2510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0991" y="1536762"/>
            <a:ext cx="9110018" cy="5124386"/>
          </a:xfrm>
        </p:spPr>
      </p:pic>
    </p:spTree>
    <p:extLst>
      <p:ext uri="{BB962C8B-B14F-4D97-AF65-F5344CB8AC3E}">
        <p14:creationId xmlns:p14="http://schemas.microsoft.com/office/powerpoint/2010/main" val="1353420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F25D29-CF67-05BD-9E50-9C2F1D84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29614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pitchFamily="2" charset="0"/>
              </a:rPr>
              <a:t>Examples of web applications with various features</a:t>
            </a:r>
          </a:p>
        </p:txBody>
      </p:sp>
      <p:graphicFrame>
        <p:nvGraphicFramePr>
          <p:cNvPr id="8" name="コンテンツ プレースホルダー 7">
            <a:extLst>
              <a:ext uri="{FF2B5EF4-FFF2-40B4-BE49-F238E27FC236}">
                <a16:creationId xmlns:a16="http://schemas.microsoft.com/office/drawing/2014/main" id="{0994436F-86A9-70B2-9965-23BF47ECD5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960171"/>
              </p:ext>
            </p:extLst>
          </p:nvPr>
        </p:nvGraphicFramePr>
        <p:xfrm>
          <a:off x="812105" y="1693188"/>
          <a:ext cx="1053782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図 4" descr="写真, 猫, 異なる, 帽子 が含まれている画像&#10;&#10;自動的に生成された説明">
            <a:extLst>
              <a:ext uri="{FF2B5EF4-FFF2-40B4-BE49-F238E27FC236}">
                <a16:creationId xmlns:a16="http://schemas.microsoft.com/office/drawing/2014/main" id="{8DA3D48E-359D-C2AF-AB53-3B874A514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105" y="2603714"/>
            <a:ext cx="3313150" cy="1529704"/>
          </a:xfrm>
          <a:prstGeom prst="rect">
            <a:avLst/>
          </a:prstGeom>
        </p:spPr>
      </p:pic>
      <p:pic>
        <p:nvPicPr>
          <p:cNvPr id="7" name="図 6" descr="QR コード が含まれている画像&#10;&#10;自動的に生成された説明">
            <a:extLst>
              <a:ext uri="{FF2B5EF4-FFF2-40B4-BE49-F238E27FC236}">
                <a16:creationId xmlns:a16="http://schemas.microsoft.com/office/drawing/2014/main" id="{C6E55EB6-A965-D1A9-D777-C43FAA67FC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3316" y="2393111"/>
            <a:ext cx="2471889" cy="1929623"/>
          </a:xfrm>
          <a:prstGeom prst="rect">
            <a:avLst/>
          </a:prstGeom>
        </p:spPr>
      </p:pic>
      <p:pic>
        <p:nvPicPr>
          <p:cNvPr id="10" name="図 9" descr="文字の書かれた紙&#10;&#10;自動的に生成された説明">
            <a:extLst>
              <a:ext uri="{FF2B5EF4-FFF2-40B4-BE49-F238E27FC236}">
                <a16:creationId xmlns:a16="http://schemas.microsoft.com/office/drawing/2014/main" id="{E59A4C05-7A46-9ED3-FD82-461DE9C69A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137" y="2234864"/>
            <a:ext cx="1757712" cy="22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26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AFC9-6828-A99A-3260-A1D3A95ED3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8969" y="423459"/>
            <a:ext cx="4633994" cy="22288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latin typeface="Helvetica" pitchFamily="2" charset="0"/>
              </a:rPr>
              <a:t>An Example of Reconstructing Materials Scattered Across Different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B1E77-E7BB-F240-42FF-4BBB91851F3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06924" y="3006025"/>
            <a:ext cx="4378083" cy="3782232"/>
          </a:xfrm>
        </p:spPr>
        <p:txBody>
          <a:bodyPr vert="horz" lIns="91440" tIns="45720" rIns="91440" bIns="45720" rtlCol="0">
            <a:normAutofit/>
          </a:bodyPr>
          <a:lstStyle/>
          <a:p>
            <a:pPr marL="101597" indent="0">
              <a:buNone/>
            </a:pPr>
            <a:r>
              <a:rPr lang="en-US" sz="2400" b="1" i="1" dirty="0">
                <a:latin typeface="Helvetica" pitchFamily="2" charset="0"/>
              </a:rPr>
              <a:t>Digital Tale of Genji </a:t>
            </a:r>
            <a:br>
              <a:rPr lang="en-US" sz="2400" b="1" i="1" dirty="0">
                <a:latin typeface="Helvetica" pitchFamily="2" charset="0"/>
              </a:rPr>
            </a:br>
            <a:r>
              <a:rPr lang="en-US" sz="2400" b="1" i="1" dirty="0">
                <a:latin typeface="Helvetica" pitchFamily="2" charset="0"/>
              </a:rPr>
              <a:t>Ver. YUMENOUKIHASHI </a:t>
            </a:r>
            <a:br>
              <a:rPr lang="en-US" sz="2400" b="1" i="1" dirty="0">
                <a:latin typeface="Helvetica" pitchFamily="2" charset="0"/>
              </a:rPr>
            </a:br>
            <a:r>
              <a:rPr lang="en-US" sz="2400" b="1" i="1" dirty="0">
                <a:latin typeface="Helvetica" pitchFamily="2" charset="0"/>
              </a:rPr>
              <a:t>(The University of Tokyo)</a:t>
            </a:r>
            <a:endParaRPr lang="en-US" sz="2400" b="1" dirty="0">
              <a:latin typeface="Helvetica" pitchFamily="2" charset="0"/>
            </a:endParaRPr>
          </a:p>
          <a:p>
            <a:pPr lvl="1"/>
            <a:endParaRPr lang="en-US" altLang="ja-JP" sz="2000" dirty="0">
              <a:latin typeface="Helvetica" pitchFamily="2" charset="0"/>
              <a:ea typeface="BIZ UDPGothic" panose="020B0400000000000000" pitchFamily="34" charset="-128"/>
            </a:endParaRPr>
          </a:p>
          <a:p>
            <a:pPr lvl="1"/>
            <a:r>
              <a:rPr lang="en-US" altLang="ja-JP" sz="2000" b="1" dirty="0">
                <a:latin typeface="Helvetica" pitchFamily="2" charset="0"/>
                <a:ea typeface="BIZ UDPGothic" panose="020B0400000000000000" pitchFamily="34" charset="-128"/>
              </a:rPr>
              <a:t>Variant Text of The Tale of Genji: </a:t>
            </a:r>
            <a:r>
              <a:rPr lang="en-US" altLang="ja-JP" sz="2000" b="1" dirty="0" err="1">
                <a:latin typeface="Helvetica" pitchFamily="2" charset="0"/>
                <a:ea typeface="BIZ UDPGothic" panose="020B0400000000000000" pitchFamily="34" charset="-128"/>
              </a:rPr>
              <a:t>Kiritsubo</a:t>
            </a:r>
            <a:endParaRPr lang="en-US" altLang="ja-JP" sz="2000" b="1" dirty="0">
              <a:latin typeface="Helvetica" pitchFamily="2" charset="0"/>
              <a:ea typeface="BIZ UDPGothic" panose="020B0400000000000000" pitchFamily="34" charset="-128"/>
            </a:endParaRPr>
          </a:p>
          <a:p>
            <a:pPr lvl="1"/>
            <a:r>
              <a:rPr lang="en-US" altLang="ja-JP" sz="2000" dirty="0">
                <a:latin typeface="Helvetica" pitchFamily="2" charset="0"/>
                <a:ea typeface="BIZ UDPGothic" panose="020B0400000000000000" pitchFamily="34" charset="-128"/>
                <a:hlinkClick r:id="rId3"/>
              </a:rPr>
              <a:t>https://tei-eaj.github.io/parallel_text_viewer/v2?u=https%3A%2F%2Fgenji.dl.itc.u-tokyo.ac.jp%2Fdata%2Fvol%2F01%2Fconfig.json</a:t>
            </a:r>
            <a:endParaRPr lang="en-US" altLang="ja-JP" sz="2000" dirty="0">
              <a:latin typeface="Helvetica" pitchFamily="2" charset="0"/>
              <a:ea typeface="BIZ UDPGothic" panose="020B0400000000000000" pitchFamily="34" charset="-128"/>
            </a:endParaRPr>
          </a:p>
          <a:p>
            <a:pPr>
              <a:lnSpc>
                <a:spcPct val="100000"/>
              </a:lnSpc>
            </a:pPr>
            <a:endParaRPr lang="en-US" altLang="ja-JP" sz="2000" dirty="0">
              <a:latin typeface="Helvetica" pitchFamily="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84D570-F0EE-ACF0-2ABB-5D04F80376E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/>
          <a:srcRect r="5753"/>
          <a:stretch/>
        </p:blipFill>
        <p:spPr>
          <a:xfrm>
            <a:off x="5134131" y="46494"/>
            <a:ext cx="7060124" cy="67417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9154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1E05-5B8A-0415-1EB9-A61B3FA1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dirty="0">
                <a:latin typeface="Helvetica" pitchFamily="2" charset="0"/>
              </a:rPr>
              <a:t>Example of Annotating a IIIF Image</a:t>
            </a:r>
            <a:endParaRPr lang="ja-JP" altLang="LID4096">
              <a:latin typeface="Helvetica" pitchFamily="2" charset="0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A9F7801-1295-F855-E1E4-034261F00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803" y="1476920"/>
            <a:ext cx="5558476" cy="779577"/>
          </a:xfrm>
        </p:spPr>
        <p:txBody>
          <a:bodyPr>
            <a:normAutofit fontScale="85000" lnSpcReduction="10000"/>
          </a:bodyPr>
          <a:lstStyle/>
          <a:p>
            <a:r>
              <a:rPr lang="en-US" sz="2400" b="1" dirty="0">
                <a:latin typeface="Helvetica" pitchFamily="2" charset="0"/>
              </a:rPr>
              <a:t>CODH </a:t>
            </a:r>
            <a:r>
              <a:rPr lang="en-US" sz="2400" b="1" dirty="0" err="1">
                <a:latin typeface="Helvetica" pitchFamily="2" charset="0"/>
              </a:rPr>
              <a:t>Kuzushiji</a:t>
            </a:r>
            <a:r>
              <a:rPr lang="en-US" sz="2400" b="1" dirty="0">
                <a:latin typeface="Helvetica" pitchFamily="2" charset="0"/>
              </a:rPr>
              <a:t> Character Database Search</a:t>
            </a:r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(Hiragana [variant forms], Katakana, Kanji)</a:t>
            </a:r>
          </a:p>
        </p:txBody>
      </p:sp>
      <p:pic>
        <p:nvPicPr>
          <p:cNvPr id="7" name="コンテンツ プレースホルダー 6" descr="テキスト, 手紙&#10;&#10;自動的に生成された説明">
            <a:extLst>
              <a:ext uri="{FF2B5EF4-FFF2-40B4-BE49-F238E27FC236}">
                <a16:creationId xmlns:a16="http://schemas.microsoft.com/office/drawing/2014/main" id="{26344C5F-4DDF-E437-B091-351C6DF0B2B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3192" y="2256498"/>
            <a:ext cx="4064000" cy="4351337"/>
          </a:xfrm>
        </p:spPr>
      </p:pic>
      <p:pic>
        <p:nvPicPr>
          <p:cNvPr id="9" name="図 8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FC17ED56-535A-597F-C17F-9752A7198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5173" y="1476920"/>
            <a:ext cx="3583254" cy="5130915"/>
          </a:xfrm>
          <a:prstGeom prst="rect">
            <a:avLst/>
          </a:prstGeom>
        </p:spPr>
      </p:pic>
      <p:sp>
        <p:nvSpPr>
          <p:cNvPr id="10" name="円/楕円 9">
            <a:extLst>
              <a:ext uri="{FF2B5EF4-FFF2-40B4-BE49-F238E27FC236}">
                <a16:creationId xmlns:a16="http://schemas.microsoft.com/office/drawing/2014/main" id="{87E91A9F-E118-AFA8-89B7-EAC14E3FA867}"/>
              </a:ext>
            </a:extLst>
          </p:cNvPr>
          <p:cNvSpPr/>
          <p:nvPr/>
        </p:nvSpPr>
        <p:spPr>
          <a:xfrm>
            <a:off x="7803474" y="3999038"/>
            <a:ext cx="177933" cy="17793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 pitchFamily="2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7C13AB-2C56-CB97-B807-000075762DAA}"/>
              </a:ext>
            </a:extLst>
          </p:cNvPr>
          <p:cNvSpPr/>
          <p:nvPr/>
        </p:nvSpPr>
        <p:spPr>
          <a:xfrm>
            <a:off x="2393193" y="3252651"/>
            <a:ext cx="441447" cy="4963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 pitchFamily="2" charset="0"/>
            </a:endParaRPr>
          </a:p>
        </p:txBody>
      </p:sp>
      <p:cxnSp>
        <p:nvCxnSpPr>
          <p:cNvPr id="13" name="曲線コネクタ 12">
            <a:extLst>
              <a:ext uri="{FF2B5EF4-FFF2-40B4-BE49-F238E27FC236}">
                <a16:creationId xmlns:a16="http://schemas.microsoft.com/office/drawing/2014/main" id="{2AC89BF5-EC79-BF32-710A-5D3E9FC623D6}"/>
              </a:ext>
            </a:extLst>
          </p:cNvPr>
          <p:cNvCxnSpPr>
            <a:cxnSpLocks/>
            <a:stCxn id="10" idx="2"/>
            <a:endCxn id="11" idx="2"/>
          </p:cNvCxnSpPr>
          <p:nvPr/>
        </p:nvCxnSpPr>
        <p:spPr>
          <a:xfrm rot="10800000">
            <a:off x="2613918" y="3749041"/>
            <a:ext cx="5189557" cy="338965"/>
          </a:xfrm>
          <a:prstGeom prst="curvedConnector2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366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3A8090-C950-F78C-EE4F-EE55B7A5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latin typeface="Helvetica" pitchFamily="2" charset="0"/>
              </a:rPr>
              <a:t>Example: SAT </a:t>
            </a:r>
            <a:r>
              <a:rPr kumimoji="1" lang="en-US" altLang="ja-JP" dirty="0" err="1">
                <a:latin typeface="Helvetica" pitchFamily="2" charset="0"/>
              </a:rPr>
              <a:t>Taishō</a:t>
            </a:r>
            <a:r>
              <a:rPr kumimoji="1" lang="en-US" altLang="ja-JP" dirty="0">
                <a:latin typeface="Helvetica" pitchFamily="2" charset="0"/>
              </a:rPr>
              <a:t> Image Database</a:t>
            </a:r>
            <a:endParaRPr kumimoji="1" lang="ja-JP" altLang="en-US">
              <a:latin typeface="Helvetica" pitchFamily="2" charset="0"/>
            </a:endParaRPr>
          </a:p>
        </p:txBody>
      </p:sp>
      <p:pic>
        <p:nvPicPr>
          <p:cNvPr id="6" name="コンテンツ プレースホルダー 5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34E8644-C308-507B-D226-07F05A595AD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200" y="1398676"/>
            <a:ext cx="7162800" cy="5373688"/>
          </a:xfr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6D6680-40E0-85B1-5698-BE5766432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7704"/>
            <a:ext cx="4419600" cy="5283664"/>
          </a:xfrm>
        </p:spPr>
        <p:txBody>
          <a:bodyPr>
            <a:normAutofit fontScale="92500"/>
          </a:bodyPr>
          <a:lstStyle/>
          <a:p>
            <a:r>
              <a:rPr lang="en-US" sz="2000" dirty="0">
                <a:latin typeface="Helvetica" pitchFamily="2" charset="0"/>
              </a:rPr>
              <a:t>The SAT </a:t>
            </a:r>
            <a:r>
              <a:rPr lang="en-US" sz="2000" dirty="0" err="1">
                <a:latin typeface="Helvetica" pitchFamily="2" charset="0"/>
              </a:rPr>
              <a:t>Daizōkyō</a:t>
            </a:r>
            <a:r>
              <a:rPr lang="en-US" sz="2000" dirty="0">
                <a:latin typeface="Helvetica" pitchFamily="2" charset="0"/>
              </a:rPr>
              <a:t> Text Database Research Group has published all 12 volumes of the illustrated section of the </a:t>
            </a:r>
            <a:r>
              <a:rPr lang="en-US" sz="2000" i="1" dirty="0" err="1">
                <a:latin typeface="Helvetica" pitchFamily="2" charset="0"/>
              </a:rPr>
              <a:t>Taishō</a:t>
            </a:r>
            <a:r>
              <a:rPr lang="en-US" sz="2000" i="1" dirty="0">
                <a:latin typeface="Helvetica" pitchFamily="2" charset="0"/>
              </a:rPr>
              <a:t> </a:t>
            </a:r>
            <a:r>
              <a:rPr lang="en-US" sz="2000" i="1" dirty="0" err="1">
                <a:latin typeface="Helvetica" pitchFamily="2" charset="0"/>
              </a:rPr>
              <a:t>Shinshū</a:t>
            </a:r>
            <a:r>
              <a:rPr lang="en-US" sz="2000" i="1" dirty="0">
                <a:latin typeface="Helvetica" pitchFamily="2" charset="0"/>
              </a:rPr>
              <a:t> </a:t>
            </a:r>
            <a:r>
              <a:rPr lang="en-US" sz="2000" i="1" dirty="0" err="1">
                <a:latin typeface="Helvetica" pitchFamily="2" charset="0"/>
              </a:rPr>
              <a:t>Daizōkyō</a:t>
            </a:r>
            <a:r>
              <a:rPr lang="en-US" sz="2000" dirty="0">
                <a:latin typeface="Helvetica" pitchFamily="2" charset="0"/>
              </a:rPr>
              <a:t> (published by Daizō </a:t>
            </a:r>
            <a:r>
              <a:rPr lang="en-US" sz="2000" dirty="0" err="1">
                <a:latin typeface="Helvetica" pitchFamily="2" charset="0"/>
              </a:rPr>
              <a:t>Shuppan</a:t>
            </a:r>
            <a:r>
              <a:rPr lang="en-US" sz="2000" dirty="0">
                <a:latin typeface="Helvetica" pitchFamily="2" charset="0"/>
              </a:rPr>
              <a:t> Co., Ltd.), an essential resource for Buddhist studies, as IIIF images.</a:t>
            </a:r>
          </a:p>
          <a:p>
            <a:pPr marL="0" lvl="1" indent="0">
              <a:lnSpc>
                <a:spcPct val="130000"/>
              </a:lnSpc>
              <a:buNone/>
            </a:pPr>
            <a:r>
              <a:rPr lang="en-US" altLang="ja-JP" sz="1600" dirty="0">
                <a:latin typeface="Helvetica" pitchFamily="2" charset="0"/>
                <a:hlinkClick r:id="rId5"/>
              </a:rPr>
              <a:t>https://dzkimgs.l.u-tokyo.ac.jp/SATi/images.php</a:t>
            </a:r>
            <a:br>
              <a:rPr lang="en-US" altLang="ja-JP" sz="1600" dirty="0">
                <a:latin typeface="Helvetica" pitchFamily="2" charset="0"/>
              </a:rPr>
            </a:br>
            <a:endParaRPr lang="en-US" altLang="ja-JP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To enable image-based search, each Buddhist figure has been tagged with keywords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The usage license is Creative Commons CC BY-SA (requires appropriate attribution and sharing any modified or adapted data under the same license).</a:t>
            </a:r>
          </a:p>
        </p:txBody>
      </p:sp>
    </p:spTree>
    <p:extLst>
      <p:ext uri="{BB962C8B-B14F-4D97-AF65-F5344CB8AC3E}">
        <p14:creationId xmlns:p14="http://schemas.microsoft.com/office/powerpoint/2010/main" val="2773320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535D-85C7-D8CC-A0EF-E2C99829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667" y="83759"/>
            <a:ext cx="10972800" cy="1296144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Helvetica" pitchFamily="2" charset="0"/>
              </a:rPr>
              <a:t>Supporting User-driven Activities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6E1130C-F7BD-C664-45DC-42F8250FB0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045911"/>
              </p:ext>
            </p:extLst>
          </p:nvPr>
        </p:nvGraphicFramePr>
        <p:xfrm>
          <a:off x="1286359" y="1600206"/>
          <a:ext cx="990341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3315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カレンダー が含まれている画像&#10;&#10;自動的に生成された説明">
            <a:extLst>
              <a:ext uri="{FF2B5EF4-FFF2-40B4-BE49-F238E27FC236}">
                <a16:creationId xmlns:a16="http://schemas.microsoft.com/office/drawing/2014/main" id="{F512EACF-BEC1-F26E-C702-2B5469014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98" y="15498"/>
            <a:ext cx="5167069" cy="6765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4D535D-85C7-D8CC-A0EF-E2C99829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561" y="396190"/>
            <a:ext cx="5761996" cy="1143200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latin typeface="Helvetica" pitchFamily="2" charset="0"/>
              </a:rPr>
              <a:t>Applications in Education and Creative Idea Generation</a:t>
            </a:r>
            <a:endParaRPr lang="ja-JP" altLang="en-US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445F5-624B-3CED-02DE-15ECC5A40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2561" y="1931758"/>
            <a:ext cx="6525121" cy="245358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" altLang="ja-JP" sz="2800" b="1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</a:rPr>
              <a:t>IIIF Curation Platform</a:t>
            </a:r>
            <a:r>
              <a:rPr lang="ja-JP" altLang="en-US" sz="2800" b="1">
                <a:solidFill>
                  <a:schemeClr val="tx1">
                    <a:lumMod val="75000"/>
                  </a:schemeClr>
                </a:solidFill>
                <a:latin typeface="Helvetica" pitchFamily="2" charset="0"/>
              </a:rPr>
              <a:t>　</a:t>
            </a:r>
            <a:r>
              <a:rPr lang="en-US" altLang="ja-JP" sz="2800" dirty="0">
                <a:latin typeface="Helvetica" pitchFamily="2" charset="0"/>
                <a:hlinkClick r:id="rId5"/>
              </a:rPr>
              <a:t>http://codh.rois.ac.jp/icp/</a:t>
            </a:r>
            <a:endParaRPr lang="en-US" altLang="ja-JP" sz="2800" dirty="0">
              <a:latin typeface="Helvetica" pitchFamily="2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Helvetica" pitchFamily="2" charset="0"/>
              </a:rPr>
              <a:t>Features a “curation” function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Users can collect specific image parts from IIIF images around the world.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In the demo on the official site, users can try collecting image parts from </a:t>
            </a:r>
            <a:r>
              <a:rPr lang="en-US" sz="2400" i="1" dirty="0">
                <a:latin typeface="Helvetica" pitchFamily="2" charset="0"/>
              </a:rPr>
              <a:t>The Illustrated Ise Monogatari Scrolls</a:t>
            </a:r>
            <a:r>
              <a:rPr lang="en-US" sz="2400" dirty="0">
                <a:latin typeface="Helvetica" pitchFamily="2" charset="0"/>
              </a:rPr>
              <a:t> (held by the National Institute of Japanese Literature).</a:t>
            </a:r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2B8B50A-ACC1-1BF7-0646-2C400D89D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254188"/>
            <a:ext cx="5035362" cy="2120152"/>
          </a:xfrm>
          <a:prstGeom prst="rect">
            <a:avLst/>
          </a:prstGeom>
        </p:spPr>
      </p:pic>
      <p:cxnSp>
        <p:nvCxnSpPr>
          <p:cNvPr id="9" name="曲線コネクタ 8">
            <a:extLst>
              <a:ext uri="{FF2B5EF4-FFF2-40B4-BE49-F238E27FC236}">
                <a16:creationId xmlns:a16="http://schemas.microsoft.com/office/drawing/2014/main" id="{739816FF-0D72-8B40-C00A-84AAE8D3453F}"/>
              </a:ext>
            </a:extLst>
          </p:cNvPr>
          <p:cNvCxnSpPr>
            <a:cxnSpLocks/>
            <a:stCxn id="7" idx="3"/>
            <a:endCxn id="5" idx="1"/>
          </p:cNvCxnSpPr>
          <p:nvPr/>
        </p:nvCxnSpPr>
        <p:spPr>
          <a:xfrm>
            <a:off x="5182567" y="3398004"/>
            <a:ext cx="913433" cy="1916260"/>
          </a:xfrm>
          <a:prstGeom prst="curvedConnector3">
            <a:avLst/>
          </a:prstGeom>
          <a:ln w="3810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BA1E525-7DCA-84F9-3E0B-38CE2F465F87}"/>
              </a:ext>
            </a:extLst>
          </p:cNvPr>
          <p:cNvSpPr txBox="1"/>
          <p:nvPr/>
        </p:nvSpPr>
        <p:spPr>
          <a:xfrm>
            <a:off x="5545995" y="6341588"/>
            <a:ext cx="6495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(</a:t>
            </a:r>
            <a:r>
              <a:rPr lang="en-US" sz="1600" i="1" dirty="0">
                <a:latin typeface="Helvetica" pitchFamily="2" charset="0"/>
              </a:rPr>
              <a:t>It is also possible to clip and collect IIIF images from other websites.</a:t>
            </a:r>
            <a:r>
              <a:rPr lang="en-US" sz="1600" dirty="0">
                <a:latin typeface="Helvetica" pitchFamily="2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43C7C-E139-42F4-B969-B436E9CCDEE3}"/>
              </a:ext>
            </a:extLst>
          </p:cNvPr>
          <p:cNvSpPr txBox="1"/>
          <p:nvPr/>
        </p:nvSpPr>
        <p:spPr>
          <a:xfrm>
            <a:off x="6288609" y="4356134"/>
            <a:ext cx="15669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JP" dirty="0">
                <a:latin typeface="Helvetica" pitchFamily="2" charset="0"/>
              </a:rPr>
              <a:t>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236560-4977-0B20-0D06-248022EA10E2}"/>
              </a:ext>
            </a:extLst>
          </p:cNvPr>
          <p:cNvSpPr txBox="1"/>
          <p:nvPr/>
        </p:nvSpPr>
        <p:spPr>
          <a:xfrm>
            <a:off x="6225610" y="4338742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latin typeface="Helvetica" pitchFamily="2" charset="0"/>
              </a:rPr>
              <a:t>Curation List</a:t>
            </a:r>
          </a:p>
        </p:txBody>
      </p:sp>
    </p:spTree>
    <p:extLst>
      <p:ext uri="{BB962C8B-B14F-4D97-AF65-F5344CB8AC3E}">
        <p14:creationId xmlns:p14="http://schemas.microsoft.com/office/powerpoint/2010/main" val="1917269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775F-F1D9-08F5-A263-F7F36D122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889"/>
            <a:ext cx="10972800" cy="109298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Helvetica" pitchFamily="2" charset="0"/>
              </a:rPr>
              <a:t>Features of Images made with the IIIF Framework</a:t>
            </a:r>
            <a:endParaRPr lang="ja-JP" altLang="LID4096">
              <a:latin typeface="Helvetica" pitchFamily="2" charset="0"/>
            </a:endParaRPr>
          </a:p>
        </p:txBody>
      </p:sp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FF9CB017-FDA2-1202-9500-BDFAECAA38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4544966"/>
              </p:ext>
            </p:extLst>
          </p:nvPr>
        </p:nvGraphicFramePr>
        <p:xfrm>
          <a:off x="1191389" y="1271910"/>
          <a:ext cx="8346347" cy="5209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図 8" descr="テキスト&#10;&#10;自動的に生成された説明">
            <a:extLst>
              <a:ext uri="{FF2B5EF4-FFF2-40B4-BE49-F238E27FC236}">
                <a16:creationId xmlns:a16="http://schemas.microsoft.com/office/drawing/2014/main" id="{8ABBD2D3-422F-EEC4-E372-44D0309BF7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7309" y="4253522"/>
            <a:ext cx="2222700" cy="17874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F3A8283-D9F6-E66D-A309-174483225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736" y="1830170"/>
            <a:ext cx="1821846" cy="218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74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84EF5E-6082-58A4-2A05-E2110AA3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4969"/>
            <a:ext cx="10972800" cy="982940"/>
          </a:xfrm>
        </p:spPr>
        <p:txBody>
          <a:bodyPr/>
          <a:lstStyle/>
          <a:p>
            <a:r>
              <a:rPr lang="en-GB" altLang="ja-JP" dirty="0">
                <a:latin typeface="Helvetica" pitchFamily="2" charset="0"/>
              </a:rPr>
              <a:t>Summary</a:t>
            </a:r>
            <a:endParaRPr lang="ja-JP" altLang="en-US">
              <a:latin typeface="Helvetica" pitchFamily="2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A9C22D-2CB8-8D8C-1EF1-8DF582E21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231" y="1541113"/>
            <a:ext cx="11168943" cy="52273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2950" indent="-3816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</a:rPr>
              <a:t>IIIF offers many advantages and opportunities for researchers in the humanities.</a:t>
            </a:r>
          </a:p>
          <a:p>
            <a:pPr marL="382950" indent="-3816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</a:rPr>
              <a:t>Effective use of IIIF begins with </a:t>
            </a:r>
            <a:r>
              <a:rPr lang="en-GB" altLang="ja-JP" sz="2400" dirty="0">
                <a:latin typeface="Helvetica" pitchFamily="2" charset="0"/>
              </a:rPr>
              <a:t>mastering how to work with </a:t>
            </a:r>
            <a:r>
              <a:rPr lang="en-US" altLang="ja-JP" sz="2400" dirty="0">
                <a:solidFill>
                  <a:schemeClr val="accent3"/>
                </a:solidFill>
                <a:latin typeface="Helvetica" pitchFamily="2" charset="0"/>
              </a:rPr>
              <a:t>manifests</a:t>
            </a:r>
            <a:r>
              <a:rPr lang="en-US" altLang="ja-JP" sz="2400" dirty="0">
                <a:latin typeface="Helvetica" pitchFamily="2" charset="0"/>
              </a:rPr>
              <a:t>.</a:t>
            </a:r>
          </a:p>
          <a:p>
            <a:pPr marL="382950" indent="-3816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</a:rPr>
              <a:t>It can help streamline workflows by eliminating complex administrative procedures and the need for large-scale downloads.</a:t>
            </a:r>
          </a:p>
          <a:p>
            <a:pPr marL="382950" indent="-3816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</a:rPr>
              <a:t>Publishing content on the web using IIIF increases the likelihood that it will be utilized in web applications like those shown earlier.</a:t>
            </a:r>
          </a:p>
          <a:p>
            <a:pPr marL="382950" indent="-3816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</a:rPr>
              <a:t>In humanities research, image materials are essential sources of information.</a:t>
            </a:r>
          </a:p>
          <a:p>
            <a:pPr marL="830577" lvl="1" indent="-381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</a:rPr>
              <a:t>Consider publishing IIIF-compatible images through </a:t>
            </a:r>
            <a:r>
              <a:rPr lang="en-US" altLang="ja-JP" sz="1800" dirty="0">
                <a:solidFill>
                  <a:schemeClr val="accent3"/>
                </a:solidFill>
                <a:latin typeface="Helvetica" pitchFamily="2" charset="0"/>
              </a:rPr>
              <a:t>repositories</a:t>
            </a:r>
            <a:r>
              <a:rPr lang="en-US" altLang="ja-JP" sz="18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</a:rPr>
              <a:t> such as </a:t>
            </a:r>
            <a:r>
              <a:rPr lang="en-US" altLang="ja-JP" sz="1800" dirty="0">
                <a:solidFill>
                  <a:schemeClr val="accent3"/>
                </a:solidFill>
                <a:latin typeface="Helvetica" pitchFamily="2" charset="0"/>
              </a:rPr>
              <a:t>OUKA</a:t>
            </a:r>
            <a:r>
              <a:rPr lang="en-US" altLang="ja-JP" sz="18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0209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775F-F1D9-08F5-A263-F7F36D122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889"/>
            <a:ext cx="10972800" cy="109298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Helvetica" pitchFamily="2" charset="0"/>
              </a:rPr>
              <a:t>Features of Images made with the IIIF Framework</a:t>
            </a:r>
            <a:endParaRPr lang="ja-JP" altLang="LID4096">
              <a:latin typeface="Helvetica" pitchFamily="2" charset="0"/>
            </a:endParaRPr>
          </a:p>
        </p:txBody>
      </p:sp>
      <p:graphicFrame>
        <p:nvGraphicFramePr>
          <p:cNvPr id="13" name="コンテンツ プレースホルダー 5">
            <a:extLst>
              <a:ext uri="{FF2B5EF4-FFF2-40B4-BE49-F238E27FC236}">
                <a16:creationId xmlns:a16="http://schemas.microsoft.com/office/drawing/2014/main" id="{9F970D83-C370-EE18-867E-D4D5E0D77D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2095828"/>
              </p:ext>
            </p:extLst>
          </p:nvPr>
        </p:nvGraphicFramePr>
        <p:xfrm>
          <a:off x="1191389" y="1271910"/>
          <a:ext cx="8346347" cy="5209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図 8" descr="テキスト&#10;&#10;自動的に生成された説明">
            <a:extLst>
              <a:ext uri="{FF2B5EF4-FFF2-40B4-BE49-F238E27FC236}">
                <a16:creationId xmlns:a16="http://schemas.microsoft.com/office/drawing/2014/main" id="{DA3CBA79-E879-45C1-F6CC-03A68A90D5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7309" y="4253522"/>
            <a:ext cx="2222700" cy="1787421"/>
          </a:xfrm>
          <a:prstGeom prst="rect">
            <a:avLst/>
          </a:prstGeom>
        </p:spPr>
      </p:pic>
      <p:pic>
        <p:nvPicPr>
          <p:cNvPr id="15" name="図 9">
            <a:extLst>
              <a:ext uri="{FF2B5EF4-FFF2-40B4-BE49-F238E27FC236}">
                <a16:creationId xmlns:a16="http://schemas.microsoft.com/office/drawing/2014/main" id="{FEF9037C-AA2C-0EFC-3259-9B83E2AE0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736" y="1830170"/>
            <a:ext cx="1821846" cy="218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7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4272EA-7773-4DE7-C183-048333E48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189476"/>
          </a:xfrm>
        </p:spPr>
        <p:txBody>
          <a:bodyPr/>
          <a:lstStyle/>
          <a:p>
            <a:r>
              <a:rPr kumimoji="1" lang="en-GB" altLang="ja-JP" dirty="0">
                <a:latin typeface="Helvetica" pitchFamily="2" charset="0"/>
              </a:rPr>
              <a:t>Loading a Manifest in the Viewer</a:t>
            </a:r>
            <a:endParaRPr kumimoji="1" lang="ja-JP" altLang="en-US">
              <a:latin typeface="Helvetica" pitchFamily="2" charset="0"/>
            </a:endParaRPr>
          </a:p>
        </p:txBody>
      </p:sp>
      <p:pic>
        <p:nvPicPr>
          <p:cNvPr id="7" name="コンテンツ プレースホルダー 6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03E84D1F-383F-75E3-1C6F-48DB83E55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60" y="1536940"/>
            <a:ext cx="6055040" cy="3942693"/>
          </a:xfrm>
        </p:spPr>
      </p:pic>
      <p:pic>
        <p:nvPicPr>
          <p:cNvPr id="9" name="コンテンツ プレースホルダー 8" descr="カレンダー&#10;&#10;自動的に生成された説明">
            <a:extLst>
              <a:ext uri="{FF2B5EF4-FFF2-40B4-BE49-F238E27FC236}">
                <a16:creationId xmlns:a16="http://schemas.microsoft.com/office/drawing/2014/main" id="{B5ECB21F-C1CA-C859-03BE-F748F32DF96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0233" y="1536940"/>
            <a:ext cx="6050281" cy="3942692"/>
          </a:xfr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838E50-A935-0F0E-1C2B-039151BC8063}"/>
              </a:ext>
            </a:extLst>
          </p:cNvPr>
          <p:cNvSpPr txBox="1"/>
          <p:nvPr/>
        </p:nvSpPr>
        <p:spPr>
          <a:xfrm>
            <a:off x="2025566" y="5479632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Helvetica" pitchFamily="2" charset="0"/>
                <a:ea typeface="BIZ UDPGothic" panose="020B0400000000000000" pitchFamily="34" charset="-128"/>
              </a:rPr>
              <a:t>Universal Viewer</a:t>
            </a:r>
            <a:endParaRPr kumimoji="1" lang="ja-JP" altLang="en-US" sz="1600"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CA666FF-D23B-DFF7-6B33-D534CA138260}"/>
              </a:ext>
            </a:extLst>
          </p:cNvPr>
          <p:cNvSpPr txBox="1"/>
          <p:nvPr/>
        </p:nvSpPr>
        <p:spPr>
          <a:xfrm>
            <a:off x="8492716" y="5465180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Helvetica" pitchFamily="2" charset="0"/>
                <a:ea typeface="BIZ UDPGothic" panose="020B0400000000000000" pitchFamily="34" charset="-128"/>
              </a:rPr>
              <a:t>Mirador</a:t>
            </a:r>
            <a:endParaRPr kumimoji="1" lang="ja-JP" altLang="en-US" sz="1600"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34D7F82-7E1F-994D-AFD1-4CBB73694F8F}"/>
              </a:ext>
            </a:extLst>
          </p:cNvPr>
          <p:cNvSpPr/>
          <p:nvPr/>
        </p:nvSpPr>
        <p:spPr>
          <a:xfrm>
            <a:off x="5477380" y="5241097"/>
            <a:ext cx="622852" cy="2540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 pitchFamily="2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52E9A3E-186E-FF82-8479-3A5435A21CB7}"/>
              </a:ext>
            </a:extLst>
          </p:cNvPr>
          <p:cNvSpPr/>
          <p:nvPr/>
        </p:nvSpPr>
        <p:spPr>
          <a:xfrm>
            <a:off x="11527662" y="5225599"/>
            <a:ext cx="622852" cy="2540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 pitchFamily="2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20077FE-4A2B-26C1-E2E0-CFD3375FFB18}"/>
              </a:ext>
            </a:extLst>
          </p:cNvPr>
          <p:cNvSpPr txBox="1"/>
          <p:nvPr/>
        </p:nvSpPr>
        <p:spPr>
          <a:xfrm>
            <a:off x="6807635" y="6053400"/>
            <a:ext cx="4068911" cy="461665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altLang="ja-JP" sz="2400" dirty="0">
                <a:latin typeface="Helvetica" pitchFamily="2" charset="0"/>
                <a:ea typeface="BIZ UDPGothic" panose="020B0400000000000000" pitchFamily="34" charset="-128"/>
              </a:rPr>
              <a:t>Manifest reference location</a:t>
            </a:r>
            <a:endParaRPr kumimoji="1" lang="ja-JP" altLang="en-US" sz="2400">
              <a:latin typeface="Helvetica" pitchFamily="2" charset="0"/>
              <a:ea typeface="BIZ UDPGothic" panose="020B0400000000000000" pitchFamily="34" charset="-128"/>
            </a:endParaRPr>
          </a:p>
        </p:txBody>
      </p:sp>
      <p:cxnSp>
        <p:nvCxnSpPr>
          <p:cNvPr id="17" name="曲線コネクタ 16">
            <a:extLst>
              <a:ext uri="{FF2B5EF4-FFF2-40B4-BE49-F238E27FC236}">
                <a16:creationId xmlns:a16="http://schemas.microsoft.com/office/drawing/2014/main" id="{441EE26B-48FF-DF98-EFA3-DC53555225FC}"/>
              </a:ext>
            </a:extLst>
          </p:cNvPr>
          <p:cNvCxnSpPr>
            <a:cxnSpLocks/>
            <a:stCxn id="15" idx="1"/>
            <a:endCxn id="13" idx="2"/>
          </p:cNvCxnSpPr>
          <p:nvPr/>
        </p:nvCxnSpPr>
        <p:spPr>
          <a:xfrm rot="10800000">
            <a:off x="5788807" y="5495131"/>
            <a:ext cx="1018829" cy="789103"/>
          </a:xfrm>
          <a:prstGeom prst="curvedConnector2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曲線コネクタ 17">
            <a:extLst>
              <a:ext uri="{FF2B5EF4-FFF2-40B4-BE49-F238E27FC236}">
                <a16:creationId xmlns:a16="http://schemas.microsoft.com/office/drawing/2014/main" id="{E3746530-3E37-19BF-662B-001F46EE95C8}"/>
              </a:ext>
            </a:extLst>
          </p:cNvPr>
          <p:cNvCxnSpPr>
            <a:cxnSpLocks/>
            <a:stCxn id="15" idx="3"/>
            <a:endCxn id="14" idx="2"/>
          </p:cNvCxnSpPr>
          <p:nvPr/>
        </p:nvCxnSpPr>
        <p:spPr>
          <a:xfrm flipV="1">
            <a:off x="10876546" y="5479632"/>
            <a:ext cx="962542" cy="804601"/>
          </a:xfrm>
          <a:prstGeom prst="curvedConnector2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093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586FFF-9C02-28AD-8628-2A7606BB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35" y="366186"/>
            <a:ext cx="6448623" cy="1038890"/>
          </a:xfrm>
        </p:spPr>
        <p:txBody>
          <a:bodyPr/>
          <a:lstStyle/>
          <a:p>
            <a:r>
              <a:rPr lang="en-GB" altLang="ja-JP" dirty="0"/>
              <a:t>Manifest 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E89863-6391-C198-33D8-7EF08A7EF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7550" y="1405076"/>
            <a:ext cx="5181600" cy="458670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en-GB" altLang="ja-JP" dirty="0">
                <a:latin typeface="Helvetica" pitchFamily="2" charset="0"/>
              </a:rPr>
              <a:t>Manifest link example:</a:t>
            </a:r>
            <a:endParaRPr kumimoji="1" lang="en-US" altLang="ja-JP" dirty="0">
              <a:latin typeface="Helvetica" pitchFamily="2" charset="0"/>
              <a:hlinkClick r:id="rId3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ja-JP" dirty="0">
                <a:latin typeface="Helvetica" pitchFamily="2" charset="0"/>
                <a:hlinkClick r:id="rId3"/>
              </a:rPr>
              <a:t>https://ir.library.osaka-u.ac.jp/mmd/manifest/1/2000/89232.json</a:t>
            </a:r>
            <a:endParaRPr lang="en-US" altLang="ja-JP" dirty="0">
              <a:latin typeface="Helvetica" pitchFamily="2" charset="0"/>
            </a:endParaRPr>
          </a:p>
          <a:p>
            <a:pPr marL="101597" indent="0">
              <a:lnSpc>
                <a:spcPct val="120000"/>
              </a:lnSpc>
              <a:buNone/>
            </a:pPr>
            <a:r>
              <a:rPr lang="ja-JP" altLang="en-US" sz="2900">
                <a:solidFill>
                  <a:schemeClr val="accent3"/>
                </a:solidFill>
                <a:latin typeface="Helvetica" pitchFamily="2" charset="0"/>
              </a:rPr>
              <a:t>↑</a:t>
            </a:r>
            <a:r>
              <a:rPr lang="en-GB" altLang="ja-JP" sz="2900" dirty="0">
                <a:solidFill>
                  <a:schemeClr val="accent3"/>
                </a:solidFill>
                <a:latin typeface="Helvetica" pitchFamily="2" charset="0"/>
              </a:rPr>
              <a:t>A manifest contains information about the image, such as:</a:t>
            </a:r>
            <a:endParaRPr kumimoji="1" lang="en-US" altLang="ja-JP" sz="2900" dirty="0">
              <a:solidFill>
                <a:schemeClr val="accent3"/>
              </a:solidFill>
              <a:latin typeface="Helvetica" pitchFamily="2" charset="0"/>
            </a:endParaRPr>
          </a:p>
          <a:p>
            <a:pPr marL="958785" lvl="2" indent="-205200">
              <a:lnSpc>
                <a:spcPct val="120000"/>
              </a:lnSpc>
              <a:buClrTx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Title</a:t>
            </a:r>
          </a:p>
          <a:p>
            <a:pPr marL="958785" lvl="2" indent="-205200">
              <a:lnSpc>
                <a:spcPct val="120000"/>
              </a:lnSpc>
              <a:buClrTx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Access source</a:t>
            </a:r>
          </a:p>
          <a:p>
            <a:pPr marL="958785" lvl="2" indent="-205200">
              <a:lnSpc>
                <a:spcPct val="120000"/>
              </a:lnSpc>
              <a:buClrTx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Publisher</a:t>
            </a:r>
          </a:p>
          <a:p>
            <a:pPr marL="958785" lvl="2" indent="-205200">
              <a:lnSpc>
                <a:spcPct val="120000"/>
              </a:lnSpc>
              <a:buClrTx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Image order</a:t>
            </a:r>
          </a:p>
          <a:p>
            <a:pPr marL="958785" lvl="2" indent="-205200">
              <a:lnSpc>
                <a:spcPct val="120000"/>
              </a:lnSpc>
              <a:buClrTx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Usage permissions, etc.</a:t>
            </a:r>
          </a:p>
          <a:p>
            <a:pPr marL="958785" lvl="2" indent="-205200">
              <a:lnSpc>
                <a:spcPct val="120000"/>
              </a:lnSpc>
              <a:buClrTx/>
            </a:pPr>
            <a:endParaRPr kumimoji="1" lang="ja-JP" altLang="en-US">
              <a:solidFill>
                <a:schemeClr val="tx1">
                  <a:lumMod val="75000"/>
                </a:schemeClr>
              </a:solidFill>
              <a:latin typeface="Helvetica" pitchFamily="2" charset="0"/>
              <a:ea typeface="BIZ UDPGothic" panose="020B0400000000000000" pitchFamily="34" charset="-128"/>
            </a:endParaRPr>
          </a:p>
        </p:txBody>
      </p:sp>
      <p:pic>
        <p:nvPicPr>
          <p:cNvPr id="6" name="図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B759928C-38D3-1477-A1A8-1B7577A24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2028" y="182562"/>
            <a:ext cx="4802422" cy="6492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コンテンツ プレースホルダー 6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511D4475-60CA-2372-8064-5EEFFD48A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5390" y="4310855"/>
            <a:ext cx="2827895" cy="184136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AF4C92-7D2D-974B-8A3A-C4C648F02B74}"/>
              </a:ext>
            </a:extLst>
          </p:cNvPr>
          <p:cNvSpPr/>
          <p:nvPr/>
        </p:nvSpPr>
        <p:spPr>
          <a:xfrm>
            <a:off x="5968074" y="4520786"/>
            <a:ext cx="657850" cy="14709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021BEC1-3BF3-74EF-8E91-99A5804BB129}"/>
              </a:ext>
            </a:extLst>
          </p:cNvPr>
          <p:cNvSpPr txBox="1"/>
          <p:nvPr/>
        </p:nvSpPr>
        <p:spPr>
          <a:xfrm>
            <a:off x="401060" y="6306105"/>
            <a:ext cx="6006773" cy="369332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GB" altLang="ja-JP" sz="18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Image information is displayed in the red-outlined section</a:t>
            </a:r>
            <a:endParaRPr kumimoji="1" lang="ja-JP" altLang="en-US" sz="1800">
              <a:solidFill>
                <a:schemeClr val="tx1">
                  <a:lumMod val="75000"/>
                </a:schemeClr>
              </a:solidFill>
              <a:latin typeface="Helvetica" pitchFamily="2" charset="0"/>
              <a:ea typeface="BIZ UDPGothic" panose="020B0400000000000000" pitchFamily="34" charset="-128"/>
            </a:endParaRPr>
          </a:p>
        </p:txBody>
      </p:sp>
      <p:cxnSp>
        <p:nvCxnSpPr>
          <p:cNvPr id="12" name="曲線コネクタ 11">
            <a:extLst>
              <a:ext uri="{FF2B5EF4-FFF2-40B4-BE49-F238E27FC236}">
                <a16:creationId xmlns:a16="http://schemas.microsoft.com/office/drawing/2014/main" id="{8990E2A0-AC6A-FB4B-231E-CCC66FBB78B0}"/>
              </a:ext>
            </a:extLst>
          </p:cNvPr>
          <p:cNvCxnSpPr>
            <a:cxnSpLocks/>
            <a:stCxn id="11" idx="3"/>
            <a:endCxn id="10" idx="2"/>
          </p:cNvCxnSpPr>
          <p:nvPr/>
        </p:nvCxnSpPr>
        <p:spPr>
          <a:xfrm flipH="1" flipV="1">
            <a:off x="6296999" y="5991777"/>
            <a:ext cx="110834" cy="498994"/>
          </a:xfrm>
          <a:prstGeom prst="curvedConnector4">
            <a:avLst>
              <a:gd name="adj1" fmla="val -206254"/>
              <a:gd name="adj2" fmla="val 68504"/>
            </a:avLst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曲線コネクタ 3">
            <a:extLst>
              <a:ext uri="{FF2B5EF4-FFF2-40B4-BE49-F238E27FC236}">
                <a16:creationId xmlns:a16="http://schemas.microsoft.com/office/drawing/2014/main" id="{FED40487-C70B-78B7-910F-0C00FB7B6FFD}"/>
              </a:ext>
            </a:extLst>
          </p:cNvPr>
          <p:cNvCxnSpPr>
            <a:cxnSpLocks/>
          </p:cNvCxnSpPr>
          <p:nvPr/>
        </p:nvCxnSpPr>
        <p:spPr>
          <a:xfrm flipV="1">
            <a:off x="4931764" y="1558964"/>
            <a:ext cx="2104319" cy="160439"/>
          </a:xfrm>
          <a:prstGeom prst="curvedConnector3">
            <a:avLst>
              <a:gd name="adj1" fmla="val 50000"/>
            </a:avLst>
          </a:prstGeom>
          <a:ln w="762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155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EA3EFF-3518-3FD2-A77E-F5CE6505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ja-JP" dirty="0">
                <a:latin typeface="Helvetica" pitchFamily="2" charset="0"/>
              </a:rPr>
              <a:t>Loading a Manifest </a:t>
            </a:r>
            <a:r>
              <a:rPr kumimoji="1" lang="en-US" altLang="ja-JP" dirty="0">
                <a:latin typeface="Helvetica" pitchFamily="2" charset="0"/>
              </a:rPr>
              <a:t>1</a:t>
            </a:r>
            <a:endParaRPr kumimoji="1" lang="ja-JP" altLang="en-US">
              <a:latin typeface="Helvetica" pitchFamily="2" charset="0"/>
            </a:endParaRPr>
          </a:p>
        </p:txBody>
      </p:sp>
      <p:pic>
        <p:nvPicPr>
          <p:cNvPr id="12" name="コンテンツ プレースホルダー 5" descr="複数の絵画&#10;&#10;自動的に生成された説明">
            <a:extLst>
              <a:ext uri="{FF2B5EF4-FFF2-40B4-BE49-F238E27FC236}">
                <a16:creationId xmlns:a16="http://schemas.microsoft.com/office/drawing/2014/main" id="{BEFE8615-7916-73BC-A8F9-D83F098073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279" y="2543969"/>
            <a:ext cx="5474521" cy="3079418"/>
          </a:xfrm>
        </p:spPr>
      </p:pic>
      <p:pic>
        <p:nvPicPr>
          <p:cNvPr id="13" name="コンテンツ プレースホルダー 7" descr="テキスト&#10;&#10;自動的に生成された説明">
            <a:extLst>
              <a:ext uri="{FF2B5EF4-FFF2-40B4-BE49-F238E27FC236}">
                <a16:creationId xmlns:a16="http://schemas.microsoft.com/office/drawing/2014/main" id="{C85AEF27-4A6E-0D88-39A0-0F1E6CD67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199" y="2543968"/>
            <a:ext cx="5474519" cy="307941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EEA0EAE-9A91-AA97-4559-DCCDD653A7A4}"/>
              </a:ext>
            </a:extLst>
          </p:cNvPr>
          <p:cNvSpPr txBox="1"/>
          <p:nvPr/>
        </p:nvSpPr>
        <p:spPr>
          <a:xfrm>
            <a:off x="838200" y="1506022"/>
            <a:ext cx="4544834" cy="369332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>
                <a:latin typeface="Helvetica" pitchFamily="2" charset="0"/>
              </a:rPr>
              <a:t>Viewer on the official Mirador demo site</a:t>
            </a:r>
            <a:endParaRPr lang="en-US" sz="1800" dirty="0">
              <a:latin typeface="Helvetica" pitchFamily="2" charset="0"/>
            </a:endParaRPr>
          </a:p>
        </p:txBody>
      </p:sp>
      <p:cxnSp>
        <p:nvCxnSpPr>
          <p:cNvPr id="15" name="曲線コネクタ 14">
            <a:extLst>
              <a:ext uri="{FF2B5EF4-FFF2-40B4-BE49-F238E27FC236}">
                <a16:creationId xmlns:a16="http://schemas.microsoft.com/office/drawing/2014/main" id="{879A8DA4-5DC6-CCCF-5990-18B0FA1D8062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 flipH="1" flipV="1">
            <a:off x="838199" y="1690687"/>
            <a:ext cx="765301" cy="853275"/>
          </a:xfrm>
          <a:prstGeom prst="curvedConnector4">
            <a:avLst>
              <a:gd name="adj1" fmla="val -29871"/>
              <a:gd name="adj2" fmla="val 60821"/>
            </a:avLst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E293A1A-CC28-3BFA-8DC6-F56283C06DEC}"/>
              </a:ext>
            </a:extLst>
          </p:cNvPr>
          <p:cNvSpPr txBox="1"/>
          <p:nvPr/>
        </p:nvSpPr>
        <p:spPr>
          <a:xfrm>
            <a:off x="4946036" y="5984223"/>
            <a:ext cx="553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latin typeface="Helvetica" pitchFamily="2" charset="0"/>
                <a:ea typeface="BIZ UDPGothic" panose="020B0400000000000000" pitchFamily="34" charset="-128"/>
              </a:rPr>
              <a:t>※</a:t>
            </a:r>
            <a:r>
              <a:rPr kumimoji="1" lang="en-GB" altLang="ja-JP" sz="1800" dirty="0">
                <a:latin typeface="Helvetica" pitchFamily="2" charset="0"/>
                <a:ea typeface="BIZ UDPGothic" panose="020B0400000000000000" pitchFamily="34" charset="-128"/>
              </a:rPr>
              <a:t>You can find it easily by searching for “Mirador IIIF”</a:t>
            </a:r>
            <a:endParaRPr kumimoji="1" lang="en-US" altLang="ja-JP" sz="1800" dirty="0"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28CCB7C-6A00-A899-B8D6-3029251E8D7A}"/>
              </a:ext>
            </a:extLst>
          </p:cNvPr>
          <p:cNvSpPr txBox="1"/>
          <p:nvPr/>
        </p:nvSpPr>
        <p:spPr>
          <a:xfrm>
            <a:off x="1278044" y="5860031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800" dirty="0">
                <a:latin typeface="Helvetica" pitchFamily="2" charset="0"/>
                <a:ea typeface="BIZ UDPGothic" panose="020B0400000000000000" pitchFamily="34" charset="-128"/>
              </a:rPr>
              <a:t>Official</a:t>
            </a:r>
            <a:r>
              <a:rPr lang="en-US" altLang="ja-JP" sz="1800" dirty="0">
                <a:latin typeface="Helvetica" pitchFamily="2" charset="0"/>
                <a:ea typeface="BIZ UDPGothic" panose="020B0400000000000000" pitchFamily="34" charset="-128"/>
              </a:rPr>
              <a:t> </a:t>
            </a:r>
            <a:r>
              <a:rPr lang="en-GB" altLang="ja-JP" sz="1800" dirty="0">
                <a:latin typeface="Helvetica" pitchFamily="2" charset="0"/>
                <a:ea typeface="BIZ UDPGothic" panose="020B0400000000000000" pitchFamily="34" charset="-128"/>
              </a:rPr>
              <a:t>website: </a:t>
            </a:r>
            <a:r>
              <a:rPr lang="en-US" altLang="ja-JP" sz="1800" dirty="0">
                <a:latin typeface="Helvetica" pitchFamily="2" charset="0"/>
                <a:ea typeface="BIZ UDPGothic" panose="020B0400000000000000" pitchFamily="34" charset="-128"/>
              </a:rPr>
              <a:t>Mirador</a:t>
            </a:r>
          </a:p>
          <a:p>
            <a:r>
              <a:rPr kumimoji="1" lang="en-US" altLang="ja-JP" sz="1800" dirty="0">
                <a:latin typeface="Helvetica" pitchFamily="2" charset="0"/>
                <a:ea typeface="BIZ UDPGothic" panose="020B0400000000000000" pitchFamily="34" charset="-128"/>
                <a:hlinkClick r:id="rId7"/>
              </a:rPr>
              <a:t>https://projectmirador.org/</a:t>
            </a:r>
            <a:endParaRPr kumimoji="1" lang="en-US" altLang="ja-JP" sz="1800" dirty="0"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AB299EA-D3FE-6692-7198-8A47A202DFB2}"/>
              </a:ext>
            </a:extLst>
          </p:cNvPr>
          <p:cNvSpPr txBox="1"/>
          <p:nvPr/>
        </p:nvSpPr>
        <p:spPr>
          <a:xfrm>
            <a:off x="1676501" y="1935247"/>
            <a:ext cx="4310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1600" dirty="0">
                <a:latin typeface="Helvetica" pitchFamily="2" charset="0"/>
                <a:ea typeface="BIZ UDPGothic" panose="020B0400000000000000" pitchFamily="34" charset="-128"/>
              </a:rPr>
              <a:t>Demo Viewer</a:t>
            </a:r>
            <a:r>
              <a:rPr kumimoji="1" lang="ja-JP" altLang="en-US" sz="1600">
                <a:latin typeface="Helvetica" pitchFamily="2" charset="0"/>
                <a:ea typeface="BIZ UDPGothic" panose="020B0400000000000000" pitchFamily="34" charset="-128"/>
              </a:rPr>
              <a:t>↓：</a:t>
            </a:r>
            <a:r>
              <a:rPr lang="en-US" sz="1600" dirty="0">
                <a:latin typeface="Helvetica" pitchFamily="2" charset="0"/>
              </a:rPr>
              <a:t>You can find it by scrolling through the top page of the official site.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391E6A7-83CC-A259-21B5-0394E291AD58}"/>
              </a:ext>
            </a:extLst>
          </p:cNvPr>
          <p:cNvSpPr txBox="1"/>
          <p:nvPr/>
        </p:nvSpPr>
        <p:spPr>
          <a:xfrm>
            <a:off x="6887817" y="1506022"/>
            <a:ext cx="5016636" cy="923330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3"/>
                </a:solidFill>
                <a:latin typeface="Helvetica" pitchFamily="2" charset="0"/>
              </a:rPr>
              <a:t>When you click all the × icons to close the images</a:t>
            </a:r>
            <a:r>
              <a:rPr lang="en-US" sz="1800" b="1" dirty="0">
                <a:latin typeface="Helvetica" pitchFamily="2" charset="0"/>
              </a:rPr>
              <a:t>, </a:t>
            </a:r>
            <a:r>
              <a:rPr lang="en-US" sz="1800" dirty="0">
                <a:latin typeface="Helvetica" pitchFamily="2" charset="0"/>
              </a:rPr>
              <a:t>the viewer returns to its initial state, as shown below.</a:t>
            </a:r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A0D6541D-FAB7-A77B-4D73-1CD962FF0594}"/>
              </a:ext>
            </a:extLst>
          </p:cNvPr>
          <p:cNvSpPr/>
          <p:nvPr/>
        </p:nvSpPr>
        <p:spPr>
          <a:xfrm>
            <a:off x="3313331" y="2520027"/>
            <a:ext cx="225287" cy="2252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D91FC403-32E4-71CB-12F1-A9C34C14A791}"/>
              </a:ext>
            </a:extLst>
          </p:cNvPr>
          <p:cNvSpPr/>
          <p:nvPr/>
        </p:nvSpPr>
        <p:spPr>
          <a:xfrm>
            <a:off x="5811363" y="2526655"/>
            <a:ext cx="225287" cy="2252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 pitchFamily="2" charset="0"/>
              <a:ea typeface="BIZ UDPGothic" panose="020B0400000000000000" pitchFamily="34" charset="-128"/>
            </a:endParaRPr>
          </a:p>
        </p:txBody>
      </p:sp>
      <p:cxnSp>
        <p:nvCxnSpPr>
          <p:cNvPr id="30" name="曲線コネクタ 29">
            <a:extLst>
              <a:ext uri="{FF2B5EF4-FFF2-40B4-BE49-F238E27FC236}">
                <a16:creationId xmlns:a16="http://schemas.microsoft.com/office/drawing/2014/main" id="{0DC7CFD3-9B94-F486-A6E2-6F6612041E0C}"/>
              </a:ext>
            </a:extLst>
          </p:cNvPr>
          <p:cNvCxnSpPr>
            <a:cxnSpLocks/>
            <a:stCxn id="28" idx="7"/>
            <a:endCxn id="26" idx="1"/>
          </p:cNvCxnSpPr>
          <p:nvPr/>
        </p:nvCxnSpPr>
        <p:spPr>
          <a:xfrm rot="5400000" flipH="1" flipV="1">
            <a:off x="6149757" y="1821588"/>
            <a:ext cx="591961" cy="884160"/>
          </a:xfrm>
          <a:prstGeom prst="curvedConnector2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9026999-202E-70C2-8AEA-B8C96DEC285C}"/>
              </a:ext>
            </a:extLst>
          </p:cNvPr>
          <p:cNvSpPr txBox="1"/>
          <p:nvPr/>
        </p:nvSpPr>
        <p:spPr>
          <a:xfrm>
            <a:off x="7740380" y="237498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800" dirty="0">
                <a:latin typeface="Helvetica" pitchFamily="2" charset="0"/>
                <a:ea typeface="BIZ UDPGothic" panose="020B0400000000000000" pitchFamily="34" charset="-128"/>
              </a:rPr>
              <a:t>Initial state of the viewer</a:t>
            </a:r>
            <a:r>
              <a:rPr lang="ja-JP" altLang="en-US" sz="1800">
                <a:latin typeface="Helvetica" pitchFamily="2" charset="0"/>
                <a:ea typeface="BIZ UDPGothic" panose="020B0400000000000000" pitchFamily="34" charset="-128"/>
              </a:rPr>
              <a:t>↓</a:t>
            </a:r>
            <a:endParaRPr kumimoji="1" lang="ja-JP" altLang="en-US" sz="1800">
              <a:latin typeface="Helvetica" pitchFamily="2" charset="0"/>
              <a:ea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1702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EA3EFF-3518-3FD2-A77E-F5CE6505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ja-JP" dirty="0">
                <a:latin typeface="Helvetica" pitchFamily="2" charset="0"/>
              </a:rPr>
              <a:t>Loading a Manifest 2</a:t>
            </a:r>
            <a:endParaRPr kumimoji="1" lang="ja-JP" altLang="en-US">
              <a:latin typeface="Helvetica" pitchFamily="2" charset="0"/>
            </a:endParaRPr>
          </a:p>
        </p:txBody>
      </p:sp>
      <p:pic>
        <p:nvPicPr>
          <p:cNvPr id="9" name="コンテンツ プレースホルダー 6" descr="テキスト&#10;&#10;自動的に生成された説明">
            <a:extLst>
              <a:ext uri="{FF2B5EF4-FFF2-40B4-BE49-F238E27FC236}">
                <a16:creationId xmlns:a16="http://schemas.microsoft.com/office/drawing/2014/main" id="{E17FB6FB-4580-1AB2-03A3-19B2651AF2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10" name="コンテンツ プレースホルダー 1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16B3025-DC20-2FEE-1B57-9A3A57DC3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92F4748-9B51-4C63-3665-45950FFF896A}"/>
              </a:ext>
            </a:extLst>
          </p:cNvPr>
          <p:cNvSpPr txBox="1"/>
          <p:nvPr/>
        </p:nvSpPr>
        <p:spPr>
          <a:xfrm>
            <a:off x="1122305" y="1690688"/>
            <a:ext cx="5261377" cy="400110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GB" altLang="ja-JP" sz="20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Click the </a:t>
            </a:r>
            <a:r>
              <a:rPr kumimoji="1" lang="en-GB" altLang="ja-JP" sz="2000" dirty="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”</a:t>
            </a:r>
            <a:r>
              <a:rPr kumimoji="1" lang="en-US" altLang="ja-JP" sz="200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+</a:t>
            </a:r>
            <a:r>
              <a:rPr kumimoji="1" lang="en-GB" altLang="ja-JP" sz="2000" dirty="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” </a:t>
            </a:r>
            <a:r>
              <a:rPr kumimoji="1" lang="en-GB" altLang="ja-JP" sz="20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or the </a:t>
            </a:r>
            <a:r>
              <a:rPr kumimoji="1" lang="en-GB" altLang="ja-JP" sz="2000" dirty="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”</a:t>
            </a:r>
            <a:r>
              <a:rPr kumimoji="1" lang="en-US" altLang="ja-JP" sz="200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+</a:t>
            </a:r>
            <a:r>
              <a:rPr kumimoji="1" lang="en-US" altLang="ja-JP" sz="2000" dirty="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 START HERE</a:t>
            </a:r>
            <a:r>
              <a:rPr kumimoji="1" lang="en-GB" altLang="ja-JP" sz="2000" dirty="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”</a:t>
            </a:r>
            <a:r>
              <a:rPr kumimoji="1" lang="en-US" altLang="ja-JP" sz="2000" dirty="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 </a:t>
            </a:r>
            <a:r>
              <a:rPr kumimoji="1" lang="en-GB" altLang="ja-JP" sz="20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button</a:t>
            </a:r>
            <a:endParaRPr kumimoji="1" lang="ja-JP" altLang="en-US" sz="2000">
              <a:solidFill>
                <a:schemeClr val="tx1">
                  <a:lumMod val="75000"/>
                </a:schemeClr>
              </a:solidFill>
              <a:latin typeface="Helvetica" pitchFamily="2" charset="0"/>
              <a:ea typeface="BIZ UDPGothic" panose="020B0400000000000000" pitchFamily="34" charset="-128"/>
            </a:endParaRPr>
          </a:p>
        </p:txBody>
      </p:sp>
      <p:cxnSp>
        <p:nvCxnSpPr>
          <p:cNvPr id="15" name="曲線コネクタ 14">
            <a:extLst>
              <a:ext uri="{FF2B5EF4-FFF2-40B4-BE49-F238E27FC236}">
                <a16:creationId xmlns:a16="http://schemas.microsoft.com/office/drawing/2014/main" id="{025C62B3-8D31-606F-0F60-13078924D89E}"/>
              </a:ext>
            </a:extLst>
          </p:cNvPr>
          <p:cNvCxnSpPr>
            <a:cxnSpLocks/>
            <a:stCxn id="11" idx="2"/>
            <a:endCxn id="16" idx="0"/>
          </p:cNvCxnSpPr>
          <p:nvPr/>
        </p:nvCxnSpPr>
        <p:spPr>
          <a:xfrm rot="5400000">
            <a:off x="2233612" y="919018"/>
            <a:ext cx="347602" cy="2691163"/>
          </a:xfrm>
          <a:prstGeom prst="curvedConnector3">
            <a:avLst>
              <a:gd name="adj1" fmla="val 50000"/>
            </a:avLst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A55883A-3B88-8963-BE17-F182D9E0EEEC}"/>
              </a:ext>
            </a:extLst>
          </p:cNvPr>
          <p:cNvSpPr/>
          <p:nvPr/>
        </p:nvSpPr>
        <p:spPr>
          <a:xfrm>
            <a:off x="771940" y="2438400"/>
            <a:ext cx="579782" cy="3428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F139420-C885-74FF-D7AF-76420087AA44}"/>
              </a:ext>
            </a:extLst>
          </p:cNvPr>
          <p:cNvSpPr/>
          <p:nvPr/>
        </p:nvSpPr>
        <p:spPr>
          <a:xfrm>
            <a:off x="10787270" y="5181189"/>
            <a:ext cx="579782" cy="3428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DC6436D-E8B3-306B-1FA5-003192C6D58F}"/>
              </a:ext>
            </a:extLst>
          </p:cNvPr>
          <p:cNvSpPr txBox="1"/>
          <p:nvPr/>
        </p:nvSpPr>
        <p:spPr>
          <a:xfrm>
            <a:off x="5777060" y="5942568"/>
            <a:ext cx="4482317" cy="400110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GB" altLang="ja-JP" sz="20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Click the</a:t>
            </a:r>
            <a:r>
              <a:rPr kumimoji="1" lang="en-US" altLang="ja-JP" sz="20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 </a:t>
            </a:r>
            <a:r>
              <a:rPr kumimoji="1" lang="en-GB" altLang="ja-JP" sz="2000" dirty="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”</a:t>
            </a:r>
            <a:r>
              <a:rPr kumimoji="1" lang="en-US" altLang="ja-JP" sz="200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+</a:t>
            </a:r>
            <a:r>
              <a:rPr kumimoji="1" lang="en-US" altLang="ja-JP" sz="2000" dirty="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 ADD RESOURCE</a:t>
            </a:r>
            <a:r>
              <a:rPr kumimoji="1" lang="en-GB" altLang="ja-JP" sz="2000" dirty="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”</a:t>
            </a:r>
            <a:r>
              <a:rPr kumimoji="1" lang="en-US" altLang="ja-JP" sz="2000" dirty="0">
                <a:solidFill>
                  <a:schemeClr val="accent3"/>
                </a:solidFill>
                <a:latin typeface="Helvetica" pitchFamily="2" charset="0"/>
                <a:ea typeface="BIZ UDPGothic" panose="020B0400000000000000" pitchFamily="34" charset="-128"/>
              </a:rPr>
              <a:t> </a:t>
            </a:r>
            <a:r>
              <a:rPr kumimoji="1" lang="en-US" altLang="ja-JP" sz="20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button</a:t>
            </a:r>
            <a:endParaRPr kumimoji="1" lang="ja-JP" altLang="en-US" sz="2000">
              <a:solidFill>
                <a:schemeClr val="tx1">
                  <a:lumMod val="75000"/>
                </a:schemeClr>
              </a:solidFill>
              <a:latin typeface="Helvetica" pitchFamily="2" charset="0"/>
              <a:ea typeface="BIZ UDPGothic" panose="020B0400000000000000" pitchFamily="34" charset="-128"/>
            </a:endParaRPr>
          </a:p>
        </p:txBody>
      </p:sp>
      <p:cxnSp>
        <p:nvCxnSpPr>
          <p:cNvPr id="20" name="曲線コネクタ 19">
            <a:extLst>
              <a:ext uri="{FF2B5EF4-FFF2-40B4-BE49-F238E27FC236}">
                <a16:creationId xmlns:a16="http://schemas.microsoft.com/office/drawing/2014/main" id="{2959D150-E894-BA9B-5EBC-2B66B187BDC1}"/>
              </a:ext>
            </a:extLst>
          </p:cNvPr>
          <p:cNvCxnSpPr>
            <a:cxnSpLocks/>
            <a:stCxn id="19" idx="3"/>
            <a:endCxn id="18" idx="2"/>
          </p:cNvCxnSpPr>
          <p:nvPr/>
        </p:nvCxnSpPr>
        <p:spPr>
          <a:xfrm flipV="1">
            <a:off x="10259377" y="5524017"/>
            <a:ext cx="817784" cy="618606"/>
          </a:xfrm>
          <a:prstGeom prst="curvedConnector2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70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EA3EFF-3518-3FD2-A77E-F5CE6505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dirty="0">
                <a:latin typeface="Helvetica" pitchFamily="2" charset="0"/>
              </a:rPr>
              <a:t>Loading a Manifest 3</a:t>
            </a:r>
            <a:endParaRPr kumimoji="1" lang="ja-JP" altLang="en-US">
              <a:latin typeface="Helvetica" pitchFamily="2" charset="0"/>
            </a:endParaRPr>
          </a:p>
        </p:txBody>
      </p:sp>
      <p:pic>
        <p:nvPicPr>
          <p:cNvPr id="8" name="コンテンツ プレースホルダー 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896A18D-9154-0CB4-E0E4-7EDD59A1D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1800234"/>
            <a:ext cx="5181600" cy="2914650"/>
          </a:xfrm>
          <a:prstGeom prst="rect">
            <a:avLst/>
          </a:prstGeom>
        </p:spPr>
      </p:pic>
      <p:pic>
        <p:nvPicPr>
          <p:cNvPr id="10" name="コンテンツ プレースホルダー 10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9ADAE75-E235-E026-318E-249E1EC60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800234"/>
            <a:ext cx="5181600" cy="2914650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BF27737-1199-78F0-2919-F0F1A071DEE3}"/>
              </a:ext>
            </a:extLst>
          </p:cNvPr>
          <p:cNvSpPr/>
          <p:nvPr/>
        </p:nvSpPr>
        <p:spPr>
          <a:xfrm>
            <a:off x="6304923" y="1814233"/>
            <a:ext cx="4969772" cy="3385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67B27BC-389A-AC2A-971C-2390FC0104F7}"/>
              </a:ext>
            </a:extLst>
          </p:cNvPr>
          <p:cNvSpPr/>
          <p:nvPr/>
        </p:nvSpPr>
        <p:spPr>
          <a:xfrm>
            <a:off x="911088" y="4246107"/>
            <a:ext cx="5032512" cy="4404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 pitchFamily="2" charset="0"/>
              <a:ea typeface="BIZ UDPGothic" panose="020B0400000000000000" pitchFamily="34" charset="-128"/>
            </a:endParaRPr>
          </a:p>
        </p:txBody>
      </p:sp>
      <p:cxnSp>
        <p:nvCxnSpPr>
          <p:cNvPr id="30" name="曲線コネクタ 29">
            <a:extLst>
              <a:ext uri="{FF2B5EF4-FFF2-40B4-BE49-F238E27FC236}">
                <a16:creationId xmlns:a16="http://schemas.microsoft.com/office/drawing/2014/main" id="{9EBB9F7C-2FDC-8D3C-A59A-09A0AD202A1B}"/>
              </a:ext>
            </a:extLst>
          </p:cNvPr>
          <p:cNvCxnSpPr>
            <a:cxnSpLocks/>
            <a:stCxn id="32" idx="1"/>
          </p:cNvCxnSpPr>
          <p:nvPr/>
        </p:nvCxnSpPr>
        <p:spPr>
          <a:xfrm rot="10800000">
            <a:off x="8524138" y="2152867"/>
            <a:ext cx="1301180" cy="752924"/>
          </a:xfrm>
          <a:prstGeom prst="curvedConnector3">
            <a:avLst>
              <a:gd name="adj1" fmla="val 50000"/>
            </a:avLst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557EA2D-8959-3B5A-8FD4-F8A91B634F89}"/>
              </a:ext>
            </a:extLst>
          </p:cNvPr>
          <p:cNvSpPr txBox="1"/>
          <p:nvPr/>
        </p:nvSpPr>
        <p:spPr>
          <a:xfrm>
            <a:off x="9825318" y="2397959"/>
            <a:ext cx="2366682" cy="1015663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kumimoji="1" lang="ja-JP" altLang="en-US" sz="200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「論語聞書」</a:t>
            </a:r>
            <a:r>
              <a:rPr kumimoji="1" lang="en-GB" altLang="ja-JP" sz="20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(The Analects) appears in the list</a:t>
            </a:r>
            <a:endParaRPr kumimoji="1" lang="ja-JP" altLang="en-US" sz="2000">
              <a:solidFill>
                <a:schemeClr val="tx1">
                  <a:lumMod val="75000"/>
                </a:schemeClr>
              </a:solidFill>
              <a:latin typeface="Helvetica" pitchFamily="2" charset="0"/>
              <a:ea typeface="BIZ UDPGothic" panose="020B0400000000000000" pitchFamily="34" charset="-128"/>
            </a:endParaRPr>
          </a:p>
        </p:txBody>
      </p:sp>
      <p:pic>
        <p:nvPicPr>
          <p:cNvPr id="33" name="図 32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70B53579-ED6A-2027-30F2-14E5F70BF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2989" y="5059464"/>
            <a:ext cx="6312193" cy="1110075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F192409-2F4A-8E47-CD39-182B29BD73B3}"/>
              </a:ext>
            </a:extLst>
          </p:cNvPr>
          <p:cNvSpPr txBox="1"/>
          <p:nvPr/>
        </p:nvSpPr>
        <p:spPr>
          <a:xfrm>
            <a:off x="1543130" y="5059464"/>
            <a:ext cx="1840825" cy="1015663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GB" altLang="ja-JP" sz="20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Type the URL of the manifest</a:t>
            </a:r>
            <a:endParaRPr kumimoji="1" lang="ja-JP" altLang="en-US" sz="2000">
              <a:solidFill>
                <a:schemeClr val="tx1">
                  <a:lumMod val="75000"/>
                </a:schemeClr>
              </a:solidFill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0388C98-D387-0F72-5474-7996A82C7801}"/>
              </a:ext>
            </a:extLst>
          </p:cNvPr>
          <p:cNvSpPr txBox="1"/>
          <p:nvPr/>
        </p:nvSpPr>
        <p:spPr>
          <a:xfrm>
            <a:off x="1816967" y="1439428"/>
            <a:ext cx="3621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1600" b="1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Before inputting the manifest URL</a:t>
            </a:r>
            <a:endParaRPr kumimoji="1" lang="ja-JP" altLang="en-US" sz="1600" b="1">
              <a:solidFill>
                <a:schemeClr val="tx1">
                  <a:lumMod val="75000"/>
                </a:schemeClr>
              </a:solidFill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FF16089-60BD-7887-72DB-2575846EA96D}"/>
              </a:ext>
            </a:extLst>
          </p:cNvPr>
          <p:cNvSpPr txBox="1"/>
          <p:nvPr/>
        </p:nvSpPr>
        <p:spPr>
          <a:xfrm>
            <a:off x="7197177" y="1429425"/>
            <a:ext cx="3453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1600" b="1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After inputting the manifest URL</a:t>
            </a:r>
            <a:endParaRPr kumimoji="1" lang="ja-JP" altLang="en-US" sz="1600" b="1">
              <a:solidFill>
                <a:schemeClr val="tx1">
                  <a:lumMod val="75000"/>
                </a:schemeClr>
              </a:solidFill>
              <a:latin typeface="Helvetica" pitchFamily="2" charset="0"/>
              <a:ea typeface="BIZ UDPGothic" panose="020B0400000000000000" pitchFamily="34" charset="-128"/>
            </a:endParaRPr>
          </a:p>
        </p:txBody>
      </p:sp>
      <p:cxnSp>
        <p:nvCxnSpPr>
          <p:cNvPr id="38" name="曲線コネクタ 37">
            <a:extLst>
              <a:ext uri="{FF2B5EF4-FFF2-40B4-BE49-F238E27FC236}">
                <a16:creationId xmlns:a16="http://schemas.microsoft.com/office/drawing/2014/main" id="{25BA69F2-3002-5FFD-E2A1-9C2304EF898B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3383955" y="5567296"/>
            <a:ext cx="924574" cy="167077"/>
          </a:xfrm>
          <a:prstGeom prst="curvedConnector3">
            <a:avLst>
              <a:gd name="adj1" fmla="val 50000"/>
            </a:avLst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5A227AB-BECD-CF86-0E64-D9A4E042AE98}"/>
              </a:ext>
            </a:extLst>
          </p:cNvPr>
          <p:cNvSpPr txBox="1"/>
          <p:nvPr/>
        </p:nvSpPr>
        <p:spPr>
          <a:xfrm>
            <a:off x="1543130" y="6152369"/>
            <a:ext cx="9600152" cy="584775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altLang="ja-JP" sz="1600" dirty="0">
                <a:latin typeface="Helvetica" pitchFamily="2" charset="0"/>
                <a:ea typeface="BIZ UDPGothic" panose="020B0400000000000000" pitchFamily="34" charset="-128"/>
              </a:rPr>
              <a:t>Example:</a:t>
            </a:r>
            <a:r>
              <a:rPr lang="en-US" altLang="ja-JP" sz="1600" dirty="0">
                <a:latin typeface="Helvetica" pitchFamily="2" charset="0"/>
                <a:ea typeface="BIZ UDPGothic" panose="020B0400000000000000" pitchFamily="34" charset="-128"/>
              </a:rPr>
              <a:t> </a:t>
            </a:r>
            <a:r>
              <a:rPr kumimoji="1" lang="en-US" altLang="ja-JP" sz="1600" dirty="0">
                <a:latin typeface="Helvetica" pitchFamily="2" charset="0"/>
                <a:ea typeface="BIZ UDPGothic" panose="020B0400000000000000" pitchFamily="34" charset="-128"/>
                <a:hlinkClick r:id="rId8"/>
              </a:rPr>
              <a:t>https://ir.library.osaka-u.ac.jp/mmd/manifest/1/2000/89232.json</a:t>
            </a:r>
            <a:r>
              <a:rPr kumimoji="1" lang="en-US" altLang="ja-JP" sz="1600" dirty="0">
                <a:latin typeface="Helvetica" pitchFamily="2" charset="0"/>
                <a:ea typeface="BIZ UDPGothic" panose="020B0400000000000000" pitchFamily="34" charset="-128"/>
              </a:rPr>
              <a:t> </a:t>
            </a:r>
            <a:r>
              <a:rPr kumimoji="1" lang="ja-JP" altLang="en-US" sz="1600">
                <a:latin typeface="Helvetica" pitchFamily="2" charset="0"/>
                <a:ea typeface="BIZ UDPGothic" panose="020B0400000000000000" pitchFamily="34" charset="-128"/>
              </a:rPr>
              <a:t>（「論語聞書」</a:t>
            </a:r>
            <a:r>
              <a:rPr kumimoji="1" lang="en-US" altLang="ja-JP" sz="1600">
                <a:latin typeface="Helvetica" pitchFamily="2" charset="0"/>
                <a:ea typeface="BIZ UDPGothic" panose="020B0400000000000000" pitchFamily="34" charset="-128"/>
              </a:rPr>
              <a:t> (A hearing note of t</a:t>
            </a:r>
            <a:r>
              <a:rPr kumimoji="1" lang="en-US" altLang="ja-JP" sz="1600" dirty="0">
                <a:latin typeface="Helvetica" pitchFamily="2" charset="0"/>
                <a:ea typeface="BIZ UDPGothic" panose="020B0400000000000000" pitchFamily="34" charset="-128"/>
              </a:rPr>
              <a:t>he Analects</a:t>
            </a:r>
            <a:r>
              <a:rPr kumimoji="1" lang="en-US" altLang="ja-JP" sz="1600">
                <a:latin typeface="Helvetica" pitchFamily="2" charset="0"/>
                <a:ea typeface="BIZ UDPGothic" panose="020B0400000000000000" pitchFamily="34" charset="-128"/>
              </a:rPr>
              <a:t>, </a:t>
            </a:r>
            <a:r>
              <a:rPr kumimoji="1" lang="en-GB" altLang="ja-JP" sz="1600" i="1" dirty="0" err="1">
                <a:latin typeface="Helvetica" pitchFamily="2" charset="0"/>
                <a:ea typeface="BIZ UDPGothic" panose="020B0400000000000000" pitchFamily="34" charset="-128"/>
              </a:rPr>
              <a:t>Rongokikigaki</a:t>
            </a:r>
            <a:r>
              <a:rPr kumimoji="1" lang="ja-JP" altLang="en-US" sz="1600">
                <a:latin typeface="Helvetica" pitchFamily="2" charset="0"/>
                <a:ea typeface="BIZ UDPGothic" panose="020B0400000000000000" pitchFamily="34" charset="-128"/>
              </a:rPr>
              <a:t>）</a:t>
            </a:r>
          </a:p>
        </p:txBody>
      </p:sp>
      <p:sp>
        <p:nvSpPr>
          <p:cNvPr id="46" name="下矢印 45">
            <a:extLst>
              <a:ext uri="{FF2B5EF4-FFF2-40B4-BE49-F238E27FC236}">
                <a16:creationId xmlns:a16="http://schemas.microsoft.com/office/drawing/2014/main" id="{C40D8B2D-246B-814F-981C-0AE6424A943E}"/>
              </a:ext>
            </a:extLst>
          </p:cNvPr>
          <p:cNvSpPr/>
          <p:nvPr/>
        </p:nvSpPr>
        <p:spPr>
          <a:xfrm>
            <a:off x="5081002" y="4686604"/>
            <a:ext cx="296910" cy="372860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2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7DE8A072-9CC1-81F7-12B6-2CF184B3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296144"/>
          </a:xfrm>
        </p:spPr>
        <p:txBody>
          <a:bodyPr/>
          <a:lstStyle/>
          <a:p>
            <a:r>
              <a:rPr lang="en-GB" altLang="ja-JP" dirty="0">
                <a:latin typeface="Helvetica" pitchFamily="2" charset="0"/>
              </a:rPr>
              <a:t>Loading a Manifest 3</a:t>
            </a:r>
            <a:endParaRPr kumimoji="1" lang="ja-JP" altLang="en-US">
              <a:latin typeface="Helvetica" pitchFamily="2" charset="0"/>
            </a:endParaRPr>
          </a:p>
        </p:txBody>
      </p:sp>
      <p:pic>
        <p:nvPicPr>
          <p:cNvPr id="6" name="コンテンツ プレースホルダー 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1F3B3D0-2F12-D0CE-4446-8D569567F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1800234"/>
            <a:ext cx="5181600" cy="2914650"/>
          </a:xfrm>
          <a:prstGeom prst="rect">
            <a:avLst/>
          </a:prstGeom>
        </p:spPr>
      </p:pic>
      <p:pic>
        <p:nvPicPr>
          <p:cNvPr id="7" name="コンテンツ プレースホルダー 10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A54053E-1A4E-8422-4320-88CE250AC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800234"/>
            <a:ext cx="5181600" cy="2914650"/>
          </a:xfrm>
          <a:prstGeom prst="rect">
            <a:avLst/>
          </a:prstGeom>
        </p:spPr>
      </p:pic>
      <p:sp>
        <p:nvSpPr>
          <p:cNvPr id="9" name="正方形/長方形 19">
            <a:extLst>
              <a:ext uri="{FF2B5EF4-FFF2-40B4-BE49-F238E27FC236}">
                <a16:creationId xmlns:a16="http://schemas.microsoft.com/office/drawing/2014/main" id="{B36D59CB-EB6F-F506-E58A-414292DF3603}"/>
              </a:ext>
            </a:extLst>
          </p:cNvPr>
          <p:cNvSpPr/>
          <p:nvPr/>
        </p:nvSpPr>
        <p:spPr>
          <a:xfrm>
            <a:off x="6304923" y="1814233"/>
            <a:ext cx="4969772" cy="3385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11" name="正方形/長方形 22">
            <a:extLst>
              <a:ext uri="{FF2B5EF4-FFF2-40B4-BE49-F238E27FC236}">
                <a16:creationId xmlns:a16="http://schemas.microsoft.com/office/drawing/2014/main" id="{B6279F3B-B884-08B4-3EE6-7F8B7F8B1C74}"/>
              </a:ext>
            </a:extLst>
          </p:cNvPr>
          <p:cNvSpPr/>
          <p:nvPr/>
        </p:nvSpPr>
        <p:spPr>
          <a:xfrm>
            <a:off x="911088" y="4246107"/>
            <a:ext cx="5032512" cy="4404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 pitchFamily="2" charset="0"/>
              <a:ea typeface="BIZ UDPGothic" panose="020B0400000000000000" pitchFamily="34" charset="-128"/>
            </a:endParaRPr>
          </a:p>
        </p:txBody>
      </p:sp>
      <p:cxnSp>
        <p:nvCxnSpPr>
          <p:cNvPr id="12" name="曲線コネクタ 29">
            <a:extLst>
              <a:ext uri="{FF2B5EF4-FFF2-40B4-BE49-F238E27FC236}">
                <a16:creationId xmlns:a16="http://schemas.microsoft.com/office/drawing/2014/main" id="{5C4B49C7-035A-569A-88E7-5427B12E8128}"/>
              </a:ext>
            </a:extLst>
          </p:cNvPr>
          <p:cNvCxnSpPr>
            <a:cxnSpLocks/>
            <a:stCxn id="13" idx="1"/>
          </p:cNvCxnSpPr>
          <p:nvPr/>
        </p:nvCxnSpPr>
        <p:spPr>
          <a:xfrm rot="10800000">
            <a:off x="8524138" y="2152867"/>
            <a:ext cx="1301180" cy="752924"/>
          </a:xfrm>
          <a:prstGeom prst="curvedConnector3">
            <a:avLst>
              <a:gd name="adj1" fmla="val 50000"/>
            </a:avLst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テキスト ボックス 31">
            <a:extLst>
              <a:ext uri="{FF2B5EF4-FFF2-40B4-BE49-F238E27FC236}">
                <a16:creationId xmlns:a16="http://schemas.microsoft.com/office/drawing/2014/main" id="{57EE936A-C763-0033-814B-6764C3C111BA}"/>
              </a:ext>
            </a:extLst>
          </p:cNvPr>
          <p:cNvSpPr txBox="1"/>
          <p:nvPr/>
        </p:nvSpPr>
        <p:spPr>
          <a:xfrm>
            <a:off x="9825318" y="2397959"/>
            <a:ext cx="2366682" cy="1015663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kumimoji="1" lang="ja-JP" altLang="en-US" sz="200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「論語聞書」</a:t>
            </a:r>
            <a:r>
              <a:rPr kumimoji="1" lang="en-GB" altLang="ja-JP" sz="20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(The Analects) appears in the list</a:t>
            </a:r>
            <a:endParaRPr kumimoji="1" lang="ja-JP" altLang="en-US" sz="2000">
              <a:solidFill>
                <a:schemeClr val="tx1">
                  <a:lumMod val="75000"/>
                </a:schemeClr>
              </a:solidFill>
              <a:latin typeface="Helvetica" pitchFamily="2" charset="0"/>
              <a:ea typeface="BIZ UDPGothic" panose="020B0400000000000000" pitchFamily="34" charset="-128"/>
            </a:endParaRPr>
          </a:p>
        </p:txBody>
      </p:sp>
      <p:pic>
        <p:nvPicPr>
          <p:cNvPr id="14" name="図 32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68248A0A-DC26-77D4-12DE-945EDFD8B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2989" y="5059464"/>
            <a:ext cx="6312193" cy="1110075"/>
          </a:xfrm>
          <a:prstGeom prst="rect">
            <a:avLst/>
          </a:prstGeom>
        </p:spPr>
      </p:pic>
      <p:sp>
        <p:nvSpPr>
          <p:cNvPr id="15" name="テキスト ボックス 34">
            <a:extLst>
              <a:ext uri="{FF2B5EF4-FFF2-40B4-BE49-F238E27FC236}">
                <a16:creationId xmlns:a16="http://schemas.microsoft.com/office/drawing/2014/main" id="{EBE015F1-7D29-BB56-7DED-4D706C5608FF}"/>
              </a:ext>
            </a:extLst>
          </p:cNvPr>
          <p:cNvSpPr txBox="1"/>
          <p:nvPr/>
        </p:nvSpPr>
        <p:spPr>
          <a:xfrm>
            <a:off x="1543130" y="5059464"/>
            <a:ext cx="1840825" cy="1015663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GB" altLang="ja-JP" sz="2000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Type the URL of the manifest</a:t>
            </a:r>
            <a:endParaRPr kumimoji="1" lang="ja-JP" altLang="en-US" sz="2000">
              <a:solidFill>
                <a:schemeClr val="tx1">
                  <a:lumMod val="75000"/>
                </a:schemeClr>
              </a:solidFill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16" name="テキスト ボックス 35">
            <a:extLst>
              <a:ext uri="{FF2B5EF4-FFF2-40B4-BE49-F238E27FC236}">
                <a16:creationId xmlns:a16="http://schemas.microsoft.com/office/drawing/2014/main" id="{E180E757-CA14-2B07-20B1-84597DF59883}"/>
              </a:ext>
            </a:extLst>
          </p:cNvPr>
          <p:cNvSpPr txBox="1"/>
          <p:nvPr/>
        </p:nvSpPr>
        <p:spPr>
          <a:xfrm>
            <a:off x="1816967" y="1439428"/>
            <a:ext cx="3621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1600" b="1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Before inputting the manifest URL</a:t>
            </a:r>
            <a:endParaRPr kumimoji="1" lang="ja-JP" altLang="en-US" sz="1600" b="1">
              <a:solidFill>
                <a:schemeClr val="tx1">
                  <a:lumMod val="75000"/>
                </a:schemeClr>
              </a:solidFill>
              <a:latin typeface="Helvetica" pitchFamily="2" charset="0"/>
              <a:ea typeface="BIZ UDPGothic" panose="020B0400000000000000" pitchFamily="34" charset="-128"/>
            </a:endParaRPr>
          </a:p>
        </p:txBody>
      </p:sp>
      <p:sp>
        <p:nvSpPr>
          <p:cNvPr id="17" name="テキスト ボックス 36">
            <a:extLst>
              <a:ext uri="{FF2B5EF4-FFF2-40B4-BE49-F238E27FC236}">
                <a16:creationId xmlns:a16="http://schemas.microsoft.com/office/drawing/2014/main" id="{990549CF-21DA-41A5-08B3-88CAF05E6F8B}"/>
              </a:ext>
            </a:extLst>
          </p:cNvPr>
          <p:cNvSpPr txBox="1"/>
          <p:nvPr/>
        </p:nvSpPr>
        <p:spPr>
          <a:xfrm>
            <a:off x="7197177" y="1429425"/>
            <a:ext cx="3453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1600" b="1" dirty="0">
                <a:solidFill>
                  <a:schemeClr val="tx1">
                    <a:lumMod val="75000"/>
                  </a:schemeClr>
                </a:solidFill>
                <a:latin typeface="Helvetica" pitchFamily="2" charset="0"/>
                <a:ea typeface="BIZ UDPGothic" panose="020B0400000000000000" pitchFamily="34" charset="-128"/>
              </a:rPr>
              <a:t>After inputting the manifest URL</a:t>
            </a:r>
            <a:endParaRPr kumimoji="1" lang="ja-JP" altLang="en-US" sz="1600" b="1">
              <a:solidFill>
                <a:schemeClr val="tx1">
                  <a:lumMod val="75000"/>
                </a:schemeClr>
              </a:solidFill>
              <a:latin typeface="Helvetica" pitchFamily="2" charset="0"/>
              <a:ea typeface="BIZ UDPGothic" panose="020B0400000000000000" pitchFamily="34" charset="-128"/>
            </a:endParaRPr>
          </a:p>
        </p:txBody>
      </p:sp>
      <p:cxnSp>
        <p:nvCxnSpPr>
          <p:cNvPr id="18" name="曲線コネクタ 37">
            <a:extLst>
              <a:ext uri="{FF2B5EF4-FFF2-40B4-BE49-F238E27FC236}">
                <a16:creationId xmlns:a16="http://schemas.microsoft.com/office/drawing/2014/main" id="{CA7AA4E5-969B-57AD-BE51-20379343814B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383955" y="5567296"/>
            <a:ext cx="924574" cy="167077"/>
          </a:xfrm>
          <a:prstGeom prst="curvedConnector3">
            <a:avLst>
              <a:gd name="adj1" fmla="val 50000"/>
            </a:avLst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テキスト ボックス 38">
            <a:extLst>
              <a:ext uri="{FF2B5EF4-FFF2-40B4-BE49-F238E27FC236}">
                <a16:creationId xmlns:a16="http://schemas.microsoft.com/office/drawing/2014/main" id="{AF9517C1-8269-F507-20C7-BF73FD8B9347}"/>
              </a:ext>
            </a:extLst>
          </p:cNvPr>
          <p:cNvSpPr txBox="1"/>
          <p:nvPr/>
        </p:nvSpPr>
        <p:spPr>
          <a:xfrm>
            <a:off x="1543130" y="6152369"/>
            <a:ext cx="9600152" cy="584775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altLang="ja-JP" sz="1600" dirty="0">
                <a:latin typeface="Helvetica" pitchFamily="2" charset="0"/>
                <a:ea typeface="BIZ UDPGothic" panose="020B0400000000000000" pitchFamily="34" charset="-128"/>
              </a:rPr>
              <a:t>Example:</a:t>
            </a:r>
            <a:r>
              <a:rPr lang="en-US" altLang="ja-JP" sz="1600" dirty="0">
                <a:latin typeface="Helvetica" pitchFamily="2" charset="0"/>
                <a:ea typeface="BIZ UDPGothic" panose="020B0400000000000000" pitchFamily="34" charset="-128"/>
              </a:rPr>
              <a:t> </a:t>
            </a:r>
            <a:r>
              <a:rPr kumimoji="1" lang="en-US" altLang="ja-JP" sz="1600" dirty="0">
                <a:latin typeface="Helvetica" pitchFamily="2" charset="0"/>
                <a:ea typeface="BIZ UDPGothic" panose="020B0400000000000000" pitchFamily="34" charset="-128"/>
                <a:hlinkClick r:id="rId8"/>
              </a:rPr>
              <a:t>https://ir.library.osaka-u.ac.jp/mmd/manifest/1/2000/89232.json</a:t>
            </a:r>
            <a:r>
              <a:rPr kumimoji="1" lang="en-US" altLang="ja-JP" sz="1600" dirty="0">
                <a:latin typeface="Helvetica" pitchFamily="2" charset="0"/>
                <a:ea typeface="BIZ UDPGothic" panose="020B0400000000000000" pitchFamily="34" charset="-128"/>
              </a:rPr>
              <a:t> </a:t>
            </a:r>
            <a:r>
              <a:rPr kumimoji="1" lang="ja-JP" altLang="en-US" sz="1600">
                <a:latin typeface="Helvetica" pitchFamily="2" charset="0"/>
                <a:ea typeface="BIZ UDPGothic" panose="020B0400000000000000" pitchFamily="34" charset="-128"/>
              </a:rPr>
              <a:t>（「論語聞書」</a:t>
            </a:r>
            <a:r>
              <a:rPr kumimoji="1" lang="en-US" altLang="ja-JP" sz="1600">
                <a:latin typeface="Helvetica" pitchFamily="2" charset="0"/>
                <a:ea typeface="BIZ UDPGothic" panose="020B0400000000000000" pitchFamily="34" charset="-128"/>
              </a:rPr>
              <a:t> (A hearing note of </a:t>
            </a:r>
            <a:r>
              <a:rPr kumimoji="1" lang="en-US" altLang="ja-JP" sz="1600" dirty="0">
                <a:latin typeface="Helvetica" pitchFamily="2" charset="0"/>
                <a:ea typeface="BIZ UDPGothic" panose="020B0400000000000000" pitchFamily="34" charset="-128"/>
              </a:rPr>
              <a:t>the Analects,</a:t>
            </a:r>
            <a:r>
              <a:rPr kumimoji="1" lang="ja-JP" altLang="en-US" sz="1600">
                <a:latin typeface="Helvetica" pitchFamily="2" charset="0"/>
                <a:ea typeface="BIZ UDPGothic" panose="020B0400000000000000" pitchFamily="34" charset="-128"/>
              </a:rPr>
              <a:t> </a:t>
            </a:r>
            <a:r>
              <a:rPr kumimoji="1" lang="en-GB" altLang="ja-JP" sz="1600" i="1" dirty="0" err="1">
                <a:latin typeface="Helvetica" pitchFamily="2" charset="0"/>
                <a:ea typeface="BIZ UDPGothic" panose="020B0400000000000000" pitchFamily="34" charset="-128"/>
              </a:rPr>
              <a:t>Rongokikigaki</a:t>
            </a:r>
            <a:r>
              <a:rPr kumimoji="1" lang="ja-JP" altLang="en-US" sz="1600">
                <a:latin typeface="Helvetica" pitchFamily="2" charset="0"/>
                <a:ea typeface="BIZ UDPGothic" panose="020B0400000000000000" pitchFamily="34" charset="-128"/>
              </a:rPr>
              <a:t>）</a:t>
            </a:r>
          </a:p>
        </p:txBody>
      </p:sp>
      <p:sp>
        <p:nvSpPr>
          <p:cNvPr id="21" name="下矢印 45">
            <a:extLst>
              <a:ext uri="{FF2B5EF4-FFF2-40B4-BE49-F238E27FC236}">
                <a16:creationId xmlns:a16="http://schemas.microsoft.com/office/drawing/2014/main" id="{9A879CA9-9DE7-1594-E87B-B24908A5A9B4}"/>
              </a:ext>
            </a:extLst>
          </p:cNvPr>
          <p:cNvSpPr/>
          <p:nvPr/>
        </p:nvSpPr>
        <p:spPr>
          <a:xfrm>
            <a:off x="5081002" y="4686604"/>
            <a:ext cx="296910" cy="372860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896474"/>
      </p:ext>
    </p:extLst>
  </p:cSld>
  <p:clrMapOvr>
    <a:masterClrMapping/>
  </p:clrMapOvr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JStemplate" id="{EDF0A8F0-306A-9C44-B75D-60BFC41D9ECB}" vid="{F58A5809-F495-9149-BFC8-DD68E2FEF2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19B57C72-9CA8-8448-8B7D-1B7B54563859}">
  <we:reference id="a1005b6c-1a90-4275-9d35-1886f4b663bc" version="1.0.0.0" store="developer" storeType="Registry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97E729C8-18AF-E042-9D86-7BCDE6E00569}">
  <we:reference id="bd5fb07b-f3e7-4d3f-af08-fcc3868e6623" version="1.0.0.0" store="developer" storeType="Registry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GJStemplate</Template>
  <TotalTime>4780</TotalTime>
  <Words>5003</Words>
  <Application>Microsoft Macintosh PowerPoint</Application>
  <PresentationFormat>ワイド画面</PresentationFormat>
  <Paragraphs>445</Paragraphs>
  <Slides>20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8" baseType="lpstr">
      <vt:lpstr>-apple-system</vt:lpstr>
      <vt:lpstr>BIZ UDPGothic</vt:lpstr>
      <vt:lpstr>游ゴシック</vt:lpstr>
      <vt:lpstr>Arial</vt:lpstr>
      <vt:lpstr>Calibri</vt:lpstr>
      <vt:lpstr>Helvetica</vt:lpstr>
      <vt:lpstr>Wingdings</vt:lpstr>
      <vt:lpstr>Antonio template</vt:lpstr>
      <vt:lpstr>5. Potential of IIIF</vt:lpstr>
      <vt:lpstr>Features of Images made with the IIIF Framework</vt:lpstr>
      <vt:lpstr>Features of Images made with the IIIF Framework</vt:lpstr>
      <vt:lpstr>Loading a Manifest in the Viewer</vt:lpstr>
      <vt:lpstr>Manifest Contents</vt:lpstr>
      <vt:lpstr>Loading a Manifest 1</vt:lpstr>
      <vt:lpstr>Loading a Manifest 2</vt:lpstr>
      <vt:lpstr>Loading a Manifest 3</vt:lpstr>
      <vt:lpstr>Loading a Manifest 3</vt:lpstr>
      <vt:lpstr>Loading a Manifest 4</vt:lpstr>
      <vt:lpstr>Loading a Manifest 5</vt:lpstr>
      <vt:lpstr>Loading a Manifest 6</vt:lpstr>
      <vt:lpstr>Loading a Manifest 7</vt:lpstr>
      <vt:lpstr>Examples of web applications with various features</vt:lpstr>
      <vt:lpstr>An Example of Reconstructing Materials Scattered Across Different Collections</vt:lpstr>
      <vt:lpstr>Example of Annotating a IIIF Image</vt:lpstr>
      <vt:lpstr>Example: SAT Taishō Image Database</vt:lpstr>
      <vt:lpstr>Supporting User-driven Activities</vt:lpstr>
      <vt:lpstr>Applications in Education and Creative Idea Generation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田儀　勇樹</dc:creator>
  <cp:lastModifiedBy>Natsuko Yoshiga</cp:lastModifiedBy>
  <cp:revision>179</cp:revision>
  <dcterms:created xsi:type="dcterms:W3CDTF">2023-10-23T05:58:22Z</dcterms:created>
  <dcterms:modified xsi:type="dcterms:W3CDTF">2026-03-22T15:18:23Z</dcterms:modified>
</cp:coreProperties>
</file>