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63" r:id="rId5"/>
    <p:sldId id="264" r:id="rId6"/>
    <p:sldId id="262" r:id="rId7"/>
    <p:sldId id="260" r:id="rId8"/>
    <p:sldId id="261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65D54B1E-9E14-FF4F-82F4-36C61E154AE1}">
          <p14:sldIdLst>
            <p14:sldId id="256"/>
            <p14:sldId id="257"/>
            <p14:sldId id="258"/>
            <p14:sldId id="263"/>
            <p14:sldId id="264"/>
            <p14:sldId id="262"/>
            <p14:sldId id="260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797E8EC-8A80-E359-450E-E64939E9E3CA}" name="吉賀　夏子" initials="" userId="S::u850940i@icho2.osaka-u.ac.jp::e68ad402-847c-468b-b372-d3f759afe0e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DFB146-B8D1-F341-A21B-892DBA65D3D7}" v="99" dt="2025-07-10T13:40:24.3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79"/>
    <p:restoredTop sz="66438"/>
  </p:normalViewPr>
  <p:slideViewPr>
    <p:cSldViewPr snapToGrid="0">
      <p:cViewPr varScale="1">
        <p:scale>
          <a:sx n="72" d="100"/>
          <a:sy n="72" d="100"/>
        </p:scale>
        <p:origin x="208" y="408"/>
      </p:cViewPr>
      <p:guideLst/>
    </p:cSldViewPr>
  </p:slideViewPr>
  <p:notesTextViewPr>
    <p:cViewPr>
      <p:scale>
        <a:sx n="135" d="100"/>
        <a:sy n="13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kolaos Voulgaris" userId="552682f2348a3cfc" providerId="LiveId" clId="{73DFB146-B8D1-F341-A21B-892DBA65D3D7}"/>
    <pc:docChg chg="undo custSel modSld">
      <pc:chgData name="Nikolaos Voulgaris" userId="552682f2348a3cfc" providerId="LiveId" clId="{73DFB146-B8D1-F341-A21B-892DBA65D3D7}" dt="2025-07-23T09:57:51.870" v="1798" actId="20577"/>
      <pc:docMkLst>
        <pc:docMk/>
      </pc:docMkLst>
      <pc:sldChg chg="addSp modSp mod modNotesTx">
        <pc:chgData name="Nikolaos Voulgaris" userId="552682f2348a3cfc" providerId="LiveId" clId="{73DFB146-B8D1-F341-A21B-892DBA65D3D7}" dt="2025-07-10T12:22:49.144" v="176" actId="1076"/>
        <pc:sldMkLst>
          <pc:docMk/>
          <pc:sldMk cId="2054043247" sldId="256"/>
        </pc:sldMkLst>
        <pc:spChg chg="mod">
          <ac:chgData name="Nikolaos Voulgaris" userId="552682f2348a3cfc" providerId="LiveId" clId="{73DFB146-B8D1-F341-A21B-892DBA65D3D7}" dt="2025-07-10T12:16:59.001" v="40" actId="20577"/>
          <ac:spMkLst>
            <pc:docMk/>
            <pc:sldMk cId="2054043247" sldId="256"/>
            <ac:spMk id="2" creationId="{400E10D1-DC10-B17F-188A-93FB6E299859}"/>
          </ac:spMkLst>
        </pc:spChg>
        <pc:picChg chg="add mod">
          <ac:chgData name="Nikolaos Voulgaris" userId="552682f2348a3cfc" providerId="LiveId" clId="{73DFB146-B8D1-F341-A21B-892DBA65D3D7}" dt="2025-07-10T12:22:49.144" v="176" actId="1076"/>
          <ac:picMkLst>
            <pc:docMk/>
            <pc:sldMk cId="2054043247" sldId="256"/>
            <ac:picMk id="3" creationId="{5450DFA6-E3B3-F63E-1A27-2C9B29BC26AD}"/>
          </ac:picMkLst>
        </pc:picChg>
      </pc:sldChg>
      <pc:sldChg chg="addSp modSp mod modNotesTx">
        <pc:chgData name="Nikolaos Voulgaris" userId="552682f2348a3cfc" providerId="LiveId" clId="{73DFB146-B8D1-F341-A21B-892DBA65D3D7}" dt="2025-07-23T09:53:01.002" v="1673" actId="20577"/>
        <pc:sldMkLst>
          <pc:docMk/>
          <pc:sldMk cId="3364397135" sldId="257"/>
        </pc:sldMkLst>
        <pc:spChg chg="mod">
          <ac:chgData name="Nikolaos Voulgaris" userId="552682f2348a3cfc" providerId="LiveId" clId="{73DFB146-B8D1-F341-A21B-892DBA65D3D7}" dt="2025-07-10T12:29:20.355" v="354" actId="14100"/>
          <ac:spMkLst>
            <pc:docMk/>
            <pc:sldMk cId="3364397135" sldId="257"/>
            <ac:spMk id="2" creationId="{C926190A-3201-DDD9-9B64-4F93728384CC}"/>
          </ac:spMkLst>
        </pc:spChg>
        <pc:spChg chg="mod">
          <ac:chgData name="Nikolaos Voulgaris" userId="552682f2348a3cfc" providerId="LiveId" clId="{73DFB146-B8D1-F341-A21B-892DBA65D3D7}" dt="2025-07-10T12:30:03.527" v="371" actId="20577"/>
          <ac:spMkLst>
            <pc:docMk/>
            <pc:sldMk cId="3364397135" sldId="257"/>
            <ac:spMk id="3" creationId="{52D21EA7-345A-CCD9-C363-B28B761001E4}"/>
          </ac:spMkLst>
        </pc:spChg>
        <pc:picChg chg="add mod">
          <ac:chgData name="Nikolaos Voulgaris" userId="552682f2348a3cfc" providerId="LiveId" clId="{73DFB146-B8D1-F341-A21B-892DBA65D3D7}" dt="2025-07-10T12:29:20.355" v="354" actId="14100"/>
          <ac:picMkLst>
            <pc:docMk/>
            <pc:sldMk cId="3364397135" sldId="257"/>
            <ac:picMk id="4" creationId="{B978FCE9-AEEB-91FD-F778-1820706543E1}"/>
          </ac:picMkLst>
        </pc:picChg>
      </pc:sldChg>
      <pc:sldChg chg="addSp delSp modSp mod modNotesTx">
        <pc:chgData name="Nikolaos Voulgaris" userId="552682f2348a3cfc" providerId="LiveId" clId="{73DFB146-B8D1-F341-A21B-892DBA65D3D7}" dt="2025-07-10T13:36:03.036" v="1565"/>
        <pc:sldMkLst>
          <pc:docMk/>
          <pc:sldMk cId="3386238532" sldId="258"/>
        </pc:sldMkLst>
        <pc:spChg chg="mod">
          <ac:chgData name="Nikolaos Voulgaris" userId="552682f2348a3cfc" providerId="LiveId" clId="{73DFB146-B8D1-F341-A21B-892DBA65D3D7}" dt="2025-07-10T13:36:03.036" v="1565"/>
          <ac:spMkLst>
            <pc:docMk/>
            <pc:sldMk cId="3386238532" sldId="258"/>
            <ac:spMk id="2" creationId="{51EF0DF4-EFE5-DA90-C715-89E0F6DAF385}"/>
          </ac:spMkLst>
        </pc:spChg>
        <pc:spChg chg="mod">
          <ac:chgData name="Nikolaos Voulgaris" userId="552682f2348a3cfc" providerId="LiveId" clId="{73DFB146-B8D1-F341-A21B-892DBA65D3D7}" dt="2025-07-10T13:09:13.572" v="958" actId="27636"/>
          <ac:spMkLst>
            <pc:docMk/>
            <pc:sldMk cId="3386238532" sldId="258"/>
            <ac:spMk id="3" creationId="{56CE70D1-098F-E0B7-19AC-5D04E78D2C9A}"/>
          </ac:spMkLst>
        </pc:spChg>
        <pc:spChg chg="add mod">
          <ac:chgData name="Nikolaos Voulgaris" userId="552682f2348a3cfc" providerId="LiveId" clId="{73DFB146-B8D1-F341-A21B-892DBA65D3D7}" dt="2025-07-10T13:11:29.945" v="1011"/>
          <ac:spMkLst>
            <pc:docMk/>
            <pc:sldMk cId="3386238532" sldId="258"/>
            <ac:spMk id="7" creationId="{704CB160-243A-4E65-3E19-BC9ED16776C8}"/>
          </ac:spMkLst>
        </pc:spChg>
        <pc:spChg chg="mod">
          <ac:chgData name="Nikolaos Voulgaris" userId="552682f2348a3cfc" providerId="LiveId" clId="{73DFB146-B8D1-F341-A21B-892DBA65D3D7}" dt="2025-07-10T12:54:04.296" v="631" actId="27636"/>
          <ac:spMkLst>
            <pc:docMk/>
            <pc:sldMk cId="3386238532" sldId="258"/>
            <ac:spMk id="8" creationId="{14C3BD73-7015-54D1-0674-63517AC4C09D}"/>
          </ac:spMkLst>
        </pc:spChg>
        <pc:spChg chg="mod">
          <ac:chgData name="Nikolaos Voulgaris" userId="552682f2348a3cfc" providerId="LiveId" clId="{73DFB146-B8D1-F341-A21B-892DBA65D3D7}" dt="2025-07-10T12:54:04.296" v="631" actId="27636"/>
          <ac:spMkLst>
            <pc:docMk/>
            <pc:sldMk cId="3386238532" sldId="258"/>
            <ac:spMk id="14" creationId="{D8D70DDB-F08C-30FC-CEBC-7B522309B0B0}"/>
          </ac:spMkLst>
        </pc:spChg>
        <pc:spChg chg="mod">
          <ac:chgData name="Nikolaos Voulgaris" userId="552682f2348a3cfc" providerId="LiveId" clId="{73DFB146-B8D1-F341-A21B-892DBA65D3D7}" dt="2025-07-10T12:54:04.236" v="630" actId="2711"/>
          <ac:spMkLst>
            <pc:docMk/>
            <pc:sldMk cId="3386238532" sldId="258"/>
            <ac:spMk id="15" creationId="{F4348E1A-249F-BE9B-62CE-B96F6804ACC7}"/>
          </ac:spMkLst>
        </pc:spChg>
        <pc:spChg chg="mod">
          <ac:chgData name="Nikolaos Voulgaris" userId="552682f2348a3cfc" providerId="LiveId" clId="{73DFB146-B8D1-F341-A21B-892DBA65D3D7}" dt="2025-07-10T12:54:04.296" v="631" actId="27636"/>
          <ac:spMkLst>
            <pc:docMk/>
            <pc:sldMk cId="3386238532" sldId="258"/>
            <ac:spMk id="18" creationId="{849061A2-472D-39E4-3632-5EE42F0DBC52}"/>
          </ac:spMkLst>
        </pc:spChg>
        <pc:spChg chg="mod">
          <ac:chgData name="Nikolaos Voulgaris" userId="552682f2348a3cfc" providerId="LiveId" clId="{73DFB146-B8D1-F341-A21B-892DBA65D3D7}" dt="2025-07-10T12:54:04.236" v="630" actId="2711"/>
          <ac:spMkLst>
            <pc:docMk/>
            <pc:sldMk cId="3386238532" sldId="258"/>
            <ac:spMk id="21" creationId="{81DEB268-97D1-39C9-8D88-0B7ACF8E853D}"/>
          </ac:spMkLst>
        </pc:spChg>
        <pc:spChg chg="mod">
          <ac:chgData name="Nikolaos Voulgaris" userId="552682f2348a3cfc" providerId="LiveId" clId="{73DFB146-B8D1-F341-A21B-892DBA65D3D7}" dt="2025-07-10T12:54:04.236" v="630" actId="2711"/>
          <ac:spMkLst>
            <pc:docMk/>
            <pc:sldMk cId="3386238532" sldId="258"/>
            <ac:spMk id="22" creationId="{E7B8B52F-7B31-7B5B-6BB6-1584C56EAFB3}"/>
          </ac:spMkLst>
        </pc:spChg>
        <pc:spChg chg="mod">
          <ac:chgData name="Nikolaos Voulgaris" userId="552682f2348a3cfc" providerId="LiveId" clId="{73DFB146-B8D1-F341-A21B-892DBA65D3D7}" dt="2025-07-10T12:54:04.296" v="631" actId="27636"/>
          <ac:spMkLst>
            <pc:docMk/>
            <pc:sldMk cId="3386238532" sldId="258"/>
            <ac:spMk id="23" creationId="{8E950637-0073-531A-6ACE-F5BDBF9BF8AA}"/>
          </ac:spMkLst>
        </pc:spChg>
        <pc:spChg chg="mod">
          <ac:chgData name="Nikolaos Voulgaris" userId="552682f2348a3cfc" providerId="LiveId" clId="{73DFB146-B8D1-F341-A21B-892DBA65D3D7}" dt="2025-07-10T12:54:04.296" v="631" actId="27636"/>
          <ac:spMkLst>
            <pc:docMk/>
            <pc:sldMk cId="3386238532" sldId="258"/>
            <ac:spMk id="24" creationId="{3FB0C9AF-D461-EF2D-6B80-C80E1A2CA8FB}"/>
          </ac:spMkLst>
        </pc:spChg>
        <pc:spChg chg="mod">
          <ac:chgData name="Nikolaos Voulgaris" userId="552682f2348a3cfc" providerId="LiveId" clId="{73DFB146-B8D1-F341-A21B-892DBA65D3D7}" dt="2025-07-10T12:54:04.296" v="631" actId="27636"/>
          <ac:spMkLst>
            <pc:docMk/>
            <pc:sldMk cId="3386238532" sldId="258"/>
            <ac:spMk id="26" creationId="{DE4FB4D5-FE80-BA1B-DD29-06E2016E07E4}"/>
          </ac:spMkLst>
        </pc:spChg>
        <pc:spChg chg="mod">
          <ac:chgData name="Nikolaos Voulgaris" userId="552682f2348a3cfc" providerId="LiveId" clId="{73DFB146-B8D1-F341-A21B-892DBA65D3D7}" dt="2025-07-10T12:54:04.296" v="631" actId="27636"/>
          <ac:spMkLst>
            <pc:docMk/>
            <pc:sldMk cId="3386238532" sldId="258"/>
            <ac:spMk id="27" creationId="{7AA6BB13-80AB-7D0E-692A-DBCEC4FBA954}"/>
          </ac:spMkLst>
        </pc:spChg>
        <pc:spChg chg="mod">
          <ac:chgData name="Nikolaos Voulgaris" userId="552682f2348a3cfc" providerId="LiveId" clId="{73DFB146-B8D1-F341-A21B-892DBA65D3D7}" dt="2025-07-10T12:54:04.296" v="631" actId="27636"/>
          <ac:spMkLst>
            <pc:docMk/>
            <pc:sldMk cId="3386238532" sldId="258"/>
            <ac:spMk id="28" creationId="{484079E9-DA19-7ED8-E72C-9A23BB7E548E}"/>
          </ac:spMkLst>
        </pc:spChg>
        <pc:grpChg chg="mod">
          <ac:chgData name="Nikolaos Voulgaris" userId="552682f2348a3cfc" providerId="LiveId" clId="{73DFB146-B8D1-F341-A21B-892DBA65D3D7}" dt="2025-07-10T12:48:56.638" v="556" actId="14100"/>
          <ac:grpSpMkLst>
            <pc:docMk/>
            <pc:sldMk cId="3386238532" sldId="258"/>
            <ac:grpSpMk id="29" creationId="{A2B53BA4-A9D4-6C9E-509A-2EA083BC8EBC}"/>
          </ac:grpSpMkLst>
        </pc:grpChg>
        <pc:picChg chg="add mod modCrop">
          <ac:chgData name="Nikolaos Voulgaris" userId="552682f2348a3cfc" providerId="LiveId" clId="{73DFB146-B8D1-F341-A21B-892DBA65D3D7}" dt="2025-07-10T12:16:25.524" v="28" actId="1076"/>
          <ac:picMkLst>
            <pc:docMk/>
            <pc:sldMk cId="3386238532" sldId="258"/>
            <ac:picMk id="4" creationId="{EBBA5371-1875-15AB-1A85-9812546A2409}"/>
          </ac:picMkLst>
        </pc:picChg>
        <pc:picChg chg="mod">
          <ac:chgData name="Nikolaos Voulgaris" userId="552682f2348a3cfc" providerId="LiveId" clId="{73DFB146-B8D1-F341-A21B-892DBA65D3D7}" dt="2025-07-10T12:48:36.408" v="554"/>
          <ac:picMkLst>
            <pc:docMk/>
            <pc:sldMk cId="3386238532" sldId="258"/>
            <ac:picMk id="5" creationId="{30592F50-E80B-EF43-1694-D1C474C91716}"/>
          </ac:picMkLst>
        </pc:picChg>
        <pc:picChg chg="add mod">
          <ac:chgData name="Nikolaos Voulgaris" userId="552682f2348a3cfc" providerId="LiveId" clId="{73DFB146-B8D1-F341-A21B-892DBA65D3D7}" dt="2025-07-10T12:23:15.373" v="193" actId="1036"/>
          <ac:picMkLst>
            <pc:docMk/>
            <pc:sldMk cId="3386238532" sldId="258"/>
            <ac:picMk id="6" creationId="{0AA5AF33-CCDF-F876-9F01-F74A2041448F}"/>
          </ac:picMkLst>
        </pc:picChg>
        <pc:picChg chg="mod">
          <ac:chgData name="Nikolaos Voulgaris" userId="552682f2348a3cfc" providerId="LiveId" clId="{73DFB146-B8D1-F341-A21B-892DBA65D3D7}" dt="2025-07-10T12:48:36.408" v="554"/>
          <ac:picMkLst>
            <pc:docMk/>
            <pc:sldMk cId="3386238532" sldId="258"/>
            <ac:picMk id="20" creationId="{23B501C0-5383-E104-1320-73DD8CDD5651}"/>
          </ac:picMkLst>
        </pc:picChg>
      </pc:sldChg>
      <pc:sldChg chg="addSp modSp mod modNotesTx">
        <pc:chgData name="Nikolaos Voulgaris" userId="552682f2348a3cfc" providerId="LiveId" clId="{73DFB146-B8D1-F341-A21B-892DBA65D3D7}" dt="2025-07-23T09:56:14.245" v="1737" actId="20577"/>
        <pc:sldMkLst>
          <pc:docMk/>
          <pc:sldMk cId="1532989494" sldId="260"/>
        </pc:sldMkLst>
        <pc:spChg chg="mod">
          <ac:chgData name="Nikolaos Voulgaris" userId="552682f2348a3cfc" providerId="LiveId" clId="{73DFB146-B8D1-F341-A21B-892DBA65D3D7}" dt="2025-07-10T13:33:44.911" v="1519" actId="2711"/>
          <ac:spMkLst>
            <pc:docMk/>
            <pc:sldMk cId="1532989494" sldId="260"/>
            <ac:spMk id="2" creationId="{FB84A175-4D14-F308-0BCB-47E130EE76E0}"/>
          </ac:spMkLst>
        </pc:spChg>
        <pc:spChg chg="mod">
          <ac:chgData name="Nikolaos Voulgaris" userId="552682f2348a3cfc" providerId="LiveId" clId="{73DFB146-B8D1-F341-A21B-892DBA65D3D7}" dt="2025-07-10T13:33:44.911" v="1519" actId="2711"/>
          <ac:spMkLst>
            <pc:docMk/>
            <pc:sldMk cId="1532989494" sldId="260"/>
            <ac:spMk id="3" creationId="{7310D210-4339-C764-33EE-31E688809689}"/>
          </ac:spMkLst>
        </pc:spChg>
        <pc:spChg chg="mod">
          <ac:chgData name="Nikolaos Voulgaris" userId="552682f2348a3cfc" providerId="LiveId" clId="{73DFB146-B8D1-F341-A21B-892DBA65D3D7}" dt="2025-07-10T13:33:52.336" v="1522" actId="1076"/>
          <ac:spMkLst>
            <pc:docMk/>
            <pc:sldMk cId="1532989494" sldId="260"/>
            <ac:spMk id="6" creationId="{D7AA4ABB-2C05-B008-679C-E9EC7F86D330}"/>
          </ac:spMkLst>
        </pc:spChg>
        <pc:spChg chg="mod">
          <ac:chgData name="Nikolaos Voulgaris" userId="552682f2348a3cfc" providerId="LiveId" clId="{73DFB146-B8D1-F341-A21B-892DBA65D3D7}" dt="2025-07-10T13:33:44.911" v="1519" actId="2711"/>
          <ac:spMkLst>
            <pc:docMk/>
            <pc:sldMk cId="1532989494" sldId="260"/>
            <ac:spMk id="7" creationId="{86B9B4BC-A35E-D268-B778-9047DFB7D357}"/>
          </ac:spMkLst>
        </pc:spChg>
        <pc:spChg chg="mod">
          <ac:chgData name="Nikolaos Voulgaris" userId="552682f2348a3cfc" providerId="LiveId" clId="{73DFB146-B8D1-F341-A21B-892DBA65D3D7}" dt="2025-07-10T13:33:44.911" v="1519" actId="2711"/>
          <ac:spMkLst>
            <pc:docMk/>
            <pc:sldMk cId="1532989494" sldId="260"/>
            <ac:spMk id="11" creationId="{FF737DF0-CE35-01EA-786F-3F212F6F54C5}"/>
          </ac:spMkLst>
        </pc:spChg>
        <pc:spChg chg="mod">
          <ac:chgData name="Nikolaos Voulgaris" userId="552682f2348a3cfc" providerId="LiveId" clId="{73DFB146-B8D1-F341-A21B-892DBA65D3D7}" dt="2025-07-10T13:33:44.911" v="1519" actId="2711"/>
          <ac:spMkLst>
            <pc:docMk/>
            <pc:sldMk cId="1532989494" sldId="260"/>
            <ac:spMk id="14" creationId="{F486B0D0-A087-29C5-E744-C2175C1AF0E4}"/>
          </ac:spMkLst>
        </pc:spChg>
        <pc:spChg chg="mod">
          <ac:chgData name="Nikolaos Voulgaris" userId="552682f2348a3cfc" providerId="LiveId" clId="{73DFB146-B8D1-F341-A21B-892DBA65D3D7}" dt="2025-07-10T13:33:44.911" v="1519" actId="2711"/>
          <ac:spMkLst>
            <pc:docMk/>
            <pc:sldMk cId="1532989494" sldId="260"/>
            <ac:spMk id="17" creationId="{B9050A41-9549-F2AA-2F6B-C5C6336E1EA1}"/>
          </ac:spMkLst>
        </pc:spChg>
        <pc:spChg chg="mod">
          <ac:chgData name="Nikolaos Voulgaris" userId="552682f2348a3cfc" providerId="LiveId" clId="{73DFB146-B8D1-F341-A21B-892DBA65D3D7}" dt="2025-07-10T13:33:44.911" v="1519" actId="2711"/>
          <ac:spMkLst>
            <pc:docMk/>
            <pc:sldMk cId="1532989494" sldId="260"/>
            <ac:spMk id="18" creationId="{5FA4FE81-7F7F-B5BB-A7DF-6CC895A8E87A}"/>
          </ac:spMkLst>
        </pc:spChg>
        <pc:picChg chg="add mod">
          <ac:chgData name="Nikolaos Voulgaris" userId="552682f2348a3cfc" providerId="LiveId" clId="{73DFB146-B8D1-F341-A21B-892DBA65D3D7}" dt="2025-07-10T12:23:28.603" v="197"/>
          <ac:picMkLst>
            <pc:docMk/>
            <pc:sldMk cId="1532989494" sldId="260"/>
            <ac:picMk id="4" creationId="{3BFA7430-7F60-AEDF-8B00-F967CED7510B}"/>
          </ac:picMkLst>
        </pc:picChg>
        <pc:picChg chg="mod">
          <ac:chgData name="Nikolaos Voulgaris" userId="552682f2348a3cfc" providerId="LiveId" clId="{73DFB146-B8D1-F341-A21B-892DBA65D3D7}" dt="2025-07-10T13:33:44.911" v="1519" actId="2711"/>
          <ac:picMkLst>
            <pc:docMk/>
            <pc:sldMk cId="1532989494" sldId="260"/>
            <ac:picMk id="13" creationId="{4C0F74D9-C7B9-50D6-3A21-508BD465404D}"/>
          </ac:picMkLst>
        </pc:picChg>
        <pc:picChg chg="mod">
          <ac:chgData name="Nikolaos Voulgaris" userId="552682f2348a3cfc" providerId="LiveId" clId="{73DFB146-B8D1-F341-A21B-892DBA65D3D7}" dt="2025-07-10T13:33:44.911" v="1519" actId="2711"/>
          <ac:picMkLst>
            <pc:docMk/>
            <pc:sldMk cId="1532989494" sldId="260"/>
            <ac:picMk id="16" creationId="{23E9420C-DE06-CF60-E643-42CA2F885B42}"/>
          </ac:picMkLst>
        </pc:picChg>
      </pc:sldChg>
      <pc:sldChg chg="addSp modSp mod modNotesTx">
        <pc:chgData name="Nikolaos Voulgaris" userId="552682f2348a3cfc" providerId="LiveId" clId="{73DFB146-B8D1-F341-A21B-892DBA65D3D7}" dt="2025-07-23T09:57:51.870" v="1798" actId="20577"/>
        <pc:sldMkLst>
          <pc:docMk/>
          <pc:sldMk cId="2098427602" sldId="261"/>
        </pc:sldMkLst>
        <pc:spChg chg="mod">
          <ac:chgData name="Nikolaos Voulgaris" userId="552682f2348a3cfc" providerId="LiveId" clId="{73DFB146-B8D1-F341-A21B-892DBA65D3D7}" dt="2025-07-10T13:40:24.328" v="1622" actId="2711"/>
          <ac:spMkLst>
            <pc:docMk/>
            <pc:sldMk cId="2098427602" sldId="261"/>
            <ac:spMk id="2" creationId="{AEF5D8BB-8DC1-C095-D690-9B195F0A7186}"/>
          </ac:spMkLst>
        </pc:spChg>
        <pc:spChg chg="mod">
          <ac:chgData name="Nikolaos Voulgaris" userId="552682f2348a3cfc" providerId="LiveId" clId="{73DFB146-B8D1-F341-A21B-892DBA65D3D7}" dt="2025-07-10T13:40:24.328" v="1622" actId="2711"/>
          <ac:spMkLst>
            <pc:docMk/>
            <pc:sldMk cId="2098427602" sldId="261"/>
            <ac:spMk id="3" creationId="{1A8756F9-425F-1725-FE97-90724D0260E7}"/>
          </ac:spMkLst>
        </pc:spChg>
        <pc:picChg chg="add mod">
          <ac:chgData name="Nikolaos Voulgaris" userId="552682f2348a3cfc" providerId="LiveId" clId="{73DFB146-B8D1-F341-A21B-892DBA65D3D7}" dt="2025-07-10T13:40:24.328" v="1622" actId="2711"/>
          <ac:picMkLst>
            <pc:docMk/>
            <pc:sldMk cId="2098427602" sldId="261"/>
            <ac:picMk id="4" creationId="{44FA4FE5-B6CA-A182-17E7-50B1CE40FC6C}"/>
          </ac:picMkLst>
        </pc:picChg>
      </pc:sldChg>
      <pc:sldChg chg="addSp modSp mod modNotesTx">
        <pc:chgData name="Nikolaos Voulgaris" userId="552682f2348a3cfc" providerId="LiveId" clId="{73DFB146-B8D1-F341-A21B-892DBA65D3D7}" dt="2025-07-23T09:57:12.367" v="1769" actId="20577"/>
        <pc:sldMkLst>
          <pc:docMk/>
          <pc:sldMk cId="62496555" sldId="262"/>
        </pc:sldMkLst>
        <pc:spChg chg="mod">
          <ac:chgData name="Nikolaos Voulgaris" userId="552682f2348a3cfc" providerId="LiveId" clId="{73DFB146-B8D1-F341-A21B-892DBA65D3D7}" dt="2025-07-10T13:22:34.316" v="1227" actId="20577"/>
          <ac:spMkLst>
            <pc:docMk/>
            <pc:sldMk cId="62496555" sldId="262"/>
            <ac:spMk id="2" creationId="{51EF0DF4-EFE5-DA90-C715-89E0F6DAF385}"/>
          </ac:spMkLst>
        </pc:spChg>
        <pc:spChg chg="mod">
          <ac:chgData name="Nikolaos Voulgaris" userId="552682f2348a3cfc" providerId="LiveId" clId="{73DFB146-B8D1-F341-A21B-892DBA65D3D7}" dt="2025-07-10T13:24:49.628" v="1328" actId="20577"/>
          <ac:spMkLst>
            <pc:docMk/>
            <pc:sldMk cId="62496555" sldId="262"/>
            <ac:spMk id="3" creationId="{56CE70D1-098F-E0B7-19AC-5D04E78D2C9A}"/>
          </ac:spMkLst>
        </pc:spChg>
        <pc:spChg chg="mod">
          <ac:chgData name="Nikolaos Voulgaris" userId="552682f2348a3cfc" providerId="LiveId" clId="{73DFB146-B8D1-F341-A21B-892DBA65D3D7}" dt="2025-07-10T13:11:39.723" v="1012"/>
          <ac:spMkLst>
            <pc:docMk/>
            <pc:sldMk cId="62496555" sldId="262"/>
            <ac:spMk id="6" creationId="{E279B744-A9D5-E4DF-296F-526BCE06B692}"/>
          </ac:spMkLst>
        </pc:spChg>
        <pc:spChg chg="mod">
          <ac:chgData name="Nikolaos Voulgaris" userId="552682f2348a3cfc" providerId="LiveId" clId="{73DFB146-B8D1-F341-A21B-892DBA65D3D7}" dt="2025-07-10T13:11:39.723" v="1012"/>
          <ac:spMkLst>
            <pc:docMk/>
            <pc:sldMk cId="62496555" sldId="262"/>
            <ac:spMk id="7" creationId="{1C8477EB-554B-5B93-5B53-448468117AE2}"/>
          </ac:spMkLst>
        </pc:spChg>
        <pc:spChg chg="mod">
          <ac:chgData name="Nikolaos Voulgaris" userId="552682f2348a3cfc" providerId="LiveId" clId="{73DFB146-B8D1-F341-A21B-892DBA65D3D7}" dt="2025-07-10T13:11:42.132" v="1013" actId="1076"/>
          <ac:spMkLst>
            <pc:docMk/>
            <pc:sldMk cId="62496555" sldId="262"/>
            <ac:spMk id="9" creationId="{B8EA7083-0439-ABA8-77B2-45B671C41DA2}"/>
          </ac:spMkLst>
        </pc:spChg>
        <pc:spChg chg="mod">
          <ac:chgData name="Nikolaos Voulgaris" userId="552682f2348a3cfc" providerId="LiveId" clId="{73DFB146-B8D1-F341-A21B-892DBA65D3D7}" dt="2025-07-10T13:11:39.723" v="1012"/>
          <ac:spMkLst>
            <pc:docMk/>
            <pc:sldMk cId="62496555" sldId="262"/>
            <ac:spMk id="10" creationId="{CC97324C-FA02-CCC4-9CA0-0D57565A30C9}"/>
          </ac:spMkLst>
        </pc:spChg>
        <pc:spChg chg="mod">
          <ac:chgData name="Nikolaos Voulgaris" userId="552682f2348a3cfc" providerId="LiveId" clId="{73DFB146-B8D1-F341-A21B-892DBA65D3D7}" dt="2025-07-10T13:16:46.009" v="1155" actId="2711"/>
          <ac:spMkLst>
            <pc:docMk/>
            <pc:sldMk cId="62496555" sldId="262"/>
            <ac:spMk id="11" creationId="{3FE13E2B-67D8-A8AC-5DC7-6BB20658CFE0}"/>
          </ac:spMkLst>
        </pc:spChg>
        <pc:spChg chg="mod">
          <ac:chgData name="Nikolaos Voulgaris" userId="552682f2348a3cfc" providerId="LiveId" clId="{73DFB146-B8D1-F341-A21B-892DBA65D3D7}" dt="2025-07-10T13:24:08.359" v="1304" actId="20577"/>
          <ac:spMkLst>
            <pc:docMk/>
            <pc:sldMk cId="62496555" sldId="262"/>
            <ac:spMk id="12" creationId="{B586BEFA-B95B-17D2-BA30-D65AB7F84BA7}"/>
          </ac:spMkLst>
        </pc:spChg>
        <pc:spChg chg="mod">
          <ac:chgData name="Nikolaos Voulgaris" userId="552682f2348a3cfc" providerId="LiveId" clId="{73DFB146-B8D1-F341-A21B-892DBA65D3D7}" dt="2025-07-10T13:16:46.009" v="1155" actId="2711"/>
          <ac:spMkLst>
            <pc:docMk/>
            <pc:sldMk cId="62496555" sldId="262"/>
            <ac:spMk id="17" creationId="{FCFB8869-AC8F-68BA-9BDB-5B48501E3D02}"/>
          </ac:spMkLst>
        </pc:spChg>
        <pc:spChg chg="mod">
          <ac:chgData name="Nikolaos Voulgaris" userId="552682f2348a3cfc" providerId="LiveId" clId="{73DFB146-B8D1-F341-A21B-892DBA65D3D7}" dt="2025-07-10T13:16:46.009" v="1155" actId="2711"/>
          <ac:spMkLst>
            <pc:docMk/>
            <pc:sldMk cId="62496555" sldId="262"/>
            <ac:spMk id="18" creationId="{D5488B3A-BDD6-8960-DC47-541127483562}"/>
          </ac:spMkLst>
        </pc:spChg>
        <pc:grpChg chg="mod">
          <ac:chgData name="Nikolaos Voulgaris" userId="552682f2348a3cfc" providerId="LiveId" clId="{73DFB146-B8D1-F341-A21B-892DBA65D3D7}" dt="2025-07-10T13:16:46.009" v="1155" actId="2711"/>
          <ac:grpSpMkLst>
            <pc:docMk/>
            <pc:sldMk cId="62496555" sldId="262"/>
            <ac:grpSpMk id="4" creationId="{B6C69204-662F-3868-9CC4-8C8DA4B37CF7}"/>
          </ac:grpSpMkLst>
        </pc:grpChg>
        <pc:picChg chg="mod">
          <ac:chgData name="Nikolaos Voulgaris" userId="552682f2348a3cfc" providerId="LiveId" clId="{73DFB146-B8D1-F341-A21B-892DBA65D3D7}" dt="2025-07-10T13:11:39.723" v="1012"/>
          <ac:picMkLst>
            <pc:docMk/>
            <pc:sldMk cId="62496555" sldId="262"/>
            <ac:picMk id="5" creationId="{448FB571-6772-9A8F-D73D-D714624CB9D6}"/>
          </ac:picMkLst>
        </pc:picChg>
        <pc:picChg chg="mod">
          <ac:chgData name="Nikolaos Voulgaris" userId="552682f2348a3cfc" providerId="LiveId" clId="{73DFB146-B8D1-F341-A21B-892DBA65D3D7}" dt="2025-07-10T13:11:39.723" v="1012"/>
          <ac:picMkLst>
            <pc:docMk/>
            <pc:sldMk cId="62496555" sldId="262"/>
            <ac:picMk id="8" creationId="{8B5F722B-4E26-62C9-B1DF-673C99528F73}"/>
          </ac:picMkLst>
        </pc:picChg>
        <pc:picChg chg="add mod">
          <ac:chgData name="Nikolaos Voulgaris" userId="552682f2348a3cfc" providerId="LiveId" clId="{73DFB146-B8D1-F341-A21B-892DBA65D3D7}" dt="2025-07-10T13:16:46.009" v="1155" actId="2711"/>
          <ac:picMkLst>
            <pc:docMk/>
            <pc:sldMk cId="62496555" sldId="262"/>
            <ac:picMk id="13" creationId="{5B624B6B-2C0F-A6CB-C937-3A6B9A6AD067}"/>
          </ac:picMkLst>
        </pc:picChg>
        <pc:picChg chg="mod">
          <ac:chgData name="Nikolaos Voulgaris" userId="552682f2348a3cfc" providerId="LiveId" clId="{73DFB146-B8D1-F341-A21B-892DBA65D3D7}" dt="2025-07-10T13:16:46.009" v="1155" actId="2711"/>
          <ac:picMkLst>
            <pc:docMk/>
            <pc:sldMk cId="62496555" sldId="262"/>
            <ac:picMk id="16" creationId="{426A1C58-E954-A5E9-CE60-68460303AF32}"/>
          </ac:picMkLst>
        </pc:picChg>
      </pc:sldChg>
      <pc:sldChg chg="addSp delSp modSp mod modNotesTx">
        <pc:chgData name="Nikolaos Voulgaris" userId="552682f2348a3cfc" providerId="LiveId" clId="{73DFB146-B8D1-F341-A21B-892DBA65D3D7}" dt="2025-07-23T09:54:05.153" v="1683" actId="20577"/>
        <pc:sldMkLst>
          <pc:docMk/>
          <pc:sldMk cId="3759973782" sldId="263"/>
        </pc:sldMkLst>
        <pc:spChg chg="mod">
          <ac:chgData name="Nikolaos Voulgaris" userId="552682f2348a3cfc" providerId="LiveId" clId="{73DFB146-B8D1-F341-A21B-892DBA65D3D7}" dt="2025-07-10T13:36:00.858" v="1564"/>
          <ac:spMkLst>
            <pc:docMk/>
            <pc:sldMk cId="3759973782" sldId="263"/>
            <ac:spMk id="11" creationId="{894BBC85-93D2-0522-182C-56015D345BFA}"/>
          </ac:spMkLst>
        </pc:spChg>
        <pc:spChg chg="add mod">
          <ac:chgData name="Nikolaos Voulgaris" userId="552682f2348a3cfc" providerId="LiveId" clId="{73DFB146-B8D1-F341-A21B-892DBA65D3D7}" dt="2025-07-10T13:00:54.096" v="699"/>
          <ac:spMkLst>
            <pc:docMk/>
            <pc:sldMk cId="3759973782" sldId="263"/>
            <ac:spMk id="16" creationId="{E8E52C68-C04A-E498-B7BD-AA3F03280808}"/>
          </ac:spMkLst>
        </pc:spChg>
        <pc:spChg chg="add mod">
          <ac:chgData name="Nikolaos Voulgaris" userId="552682f2348a3cfc" providerId="LiveId" clId="{73DFB146-B8D1-F341-A21B-892DBA65D3D7}" dt="2025-07-10T13:00:54.096" v="699"/>
          <ac:spMkLst>
            <pc:docMk/>
            <pc:sldMk cId="3759973782" sldId="263"/>
            <ac:spMk id="17" creationId="{89B460AA-EA34-51A9-592B-69A0237DE6A1}"/>
          </ac:spMkLst>
        </pc:spChg>
        <pc:spChg chg="mod">
          <ac:chgData name="Nikolaos Voulgaris" userId="552682f2348a3cfc" providerId="LiveId" clId="{73DFB146-B8D1-F341-A21B-892DBA65D3D7}" dt="2025-07-10T13:00:54.096" v="699"/>
          <ac:spMkLst>
            <pc:docMk/>
            <pc:sldMk cId="3759973782" sldId="263"/>
            <ac:spMk id="32" creationId="{B6774DF7-1505-9263-BC17-538E0B858E4D}"/>
          </ac:spMkLst>
        </pc:spChg>
        <pc:spChg chg="mod">
          <ac:chgData name="Nikolaos Voulgaris" userId="552682f2348a3cfc" providerId="LiveId" clId="{73DFB146-B8D1-F341-A21B-892DBA65D3D7}" dt="2025-07-10T13:00:54.096" v="699"/>
          <ac:spMkLst>
            <pc:docMk/>
            <pc:sldMk cId="3759973782" sldId="263"/>
            <ac:spMk id="34" creationId="{D90991B3-39AB-9F0C-9921-22B2C324B304}"/>
          </ac:spMkLst>
        </pc:spChg>
        <pc:spChg chg="mod">
          <ac:chgData name="Nikolaos Voulgaris" userId="552682f2348a3cfc" providerId="LiveId" clId="{73DFB146-B8D1-F341-A21B-892DBA65D3D7}" dt="2025-07-10T13:00:54.096" v="699"/>
          <ac:spMkLst>
            <pc:docMk/>
            <pc:sldMk cId="3759973782" sldId="263"/>
            <ac:spMk id="35" creationId="{AAF80586-D237-1F16-8EFE-FA765F499CC2}"/>
          </ac:spMkLst>
        </pc:spChg>
        <pc:spChg chg="add mod">
          <ac:chgData name="Nikolaos Voulgaris" userId="552682f2348a3cfc" providerId="LiveId" clId="{73DFB146-B8D1-F341-A21B-892DBA65D3D7}" dt="2025-07-10T13:00:54.096" v="699"/>
          <ac:spMkLst>
            <pc:docMk/>
            <pc:sldMk cId="3759973782" sldId="263"/>
            <ac:spMk id="36" creationId="{E94C616F-61C3-0B9D-72A7-F29F448392AA}"/>
          </ac:spMkLst>
        </pc:spChg>
        <pc:spChg chg="add mod">
          <ac:chgData name="Nikolaos Voulgaris" userId="552682f2348a3cfc" providerId="LiveId" clId="{73DFB146-B8D1-F341-A21B-892DBA65D3D7}" dt="2025-07-10T13:00:54.096" v="699"/>
          <ac:spMkLst>
            <pc:docMk/>
            <pc:sldMk cId="3759973782" sldId="263"/>
            <ac:spMk id="37" creationId="{24AB2872-C3DE-459C-0976-D964A5CB6542}"/>
          </ac:spMkLst>
        </pc:spChg>
        <pc:spChg chg="add mod">
          <ac:chgData name="Nikolaos Voulgaris" userId="552682f2348a3cfc" providerId="LiveId" clId="{73DFB146-B8D1-F341-A21B-892DBA65D3D7}" dt="2025-07-10T13:00:54.096" v="699"/>
          <ac:spMkLst>
            <pc:docMk/>
            <pc:sldMk cId="3759973782" sldId="263"/>
            <ac:spMk id="38" creationId="{0C8C6455-4117-A011-676F-D6C0F8A3BCD9}"/>
          </ac:spMkLst>
        </pc:spChg>
        <pc:spChg chg="add mod">
          <ac:chgData name="Nikolaos Voulgaris" userId="552682f2348a3cfc" providerId="LiveId" clId="{73DFB146-B8D1-F341-A21B-892DBA65D3D7}" dt="2025-07-10T13:00:54.096" v="699"/>
          <ac:spMkLst>
            <pc:docMk/>
            <pc:sldMk cId="3759973782" sldId="263"/>
            <ac:spMk id="39" creationId="{2A8FC3C2-63DF-2F0D-2DF0-A0A4BCD7A31E}"/>
          </ac:spMkLst>
        </pc:spChg>
        <pc:spChg chg="add mod">
          <ac:chgData name="Nikolaos Voulgaris" userId="552682f2348a3cfc" providerId="LiveId" clId="{73DFB146-B8D1-F341-A21B-892DBA65D3D7}" dt="2025-07-10T13:09:29.121" v="961"/>
          <ac:spMkLst>
            <pc:docMk/>
            <pc:sldMk cId="3759973782" sldId="263"/>
            <ac:spMk id="47" creationId="{3A6B5327-D6F8-8EA4-5656-7901F30F2C2C}"/>
          </ac:spMkLst>
        </pc:spChg>
        <pc:spChg chg="add mod">
          <ac:chgData name="Nikolaos Voulgaris" userId="552682f2348a3cfc" providerId="LiveId" clId="{73DFB146-B8D1-F341-A21B-892DBA65D3D7}" dt="2025-07-10T13:11:25.503" v="1009"/>
          <ac:spMkLst>
            <pc:docMk/>
            <pc:sldMk cId="3759973782" sldId="263"/>
            <ac:spMk id="48" creationId="{48803280-9064-72A5-B5C3-D0CFB74C49D2}"/>
          </ac:spMkLst>
        </pc:spChg>
      </pc:sldChg>
      <pc:sldChg chg="addSp delSp modSp mod modNotesTx">
        <pc:chgData name="Nikolaos Voulgaris" userId="552682f2348a3cfc" providerId="LiveId" clId="{73DFB146-B8D1-F341-A21B-892DBA65D3D7}" dt="2025-07-23T09:55:06.568" v="1726" actId="20577"/>
        <pc:sldMkLst>
          <pc:docMk/>
          <pc:sldMk cId="1253054684" sldId="264"/>
        </pc:sldMkLst>
        <pc:spChg chg="add mod">
          <ac:chgData name="Nikolaos Voulgaris" userId="552682f2348a3cfc" providerId="LiveId" clId="{73DFB146-B8D1-F341-A21B-892DBA65D3D7}" dt="2025-07-10T13:35:56.323" v="1563" actId="20577"/>
          <ac:spMkLst>
            <pc:docMk/>
            <pc:sldMk cId="1253054684" sldId="264"/>
            <ac:spMk id="11" creationId="{6029D59F-3655-4F3F-1E9C-8E09DB744FC3}"/>
          </ac:spMkLst>
        </pc:spChg>
        <pc:spChg chg="add mod">
          <ac:chgData name="Nikolaos Voulgaris" userId="552682f2348a3cfc" providerId="LiveId" clId="{73DFB146-B8D1-F341-A21B-892DBA65D3D7}" dt="2025-07-10T13:05:36" v="871"/>
          <ac:spMkLst>
            <pc:docMk/>
            <pc:sldMk cId="1253054684" sldId="264"/>
            <ac:spMk id="16" creationId="{9EA079CF-6D67-249F-D68D-E88FEAAE5456}"/>
          </ac:spMkLst>
        </pc:spChg>
        <pc:spChg chg="add mod">
          <ac:chgData name="Nikolaos Voulgaris" userId="552682f2348a3cfc" providerId="LiveId" clId="{73DFB146-B8D1-F341-A21B-892DBA65D3D7}" dt="2025-07-10T13:05:36" v="871"/>
          <ac:spMkLst>
            <pc:docMk/>
            <pc:sldMk cId="1253054684" sldId="264"/>
            <ac:spMk id="17" creationId="{ABBD5431-8280-E769-A638-3AAF4A683825}"/>
          </ac:spMkLst>
        </pc:spChg>
        <pc:spChg chg="mod">
          <ac:chgData name="Nikolaos Voulgaris" userId="552682f2348a3cfc" providerId="LiveId" clId="{73DFB146-B8D1-F341-A21B-892DBA65D3D7}" dt="2025-07-10T13:11:19.814" v="1007" actId="1076"/>
          <ac:spMkLst>
            <pc:docMk/>
            <pc:sldMk cId="1253054684" sldId="264"/>
            <ac:spMk id="31" creationId="{32C66E9F-CCF9-0C0C-904A-A48DF3E89628}"/>
          </ac:spMkLst>
        </pc:spChg>
        <pc:spChg chg="mod">
          <ac:chgData name="Nikolaos Voulgaris" userId="552682f2348a3cfc" providerId="LiveId" clId="{73DFB146-B8D1-F341-A21B-892DBA65D3D7}" dt="2025-07-10T13:05:36" v="871"/>
          <ac:spMkLst>
            <pc:docMk/>
            <pc:sldMk cId="1253054684" sldId="264"/>
            <ac:spMk id="32" creationId="{E24DBDF3-D176-E7FF-9F06-8A69CA30EA65}"/>
          </ac:spMkLst>
        </pc:spChg>
        <pc:spChg chg="mod">
          <ac:chgData name="Nikolaos Voulgaris" userId="552682f2348a3cfc" providerId="LiveId" clId="{73DFB146-B8D1-F341-A21B-892DBA65D3D7}" dt="2025-07-10T13:05:36" v="871"/>
          <ac:spMkLst>
            <pc:docMk/>
            <pc:sldMk cId="1253054684" sldId="264"/>
            <ac:spMk id="34" creationId="{7AC3AD37-45FF-929C-D9E4-5CD135AD5868}"/>
          </ac:spMkLst>
        </pc:spChg>
        <pc:spChg chg="add mod">
          <ac:chgData name="Nikolaos Voulgaris" userId="552682f2348a3cfc" providerId="LiveId" clId="{73DFB146-B8D1-F341-A21B-892DBA65D3D7}" dt="2025-07-10T13:05:36" v="871"/>
          <ac:spMkLst>
            <pc:docMk/>
            <pc:sldMk cId="1253054684" sldId="264"/>
            <ac:spMk id="36" creationId="{B54A7EA9-DA90-C136-0F77-3DCB5A69A324}"/>
          </ac:spMkLst>
        </pc:spChg>
        <pc:spChg chg="add mod">
          <ac:chgData name="Nikolaos Voulgaris" userId="552682f2348a3cfc" providerId="LiveId" clId="{73DFB146-B8D1-F341-A21B-892DBA65D3D7}" dt="2025-07-10T13:05:36" v="871"/>
          <ac:spMkLst>
            <pc:docMk/>
            <pc:sldMk cId="1253054684" sldId="264"/>
            <ac:spMk id="37" creationId="{ABE2FA83-9ABC-6E53-31D9-BB31892960EB}"/>
          </ac:spMkLst>
        </pc:spChg>
        <pc:spChg chg="add mod">
          <ac:chgData name="Nikolaos Voulgaris" userId="552682f2348a3cfc" providerId="LiveId" clId="{73DFB146-B8D1-F341-A21B-892DBA65D3D7}" dt="2025-07-10T13:05:36" v="871"/>
          <ac:spMkLst>
            <pc:docMk/>
            <pc:sldMk cId="1253054684" sldId="264"/>
            <ac:spMk id="40" creationId="{50C4208C-A77C-7FD0-DD2D-759250BA0C52}"/>
          </ac:spMkLst>
        </pc:spChg>
        <pc:spChg chg="add mod">
          <ac:chgData name="Nikolaos Voulgaris" userId="552682f2348a3cfc" providerId="LiveId" clId="{73DFB146-B8D1-F341-A21B-892DBA65D3D7}" dt="2025-07-10T13:09:38.738" v="966"/>
          <ac:spMkLst>
            <pc:docMk/>
            <pc:sldMk cId="1253054684" sldId="264"/>
            <ac:spMk id="48" creationId="{A22AA257-09FE-8204-FAD5-72FFDE475C6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1C838E-A053-244C-A370-32F34D239D82}" type="datetimeFigureOut">
              <a:t>2026/3/23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0BDCE0-A51B-A242-8317-50350DDB5599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304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/>
                <a:cs typeface="Calibri"/>
              </a:rPr>
              <a:t>Topic:</a:t>
            </a:r>
            <a:r>
              <a:rPr lang="en-GB" altLang="ja-JP" dirty="0">
                <a:latin typeface="Helvetica" pitchFamily="2" charset="0"/>
              </a:rPr>
              <a:t>Materials and methods for creating IIIF-compatible images using OUKA</a:t>
            </a:r>
          </a:p>
          <a:p>
            <a:r>
              <a:rPr lang="en-GB" dirty="0" err="1">
                <a:latin typeface="Helvetica" pitchFamily="2" charset="0"/>
                <a:cs typeface="Calibri"/>
              </a:rPr>
              <a:t>Voice:Joanna</a:t>
            </a:r>
            <a:endParaRPr lang="en-GB" dirty="0">
              <a:latin typeface="Helvetica" pitchFamily="2" charset="0"/>
              <a:cs typeface="Calibri"/>
            </a:endParaRPr>
          </a:p>
          <a:p>
            <a:endParaRPr kumimoji="1" lang="en-US" altLang="ja-JP" dirty="0">
              <a:ea typeface="游ゴシック"/>
            </a:endParaRPr>
          </a:p>
          <a:p>
            <a:r>
              <a:rPr kumimoji="1" lang="en-US" altLang="ja-JP" dirty="0">
                <a:ea typeface="游ゴシック"/>
              </a:rPr>
              <a:t>```text</a:t>
            </a:r>
          </a:p>
          <a:p>
            <a:r>
              <a:rPr lang="en-US" dirty="0"/>
              <a:t>In these slides, we will introduce the steps for creating triple I F images in OUKA, the institutional repository of The University of Osaka.</a:t>
            </a:r>
          </a:p>
          <a:p>
            <a:r>
              <a:rPr kumimoji="1" lang="en-US" altLang="ja-JP" dirty="0">
                <a:ea typeface="游ゴシック"/>
              </a:rPr>
              <a:t>```</a:t>
            </a:r>
          </a:p>
          <a:p>
            <a:endParaRPr kumimoji="1" lang="en-US" altLang="ja-JP" dirty="0">
              <a:ea typeface="游ゴシック"/>
            </a:endParaRPr>
          </a:p>
          <a:p>
            <a:r>
              <a:rPr kumimoji="1" lang="en-US" altLang="ja-JP" dirty="0">
                <a:ea typeface="游ゴシック"/>
              </a:rPr>
              <a:t>```description</a:t>
            </a:r>
          </a:p>
          <a:p>
            <a:r>
              <a:rPr lang="en-US" dirty="0"/>
              <a:t>In these slides, we will introduce the steps for creating IIIF images in OUKA, the institutional repository of The University of Osaka.</a:t>
            </a:r>
          </a:p>
          <a:p>
            <a:r>
              <a:rPr kumimoji="1" lang="en-US" altLang="ja-JP" dirty="0">
                <a:ea typeface="游ゴシック"/>
              </a:rPr>
              <a:t>```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0BDCE0-A51B-A242-8317-50350DDB5599}" type="slidenum"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56230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/>
                <a:cs typeface="Calibri"/>
              </a:rPr>
              <a:t>Topic:</a:t>
            </a:r>
            <a:r>
              <a:rPr lang="en-GB" altLang="ja-JP" dirty="0">
                <a:latin typeface="Helvetica" pitchFamily="2" charset="0"/>
              </a:rPr>
              <a:t>Materials and methods for creating IIIF-compatible images using OUKA</a:t>
            </a:r>
          </a:p>
          <a:p>
            <a:r>
              <a:rPr lang="en-GB" dirty="0" err="1">
                <a:latin typeface="Helvetica" pitchFamily="2" charset="0"/>
                <a:cs typeface="Calibri"/>
              </a:rPr>
              <a:t>Voice:Joanna</a:t>
            </a:r>
            <a:endParaRPr lang="en-GB" dirty="0">
              <a:latin typeface="Helvetica" pitchFamily="2" charset="0"/>
              <a:cs typeface="Calibri"/>
            </a:endParaRPr>
          </a:p>
          <a:p>
            <a:endParaRPr lang="en-US" dirty="0">
              <a:latin typeface="Calibri"/>
              <a:cs typeface="Calibri"/>
            </a:endParaRPr>
          </a:p>
          <a:p>
            <a:r>
              <a:rPr lang="en-US" dirty="0">
                <a:latin typeface="Calibri"/>
                <a:cs typeface="Calibri"/>
              </a:rPr>
              <a:t>```text</a:t>
            </a:r>
          </a:p>
          <a:p>
            <a:r>
              <a:rPr lang="en-US" dirty="0"/>
              <a:t>The data that can be published in OUKA is research output data.</a:t>
            </a:r>
          </a:p>
          <a:p>
            <a:r>
              <a:rPr lang="en-US" dirty="0"/>
              <a:t>This refers to figures and charts from your research, that have been made public through papers and other publications.</a:t>
            </a:r>
          </a:p>
          <a:p>
            <a:r>
              <a:rPr lang="en-US" dirty="0"/>
              <a:t>OUKA supports not only the open access publication of academic papers, but also the online publication of high-resolution figures, and photos in accordance with the triple I F framework.</a:t>
            </a:r>
          </a:p>
          <a:p>
            <a:r>
              <a:rPr lang="en-US" dirty="0"/>
              <a:t>Once published in OUKA, your research output data will remain available as long as OUKA continues operation, reducing the burden to maintain your own publication infrastructure.</a:t>
            </a:r>
            <a:endParaRPr lang="en-US" altLang="ja-JP" dirty="0">
              <a:ea typeface="游ゴシック"/>
            </a:endParaRPr>
          </a:p>
          <a:p>
            <a:r>
              <a:rPr lang="en-US" altLang="ja-JP" dirty="0">
                <a:ea typeface="游ゴシック"/>
              </a:rPr>
              <a:t>```</a:t>
            </a:r>
          </a:p>
          <a:p>
            <a:endParaRPr lang="en-US" altLang="ja-JP" dirty="0">
              <a:ea typeface="游ゴシック"/>
            </a:endParaRPr>
          </a:p>
          <a:p>
            <a:r>
              <a:rPr lang="en-US" altLang="ja-JP" dirty="0">
                <a:ea typeface="游ゴシック"/>
              </a:rPr>
              <a:t>```description</a:t>
            </a:r>
          </a:p>
          <a:p>
            <a:r>
              <a:rPr lang="en-US" dirty="0"/>
              <a:t>The data that can be published in OUKA is research output data.</a:t>
            </a:r>
          </a:p>
          <a:p>
            <a:r>
              <a:rPr lang="en-US" dirty="0"/>
              <a:t>This refers to figures and charts from your research that have been made public through papers and other publications.</a:t>
            </a:r>
          </a:p>
          <a:p>
            <a:r>
              <a:rPr lang="en-US" dirty="0"/>
              <a:t>OUKA supports not only the open access publication of academic papers, but also the web publication of high-resolution figures and photos in accordance with the IIIF framework.</a:t>
            </a:r>
          </a:p>
          <a:p>
            <a:r>
              <a:rPr lang="en-US" dirty="0"/>
              <a:t>Once published in OUKA, your research output data will remain available as long as OUKA continues operation, reducing the burden to maintain your own publication infrastructure.</a:t>
            </a:r>
            <a:endParaRPr lang="en-US" altLang="ja-JP" dirty="0">
              <a:ea typeface="游ゴシック"/>
            </a:endParaRPr>
          </a:p>
          <a:p>
            <a:r>
              <a:rPr lang="en-US" altLang="ja-JP" dirty="0">
                <a:ea typeface="游ゴシック"/>
              </a:rPr>
              <a:t>```</a:t>
            </a:r>
          </a:p>
          <a:p>
            <a:endParaRPr lang="ja-JP">
              <a:ea typeface="游ゴシック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0BDCE0-A51B-A242-8317-50350DDB5599}" type="slidenum">
              <a:rPr lang="en-US"/>
              <a:t>2</a:t>
            </a:fld>
            <a:endParaRPr kumimoji="1" lang="en-US" altLang="ja-JP"/>
          </a:p>
        </p:txBody>
      </p:sp>
    </p:spTree>
    <p:extLst>
      <p:ext uri="{BB962C8B-B14F-4D97-AF65-F5344CB8AC3E}">
        <p14:creationId xmlns:p14="http://schemas.microsoft.com/office/powerpoint/2010/main" val="2510098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/>
                <a:cs typeface="Calibri"/>
              </a:rPr>
              <a:t>Topic:</a:t>
            </a:r>
            <a:r>
              <a:rPr lang="en-GB" altLang="ja-JP" dirty="0">
                <a:latin typeface="Helvetica" pitchFamily="2" charset="0"/>
              </a:rPr>
              <a:t>Materials and methods for creating IIIF-compatible images using OUKA</a:t>
            </a:r>
          </a:p>
          <a:p>
            <a:r>
              <a:rPr lang="en-GB" dirty="0" err="1">
                <a:latin typeface="Helvetica" pitchFamily="2" charset="0"/>
                <a:cs typeface="Calibri"/>
              </a:rPr>
              <a:t>Voice:Joanna</a:t>
            </a:r>
            <a:endParaRPr lang="en-GB" dirty="0">
              <a:latin typeface="Helvetica" pitchFamily="2" charset="0"/>
              <a:cs typeface="Calibri"/>
            </a:endParaRPr>
          </a:p>
          <a:p>
            <a:endParaRPr lang="en-US" altLang="ja-JP" dirty="0">
              <a:latin typeface="Calibri"/>
              <a:ea typeface="游ゴシック"/>
              <a:cs typeface="Calibri"/>
            </a:endParaRPr>
          </a:p>
          <a:p>
            <a:r>
              <a:rPr lang="en-US" altLang="ja-JP" dirty="0">
                <a:latin typeface="Calibri"/>
                <a:ea typeface="游ゴシック"/>
                <a:cs typeface="Calibri"/>
              </a:rPr>
              <a:t>```text</a:t>
            </a:r>
          </a:p>
          <a:p>
            <a:r>
              <a:rPr lang="en-US" dirty="0"/>
              <a:t>To publish research output images as triple I F-compliant data through OUKA, follow the steps below.</a:t>
            </a:r>
          </a:p>
          <a:p>
            <a:r>
              <a:rPr lang="en-US" dirty="0"/>
              <a:t>First, contact the OUKA office in advance and explain the images you plan to upload.</a:t>
            </a:r>
          </a:p>
          <a:p>
            <a:r>
              <a:rPr lang="en-US" dirty="0"/>
              <a:t>The relevant contact point is the Electronic Content Section of the library of the University of Osaka.</a:t>
            </a:r>
          </a:p>
          <a:p>
            <a:r>
              <a:rPr lang="en-US" altLang="ja-JP" dirty="0">
                <a:latin typeface="Calibri"/>
                <a:ea typeface="游ゴシック"/>
                <a:cs typeface="Calibri"/>
              </a:rPr>
              <a:t>```</a:t>
            </a:r>
          </a:p>
          <a:p>
            <a:endParaRPr lang="en-US" altLang="ja-JP" dirty="0">
              <a:latin typeface="Calibri"/>
              <a:ea typeface="游ゴシック"/>
              <a:cs typeface="Calibri"/>
            </a:endParaRPr>
          </a:p>
          <a:p>
            <a:r>
              <a:rPr lang="en-US" altLang="ja-JP" dirty="0">
                <a:latin typeface="Calibri"/>
                <a:ea typeface="游ゴシック"/>
                <a:cs typeface="Calibri"/>
              </a:rPr>
              <a:t>```description</a:t>
            </a:r>
          </a:p>
          <a:p>
            <a:r>
              <a:rPr lang="en-US" dirty="0"/>
              <a:t>To publish research output images as IIIF-compliant data through OUKA, follow the steps below.</a:t>
            </a:r>
          </a:p>
          <a:p>
            <a:r>
              <a:rPr lang="en-US" dirty="0"/>
              <a:t>First, contact the OUKA office in advance and explain the images you plan to upload.</a:t>
            </a:r>
          </a:p>
          <a:p>
            <a:r>
              <a:rPr lang="en-US" dirty="0"/>
              <a:t>The relevant contact point is the Electronic Content Section of the library of the University of Osaka.</a:t>
            </a:r>
          </a:p>
          <a:p>
            <a:r>
              <a:rPr lang="en-US" altLang="ja-JP" dirty="0">
                <a:latin typeface="Calibri"/>
                <a:ea typeface="游ゴシック"/>
                <a:cs typeface="Calibri"/>
              </a:rPr>
              <a:t>```</a:t>
            </a:r>
            <a:endParaRPr lang="ja-JP" altLang="en-US">
              <a:latin typeface="Calibri"/>
              <a:ea typeface="游ゴシック"/>
              <a:cs typeface="Calibri"/>
            </a:endParaRPr>
          </a:p>
          <a:p>
            <a:endParaRPr lang="ja-JP" altLang="en-US">
              <a:latin typeface="Calibri"/>
              <a:ea typeface="游ゴシック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0BDCE0-A51B-A242-8317-50350DDB5599}" type="slidenum">
              <a:rPr lang="en-US"/>
              <a:t>3</a:t>
            </a:fld>
            <a:endParaRPr kumimoji="1" lang="en-US" altLang="ja-JP"/>
          </a:p>
        </p:txBody>
      </p:sp>
    </p:spTree>
    <p:extLst>
      <p:ext uri="{BB962C8B-B14F-4D97-AF65-F5344CB8AC3E}">
        <p14:creationId xmlns:p14="http://schemas.microsoft.com/office/powerpoint/2010/main" val="21353778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/>
                <a:cs typeface="Calibri"/>
              </a:rPr>
              <a:t>Topic:</a:t>
            </a:r>
            <a:r>
              <a:rPr lang="en-GB" altLang="ja-JP" dirty="0">
                <a:latin typeface="Helvetica" pitchFamily="2" charset="0"/>
              </a:rPr>
              <a:t>Materials and methods for creating IIIF-compatible images using OUKA</a:t>
            </a:r>
          </a:p>
          <a:p>
            <a:r>
              <a:rPr lang="en-GB" dirty="0" err="1">
                <a:latin typeface="Helvetica" pitchFamily="2" charset="0"/>
                <a:cs typeface="Calibri"/>
              </a:rPr>
              <a:t>Voice:Joanna</a:t>
            </a:r>
            <a:endParaRPr lang="en-GB" dirty="0">
              <a:latin typeface="Helvetica" pitchFamily="2" charset="0"/>
              <a:cs typeface="Calibri"/>
            </a:endParaRPr>
          </a:p>
          <a:p>
            <a:endParaRPr lang="en-US" altLang="ja-JP" dirty="0">
              <a:latin typeface="Calibri"/>
              <a:ea typeface="游ゴシック"/>
              <a:cs typeface="Calibri"/>
            </a:endParaRPr>
          </a:p>
          <a:p>
            <a:r>
              <a:rPr lang="en-US" altLang="ja-JP" dirty="0">
                <a:latin typeface="Calibri"/>
                <a:ea typeface="游ゴシック"/>
                <a:cs typeface="Calibri"/>
              </a:rPr>
              <a:t>```text</a:t>
            </a:r>
          </a:p>
          <a:p>
            <a:r>
              <a:rPr lang="en-US" altLang="ja-JP" dirty="0">
                <a:latin typeface="Calibri"/>
                <a:ea typeface="游ゴシック"/>
                <a:cs typeface="Calibri"/>
              </a:rPr>
              <a:t>Next, prepare the image files and their corresponding bibliographic data.</a:t>
            </a:r>
          </a:p>
          <a:p>
            <a:r>
              <a:rPr lang="en-US" altLang="ja-JP" dirty="0">
                <a:latin typeface="Calibri"/>
                <a:ea typeface="游ゴシック"/>
                <a:cs typeface="Calibri"/>
              </a:rPr>
              <a:t>This involves saving the JPEG image files into folders, with each folder organized by document or item.</a:t>
            </a:r>
          </a:p>
          <a:p>
            <a:r>
              <a:rPr lang="en-US" altLang="ja-JP" dirty="0">
                <a:latin typeface="Calibri"/>
                <a:ea typeface="游ゴシック"/>
                <a:cs typeface="Calibri"/>
              </a:rPr>
              <a:t>With triple I F, compiled documents can be grouped together into a single unit and published under the same URL.</a:t>
            </a:r>
          </a:p>
          <a:p>
            <a:r>
              <a:rPr lang="en-US" altLang="ja-JP" dirty="0">
                <a:latin typeface="Calibri"/>
                <a:ea typeface="游ゴシック"/>
                <a:cs typeface="Calibri"/>
              </a:rPr>
              <a:t>For example, the images for an entire book can be grouped into one link.</a:t>
            </a:r>
          </a:p>
          <a:p>
            <a:r>
              <a:rPr lang="en-US" altLang="ja-JP" dirty="0">
                <a:latin typeface="Calibri"/>
                <a:ea typeface="游ゴシック"/>
                <a:cs typeface="Calibri"/>
              </a:rPr>
              <a:t>Links created through OUKA are managed permanently.</a:t>
            </a:r>
          </a:p>
          <a:p>
            <a:r>
              <a:rPr lang="en-US" altLang="ja-JP" dirty="0">
                <a:latin typeface="Calibri"/>
                <a:ea typeface="游ゴシック"/>
                <a:cs typeface="Calibri"/>
              </a:rPr>
              <a:t>```</a:t>
            </a:r>
          </a:p>
          <a:p>
            <a:endParaRPr lang="en-US" altLang="ja-JP" dirty="0">
              <a:latin typeface="Calibri"/>
              <a:ea typeface="游ゴシック"/>
              <a:cs typeface="Calibri"/>
            </a:endParaRPr>
          </a:p>
          <a:p>
            <a:r>
              <a:rPr lang="en-US" altLang="ja-JP" dirty="0">
                <a:latin typeface="Calibri"/>
                <a:ea typeface="游ゴシック"/>
                <a:cs typeface="Calibri"/>
              </a:rPr>
              <a:t>```description</a:t>
            </a:r>
          </a:p>
          <a:p>
            <a:r>
              <a:rPr lang="en-US" altLang="ja-JP" dirty="0">
                <a:latin typeface="Calibri"/>
                <a:ea typeface="游ゴシック"/>
                <a:cs typeface="Calibri"/>
              </a:rPr>
              <a:t>Next, prepare the image files and their corresponding bibliographic data.</a:t>
            </a:r>
          </a:p>
          <a:p>
            <a:r>
              <a:rPr lang="en-US" altLang="ja-JP" dirty="0">
                <a:latin typeface="Calibri"/>
                <a:ea typeface="游ゴシック"/>
                <a:cs typeface="Calibri"/>
              </a:rPr>
              <a:t>This involves saving the JPEG image files into folders, with each folder organized by document or item.</a:t>
            </a:r>
          </a:p>
          <a:p>
            <a:r>
              <a:rPr lang="en-US" altLang="ja-JP" dirty="0">
                <a:latin typeface="Calibri"/>
                <a:ea typeface="游ゴシック"/>
                <a:cs typeface="Calibri"/>
              </a:rPr>
              <a:t>With IIIF, compiled documents can be grouped together into a single unit and published under the same URL.</a:t>
            </a:r>
          </a:p>
          <a:p>
            <a:r>
              <a:rPr lang="en-US" altLang="ja-JP" dirty="0">
                <a:latin typeface="Calibri"/>
                <a:ea typeface="游ゴシック"/>
                <a:cs typeface="Calibri"/>
              </a:rPr>
              <a:t>For example, the images for an entire book can be grouped into one link.</a:t>
            </a:r>
          </a:p>
          <a:p>
            <a:r>
              <a:rPr lang="en-US" altLang="ja-JP" dirty="0">
                <a:latin typeface="Calibri"/>
                <a:ea typeface="游ゴシック"/>
                <a:cs typeface="Calibri"/>
              </a:rPr>
              <a:t>Links created through OUKA are managed permanently.</a:t>
            </a:r>
          </a:p>
          <a:p>
            <a:r>
              <a:rPr lang="en-US" altLang="ja-JP" dirty="0">
                <a:latin typeface="Calibri"/>
                <a:ea typeface="游ゴシック"/>
                <a:cs typeface="Calibri"/>
              </a:rPr>
              <a:t>```</a:t>
            </a:r>
          </a:p>
          <a:p>
            <a:endParaRPr lang="ja-JP" altLang="en-US">
              <a:latin typeface="Calibri"/>
              <a:ea typeface="游ゴシック"/>
              <a:cs typeface="Calibri"/>
            </a:endParaRPr>
          </a:p>
          <a:p>
            <a:endParaRPr lang="ja-JP" altLang="en-US">
              <a:latin typeface="Calibri"/>
              <a:ea typeface="游ゴシック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0BDCE0-A51B-A242-8317-50350DDB5599}" type="slidenum">
              <a:rPr lang="en-US"/>
              <a:t>4</a:t>
            </a:fld>
            <a:endParaRPr kumimoji="1" lang="en-US" altLang="ja-JP"/>
          </a:p>
        </p:txBody>
      </p:sp>
    </p:spTree>
    <p:extLst>
      <p:ext uri="{BB962C8B-B14F-4D97-AF65-F5344CB8AC3E}">
        <p14:creationId xmlns:p14="http://schemas.microsoft.com/office/powerpoint/2010/main" val="31439473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/>
                <a:cs typeface="Calibri"/>
              </a:rPr>
              <a:t>Topic:</a:t>
            </a:r>
            <a:r>
              <a:rPr lang="en-GB" altLang="ja-JP" dirty="0">
                <a:latin typeface="Helvetica" pitchFamily="2" charset="0"/>
              </a:rPr>
              <a:t>Materials and methods for creating IIIF-compatible images using OUKA</a:t>
            </a:r>
          </a:p>
          <a:p>
            <a:r>
              <a:rPr lang="en-GB" dirty="0" err="1">
                <a:latin typeface="Helvetica" pitchFamily="2" charset="0"/>
                <a:cs typeface="Calibri"/>
              </a:rPr>
              <a:t>Voice:Joanna</a:t>
            </a:r>
            <a:endParaRPr lang="en-GB" dirty="0">
              <a:latin typeface="Helvetica" pitchFamily="2" charset="0"/>
              <a:cs typeface="Calibri"/>
            </a:endParaRPr>
          </a:p>
          <a:p>
            <a:endParaRPr lang="en-US" altLang="ja-JP" dirty="0">
              <a:latin typeface="Calibri"/>
              <a:ea typeface="游ゴシック"/>
              <a:cs typeface="Calibri"/>
            </a:endParaRPr>
          </a:p>
          <a:p>
            <a:r>
              <a:rPr lang="en-US" altLang="ja-JP" dirty="0">
                <a:latin typeface="Calibri"/>
                <a:ea typeface="游ゴシック"/>
                <a:cs typeface="Calibri"/>
              </a:rPr>
              <a:t>```text</a:t>
            </a:r>
          </a:p>
          <a:p>
            <a:r>
              <a:rPr lang="en-US" dirty="0"/>
              <a:t>Also, number the image files in the order you want them displayed.</a:t>
            </a:r>
          </a:p>
          <a:p>
            <a:r>
              <a:rPr lang="en-US" dirty="0"/>
              <a:t>Then, after grouping the images into folders by material, fill out the metadata entry format provided by the OUKA office with the necessary information, and create the bibliographic data for triple I F.</a:t>
            </a:r>
          </a:p>
          <a:p>
            <a:r>
              <a:rPr lang="en-US" dirty="0"/>
              <a:t>Finally, send the triple I F ready images grouped into a folder, along with the the bibliographic data, to OUKA.</a:t>
            </a:r>
          </a:p>
          <a:p>
            <a:r>
              <a:rPr lang="en-US" altLang="ja-JP" dirty="0">
                <a:latin typeface="Calibri"/>
                <a:ea typeface="游ゴシック"/>
                <a:cs typeface="Calibri"/>
              </a:rPr>
              <a:t>```</a:t>
            </a:r>
          </a:p>
          <a:p>
            <a:endParaRPr lang="en-US" altLang="ja-JP" dirty="0">
              <a:latin typeface="Calibri"/>
              <a:ea typeface="游ゴシック"/>
              <a:cs typeface="Calibri"/>
            </a:endParaRPr>
          </a:p>
          <a:p>
            <a:r>
              <a:rPr lang="en-US" altLang="ja-JP" dirty="0">
                <a:latin typeface="Calibri"/>
                <a:ea typeface="游ゴシック"/>
                <a:cs typeface="Calibri"/>
              </a:rPr>
              <a:t>```description</a:t>
            </a:r>
          </a:p>
          <a:p>
            <a:r>
              <a:rPr lang="en-US" dirty="0"/>
              <a:t>Also, number the image files in the order you want them displayed.</a:t>
            </a:r>
          </a:p>
          <a:p>
            <a:r>
              <a:rPr lang="en-US" dirty="0"/>
              <a:t>Then, after grouping the images into folders by material, fill out the metadata entry format provided by the OUKA office with the information, and create the bibliographic data for IIIF.</a:t>
            </a:r>
          </a:p>
          <a:p>
            <a:r>
              <a:rPr lang="en-US" dirty="0"/>
              <a:t>Finally, send the IIIF-ready images grouped into folder along with the the bibliographic data, to OUKA.</a:t>
            </a:r>
          </a:p>
          <a:p>
            <a:r>
              <a:rPr lang="en-US" altLang="ja-JP" dirty="0">
                <a:latin typeface="Calibri"/>
                <a:ea typeface="游ゴシック"/>
                <a:cs typeface="Calibri"/>
              </a:rPr>
              <a:t>```</a:t>
            </a:r>
          </a:p>
          <a:p>
            <a:endParaRPr lang="ja-JP" altLang="en-US">
              <a:latin typeface="Calibri"/>
              <a:ea typeface="游ゴシック"/>
              <a:cs typeface="Calibri"/>
            </a:endParaRPr>
          </a:p>
          <a:p>
            <a:endParaRPr lang="ja-JP" altLang="en-US">
              <a:latin typeface="Calibri"/>
              <a:ea typeface="游ゴシック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0BDCE0-A51B-A242-8317-50350DDB5599}" type="slidenum">
              <a:rPr lang="en-US"/>
              <a:t>5</a:t>
            </a:fld>
            <a:endParaRPr kumimoji="1" lang="en-US" altLang="ja-JP"/>
          </a:p>
        </p:txBody>
      </p:sp>
    </p:spTree>
    <p:extLst>
      <p:ext uri="{BB962C8B-B14F-4D97-AF65-F5344CB8AC3E}">
        <p14:creationId xmlns:p14="http://schemas.microsoft.com/office/powerpoint/2010/main" val="25491524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/>
                <a:cs typeface="Calibri"/>
              </a:rPr>
              <a:t>Topic:</a:t>
            </a:r>
            <a:r>
              <a:rPr lang="en-GB" altLang="ja-JP" dirty="0">
                <a:latin typeface="Helvetica" pitchFamily="2" charset="0"/>
              </a:rPr>
              <a:t>Materials and methods for creating IIIF-compatible images using OUKA</a:t>
            </a:r>
          </a:p>
          <a:p>
            <a:r>
              <a:rPr lang="en-GB" dirty="0" err="1">
                <a:latin typeface="Helvetica" pitchFamily="2" charset="0"/>
                <a:cs typeface="Calibri"/>
              </a:rPr>
              <a:t>Voice:Joanna</a:t>
            </a:r>
            <a:endParaRPr lang="en-GB" dirty="0">
              <a:latin typeface="Helvetica" pitchFamily="2" charset="0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```text</a:t>
            </a:r>
          </a:p>
          <a:p>
            <a:r>
              <a:rPr lang="en-US" dirty="0"/>
              <a:t>After you submit the necessary data for converting images to triple I F format, the library proceeds with the following steps.</a:t>
            </a:r>
          </a:p>
          <a:p>
            <a:r>
              <a:rPr lang="en-US" dirty="0"/>
              <a:t>First, the folders containing the image files and the spreadsheet containing the bibliographic data are placed together into a single folder, and compressed into a ZIP file.</a:t>
            </a:r>
          </a:p>
          <a:p>
            <a:r>
              <a:rPr lang="en-US" dirty="0"/>
              <a:t>Next, this compressed file is uploaded to the OUKA system.</a:t>
            </a:r>
          </a:p>
          <a:p>
            <a:r>
              <a:rPr kumimoji="1" lang="en-US" altLang="ja-JP" dirty="0"/>
              <a:t>```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```description</a:t>
            </a:r>
          </a:p>
          <a:p>
            <a:r>
              <a:rPr lang="en-US" dirty="0"/>
              <a:t>After you submit the necessary data for converting images to IIIF format, the library proceeds with the following steps.</a:t>
            </a:r>
          </a:p>
          <a:p>
            <a:r>
              <a:rPr lang="en-US" dirty="0"/>
              <a:t>First, the folders containing the image files and the spreadsheet containing the bibliographic data are placed together into a single folder and compressed into a ZIP file.</a:t>
            </a:r>
          </a:p>
          <a:p>
            <a:r>
              <a:rPr lang="en-US" dirty="0"/>
              <a:t>Next, this compressed file is uploaded to the OUKA system.</a:t>
            </a:r>
          </a:p>
          <a:p>
            <a:r>
              <a:rPr kumimoji="1" lang="en-US" altLang="ja-JP" dirty="0"/>
              <a:t>```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0BDCE0-A51B-A242-8317-50350DDB5599}" type="slidenum"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69527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/>
                <a:cs typeface="Calibri"/>
              </a:rPr>
              <a:t>Topic:</a:t>
            </a:r>
            <a:r>
              <a:rPr lang="en-GB" altLang="ja-JP" dirty="0">
                <a:latin typeface="Helvetica" pitchFamily="2" charset="0"/>
              </a:rPr>
              <a:t>Materials and methods for creating IIIF-compatible images using OUKA</a:t>
            </a:r>
          </a:p>
          <a:p>
            <a:r>
              <a:rPr lang="en-GB" dirty="0" err="1">
                <a:latin typeface="Helvetica" pitchFamily="2" charset="0"/>
                <a:cs typeface="Calibri"/>
              </a:rPr>
              <a:t>Voice:Joanna</a:t>
            </a:r>
            <a:endParaRPr lang="en-GB" dirty="0">
              <a:latin typeface="Helvetica" pitchFamily="2" charset="0"/>
              <a:cs typeface="Calibri"/>
            </a:endParaRPr>
          </a:p>
          <a:p>
            <a:endParaRPr kumimoji="1" lang="en-US" altLang="ja-JP" dirty="0"/>
          </a:p>
          <a:p>
            <a:r>
              <a:rPr kumimoji="1" lang="en-US" altLang="ja-JP" dirty="0"/>
              <a:t>```text</a:t>
            </a:r>
          </a:p>
          <a:p>
            <a:r>
              <a:rPr lang="en-US" dirty="0"/>
              <a:t>After that, the OUKA system automatically generates triple I F images, manifest data, and access links from the submitted bibliographic data and image files.</a:t>
            </a:r>
          </a:p>
          <a:p>
            <a:r>
              <a:rPr lang="en-US" dirty="0"/>
              <a:t>Once the process is successfully completed, the relevant department at OUKA will send you the URL where the images have been published.</a:t>
            </a:r>
          </a:p>
          <a:p>
            <a:r>
              <a:rPr kumimoji="1" lang="en-US" altLang="ja-JP" dirty="0"/>
              <a:t>```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```description</a:t>
            </a:r>
          </a:p>
          <a:p>
            <a:r>
              <a:rPr lang="en-US" dirty="0"/>
              <a:t>After that, the OUKA system automatically generates IIIF images, manifest data, and access links from the submitted bibliographic data and image files.</a:t>
            </a:r>
          </a:p>
          <a:p>
            <a:r>
              <a:rPr lang="en-US" dirty="0"/>
              <a:t>Once the process is successfully completed, the relevant department at OUKA will send you the URL where the images have been published.</a:t>
            </a:r>
          </a:p>
          <a:p>
            <a:r>
              <a:rPr kumimoji="1" lang="en-US" altLang="ja-JP" dirty="0"/>
              <a:t>```</a:t>
            </a:r>
          </a:p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0BDCE0-A51B-A242-8317-50350DDB5599}" type="slidenum"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99572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/>
                <a:cs typeface="Calibri"/>
              </a:rPr>
              <a:t>Topic:</a:t>
            </a:r>
            <a:r>
              <a:rPr lang="en-GB" altLang="ja-JP" dirty="0">
                <a:latin typeface="Helvetica" pitchFamily="2" charset="0"/>
              </a:rPr>
              <a:t>Materials and methods for creating IIIF-compatible images using OUKA</a:t>
            </a:r>
          </a:p>
          <a:p>
            <a:r>
              <a:rPr lang="en-GB" dirty="0" err="1">
                <a:latin typeface="Helvetica" pitchFamily="2" charset="0"/>
                <a:cs typeface="Calibri"/>
              </a:rPr>
              <a:t>Voice:Joanna</a:t>
            </a:r>
            <a:endParaRPr lang="en-GB" dirty="0">
              <a:latin typeface="Helvetica" pitchFamily="2" charset="0"/>
              <a:cs typeface="Calibri"/>
            </a:endParaRPr>
          </a:p>
          <a:p>
            <a:endParaRPr kumimoji="1" lang="en-US" altLang="ja-JP" dirty="0"/>
          </a:p>
          <a:p>
            <a:r>
              <a:rPr kumimoji="1" lang="en-US" altLang="ja-JP" dirty="0"/>
              <a:t>```text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After receiving the triple I F image link, you can view the image content in a browser.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The image link can be used as a reference for external funding or for academic presentations.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The method of creating triple I F images via OUKA described in these slides is the most efficient approach for </a:t>
            </a:r>
            <a:r>
              <a:rPr kumimoji="1" lang="en-US" altLang="ja-JP"/>
              <a:t>a researcher.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By simply preparing the necessary images and bibliographic data, OUKA handles the conversion, repository publication, and data management.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```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```description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After receiving the IIIF image link, you can view the image content in a web browser.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The image link can be used as a reference for external funding or for academic presentations.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The method of creating IIIF images via OUKA described in these slides is the most efficient approach for researchers.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By simply preparing the necessary images and bibliographic data, OUKA handles the conversion, repository publication, and data management.</a:t>
            </a:r>
          </a:p>
          <a:p>
            <a:r>
              <a:rPr kumimoji="1" lang="en-US" altLang="ja-JP" dirty="0"/>
              <a:t>```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0BDCE0-A51B-A242-8317-50350DDB5599}" type="slidenum"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554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860300" y="3683633"/>
            <a:ext cx="8982000" cy="15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267" b="1" i="0">
                <a:solidFill>
                  <a:schemeClr val="dk2"/>
                </a:solidFill>
                <a:latin typeface="BIZ UDPGothic" panose="020B0400000000000000" pitchFamily="34" charset="-128"/>
                <a:ea typeface="BIZ UDPGothic" panose="020B0400000000000000" pitchFamily="34" charset="-128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9pPr>
          </a:lstStyle>
          <a:p>
            <a:r>
              <a:rPr lang="ja-JP" altLang="en-US"/>
              <a:t>マスター タイトルの書式設定</a:t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7917661" y="3377551"/>
            <a:ext cx="962400" cy="10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" name="Google Shape;12;p2"/>
          <p:cNvSpPr/>
          <p:nvPr/>
        </p:nvSpPr>
        <p:spPr>
          <a:xfrm>
            <a:off x="8879815" y="3377551"/>
            <a:ext cx="962400" cy="102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" name="Google Shape;13;p2"/>
          <p:cNvSpPr/>
          <p:nvPr/>
        </p:nvSpPr>
        <p:spPr>
          <a:xfrm>
            <a:off x="-1" y="3377551"/>
            <a:ext cx="962400" cy="102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" name="Google Shape;14;p2"/>
          <p:cNvSpPr/>
          <p:nvPr/>
        </p:nvSpPr>
        <p:spPr>
          <a:xfrm>
            <a:off x="961900" y="3377551"/>
            <a:ext cx="6955600" cy="102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709687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color background">
  <p:cSld name="Blank color background">
    <p:bg>
      <p:bgPr>
        <a:solidFill>
          <a:schemeClr val="accent1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1"/>
          <p:cNvSpPr txBox="1">
            <a:spLocks noGrp="1"/>
          </p:cNvSpPr>
          <p:nvPr>
            <p:ph type="sldNum" idx="12"/>
          </p:nvPr>
        </p:nvSpPr>
        <p:spPr>
          <a:xfrm>
            <a:off x="11307433" y="6262577"/>
            <a:ext cx="731600" cy="4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0" i="0"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6E111014-0235-734A-8480-354D015703E9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086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2280567" y="2882400"/>
            <a:ext cx="7631600" cy="10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101597" lvl="0" indent="0" algn="ctr" rtl="0">
              <a:spcBef>
                <a:spcPts val="800"/>
              </a:spcBef>
              <a:spcAft>
                <a:spcPts val="0"/>
              </a:spcAft>
              <a:buSzPts val="2400"/>
              <a:buNone/>
              <a:defRPr sz="4267" b="0" i="0">
                <a:latin typeface="BIZ UDPGothic" panose="020B0400000000000000" pitchFamily="34" charset="-128"/>
                <a:ea typeface="BIZ UDPGothic" panose="020B0400000000000000" pitchFamily="34" charset="-128"/>
              </a:defRPr>
            </a:lvl1pPr>
            <a:lvl2pPr marL="1219170" lvl="1" indent="-507987" algn="ctr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 i="1"/>
            </a:lvl2pPr>
            <a:lvl3pPr marL="1828754" lvl="2" indent="-507987" algn="ctr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 i="1"/>
            </a:lvl3pPr>
            <a:lvl4pPr marL="2438339" lvl="3" indent="-507987" algn="ctr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 i="1"/>
            </a:lvl4pPr>
            <a:lvl5pPr marL="3047924" lvl="4" indent="-507987" algn="ctr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 i="1"/>
            </a:lvl5pPr>
            <a:lvl6pPr marL="3657509" lvl="5" indent="-507987" algn="ctr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 i="1"/>
            </a:lvl6pPr>
            <a:lvl7pPr marL="4267093" lvl="6" indent="-507987" algn="ctr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 i="1"/>
            </a:lvl7pPr>
            <a:lvl8pPr marL="4876678" lvl="7" indent="-507987" algn="ctr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 i="1"/>
            </a:lvl8pPr>
            <a:lvl9pPr marL="5486263" lvl="8" indent="-507987" algn="ctr">
              <a:spcBef>
                <a:spcPts val="0"/>
              </a:spcBef>
              <a:spcAft>
                <a:spcPts val="0"/>
              </a:spcAft>
              <a:buSzPts val="2400"/>
              <a:buChar char="■"/>
              <a:defRPr i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5" name="Google Shape;25;p4"/>
          <p:cNvSpPr txBox="1"/>
          <p:nvPr/>
        </p:nvSpPr>
        <p:spPr>
          <a:xfrm>
            <a:off x="4791205" y="1479313"/>
            <a:ext cx="2609600" cy="130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800" b="1">
                <a:solidFill>
                  <a:schemeClr val="tx1"/>
                </a:solidFill>
              </a:rPr>
              <a:t>“</a:t>
            </a:r>
            <a:endParaRPr sz="12800" b="1">
              <a:solidFill>
                <a:schemeClr val="tx1"/>
              </a:solidFill>
            </a:endParaRPr>
          </a:p>
        </p:txBody>
      </p:sp>
      <p:sp>
        <p:nvSpPr>
          <p:cNvPr id="26" name="Google Shape;26;p4"/>
          <p:cNvSpPr/>
          <p:nvPr/>
        </p:nvSpPr>
        <p:spPr>
          <a:xfrm>
            <a:off x="7631044" y="2132900"/>
            <a:ext cx="2280400" cy="10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" name="Google Shape;27;p4"/>
          <p:cNvSpPr/>
          <p:nvPr/>
        </p:nvSpPr>
        <p:spPr>
          <a:xfrm>
            <a:off x="9912236" y="2132900"/>
            <a:ext cx="2280400" cy="102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" name="Google Shape;28;p4"/>
          <p:cNvSpPr/>
          <p:nvPr/>
        </p:nvSpPr>
        <p:spPr>
          <a:xfrm>
            <a:off x="0" y="2132900"/>
            <a:ext cx="2280400" cy="102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" name="Google Shape;29;p4"/>
          <p:cNvSpPr/>
          <p:nvPr/>
        </p:nvSpPr>
        <p:spPr>
          <a:xfrm>
            <a:off x="2280567" y="2132900"/>
            <a:ext cx="2280400" cy="102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0" y="6335496"/>
            <a:ext cx="12192000" cy="4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b="0" i="0"/>
            </a:lvl1pPr>
            <a:lvl2pPr lvl="1" algn="ctr">
              <a:buNone/>
              <a:defRPr/>
            </a:lvl2pPr>
            <a:lvl3pPr lvl="2" algn="ctr">
              <a:buNone/>
              <a:defRPr/>
            </a:lvl3pPr>
            <a:lvl4pPr lvl="3" algn="ctr">
              <a:buNone/>
              <a:defRPr/>
            </a:lvl4pPr>
            <a:lvl5pPr lvl="4" algn="ctr">
              <a:buNone/>
              <a:defRPr/>
            </a:lvl5pPr>
            <a:lvl6pPr lvl="5" algn="ctr">
              <a:buNone/>
              <a:defRPr/>
            </a:lvl6pPr>
            <a:lvl7pPr lvl="6" algn="ctr">
              <a:buNone/>
              <a:defRPr/>
            </a:lvl7pPr>
            <a:lvl8pPr lvl="7" algn="ctr">
              <a:buNone/>
              <a:defRPr/>
            </a:lvl8pPr>
            <a:lvl9pPr lvl="8" algn="ctr">
              <a:buNone/>
              <a:defRPr/>
            </a:lvl9pPr>
          </a:lstStyle>
          <a:p>
            <a:fld id="{6E111014-0235-734A-8480-354D015703E9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7759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5085184"/>
            <a:ext cx="8534400" cy="6256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2" name="Google Shape;59;p8">
            <a:extLst>
              <a:ext uri="{FF2B5EF4-FFF2-40B4-BE49-F238E27FC236}">
                <a16:creationId xmlns:a16="http://schemas.microsoft.com/office/drawing/2014/main" id="{808EB531-2B45-6747-7C32-52EA2ABF44C3}"/>
              </a:ext>
            </a:extLst>
          </p:cNvPr>
          <p:cNvSpPr/>
          <p:nvPr/>
        </p:nvSpPr>
        <p:spPr>
          <a:xfrm>
            <a:off x="9808488" y="6778324"/>
            <a:ext cx="1191600" cy="10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" name="Google Shape;60;p8">
            <a:extLst>
              <a:ext uri="{FF2B5EF4-FFF2-40B4-BE49-F238E27FC236}">
                <a16:creationId xmlns:a16="http://schemas.microsoft.com/office/drawing/2014/main" id="{B59A09FF-07E9-D401-ABB4-9579E0DDFAE4}"/>
              </a:ext>
            </a:extLst>
          </p:cNvPr>
          <p:cNvSpPr/>
          <p:nvPr/>
        </p:nvSpPr>
        <p:spPr>
          <a:xfrm>
            <a:off x="11000416" y="6778324"/>
            <a:ext cx="1191600" cy="102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" name="Google Shape;61;p8">
            <a:extLst>
              <a:ext uri="{FF2B5EF4-FFF2-40B4-BE49-F238E27FC236}">
                <a16:creationId xmlns:a16="http://schemas.microsoft.com/office/drawing/2014/main" id="{C9946FFC-12F2-5FC7-DBA6-3221B8850CE4}"/>
              </a:ext>
            </a:extLst>
          </p:cNvPr>
          <p:cNvSpPr/>
          <p:nvPr/>
        </p:nvSpPr>
        <p:spPr>
          <a:xfrm>
            <a:off x="0" y="6778324"/>
            <a:ext cx="1191600" cy="102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" name="Google Shape;62;p8">
            <a:extLst>
              <a:ext uri="{FF2B5EF4-FFF2-40B4-BE49-F238E27FC236}">
                <a16:creationId xmlns:a16="http://schemas.microsoft.com/office/drawing/2014/main" id="{23C6DA69-4B8C-4BE9-CBD8-4F18655E5F87}"/>
              </a:ext>
            </a:extLst>
          </p:cNvPr>
          <p:cNvSpPr/>
          <p:nvPr/>
        </p:nvSpPr>
        <p:spPr>
          <a:xfrm>
            <a:off x="1191613" y="6778324"/>
            <a:ext cx="8616800" cy="102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068180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6_タイトルと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80928"/>
            <a:ext cx="10972800" cy="129614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800">
                <a:solidFill>
                  <a:schemeClr val="tx1">
                    <a:lumMod val="50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Google Shape;59;p8">
            <a:extLst>
              <a:ext uri="{FF2B5EF4-FFF2-40B4-BE49-F238E27FC236}">
                <a16:creationId xmlns:a16="http://schemas.microsoft.com/office/drawing/2014/main" id="{10377CCF-68FD-C625-B1C7-5424852C0691}"/>
              </a:ext>
            </a:extLst>
          </p:cNvPr>
          <p:cNvSpPr/>
          <p:nvPr/>
        </p:nvSpPr>
        <p:spPr>
          <a:xfrm>
            <a:off x="9808488" y="6778324"/>
            <a:ext cx="1191600" cy="10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" name="Google Shape;60;p8">
            <a:extLst>
              <a:ext uri="{FF2B5EF4-FFF2-40B4-BE49-F238E27FC236}">
                <a16:creationId xmlns:a16="http://schemas.microsoft.com/office/drawing/2014/main" id="{3C68FE37-03FC-FD04-419A-3A72E9A27811}"/>
              </a:ext>
            </a:extLst>
          </p:cNvPr>
          <p:cNvSpPr/>
          <p:nvPr/>
        </p:nvSpPr>
        <p:spPr>
          <a:xfrm>
            <a:off x="11000416" y="6778324"/>
            <a:ext cx="1191600" cy="102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" name="Google Shape;61;p8">
            <a:extLst>
              <a:ext uri="{FF2B5EF4-FFF2-40B4-BE49-F238E27FC236}">
                <a16:creationId xmlns:a16="http://schemas.microsoft.com/office/drawing/2014/main" id="{09F07A00-DB08-833B-DD3B-76A46EE23F1D}"/>
              </a:ext>
            </a:extLst>
          </p:cNvPr>
          <p:cNvSpPr/>
          <p:nvPr/>
        </p:nvSpPr>
        <p:spPr>
          <a:xfrm>
            <a:off x="0" y="6778324"/>
            <a:ext cx="1191600" cy="102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" name="Google Shape;62;p8">
            <a:extLst>
              <a:ext uri="{FF2B5EF4-FFF2-40B4-BE49-F238E27FC236}">
                <a16:creationId xmlns:a16="http://schemas.microsoft.com/office/drawing/2014/main" id="{7D765330-434D-04F3-31F0-98E8851DFC49}"/>
              </a:ext>
            </a:extLst>
          </p:cNvPr>
          <p:cNvSpPr/>
          <p:nvPr/>
        </p:nvSpPr>
        <p:spPr>
          <a:xfrm>
            <a:off x="1191613" y="6778324"/>
            <a:ext cx="8616800" cy="102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8145194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90149"/>
            <a:ext cx="10972800" cy="1296144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bg1"/>
                </a:solidFill>
                <a:latin typeface="BIZ UDPGothic" panose="020B0400000000000000" pitchFamily="34" charset="-128"/>
                <a:ea typeface="BIZ UDPGothic" panose="020B0400000000000000" pitchFamily="34" charset="-128"/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91600" y="1831451"/>
            <a:ext cx="9711813" cy="4736400"/>
          </a:xfrm>
          <a:prstGeom prst="rect">
            <a:avLst/>
          </a:prstGeom>
        </p:spPr>
        <p:txBody>
          <a:bodyPr/>
          <a:lstStyle>
            <a:lvl1pPr marL="265087" indent="-265087">
              <a:buFont typeface="Wingdings" panose="05000000000000000000" pitchFamily="2" charset="2"/>
              <a:buChar char="n"/>
              <a:defRPr sz="2400"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  <a:lvl2pPr marL="447627" indent="-174609">
              <a:buFont typeface="Wingdings" panose="05000000000000000000" pitchFamily="2" charset="2"/>
              <a:buChar char=""/>
              <a:tabLst/>
              <a:defRPr sz="2000">
                <a:latin typeface="游ゴシック" panose="020B0400000000000000" pitchFamily="50" charset="-128"/>
                <a:ea typeface="游ゴシック" panose="020B0400000000000000" pitchFamily="50" charset="-128"/>
              </a:defRPr>
            </a:lvl2pPr>
            <a:lvl3pPr marL="720653" indent="-184134">
              <a:buFont typeface="游ゴシック" panose="020B0400000000000000" pitchFamily="50" charset="-128"/>
              <a:buChar char="-"/>
              <a:defRPr sz="1800">
                <a:latin typeface="游ゴシック" panose="020B0400000000000000" pitchFamily="50" charset="-128"/>
                <a:ea typeface="游ゴシック" panose="020B0400000000000000" pitchFamily="50" charset="-128"/>
              </a:defRPr>
            </a:lvl3pPr>
            <a:lvl4pPr marL="988914" indent="0">
              <a:buNone/>
              <a:defRPr sz="1600">
                <a:latin typeface="游ゴシック" panose="020B0400000000000000" pitchFamily="50" charset="-128"/>
                <a:ea typeface="游ゴシック" panose="020B0400000000000000" pitchFamily="50" charset="-128"/>
              </a:defRPr>
            </a:lvl4pPr>
            <a:lvl5pPr marL="896850" indent="-176197">
              <a:defRPr sz="1600">
                <a:latin typeface="游ゴシック" panose="020B0400000000000000" pitchFamily="50" charset="-128"/>
                <a:ea typeface="游ゴシック" panose="020B0400000000000000" pitchFamily="50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4" name="Google Shape;59;p8">
            <a:extLst>
              <a:ext uri="{FF2B5EF4-FFF2-40B4-BE49-F238E27FC236}">
                <a16:creationId xmlns:a16="http://schemas.microsoft.com/office/drawing/2014/main" id="{3665CAC3-D270-64A0-BA83-9AE5B0237E03}"/>
              </a:ext>
            </a:extLst>
          </p:cNvPr>
          <p:cNvSpPr/>
          <p:nvPr/>
        </p:nvSpPr>
        <p:spPr>
          <a:xfrm>
            <a:off x="9808488" y="6778324"/>
            <a:ext cx="1191600" cy="10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" name="Google Shape;60;p8">
            <a:extLst>
              <a:ext uri="{FF2B5EF4-FFF2-40B4-BE49-F238E27FC236}">
                <a16:creationId xmlns:a16="http://schemas.microsoft.com/office/drawing/2014/main" id="{3BEEC9AD-0BA0-45B7-3BEF-48EFE2276CD3}"/>
              </a:ext>
            </a:extLst>
          </p:cNvPr>
          <p:cNvSpPr/>
          <p:nvPr/>
        </p:nvSpPr>
        <p:spPr>
          <a:xfrm>
            <a:off x="11000416" y="6778324"/>
            <a:ext cx="1191600" cy="102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" name="Google Shape;61;p8">
            <a:extLst>
              <a:ext uri="{FF2B5EF4-FFF2-40B4-BE49-F238E27FC236}">
                <a16:creationId xmlns:a16="http://schemas.microsoft.com/office/drawing/2014/main" id="{FF1D8436-F37E-1B1F-7E9C-2E611051A552}"/>
              </a:ext>
            </a:extLst>
          </p:cNvPr>
          <p:cNvSpPr/>
          <p:nvPr/>
        </p:nvSpPr>
        <p:spPr>
          <a:xfrm>
            <a:off x="0" y="6778324"/>
            <a:ext cx="1191600" cy="102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" name="Google Shape;62;p8">
            <a:extLst>
              <a:ext uri="{FF2B5EF4-FFF2-40B4-BE49-F238E27FC236}">
                <a16:creationId xmlns:a16="http://schemas.microsoft.com/office/drawing/2014/main" id="{1F4B23DB-C6A9-7891-A2CD-3F5EEB3C4DFB}"/>
              </a:ext>
            </a:extLst>
          </p:cNvPr>
          <p:cNvSpPr/>
          <p:nvPr/>
        </p:nvSpPr>
        <p:spPr>
          <a:xfrm>
            <a:off x="1191613" y="6778324"/>
            <a:ext cx="8616800" cy="102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7236829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407701" y="2276872"/>
            <a:ext cx="8160907" cy="2376264"/>
          </a:xfrm>
        </p:spPr>
        <p:txBody>
          <a:bodyPr>
            <a:noAutofit/>
          </a:bodyPr>
          <a:lstStyle>
            <a:lvl1pPr algn="l">
              <a:defRPr sz="4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5085184"/>
            <a:ext cx="8534400" cy="625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09600" y="6356363"/>
            <a:ext cx="2846917" cy="365125"/>
          </a:xfrm>
        </p:spPr>
        <p:txBody>
          <a:bodyPr/>
          <a:lstStyle>
            <a:lvl1pPr>
              <a:defRPr/>
            </a:lvl1pPr>
          </a:lstStyle>
          <a:p>
            <a:fld id="{2EF5FD84-6C78-A243-9430-E1CC2A487182}" type="datetimeFigureOut">
              <a:rPr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111014-0235-734A-8480-354D015703E9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99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8_タイトルと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-4860"/>
            <a:ext cx="12192000" cy="141763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>
              <a:solidFill>
                <a:schemeClr val="bg1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116632"/>
            <a:ext cx="10972800" cy="1296144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2063751" y="6356363"/>
            <a:ext cx="1981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EF5FD84-6C78-A243-9430-E1CC2A487182}" type="datetimeFigureOut">
              <a:rPr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165600" y="635636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737600" y="6356363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fld id="{6E111014-0235-734A-8480-354D015703E9}" type="slidenum">
              <a:rPr lang="en-US" altLang="ja-JP" smtClean="0"/>
              <a:t>‹#›</a:t>
            </a:fld>
            <a:endParaRPr kumimoji="1" lang="ja-JP" altLang="en-US"/>
          </a:p>
        </p:txBody>
      </p:sp>
      <p:sp>
        <p:nvSpPr>
          <p:cNvPr id="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09600" y="1600206"/>
            <a:ext cx="10972800" cy="4525963"/>
          </a:xfrm>
        </p:spPr>
        <p:txBody>
          <a:bodyPr/>
          <a:lstStyle>
            <a:lvl1pPr marL="265087" indent="-265087" eaLnBrk="1">
              <a:buFont typeface="Wingdings" panose="05000000000000000000" pitchFamily="2" charset="2"/>
              <a:buChar char="n"/>
              <a:defRPr sz="2400"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  <a:lvl2pPr marL="447627" indent="-174609" eaLnBrk="1">
              <a:buFont typeface="Wingdings" panose="05000000000000000000" pitchFamily="2" charset="2"/>
              <a:buChar char=""/>
              <a:tabLst/>
              <a:defRPr sz="2000">
                <a:latin typeface="游ゴシック" panose="020B0400000000000000" pitchFamily="50" charset="-128"/>
                <a:ea typeface="游ゴシック" panose="020B0400000000000000" pitchFamily="50" charset="-128"/>
              </a:defRPr>
            </a:lvl2pPr>
            <a:lvl3pPr marL="720653" indent="-184134" eaLnBrk="1">
              <a:buFont typeface="游ゴシック" panose="020B0400000000000000" pitchFamily="50" charset="-128"/>
              <a:buChar char="-"/>
              <a:defRPr sz="1800">
                <a:latin typeface="游ゴシック" panose="020B0400000000000000" pitchFamily="50" charset="-128"/>
                <a:ea typeface="游ゴシック" panose="020B0400000000000000" pitchFamily="50" charset="-128"/>
              </a:defRPr>
            </a:lvl3pPr>
            <a:lvl4pPr marL="988914" indent="0">
              <a:buNone/>
              <a:defRPr sz="1600">
                <a:latin typeface="游ゴシック" panose="020B0400000000000000" pitchFamily="50" charset="-128"/>
                <a:ea typeface="游ゴシック" panose="020B0400000000000000" pitchFamily="50" charset="-128"/>
              </a:defRPr>
            </a:lvl4pPr>
            <a:lvl5pPr marL="896850" indent="-176197" eaLnBrk="1">
              <a:defRPr sz="1600">
                <a:latin typeface="游ゴシック" panose="020B0400000000000000" pitchFamily="50" charset="-128"/>
                <a:ea typeface="游ゴシック" panose="020B0400000000000000" pitchFamily="50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237497695"/>
      </p:ext>
    </p:extLst>
  </p:cSld>
  <p:clrMapOvr>
    <a:masterClrMapping/>
  </p:clrMapOvr>
  <p:transition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9_タイトルと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2063751" y="6356363"/>
            <a:ext cx="1981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EF5FD84-6C78-A243-9430-E1CC2A487182}" type="datetimeFigureOut">
              <a:rPr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737600" y="6356363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E111014-0235-734A-8480-354D015703E9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2409552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0"/>
            <a:ext cx="12192000" cy="53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</p:txBody>
      </p:sp>
      <p:sp>
        <p:nvSpPr>
          <p:cNvPr id="17" name="Google Shape;17;p3"/>
          <p:cNvSpPr txBox="1">
            <a:spLocks noGrp="1"/>
          </p:cNvSpPr>
          <p:nvPr>
            <p:ph type="ctrTitle"/>
          </p:nvPr>
        </p:nvSpPr>
        <p:spPr>
          <a:xfrm>
            <a:off x="914400" y="2111123"/>
            <a:ext cx="103632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5333" b="1" i="0">
                <a:solidFill>
                  <a:schemeClr val="lt1"/>
                </a:solidFill>
                <a:latin typeface="BIZ UDPGothic" panose="020B0400000000000000" pitchFamily="34" charset="-128"/>
                <a:ea typeface="BIZ UDPGothic" panose="020B0400000000000000" pitchFamily="34" charset="-128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64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64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64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64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64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64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64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6400">
                <a:solidFill>
                  <a:schemeClr val="lt1"/>
                </a:solidFill>
              </a:defRPr>
            </a:lvl9pPr>
          </a:lstStyle>
          <a:p>
            <a:r>
              <a:rPr lang="ja-JP" altLang="en-US"/>
              <a:t>マスター タイトルの書式設定</a:t>
            </a:r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ubTitle" idx="1"/>
          </p:nvPr>
        </p:nvSpPr>
        <p:spPr>
          <a:xfrm>
            <a:off x="914400" y="3786737"/>
            <a:ext cx="103632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 b="0" i="0">
                <a:solidFill>
                  <a:schemeClr val="lt1"/>
                </a:solidFill>
                <a:latin typeface="BIZ UDPGothic" panose="020B0400000000000000" pitchFamily="34" charset="-128"/>
                <a:ea typeface="BIZ UDPGothic" panose="020B0400000000000000" pitchFamily="34" charset="-128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 b="1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 b="1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 b="1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 b="1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 b="1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 b="1">
                <a:solidFill>
                  <a:schemeClr val="lt1"/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4063605" y="5323800"/>
            <a:ext cx="4063600" cy="10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" name="Google Shape;20;p3"/>
          <p:cNvSpPr/>
          <p:nvPr/>
        </p:nvSpPr>
        <p:spPr>
          <a:xfrm>
            <a:off x="8128361" y="5323800"/>
            <a:ext cx="4063600" cy="102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" name="Google Shape;21;p3"/>
          <p:cNvSpPr/>
          <p:nvPr/>
        </p:nvSpPr>
        <p:spPr>
          <a:xfrm>
            <a:off x="1" y="5323800"/>
            <a:ext cx="4063600" cy="102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0" y="6290415"/>
            <a:ext cx="12192000" cy="4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b="0" i="0"/>
            </a:lvl1pPr>
            <a:lvl2pPr lvl="1" algn="ctr">
              <a:buNone/>
              <a:defRPr/>
            </a:lvl2pPr>
            <a:lvl3pPr lvl="2" algn="ctr">
              <a:buNone/>
              <a:defRPr/>
            </a:lvl3pPr>
            <a:lvl4pPr lvl="3" algn="ctr">
              <a:buNone/>
              <a:defRPr/>
            </a:lvl4pPr>
            <a:lvl5pPr lvl="4" algn="ctr">
              <a:buNone/>
              <a:defRPr/>
            </a:lvl5pPr>
            <a:lvl6pPr lvl="5" algn="ctr">
              <a:buNone/>
              <a:defRPr/>
            </a:lvl6pPr>
            <a:lvl7pPr lvl="6" algn="ctr">
              <a:buNone/>
              <a:defRPr/>
            </a:lvl7pPr>
            <a:lvl8pPr lvl="7" algn="ctr">
              <a:buNone/>
              <a:defRPr/>
            </a:lvl8pPr>
            <a:lvl9pPr lvl="8" algn="ctr">
              <a:buNone/>
              <a:defRPr/>
            </a:lvl9pPr>
          </a:lstStyle>
          <a:p>
            <a:fld id="{6E111014-0235-734A-8480-354D015703E9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8509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3_タイトルと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63696FB-5032-2C33-044E-CF9EE241F81D}"/>
              </a:ext>
            </a:extLst>
          </p:cNvPr>
          <p:cNvSpPr/>
          <p:nvPr/>
        </p:nvSpPr>
        <p:spPr>
          <a:xfrm>
            <a:off x="0" y="-4860"/>
            <a:ext cx="12192000" cy="141763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333">
              <a:solidFill>
                <a:schemeClr val="bg1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116632"/>
            <a:ext cx="10972800" cy="129614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267">
                <a:solidFill>
                  <a:schemeClr val="bg1"/>
                </a:solidFill>
                <a:latin typeface="BIZ UDPGothic" panose="020B0400000000000000" pitchFamily="34" charset="-128"/>
                <a:ea typeface="BIZ UDPGothic" panose="020B0400000000000000" pitchFamily="34" charset="-128"/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43802" y="1600206"/>
            <a:ext cx="10538597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eaLnBrk="1">
              <a:lnSpc>
                <a:spcPct val="110000"/>
              </a:lnSpc>
              <a:buFont typeface="Wingdings" panose="05000000000000000000" pitchFamily="2" charset="2"/>
              <a:buNone/>
              <a:defRPr sz="4267">
                <a:latin typeface="BIZ UDPGothic" panose="020B0400000000000000" pitchFamily="34" charset="-128"/>
                <a:ea typeface="BIZ UDPGothic" panose="020B0400000000000000" pitchFamily="34" charset="-128"/>
              </a:defRPr>
            </a:lvl1pPr>
            <a:lvl2pPr marL="447627" indent="-174609" eaLnBrk="1">
              <a:buFont typeface="Wingdings" panose="05000000000000000000" pitchFamily="2" charset="2"/>
              <a:buChar char=""/>
              <a:tabLst/>
              <a:defRPr sz="3200">
                <a:latin typeface="BIZ UDPGothic" panose="020B0400000000000000" pitchFamily="34" charset="-128"/>
                <a:ea typeface="BIZ UDPGothic" panose="020B0400000000000000" pitchFamily="34" charset="-128"/>
              </a:defRPr>
            </a:lvl2pPr>
            <a:lvl3pPr marL="720653" indent="-184134" eaLnBrk="1">
              <a:buFont typeface="游ゴシック" panose="020B0400000000000000" pitchFamily="50" charset="-128"/>
              <a:buChar char="-"/>
              <a:defRPr sz="2667">
                <a:latin typeface="BIZ UDPGothic" panose="020B0400000000000000" pitchFamily="34" charset="-128"/>
                <a:ea typeface="BIZ UDPGothic" panose="020B0400000000000000" pitchFamily="34" charset="-128"/>
              </a:defRPr>
            </a:lvl3pPr>
            <a:lvl4pPr marL="988914" indent="0">
              <a:buNone/>
              <a:defRPr sz="2667">
                <a:latin typeface="BIZ UDPGothic" panose="020B0400000000000000" pitchFamily="34" charset="-128"/>
                <a:ea typeface="BIZ UDPGothic" panose="020B0400000000000000" pitchFamily="34" charset="-128"/>
              </a:defRPr>
            </a:lvl4pPr>
            <a:lvl5pPr marL="896850" indent="-176197" eaLnBrk="1">
              <a:defRPr sz="1600">
                <a:latin typeface="游ゴシック" panose="020B0400000000000000" pitchFamily="50" charset="-128"/>
                <a:ea typeface="游ゴシック" panose="020B0400000000000000" pitchFamily="50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Google Shape;59;p8">
            <a:extLst>
              <a:ext uri="{FF2B5EF4-FFF2-40B4-BE49-F238E27FC236}">
                <a16:creationId xmlns:a16="http://schemas.microsoft.com/office/drawing/2014/main" id="{00D67FBA-F066-9867-8056-EF48ECD19EC3}"/>
              </a:ext>
            </a:extLst>
          </p:cNvPr>
          <p:cNvSpPr/>
          <p:nvPr/>
        </p:nvSpPr>
        <p:spPr>
          <a:xfrm>
            <a:off x="9808488" y="6778324"/>
            <a:ext cx="1191600" cy="10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" name="Google Shape;60;p8">
            <a:extLst>
              <a:ext uri="{FF2B5EF4-FFF2-40B4-BE49-F238E27FC236}">
                <a16:creationId xmlns:a16="http://schemas.microsoft.com/office/drawing/2014/main" id="{52E464C6-1E3C-EE9F-E330-5BA9F99E67CB}"/>
              </a:ext>
            </a:extLst>
          </p:cNvPr>
          <p:cNvSpPr/>
          <p:nvPr/>
        </p:nvSpPr>
        <p:spPr>
          <a:xfrm>
            <a:off x="11000416" y="6778324"/>
            <a:ext cx="1191600" cy="102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" name="Google Shape;61;p8">
            <a:extLst>
              <a:ext uri="{FF2B5EF4-FFF2-40B4-BE49-F238E27FC236}">
                <a16:creationId xmlns:a16="http://schemas.microsoft.com/office/drawing/2014/main" id="{B2342AFD-156D-8E8E-C1CD-8479FF433697}"/>
              </a:ext>
            </a:extLst>
          </p:cNvPr>
          <p:cNvSpPr/>
          <p:nvPr/>
        </p:nvSpPr>
        <p:spPr>
          <a:xfrm>
            <a:off x="0" y="6778324"/>
            <a:ext cx="1191600" cy="102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" name="Google Shape;62;p8">
            <a:extLst>
              <a:ext uri="{FF2B5EF4-FFF2-40B4-BE49-F238E27FC236}">
                <a16:creationId xmlns:a16="http://schemas.microsoft.com/office/drawing/2014/main" id="{AFE9CB05-7C3A-B19A-D12F-532957D1BA4F}"/>
              </a:ext>
            </a:extLst>
          </p:cNvPr>
          <p:cNvSpPr/>
          <p:nvPr/>
        </p:nvSpPr>
        <p:spPr>
          <a:xfrm>
            <a:off x="1191613" y="6778324"/>
            <a:ext cx="8616800" cy="102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" name="Google Shape;38;p5">
            <a:extLst>
              <a:ext uri="{FF2B5EF4-FFF2-40B4-BE49-F238E27FC236}">
                <a16:creationId xmlns:a16="http://schemas.microsoft.com/office/drawing/2014/main" id="{485A3DD4-FE69-D0A9-3DE5-BC9625908E7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307433" y="6262577"/>
            <a:ext cx="731600" cy="4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0" i="0"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E111014-0235-734A-8480-354D015703E9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6532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1191600" y="477851"/>
            <a:ext cx="9808489" cy="114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b="1" i="0">
                <a:solidFill>
                  <a:schemeClr val="tx1">
                    <a:lumMod val="50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ja-JP" altLang="en-US"/>
              <a:t>マスター タイトルの書式設定</a:t>
            </a:r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1191599" y="1831451"/>
            <a:ext cx="9808487" cy="473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152396" lvl="0" indent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 panose="020B0604020202020204" pitchFamily="34" charset="0"/>
              <a:buNone/>
              <a:defRPr b="0" i="0">
                <a:solidFill>
                  <a:schemeClr val="dk1"/>
                </a:solidFill>
                <a:latin typeface="BIZ UDPGothic" panose="020B0400000000000000" pitchFamily="34" charset="-128"/>
                <a:ea typeface="BIZ UDPGothic" panose="020B0400000000000000" pitchFamily="34" charset="-128"/>
              </a:defRPr>
            </a:lvl1pPr>
            <a:lvl2pPr marL="1219170" lvl="1" indent="-50798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>
                <a:solidFill>
                  <a:schemeClr val="dk1"/>
                </a:solidFill>
              </a:defRPr>
            </a:lvl2pPr>
            <a:lvl3pPr marL="1828754" lvl="2" indent="-50798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>
                <a:solidFill>
                  <a:schemeClr val="dk1"/>
                </a:solidFill>
              </a:defRPr>
            </a:lvl3pPr>
            <a:lvl4pPr marL="2438339" lvl="3" indent="-50798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  <a:defRPr>
                <a:solidFill>
                  <a:schemeClr val="dk1"/>
                </a:solidFill>
              </a:defRPr>
            </a:lvl4pPr>
            <a:lvl5pPr marL="3047924" lvl="4" indent="-50798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>
                <a:solidFill>
                  <a:schemeClr val="dk1"/>
                </a:solidFill>
              </a:defRPr>
            </a:lvl5pPr>
            <a:lvl6pPr marL="3657509" lvl="5" indent="-50798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>
                <a:solidFill>
                  <a:schemeClr val="dk1"/>
                </a:solidFill>
              </a:defRPr>
            </a:lvl6pPr>
            <a:lvl7pPr marL="4267093" lvl="6" indent="-50798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  <a:defRPr>
                <a:solidFill>
                  <a:schemeClr val="dk1"/>
                </a:solidFill>
              </a:defRPr>
            </a:lvl7pPr>
            <a:lvl8pPr marL="4876678" lvl="7" indent="-50798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>
                <a:solidFill>
                  <a:schemeClr val="dk1"/>
                </a:solidFill>
              </a:defRPr>
            </a:lvl8pPr>
            <a:lvl9pPr marL="5486263" lvl="8" indent="-50798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>
                <a:solidFill>
                  <a:schemeClr val="dk1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8" name="Google Shape;38;p5"/>
          <p:cNvSpPr txBox="1">
            <a:spLocks noGrp="1"/>
          </p:cNvSpPr>
          <p:nvPr>
            <p:ph type="sldNum" idx="12"/>
          </p:nvPr>
        </p:nvSpPr>
        <p:spPr>
          <a:xfrm>
            <a:off x="11307433" y="6262577"/>
            <a:ext cx="731600" cy="4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0" i="0"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E111014-0235-734A-8480-354D015703E9}" type="slidenum">
              <a:rPr lang="en-US" altLang="ja-JP" smtClean="0"/>
              <a:t>‹#›</a:t>
            </a:fld>
            <a:endParaRPr kumimoji="1" lang="ja-JP" altLang="en-US"/>
          </a:p>
        </p:txBody>
      </p:sp>
      <p:sp>
        <p:nvSpPr>
          <p:cNvPr id="2" name="Google Shape;59;p8">
            <a:extLst>
              <a:ext uri="{FF2B5EF4-FFF2-40B4-BE49-F238E27FC236}">
                <a16:creationId xmlns:a16="http://schemas.microsoft.com/office/drawing/2014/main" id="{6FC64FBE-3392-D343-4281-E71C7E7050B0}"/>
              </a:ext>
            </a:extLst>
          </p:cNvPr>
          <p:cNvSpPr/>
          <p:nvPr/>
        </p:nvSpPr>
        <p:spPr>
          <a:xfrm>
            <a:off x="9808488" y="6778324"/>
            <a:ext cx="1191600" cy="10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" name="Google Shape;60;p8">
            <a:extLst>
              <a:ext uri="{FF2B5EF4-FFF2-40B4-BE49-F238E27FC236}">
                <a16:creationId xmlns:a16="http://schemas.microsoft.com/office/drawing/2014/main" id="{9F438D5B-6124-8C9E-850C-0B43152CBF4E}"/>
              </a:ext>
            </a:extLst>
          </p:cNvPr>
          <p:cNvSpPr/>
          <p:nvPr/>
        </p:nvSpPr>
        <p:spPr>
          <a:xfrm>
            <a:off x="11000416" y="6778324"/>
            <a:ext cx="1191600" cy="102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" name="Google Shape;61;p8">
            <a:extLst>
              <a:ext uri="{FF2B5EF4-FFF2-40B4-BE49-F238E27FC236}">
                <a16:creationId xmlns:a16="http://schemas.microsoft.com/office/drawing/2014/main" id="{0EC980E7-6D8A-176F-902F-3505BB819463}"/>
              </a:ext>
            </a:extLst>
          </p:cNvPr>
          <p:cNvSpPr/>
          <p:nvPr/>
        </p:nvSpPr>
        <p:spPr>
          <a:xfrm>
            <a:off x="0" y="6778324"/>
            <a:ext cx="1191600" cy="102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" name="Google Shape;62;p8">
            <a:extLst>
              <a:ext uri="{FF2B5EF4-FFF2-40B4-BE49-F238E27FC236}">
                <a16:creationId xmlns:a16="http://schemas.microsoft.com/office/drawing/2014/main" id="{33D82DE0-FF68-45BB-3172-FDBCE0EC6FDF}"/>
              </a:ext>
            </a:extLst>
          </p:cNvPr>
          <p:cNvSpPr/>
          <p:nvPr/>
        </p:nvSpPr>
        <p:spPr>
          <a:xfrm>
            <a:off x="1191613" y="6778324"/>
            <a:ext cx="8616800" cy="102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61233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1191600" y="477852"/>
            <a:ext cx="9808488" cy="93504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b="1" i="0">
                <a:solidFill>
                  <a:schemeClr val="tx1">
                    <a:lumMod val="50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ja-JP" altLang="en-US"/>
              <a:t>マスター タイトルの書式設定</a:t>
            </a:r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1"/>
          </p:nvPr>
        </p:nvSpPr>
        <p:spPr>
          <a:xfrm>
            <a:off x="1191499" y="1600200"/>
            <a:ext cx="4775572" cy="4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135463" lvl="0" indent="0">
              <a:spcBef>
                <a:spcPts val="800"/>
              </a:spcBef>
              <a:spcAft>
                <a:spcPts val="0"/>
              </a:spcAft>
              <a:buSzPts val="2000"/>
              <a:buNone/>
              <a:defRPr sz="2667" b="0" i="0">
                <a:latin typeface="BIZ UDPGothic" panose="020B0400000000000000" pitchFamily="34" charset="-128"/>
                <a:ea typeface="BIZ UDPGothic" panose="020B0400000000000000" pitchFamily="34" charset="-128"/>
              </a:defRPr>
            </a:lvl1pPr>
            <a:lvl2pPr marL="1219170" lvl="1" indent="-474121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667"/>
            </a:lvl2pPr>
            <a:lvl3pPr marL="1828754" lvl="2" indent="-474121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667"/>
            </a:lvl3pPr>
            <a:lvl4pPr marL="2438339" lvl="3" indent="-474121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667"/>
            </a:lvl4pPr>
            <a:lvl5pPr marL="3047924" lvl="4" indent="-474121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667"/>
            </a:lvl5pPr>
            <a:lvl6pPr marL="3657509" lvl="5" indent="-474121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667"/>
            </a:lvl6pPr>
            <a:lvl7pPr marL="4267093" lvl="6" indent="-474121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667"/>
            </a:lvl7pPr>
            <a:lvl8pPr marL="4876678" lvl="7" indent="-474121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667"/>
            </a:lvl8pPr>
            <a:lvl9pPr marL="5486263" lvl="8" indent="-474121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2"/>
          </p:nvPr>
        </p:nvSpPr>
        <p:spPr>
          <a:xfrm>
            <a:off x="6224515" y="1600200"/>
            <a:ext cx="4775572" cy="4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135463" lvl="0" indent="0">
              <a:spcBef>
                <a:spcPts val="800"/>
              </a:spcBef>
              <a:spcAft>
                <a:spcPts val="0"/>
              </a:spcAft>
              <a:buSzPts val="2000"/>
              <a:buNone/>
              <a:defRPr sz="2667" b="0" i="0">
                <a:latin typeface="BIZ UDPGothic" panose="020B0400000000000000" pitchFamily="34" charset="-128"/>
                <a:ea typeface="BIZ UDPGothic" panose="020B0400000000000000" pitchFamily="34" charset="-128"/>
              </a:defRPr>
            </a:lvl1pPr>
            <a:lvl2pPr marL="1219170" lvl="1" indent="-474121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667"/>
            </a:lvl2pPr>
            <a:lvl3pPr marL="1828754" lvl="2" indent="-474121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667"/>
            </a:lvl3pPr>
            <a:lvl4pPr marL="2438339" lvl="3" indent="-474121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667"/>
            </a:lvl4pPr>
            <a:lvl5pPr marL="3047924" lvl="4" indent="-474121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667"/>
            </a:lvl5pPr>
            <a:lvl6pPr marL="3657509" lvl="5" indent="-474121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667"/>
            </a:lvl6pPr>
            <a:lvl7pPr marL="4267093" lvl="6" indent="-474121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667"/>
            </a:lvl7pPr>
            <a:lvl8pPr marL="4876678" lvl="7" indent="-474121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667"/>
            </a:lvl8pPr>
            <a:lvl9pPr marL="5486263" lvl="8" indent="-474121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7" name="Google Shape;47;p6"/>
          <p:cNvSpPr txBox="1">
            <a:spLocks noGrp="1"/>
          </p:cNvSpPr>
          <p:nvPr>
            <p:ph type="sldNum" idx="12"/>
          </p:nvPr>
        </p:nvSpPr>
        <p:spPr>
          <a:xfrm>
            <a:off x="11307433" y="6262577"/>
            <a:ext cx="731600" cy="4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0" i="0"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E111014-0235-734A-8480-354D015703E9}" type="slidenum">
              <a:rPr lang="en-US" altLang="ja-JP" smtClean="0"/>
              <a:t>‹#›</a:t>
            </a:fld>
            <a:endParaRPr kumimoji="1" lang="ja-JP" altLang="en-US"/>
          </a:p>
        </p:txBody>
      </p:sp>
      <p:sp>
        <p:nvSpPr>
          <p:cNvPr id="2" name="Google Shape;59;p8">
            <a:extLst>
              <a:ext uri="{FF2B5EF4-FFF2-40B4-BE49-F238E27FC236}">
                <a16:creationId xmlns:a16="http://schemas.microsoft.com/office/drawing/2014/main" id="{F5C612B5-165F-0946-763C-7B2A766A784E}"/>
              </a:ext>
            </a:extLst>
          </p:cNvPr>
          <p:cNvSpPr/>
          <p:nvPr/>
        </p:nvSpPr>
        <p:spPr>
          <a:xfrm>
            <a:off x="9808488" y="6778324"/>
            <a:ext cx="1191600" cy="10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" name="Google Shape;60;p8">
            <a:extLst>
              <a:ext uri="{FF2B5EF4-FFF2-40B4-BE49-F238E27FC236}">
                <a16:creationId xmlns:a16="http://schemas.microsoft.com/office/drawing/2014/main" id="{B8318362-D37E-A169-17C9-539F726226A5}"/>
              </a:ext>
            </a:extLst>
          </p:cNvPr>
          <p:cNvSpPr/>
          <p:nvPr/>
        </p:nvSpPr>
        <p:spPr>
          <a:xfrm>
            <a:off x="11000416" y="6778324"/>
            <a:ext cx="1191600" cy="102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" name="Google Shape;61;p8">
            <a:extLst>
              <a:ext uri="{FF2B5EF4-FFF2-40B4-BE49-F238E27FC236}">
                <a16:creationId xmlns:a16="http://schemas.microsoft.com/office/drawing/2014/main" id="{723E59B6-177D-2B95-1688-83F5D6917104}"/>
              </a:ext>
            </a:extLst>
          </p:cNvPr>
          <p:cNvSpPr/>
          <p:nvPr/>
        </p:nvSpPr>
        <p:spPr>
          <a:xfrm>
            <a:off x="0" y="6778324"/>
            <a:ext cx="1191600" cy="102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" name="Google Shape;62;p8">
            <a:extLst>
              <a:ext uri="{FF2B5EF4-FFF2-40B4-BE49-F238E27FC236}">
                <a16:creationId xmlns:a16="http://schemas.microsoft.com/office/drawing/2014/main" id="{07D8D7BD-9A3A-EB01-4F43-A9F54F332FC4}"/>
              </a:ext>
            </a:extLst>
          </p:cNvPr>
          <p:cNvSpPr/>
          <p:nvPr/>
        </p:nvSpPr>
        <p:spPr>
          <a:xfrm>
            <a:off x="1191613" y="6778324"/>
            <a:ext cx="8616800" cy="102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49438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7"/>
          <p:cNvSpPr txBox="1">
            <a:spLocks noGrp="1"/>
          </p:cNvSpPr>
          <p:nvPr>
            <p:ph type="title"/>
          </p:nvPr>
        </p:nvSpPr>
        <p:spPr>
          <a:xfrm>
            <a:off x="1191600" y="477852"/>
            <a:ext cx="9808488" cy="93504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b="1" i="0">
                <a:solidFill>
                  <a:schemeClr val="tx1">
                    <a:lumMod val="50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ja-JP" altLang="en-US"/>
              <a:t>マスター タイトルの書式設定</a:t>
            </a:r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91600" y="1600200"/>
            <a:ext cx="3161600" cy="4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186262" lvl="0" indent="0" rtl="0">
              <a:spcBef>
                <a:spcPts val="800"/>
              </a:spcBef>
              <a:spcAft>
                <a:spcPts val="0"/>
              </a:spcAft>
              <a:buSzPts val="1400"/>
              <a:buNone/>
              <a:defRPr sz="1867" b="0" i="0">
                <a:latin typeface="BIZ UDPGothic" panose="020B0400000000000000" pitchFamily="34" charset="-128"/>
                <a:ea typeface="BIZ UDPGothic" panose="020B0400000000000000" pitchFamily="34" charset="-128"/>
              </a:defRPr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5" name="Google Shape;55;p7"/>
          <p:cNvSpPr txBox="1">
            <a:spLocks noGrp="1"/>
          </p:cNvSpPr>
          <p:nvPr>
            <p:ph type="body" idx="2"/>
          </p:nvPr>
        </p:nvSpPr>
        <p:spPr>
          <a:xfrm>
            <a:off x="4515205" y="1600200"/>
            <a:ext cx="3161600" cy="4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186262" lvl="0" indent="0" rtl="0">
              <a:spcBef>
                <a:spcPts val="800"/>
              </a:spcBef>
              <a:spcAft>
                <a:spcPts val="0"/>
              </a:spcAft>
              <a:buSzPts val="1400"/>
              <a:buNone/>
              <a:defRPr sz="1867" b="0" i="0">
                <a:latin typeface="BIZ UDPGothic" panose="020B0400000000000000" pitchFamily="34" charset="-128"/>
                <a:ea typeface="BIZ UDPGothic" panose="020B0400000000000000" pitchFamily="34" charset="-128"/>
              </a:defRPr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6" name="Google Shape;56;p7"/>
          <p:cNvSpPr txBox="1">
            <a:spLocks noGrp="1"/>
          </p:cNvSpPr>
          <p:nvPr>
            <p:ph type="body" idx="3"/>
          </p:nvPr>
        </p:nvSpPr>
        <p:spPr>
          <a:xfrm>
            <a:off x="7838809" y="1600200"/>
            <a:ext cx="3161600" cy="4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186262" lvl="0" indent="0" rtl="0">
              <a:spcBef>
                <a:spcPts val="800"/>
              </a:spcBef>
              <a:spcAft>
                <a:spcPts val="0"/>
              </a:spcAft>
              <a:buSzPts val="1400"/>
              <a:buNone/>
              <a:defRPr sz="1867" b="0" i="0">
                <a:latin typeface="BIZ UDPGothic" panose="020B0400000000000000" pitchFamily="34" charset="-128"/>
                <a:ea typeface="BIZ UDPGothic" panose="020B0400000000000000" pitchFamily="34" charset="-128"/>
              </a:defRPr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7" name="Google Shape;57;p7"/>
          <p:cNvSpPr txBox="1">
            <a:spLocks noGrp="1"/>
          </p:cNvSpPr>
          <p:nvPr>
            <p:ph type="sldNum" idx="12"/>
          </p:nvPr>
        </p:nvSpPr>
        <p:spPr>
          <a:xfrm>
            <a:off x="11307433" y="6262577"/>
            <a:ext cx="731600" cy="4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0" i="0"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E111014-0235-734A-8480-354D015703E9}" type="slidenum">
              <a:rPr lang="en-US" altLang="ja-JP" smtClean="0"/>
              <a:t>‹#›</a:t>
            </a:fld>
            <a:endParaRPr kumimoji="1" lang="ja-JP" altLang="en-US"/>
          </a:p>
        </p:txBody>
      </p:sp>
      <p:sp>
        <p:nvSpPr>
          <p:cNvPr id="2" name="Google Shape;59;p8">
            <a:extLst>
              <a:ext uri="{FF2B5EF4-FFF2-40B4-BE49-F238E27FC236}">
                <a16:creationId xmlns:a16="http://schemas.microsoft.com/office/drawing/2014/main" id="{21867EA7-B7CA-C4D9-2BA5-2BA12487004A}"/>
              </a:ext>
            </a:extLst>
          </p:cNvPr>
          <p:cNvSpPr/>
          <p:nvPr/>
        </p:nvSpPr>
        <p:spPr>
          <a:xfrm>
            <a:off x="9808488" y="6778324"/>
            <a:ext cx="1191600" cy="10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" name="Google Shape;60;p8">
            <a:extLst>
              <a:ext uri="{FF2B5EF4-FFF2-40B4-BE49-F238E27FC236}">
                <a16:creationId xmlns:a16="http://schemas.microsoft.com/office/drawing/2014/main" id="{5F3B028C-A69F-BC78-4393-B573D6A7CBFD}"/>
              </a:ext>
            </a:extLst>
          </p:cNvPr>
          <p:cNvSpPr/>
          <p:nvPr/>
        </p:nvSpPr>
        <p:spPr>
          <a:xfrm>
            <a:off x="11000416" y="6778324"/>
            <a:ext cx="1191600" cy="102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" name="Google Shape;61;p8">
            <a:extLst>
              <a:ext uri="{FF2B5EF4-FFF2-40B4-BE49-F238E27FC236}">
                <a16:creationId xmlns:a16="http://schemas.microsoft.com/office/drawing/2014/main" id="{20E21139-BAAB-41D7-E5BF-D2BB8E4F2980}"/>
              </a:ext>
            </a:extLst>
          </p:cNvPr>
          <p:cNvSpPr/>
          <p:nvPr/>
        </p:nvSpPr>
        <p:spPr>
          <a:xfrm>
            <a:off x="0" y="6778324"/>
            <a:ext cx="1191600" cy="102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" name="Google Shape;62;p8">
            <a:extLst>
              <a:ext uri="{FF2B5EF4-FFF2-40B4-BE49-F238E27FC236}">
                <a16:creationId xmlns:a16="http://schemas.microsoft.com/office/drawing/2014/main" id="{905F6B7A-8EB8-F06B-8698-11977124957A}"/>
              </a:ext>
            </a:extLst>
          </p:cNvPr>
          <p:cNvSpPr/>
          <p:nvPr/>
        </p:nvSpPr>
        <p:spPr>
          <a:xfrm>
            <a:off x="1191613" y="6778324"/>
            <a:ext cx="8616800" cy="102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242135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8"/>
          <p:cNvSpPr txBox="1">
            <a:spLocks noGrp="1"/>
          </p:cNvSpPr>
          <p:nvPr>
            <p:ph type="title"/>
          </p:nvPr>
        </p:nvSpPr>
        <p:spPr>
          <a:xfrm>
            <a:off x="1191600" y="477851"/>
            <a:ext cx="9808488" cy="114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b="1" i="0">
                <a:solidFill>
                  <a:schemeClr val="tx1">
                    <a:lumMod val="50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ja-JP" altLang="en-US"/>
              <a:t>マスター タイトルの書式設定</a:t>
            </a:r>
            <a:endParaRPr/>
          </a:p>
        </p:txBody>
      </p:sp>
      <p:sp>
        <p:nvSpPr>
          <p:cNvPr id="64" name="Google Shape;64;p8"/>
          <p:cNvSpPr txBox="1">
            <a:spLocks noGrp="1"/>
          </p:cNvSpPr>
          <p:nvPr>
            <p:ph type="sldNum" idx="12"/>
          </p:nvPr>
        </p:nvSpPr>
        <p:spPr>
          <a:xfrm>
            <a:off x="11307433" y="6262577"/>
            <a:ext cx="731600" cy="4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0" i="0"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E111014-0235-734A-8480-354D015703E9}" type="slidenum">
              <a:rPr lang="en-US" altLang="ja-JP" smtClean="0"/>
              <a:t>‹#›</a:t>
            </a:fld>
            <a:endParaRPr kumimoji="1" lang="ja-JP" altLang="en-US"/>
          </a:p>
        </p:txBody>
      </p:sp>
      <p:sp>
        <p:nvSpPr>
          <p:cNvPr id="2" name="Google Shape;59;p8">
            <a:extLst>
              <a:ext uri="{FF2B5EF4-FFF2-40B4-BE49-F238E27FC236}">
                <a16:creationId xmlns:a16="http://schemas.microsoft.com/office/drawing/2014/main" id="{5ACE663B-6E2F-1A23-1DBF-7E7A08438621}"/>
              </a:ext>
            </a:extLst>
          </p:cNvPr>
          <p:cNvSpPr/>
          <p:nvPr/>
        </p:nvSpPr>
        <p:spPr>
          <a:xfrm>
            <a:off x="9808488" y="6778324"/>
            <a:ext cx="1191600" cy="10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" name="Google Shape;60;p8">
            <a:extLst>
              <a:ext uri="{FF2B5EF4-FFF2-40B4-BE49-F238E27FC236}">
                <a16:creationId xmlns:a16="http://schemas.microsoft.com/office/drawing/2014/main" id="{127E4178-F712-EA72-E3D7-9CEA19AF21F6}"/>
              </a:ext>
            </a:extLst>
          </p:cNvPr>
          <p:cNvSpPr/>
          <p:nvPr/>
        </p:nvSpPr>
        <p:spPr>
          <a:xfrm>
            <a:off x="11000416" y="6778324"/>
            <a:ext cx="1191600" cy="102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" name="Google Shape;61;p8">
            <a:extLst>
              <a:ext uri="{FF2B5EF4-FFF2-40B4-BE49-F238E27FC236}">
                <a16:creationId xmlns:a16="http://schemas.microsoft.com/office/drawing/2014/main" id="{5F4126CD-97E7-17A4-2B64-E8F13728C705}"/>
              </a:ext>
            </a:extLst>
          </p:cNvPr>
          <p:cNvSpPr/>
          <p:nvPr/>
        </p:nvSpPr>
        <p:spPr>
          <a:xfrm>
            <a:off x="0" y="6778324"/>
            <a:ext cx="1191600" cy="102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" name="Google Shape;62;p8">
            <a:extLst>
              <a:ext uri="{FF2B5EF4-FFF2-40B4-BE49-F238E27FC236}">
                <a16:creationId xmlns:a16="http://schemas.microsoft.com/office/drawing/2014/main" id="{6635149E-8C08-E873-0255-A32563927C01}"/>
              </a:ext>
            </a:extLst>
          </p:cNvPr>
          <p:cNvSpPr/>
          <p:nvPr/>
        </p:nvSpPr>
        <p:spPr>
          <a:xfrm>
            <a:off x="1191613" y="6778324"/>
            <a:ext cx="8616800" cy="102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399896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9"/>
          <p:cNvSpPr txBox="1">
            <a:spLocks noGrp="1"/>
          </p:cNvSpPr>
          <p:nvPr>
            <p:ph type="body" idx="1"/>
          </p:nvPr>
        </p:nvSpPr>
        <p:spPr>
          <a:xfrm>
            <a:off x="1191600" y="6199951"/>
            <a:ext cx="8616800" cy="46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609585" lvl="0" indent="-304792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867" b="0" i="0">
                <a:solidFill>
                  <a:schemeClr val="dk2"/>
                </a:solidFill>
                <a:latin typeface="BIZ UDPGothic" panose="020B0400000000000000" pitchFamily="34" charset="-128"/>
                <a:ea typeface="BIZ UDPGothic" panose="020B0400000000000000" pitchFamily="34" charset="-128"/>
              </a:defRPr>
            </a:lvl1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1" name="Google Shape;71;p9"/>
          <p:cNvSpPr txBox="1">
            <a:spLocks noGrp="1"/>
          </p:cNvSpPr>
          <p:nvPr>
            <p:ph type="sldNum" idx="12"/>
          </p:nvPr>
        </p:nvSpPr>
        <p:spPr>
          <a:xfrm>
            <a:off x="11307433" y="6262577"/>
            <a:ext cx="731600" cy="4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0" i="0"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E111014-0235-734A-8480-354D015703E9}" type="slidenum">
              <a:rPr lang="en-US" altLang="ja-JP" smtClean="0"/>
              <a:t>‹#›</a:t>
            </a:fld>
            <a:endParaRPr kumimoji="1" lang="ja-JP" altLang="en-US"/>
          </a:p>
        </p:txBody>
      </p:sp>
      <p:sp>
        <p:nvSpPr>
          <p:cNvPr id="2" name="Google Shape;59;p8">
            <a:extLst>
              <a:ext uri="{FF2B5EF4-FFF2-40B4-BE49-F238E27FC236}">
                <a16:creationId xmlns:a16="http://schemas.microsoft.com/office/drawing/2014/main" id="{39DCCACA-68FD-45A4-614A-564C6399E8C7}"/>
              </a:ext>
            </a:extLst>
          </p:cNvPr>
          <p:cNvSpPr/>
          <p:nvPr/>
        </p:nvSpPr>
        <p:spPr>
          <a:xfrm>
            <a:off x="9808488" y="-4356"/>
            <a:ext cx="1191600" cy="10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" name="Google Shape;60;p8">
            <a:extLst>
              <a:ext uri="{FF2B5EF4-FFF2-40B4-BE49-F238E27FC236}">
                <a16:creationId xmlns:a16="http://schemas.microsoft.com/office/drawing/2014/main" id="{B7ADFE7D-45B3-6777-54D4-2CAB039C30AC}"/>
              </a:ext>
            </a:extLst>
          </p:cNvPr>
          <p:cNvSpPr/>
          <p:nvPr/>
        </p:nvSpPr>
        <p:spPr>
          <a:xfrm>
            <a:off x="11000416" y="-4356"/>
            <a:ext cx="1191600" cy="102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" name="Google Shape;61;p8">
            <a:extLst>
              <a:ext uri="{FF2B5EF4-FFF2-40B4-BE49-F238E27FC236}">
                <a16:creationId xmlns:a16="http://schemas.microsoft.com/office/drawing/2014/main" id="{7C54AC58-1D04-3643-E8D5-4D2D6D6FF02C}"/>
              </a:ext>
            </a:extLst>
          </p:cNvPr>
          <p:cNvSpPr/>
          <p:nvPr/>
        </p:nvSpPr>
        <p:spPr>
          <a:xfrm>
            <a:off x="0" y="-4356"/>
            <a:ext cx="1191600" cy="102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" name="Google Shape;62;p8">
            <a:extLst>
              <a:ext uri="{FF2B5EF4-FFF2-40B4-BE49-F238E27FC236}">
                <a16:creationId xmlns:a16="http://schemas.microsoft.com/office/drawing/2014/main" id="{E2D58F6A-26FB-0653-5E59-12AB88032BCD}"/>
              </a:ext>
            </a:extLst>
          </p:cNvPr>
          <p:cNvSpPr/>
          <p:nvPr/>
        </p:nvSpPr>
        <p:spPr>
          <a:xfrm>
            <a:off x="1191613" y="-4356"/>
            <a:ext cx="8616800" cy="102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321702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0"/>
          <p:cNvSpPr txBox="1">
            <a:spLocks noGrp="1"/>
          </p:cNvSpPr>
          <p:nvPr>
            <p:ph type="sldNum" idx="12"/>
          </p:nvPr>
        </p:nvSpPr>
        <p:spPr>
          <a:xfrm>
            <a:off x="11307433" y="6262577"/>
            <a:ext cx="731600" cy="4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0" i="0"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E111014-0235-734A-8480-354D015703E9}" type="slidenum">
              <a:rPr lang="en-US" altLang="ja-JP" smtClean="0"/>
              <a:t>‹#›</a:t>
            </a:fld>
            <a:endParaRPr kumimoji="1" lang="ja-JP" altLang="en-US"/>
          </a:p>
        </p:txBody>
      </p:sp>
      <p:sp>
        <p:nvSpPr>
          <p:cNvPr id="2" name="Google Shape;59;p8">
            <a:extLst>
              <a:ext uri="{FF2B5EF4-FFF2-40B4-BE49-F238E27FC236}">
                <a16:creationId xmlns:a16="http://schemas.microsoft.com/office/drawing/2014/main" id="{C404BD68-A798-1F03-4645-955FF82EE1F6}"/>
              </a:ext>
            </a:extLst>
          </p:cNvPr>
          <p:cNvSpPr/>
          <p:nvPr/>
        </p:nvSpPr>
        <p:spPr>
          <a:xfrm>
            <a:off x="9808488" y="6778324"/>
            <a:ext cx="1191600" cy="10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" name="Google Shape;60;p8">
            <a:extLst>
              <a:ext uri="{FF2B5EF4-FFF2-40B4-BE49-F238E27FC236}">
                <a16:creationId xmlns:a16="http://schemas.microsoft.com/office/drawing/2014/main" id="{1956D683-4FDE-D3A8-A9A8-0D9FB0D07214}"/>
              </a:ext>
            </a:extLst>
          </p:cNvPr>
          <p:cNvSpPr/>
          <p:nvPr/>
        </p:nvSpPr>
        <p:spPr>
          <a:xfrm>
            <a:off x="11000416" y="6778324"/>
            <a:ext cx="1191600" cy="102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" name="Google Shape;61;p8">
            <a:extLst>
              <a:ext uri="{FF2B5EF4-FFF2-40B4-BE49-F238E27FC236}">
                <a16:creationId xmlns:a16="http://schemas.microsoft.com/office/drawing/2014/main" id="{8B212D52-D3AC-F38C-B88C-A1780D8324E4}"/>
              </a:ext>
            </a:extLst>
          </p:cNvPr>
          <p:cNvSpPr/>
          <p:nvPr/>
        </p:nvSpPr>
        <p:spPr>
          <a:xfrm>
            <a:off x="0" y="6778324"/>
            <a:ext cx="1191600" cy="102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" name="Google Shape;62;p8">
            <a:extLst>
              <a:ext uri="{FF2B5EF4-FFF2-40B4-BE49-F238E27FC236}">
                <a16:creationId xmlns:a16="http://schemas.microsoft.com/office/drawing/2014/main" id="{CB2E6FA9-847E-D7F7-7A68-B2D36518B292}"/>
              </a:ext>
            </a:extLst>
          </p:cNvPr>
          <p:cNvSpPr/>
          <p:nvPr/>
        </p:nvSpPr>
        <p:spPr>
          <a:xfrm>
            <a:off x="1191613" y="6778324"/>
            <a:ext cx="8616800" cy="102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024529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プレースホルダー 2">
            <a:extLst>
              <a:ext uri="{FF2B5EF4-FFF2-40B4-BE49-F238E27FC236}">
                <a16:creationId xmlns:a16="http://schemas.microsoft.com/office/drawing/2014/main" id="{BF15FF19-EF74-5F7E-1E90-E7B6015F2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6185"/>
            <a:ext cx="10515600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7" name="テキスト プレースホルダー 16">
            <a:extLst>
              <a:ext uri="{FF2B5EF4-FFF2-40B4-BE49-F238E27FC236}">
                <a16:creationId xmlns:a16="http://schemas.microsoft.com/office/drawing/2014/main" id="{0815042E-04C2-3A48-C0EF-588B7E8D64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6684"/>
            <a:ext cx="10515600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kumimoji="1" lang="ja-JP" alt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85F1E49-B247-E5B1-8077-F38EEC0867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9"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4917"/>
          <a:stretch>
            <a:fillRect/>
          </a:stretch>
        </p:blipFill>
        <p:spPr bwMode="auto">
          <a:xfrm>
            <a:off x="11465821" y="184151"/>
            <a:ext cx="496919" cy="451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834921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ransition>
    <p:fade thruBlk="1"/>
  </p:transition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ctr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4267" b="1" i="0" u="none" strike="noStrike" cap="none">
          <a:solidFill>
            <a:srgbClr val="000000"/>
          </a:solidFill>
          <a:latin typeface="BIZ UDPGothic" panose="020B0400000000000000" pitchFamily="34" charset="-128"/>
          <a:ea typeface="BIZ UDPGothic" panose="020B0400000000000000" pitchFamily="34" charset="-128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558786" marR="0" lvl="0" indent="-457189" algn="l" rtl="0" eaLnBrk="1" hangingPunct="1">
        <a:lnSpc>
          <a:spcPct val="11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Char char="•"/>
        <a:defRPr kumimoji="1" sz="3733" b="0" i="0" u="none" strike="noStrike" cap="none">
          <a:solidFill>
            <a:srgbClr val="000000"/>
          </a:solidFill>
          <a:latin typeface="BIZ UDPGothic" panose="020B0400000000000000" pitchFamily="34" charset="-128"/>
          <a:ea typeface="BIZ UDPGothic" panose="020B0400000000000000" pitchFamily="34" charset="-128"/>
          <a:cs typeface="Arial"/>
          <a:sym typeface="Arial"/>
        </a:defRPr>
      </a:lvl1pPr>
      <a:lvl2pPr marL="0" marR="0" lvl="1" indent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None/>
        <a:defRPr kumimoji="1" sz="26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L="609585" marR="0" lvl="2" indent="-60958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Char char="•"/>
        <a:defRPr kumimoji="1" sz="26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L="609585" marR="0" lvl="3" indent="-60958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Char char="•"/>
        <a:defRPr kumimoji="1" sz="26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L="609585" marR="0" lvl="4" indent="-60958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Char char="•"/>
        <a:defRPr kumimoji="1" sz="26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8.svg"/><Relationship Id="rId4" Type="http://schemas.openxmlformats.org/officeDocument/2006/relationships/image" Target="../media/image7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8.svg"/><Relationship Id="rId4" Type="http://schemas.openxmlformats.org/officeDocument/2006/relationships/image" Target="../media/image7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svg"/><Relationship Id="rId4" Type="http://schemas.openxmlformats.org/officeDocument/2006/relationships/image" Target="../media/image4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svg"/><Relationship Id="rId5" Type="http://schemas.openxmlformats.org/officeDocument/2006/relationships/image" Target="../media/image11.svg"/><Relationship Id="rId4" Type="http://schemas.openxmlformats.org/officeDocument/2006/relationships/image" Target="../media/image10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0E10D1-DC10-B17F-188A-93FB6E2998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0299" y="3683633"/>
            <a:ext cx="10243129" cy="1546400"/>
          </a:xfrm>
        </p:spPr>
        <p:txBody>
          <a:bodyPr/>
          <a:lstStyle/>
          <a:p>
            <a:r>
              <a:rPr lang="en-US" altLang="ja-JP" dirty="0">
                <a:latin typeface="Helvetica" pitchFamily="2" charset="0"/>
              </a:rPr>
              <a:t>6. </a:t>
            </a:r>
            <a:r>
              <a:rPr lang="en-GB" altLang="ja-JP" dirty="0">
                <a:latin typeface="Helvetica" pitchFamily="2" charset="0"/>
              </a:rPr>
              <a:t>Materials and Methods for Creating IIIF-compatible Images Using OUKA</a:t>
            </a:r>
            <a:br>
              <a:rPr lang="en-US" altLang="ja-JP" dirty="0">
                <a:latin typeface="Helvetica" pitchFamily="2" charset="0"/>
              </a:rPr>
            </a:br>
            <a:endParaRPr lang="ja-JP" altLang="en-US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043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26190A-3201-DDD9-9B64-4F9372838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296987"/>
          </a:xfrm>
        </p:spPr>
        <p:txBody>
          <a:bodyPr/>
          <a:lstStyle/>
          <a:p>
            <a:r>
              <a:rPr lang="en-GB" altLang="ja-JP" dirty="0">
                <a:latin typeface="Helvetica" pitchFamily="2" charset="0"/>
              </a:rPr>
              <a:t>Publishing Images</a:t>
            </a:r>
            <a:endParaRPr lang="ja-JP" altLang="en-US">
              <a:latin typeface="Helvetica" pitchFamily="2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D21EA7-345A-CCD9-C363-B28B76100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549" y="1600200"/>
            <a:ext cx="10972800" cy="5084661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b="1" dirty="0">
                <a:solidFill>
                  <a:schemeClr val="accent3"/>
                </a:solidFill>
                <a:latin typeface="Helvetica" pitchFamily="2" charset="0"/>
              </a:rPr>
              <a:t>Research Output Data</a:t>
            </a:r>
            <a:endParaRPr lang="en-US" dirty="0">
              <a:solidFill>
                <a:schemeClr val="accent3"/>
              </a:solidFill>
              <a:latin typeface="Helvetica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>
                <a:latin typeface="Helvetica" pitchFamily="2" charset="0"/>
              </a:rPr>
              <a:t>Refers to figures, charts, and datasets that have been published in academic papers (not your entire research dataset).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>
                <a:latin typeface="Helvetica" pitchFamily="2" charset="0"/>
              </a:rPr>
              <a:t>The University of Osaka’s institutional repository, </a:t>
            </a:r>
            <a:r>
              <a:rPr lang="en-US" altLang="ja-JP" dirty="0">
                <a:solidFill>
                  <a:schemeClr val="accent3"/>
                </a:solidFill>
                <a:latin typeface="Helvetica" pitchFamily="2" charset="0"/>
              </a:rPr>
              <a:t>OUKA</a:t>
            </a:r>
            <a:r>
              <a:rPr lang="en-US" altLang="ja-JP" dirty="0">
                <a:latin typeface="Helvetica" pitchFamily="2" charset="0"/>
              </a:rPr>
              <a:t>, </a:t>
            </a:r>
            <a:r>
              <a:rPr lang="en-US" dirty="0">
                <a:latin typeface="Helvetica" pitchFamily="2" charset="0"/>
              </a:rPr>
              <a:t>supports publishing high-resolution figures and photos online in accordance with the IIIF framework.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>
                <a:latin typeface="Helvetica" pitchFamily="2" charset="0"/>
              </a:rPr>
              <a:t>Once published, the data remains accessible as long as OUKA continues operation,</a:t>
            </a:r>
            <a:r>
              <a:rPr lang="en-US" dirty="0">
                <a:solidFill>
                  <a:schemeClr val="accent3"/>
                </a:solidFill>
                <a:latin typeface="Helvetica" pitchFamily="2" charset="0"/>
              </a:rPr>
              <a:t> reducing the burden of maintaining your own publication infrastructure</a:t>
            </a:r>
            <a:r>
              <a:rPr lang="en-US" dirty="0">
                <a:latin typeface="Helvetica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4397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EF0DF4-EFE5-DA90-C715-89E0F6DAF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0799"/>
            <a:ext cx="10972800" cy="1296987"/>
          </a:xfrm>
        </p:spPr>
        <p:txBody>
          <a:bodyPr>
            <a:normAutofit fontScale="90000"/>
          </a:bodyPr>
          <a:lstStyle/>
          <a:p>
            <a:r>
              <a:rPr lang="en-US" altLang="ja-JP" dirty="0">
                <a:latin typeface="Helvetica" pitchFamily="2" charset="0"/>
              </a:rPr>
              <a:t>(Researcher Tasks 1)</a:t>
            </a:r>
            <a:br>
              <a:rPr lang="en-US" altLang="ja-JP" dirty="0">
                <a:latin typeface="Helvetica" pitchFamily="2" charset="0"/>
              </a:rPr>
            </a:br>
            <a:r>
              <a:rPr lang="en-GB" altLang="ja-JP" dirty="0">
                <a:latin typeface="Helvetica" pitchFamily="2" charset="0"/>
              </a:rPr>
              <a:t>Creating IIIF Images via OUKA</a:t>
            </a:r>
            <a:endParaRPr lang="ja-JP" altLang="en-US">
              <a:latin typeface="Helvetica" pitchFamily="2" charset="0"/>
            </a:endParaRPr>
          </a:p>
        </p:txBody>
      </p:sp>
      <p:pic>
        <p:nvPicPr>
          <p:cNvPr id="9" name="グラフィックス 8" descr="開いた本 枠線">
            <a:extLst>
              <a:ext uri="{FF2B5EF4-FFF2-40B4-BE49-F238E27FC236}">
                <a16:creationId xmlns:a16="http://schemas.microsoft.com/office/drawing/2014/main" id="{97E3AFB4-525D-1D25-333D-BD10AFECF7A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38875" y="1670153"/>
            <a:ext cx="914400" cy="914400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8D70DDB-F08C-30FC-CEBC-7B522309B0B0}"/>
              </a:ext>
            </a:extLst>
          </p:cNvPr>
          <p:cNvSpPr txBox="1"/>
          <p:nvPr/>
        </p:nvSpPr>
        <p:spPr>
          <a:xfrm>
            <a:off x="7417962" y="2434072"/>
            <a:ext cx="22382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Helvetica" pitchFamily="2" charset="0"/>
              </a:rPr>
              <a:t>Consult with OUKA about whether your materials qualify as research output.</a:t>
            </a:r>
          </a:p>
        </p:txBody>
      </p:sp>
      <p:sp>
        <p:nvSpPr>
          <p:cNvPr id="18" name="下矢印 17">
            <a:extLst>
              <a:ext uri="{FF2B5EF4-FFF2-40B4-BE49-F238E27FC236}">
                <a16:creationId xmlns:a16="http://schemas.microsoft.com/office/drawing/2014/main" id="{849061A2-472D-39E4-3632-5EE42F0DBC52}"/>
              </a:ext>
            </a:extLst>
          </p:cNvPr>
          <p:cNvSpPr/>
          <p:nvPr/>
        </p:nvSpPr>
        <p:spPr>
          <a:xfrm>
            <a:off x="8182657" y="3509339"/>
            <a:ext cx="271870" cy="142592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elvetica" pitchFamily="2" charset="0"/>
              <a:ea typeface="BIZ UDPGothic" panose="020B0400000000000000" pitchFamily="34" charset="-128"/>
            </a:endParaRP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A2B53BA4-A9D4-6C9E-509A-2EA083BC8EBC}"/>
              </a:ext>
            </a:extLst>
          </p:cNvPr>
          <p:cNvGrpSpPr/>
          <p:nvPr/>
        </p:nvGrpSpPr>
        <p:grpSpPr>
          <a:xfrm>
            <a:off x="7272874" y="5006611"/>
            <a:ext cx="4800064" cy="1758105"/>
            <a:chOff x="7638634" y="4631045"/>
            <a:chExt cx="4439451" cy="1508489"/>
          </a:xfrm>
        </p:grpSpPr>
        <p:pic>
          <p:nvPicPr>
            <p:cNvPr id="5" name="グラフィックス 4" descr="開いたフォルダー 枠線">
              <a:extLst>
                <a:ext uri="{FF2B5EF4-FFF2-40B4-BE49-F238E27FC236}">
                  <a16:creationId xmlns:a16="http://schemas.microsoft.com/office/drawing/2014/main" id="{30592F50-E80B-EF43-1694-D1C474C9171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214721" y="4631045"/>
              <a:ext cx="914400" cy="914400"/>
            </a:xfrm>
            <a:prstGeom prst="rect">
              <a:avLst/>
            </a:prstGeom>
          </p:spPr>
        </p:pic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F4348E1A-249F-BE9B-62CE-B96F6804ACC7}"/>
                </a:ext>
              </a:extLst>
            </p:cNvPr>
            <p:cNvSpPr txBox="1"/>
            <p:nvPr/>
          </p:nvSpPr>
          <p:spPr>
            <a:xfrm>
              <a:off x="9299907" y="4937611"/>
              <a:ext cx="502890" cy="4489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800">
                  <a:latin typeface="Helvetica" pitchFamily="2" charset="0"/>
                  <a:ea typeface="BIZ UDPGothic" panose="020B0400000000000000" pitchFamily="34" charset="-128"/>
                </a:rPr>
                <a:t>＋</a:t>
              </a:r>
            </a:p>
          </p:txBody>
        </p:sp>
        <p:pic>
          <p:nvPicPr>
            <p:cNvPr id="20" name="グラフィックス 19" descr="ドキュメント 枠線">
              <a:extLst>
                <a:ext uri="{FF2B5EF4-FFF2-40B4-BE49-F238E27FC236}">
                  <a16:creationId xmlns:a16="http://schemas.microsoft.com/office/drawing/2014/main" id="{23B501C0-5383-E104-1320-73DD8CDD5651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906194" y="4747984"/>
              <a:ext cx="712847" cy="712847"/>
            </a:xfrm>
            <a:prstGeom prst="rect">
              <a:avLst/>
            </a:prstGeom>
          </p:spPr>
        </p:pic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81DEB268-97D1-39C9-8D88-0B7ACF8E853D}"/>
                </a:ext>
              </a:extLst>
            </p:cNvPr>
            <p:cNvSpPr txBox="1"/>
            <p:nvPr/>
          </p:nvSpPr>
          <p:spPr>
            <a:xfrm>
              <a:off x="10569295" y="4747984"/>
              <a:ext cx="1508790" cy="13467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Helvetica" pitchFamily="2" charset="0"/>
                </a:rPr>
                <a:t>Fill in the bibliographic information in the data file provided by OUKA</a:t>
              </a:r>
            </a:p>
          </p:txBody>
        </p:sp>
        <p:sp>
          <p:nvSpPr>
            <p:cNvPr id="22" name="角丸四角形 21">
              <a:extLst>
                <a:ext uri="{FF2B5EF4-FFF2-40B4-BE49-F238E27FC236}">
                  <a16:creationId xmlns:a16="http://schemas.microsoft.com/office/drawing/2014/main" id="{E7B8B52F-7B31-7B5B-6BB6-1584C56EAFB3}"/>
                </a:ext>
              </a:extLst>
            </p:cNvPr>
            <p:cNvSpPr/>
            <p:nvPr/>
          </p:nvSpPr>
          <p:spPr>
            <a:xfrm>
              <a:off x="7638634" y="4699964"/>
              <a:ext cx="4439451" cy="1439570"/>
            </a:xfrm>
            <a:prstGeom prst="roundRect">
              <a:avLst>
                <a:gd name="adj" fmla="val 6750"/>
              </a:avLst>
            </a:prstGeom>
            <a:noFill/>
            <a:ln w="38100">
              <a:solidFill>
                <a:schemeClr val="accent3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Helvetica" pitchFamily="2" charset="0"/>
                <a:ea typeface="BIZ UDPGothic" panose="020B0400000000000000" pitchFamily="34" charset="-128"/>
              </a:endParaRPr>
            </a:p>
          </p:txBody>
        </p:sp>
      </p:grp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E950637-0073-531A-6ACE-F5BDBF9BF8AA}"/>
              </a:ext>
            </a:extLst>
          </p:cNvPr>
          <p:cNvSpPr txBox="1"/>
          <p:nvPr/>
        </p:nvSpPr>
        <p:spPr>
          <a:xfrm>
            <a:off x="9896857" y="4130493"/>
            <a:ext cx="13773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GB" altLang="ja-JP" dirty="0">
                <a:latin typeface="Helvetica" pitchFamily="2" charset="0"/>
                <a:ea typeface="BIZ UDPGothic" panose="020B0400000000000000" pitchFamily="34" charset="-128"/>
              </a:rPr>
              <a:t>Send to OUKA</a:t>
            </a:r>
            <a:endParaRPr kumimoji="1" lang="ja-JP" altLang="en-US">
              <a:latin typeface="Helvetica" pitchFamily="2" charset="0"/>
              <a:ea typeface="BIZ UDPGothic" panose="020B0400000000000000" pitchFamily="34" charset="-128"/>
            </a:endParaRPr>
          </a:p>
        </p:txBody>
      </p:sp>
      <p:sp>
        <p:nvSpPr>
          <p:cNvPr id="24" name="下矢印 23">
            <a:extLst>
              <a:ext uri="{FF2B5EF4-FFF2-40B4-BE49-F238E27FC236}">
                <a16:creationId xmlns:a16="http://schemas.microsoft.com/office/drawing/2014/main" id="{3FB0C9AF-D461-EF2D-6B80-C80E1A2CA8FB}"/>
              </a:ext>
            </a:extLst>
          </p:cNvPr>
          <p:cNvSpPr/>
          <p:nvPr/>
        </p:nvSpPr>
        <p:spPr>
          <a:xfrm rot="10800000">
            <a:off x="10517055" y="4551595"/>
            <a:ext cx="271870" cy="45501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elvetica" pitchFamily="2" charset="0"/>
              <a:ea typeface="BIZ UDPGothic" panose="020B0400000000000000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E4FB4D5-FE80-BA1B-DD29-06E2016E07E4}"/>
              </a:ext>
            </a:extLst>
          </p:cNvPr>
          <p:cNvSpPr txBox="1"/>
          <p:nvPr/>
        </p:nvSpPr>
        <p:spPr>
          <a:xfrm>
            <a:off x="7901576" y="1458584"/>
            <a:ext cx="7825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u="sng" dirty="0">
                <a:latin typeface="Helvetica" pitchFamily="2" charset="0"/>
                <a:ea typeface="BIZ UDPGothic" panose="020B0400000000000000" pitchFamily="34" charset="-128"/>
              </a:rPr>
              <a:t>START</a:t>
            </a:r>
            <a:endParaRPr kumimoji="1" lang="ja-JP" altLang="en-US" sz="1400" b="1" u="sng">
              <a:latin typeface="Helvetica" pitchFamily="2" charset="0"/>
              <a:ea typeface="BIZ UDPGothic" panose="020B0400000000000000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7AA6BB13-80AB-7D0E-692A-DBCEC4FBA954}"/>
              </a:ext>
            </a:extLst>
          </p:cNvPr>
          <p:cNvSpPr txBox="1"/>
          <p:nvPr/>
        </p:nvSpPr>
        <p:spPr>
          <a:xfrm>
            <a:off x="10292016" y="2753150"/>
            <a:ext cx="7024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u="sng" dirty="0">
                <a:latin typeface="Helvetica" pitchFamily="2" charset="0"/>
                <a:ea typeface="BIZ UDPGothic" panose="020B0400000000000000" pitchFamily="34" charset="-128"/>
              </a:rPr>
              <a:t>GOAL</a:t>
            </a:r>
            <a:endParaRPr kumimoji="1" lang="ja-JP" altLang="en-US" sz="1400" b="1" u="sng">
              <a:latin typeface="Helvetica" pitchFamily="2" charset="0"/>
              <a:ea typeface="BIZ UDPGothic" panose="020B0400000000000000" pitchFamily="34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484079E9-DA19-7ED8-E72C-9A23BB7E548E}"/>
              </a:ext>
            </a:extLst>
          </p:cNvPr>
          <p:cNvSpPr/>
          <p:nvPr/>
        </p:nvSpPr>
        <p:spPr>
          <a:xfrm>
            <a:off x="9666296" y="3074807"/>
            <a:ext cx="1983481" cy="140875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elvetica" pitchFamily="2" charset="0"/>
              <a:ea typeface="BIZ UDPGothic" panose="020B0400000000000000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4C3BD73-7015-54D1-0674-63517AC4C09D}"/>
              </a:ext>
            </a:extLst>
          </p:cNvPr>
          <p:cNvSpPr txBox="1"/>
          <p:nvPr/>
        </p:nvSpPr>
        <p:spPr>
          <a:xfrm>
            <a:off x="9116697" y="1524823"/>
            <a:ext cx="2465703" cy="73866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b="1" u="sng" dirty="0">
                <a:solidFill>
                  <a:schemeClr val="tx1">
                    <a:lumMod val="50000"/>
                  </a:schemeClr>
                </a:solidFill>
                <a:latin typeface="Helvetica" pitchFamily="2" charset="0"/>
                <a:ea typeface="BIZ UDPGothic" panose="020B0400000000000000" pitchFamily="34" charset="-128"/>
              </a:rPr>
              <a:t>OUKA office</a:t>
            </a:r>
          </a:p>
          <a:p>
            <a:r>
              <a:rPr lang="en-US" dirty="0">
                <a:latin typeface="Helvetica" pitchFamily="2" charset="0"/>
              </a:rPr>
              <a:t>Electronic Content Section, University Library</a:t>
            </a:r>
          </a:p>
        </p:txBody>
      </p:sp>
      <p:pic>
        <p:nvPicPr>
          <p:cNvPr id="4" name="Picture 3" descr="A blue and white logo&#10;&#10;AI-generated content may be incorrect.">
            <a:extLst>
              <a:ext uri="{FF2B5EF4-FFF2-40B4-BE49-F238E27FC236}">
                <a16:creationId xmlns:a16="http://schemas.microsoft.com/office/drawing/2014/main" id="{EBBA5371-1875-15AB-1A85-9812546A2409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2870" t="13411" r="81816" b="17756"/>
          <a:stretch>
            <a:fillRect/>
          </a:stretch>
        </p:blipFill>
        <p:spPr>
          <a:xfrm>
            <a:off x="10161200" y="3187991"/>
            <a:ext cx="983578" cy="910978"/>
          </a:xfrm>
          <a:prstGeom prst="rect">
            <a:avLst/>
          </a:prstGeom>
        </p:spPr>
      </p:pic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CE70D1-098F-E0B7-19AC-5D04E78D2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868" y="1458584"/>
            <a:ext cx="6730651" cy="515417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571500" indent="-571500">
              <a:lnSpc>
                <a:spcPct val="120000"/>
              </a:lnSpc>
              <a:buFont typeface="+mj-lt"/>
              <a:buAutoNum type="arabicPeriod"/>
            </a:pPr>
            <a:r>
              <a:rPr lang="en-US" altLang="ja-JP" sz="2400" dirty="0">
                <a:latin typeface="Helvetica" pitchFamily="2" charset="0"/>
              </a:rPr>
              <a:t>Contact the OUKA office in advance and explain the images you plan to upload.</a:t>
            </a:r>
          </a:p>
          <a:p>
            <a:pPr marL="571500" indent="-571500">
              <a:lnSpc>
                <a:spcPct val="120000"/>
              </a:lnSpc>
              <a:buFont typeface="+mj-lt"/>
              <a:buAutoNum type="arabicPeriod"/>
            </a:pPr>
            <a:r>
              <a:rPr lang="en-US" altLang="ja-JP" sz="2400" dirty="0">
                <a:latin typeface="Helvetica" pitchFamily="2" charset="0"/>
              </a:rPr>
              <a:t>Prepare the image files and related bibliographic data.</a:t>
            </a:r>
          </a:p>
          <a:p>
            <a:pPr marL="615918" lvl="1" indent="-342900">
              <a:lnSpc>
                <a:spcPct val="120000"/>
              </a:lnSpc>
              <a:buFont typeface="+mj-lt"/>
              <a:buAutoNum type="arabicPeriod"/>
            </a:pPr>
            <a:r>
              <a:rPr lang="en-US" altLang="ja-JP" sz="2000" dirty="0">
                <a:latin typeface="Helvetica" pitchFamily="2" charset="0"/>
              </a:rPr>
              <a:t>Prepare JPEG image files and </a:t>
            </a:r>
            <a:r>
              <a:rPr lang="en-US" altLang="ja-JP" sz="2000" dirty="0">
                <a:solidFill>
                  <a:schemeClr val="accent3"/>
                </a:solidFill>
                <a:latin typeface="Helvetica" pitchFamily="2" charset="0"/>
              </a:rPr>
              <a:t>organize them into folders</a:t>
            </a:r>
          </a:p>
          <a:p>
            <a:pPr lvl="2">
              <a:lnSpc>
                <a:spcPct val="120000"/>
              </a:lnSpc>
            </a:pPr>
            <a:r>
              <a:rPr lang="en-US" altLang="ja-JP" sz="1800" dirty="0">
                <a:solidFill>
                  <a:schemeClr val="tx1">
                    <a:lumMod val="75000"/>
                  </a:schemeClr>
                </a:solidFill>
                <a:latin typeface="Helvetica" pitchFamily="2" charset="0"/>
              </a:rPr>
              <a:t>Images belonging to the same volume can be grouped into a single URL link.</a:t>
            </a:r>
          </a:p>
          <a:p>
            <a:pPr lvl="2">
              <a:lnSpc>
                <a:spcPct val="120000"/>
              </a:lnSpc>
            </a:pPr>
            <a:r>
              <a:rPr lang="en-US" altLang="ja-JP" sz="1800" dirty="0">
                <a:solidFill>
                  <a:schemeClr val="tx1">
                    <a:lumMod val="75000"/>
                  </a:schemeClr>
                </a:solidFill>
                <a:latin typeface="Helvetica" pitchFamily="2" charset="0"/>
              </a:rPr>
              <a:t>Number the image files in the order you want them displayed.</a:t>
            </a:r>
          </a:p>
          <a:p>
            <a:pPr lvl="2">
              <a:lnSpc>
                <a:spcPct val="120000"/>
              </a:lnSpc>
            </a:pPr>
            <a:r>
              <a:rPr lang="en-US" altLang="ja-JP" sz="1800" dirty="0">
                <a:solidFill>
                  <a:schemeClr val="tx1">
                    <a:lumMod val="75000"/>
                  </a:schemeClr>
                </a:solidFill>
                <a:latin typeface="Helvetica" pitchFamily="2" charset="0"/>
              </a:rPr>
              <a:t>The link created by OUKA will be managed permanently.</a:t>
            </a:r>
          </a:p>
          <a:p>
            <a:pPr marL="615918" lvl="1" indent="-342900">
              <a:lnSpc>
                <a:spcPct val="120000"/>
              </a:lnSpc>
              <a:buFont typeface="+mj-lt"/>
              <a:buAutoNum type="arabicPeriod"/>
            </a:pPr>
            <a:r>
              <a:rPr lang="en-US" altLang="ja-JP" sz="2000" dirty="0">
                <a:latin typeface="Helvetica" pitchFamily="2" charset="0"/>
              </a:rPr>
              <a:t>Fill in the metadata entry form provided by the OUKA office to </a:t>
            </a:r>
            <a:r>
              <a:rPr lang="en-US" altLang="ja-JP" sz="2000" dirty="0">
                <a:solidFill>
                  <a:schemeClr val="accent3"/>
                </a:solidFill>
                <a:latin typeface="Helvetica" pitchFamily="2" charset="0"/>
              </a:rPr>
              <a:t>create bibliographic data </a:t>
            </a:r>
            <a:r>
              <a:rPr lang="en-US" altLang="ja-JP" sz="2000" dirty="0">
                <a:latin typeface="Helvetica" pitchFamily="2" charset="0"/>
              </a:rPr>
              <a:t>for the IIIF images.</a:t>
            </a:r>
          </a:p>
          <a:p>
            <a:pPr marL="571500" indent="-571500">
              <a:lnSpc>
                <a:spcPct val="120000"/>
              </a:lnSpc>
              <a:buFont typeface="+mj-lt"/>
              <a:buAutoNum type="arabicPeriod"/>
            </a:pPr>
            <a:r>
              <a:rPr lang="en-US" altLang="ja-JP" sz="2400" dirty="0">
                <a:latin typeface="Helvetica" pitchFamily="2" charset="0"/>
              </a:rPr>
              <a:t>Send the image files (JPEG) grouped into folders along with the bibliographic data, to OUKA.</a:t>
            </a:r>
          </a:p>
        </p:txBody>
      </p:sp>
      <p:sp>
        <p:nvSpPr>
          <p:cNvPr id="7" name="テキスト ボックス 11">
            <a:extLst>
              <a:ext uri="{FF2B5EF4-FFF2-40B4-BE49-F238E27FC236}">
                <a16:creationId xmlns:a16="http://schemas.microsoft.com/office/drawing/2014/main" id="{704CB160-243A-4E65-3E19-BC9ED16776C8}"/>
              </a:ext>
            </a:extLst>
          </p:cNvPr>
          <p:cNvSpPr txBox="1"/>
          <p:nvPr/>
        </p:nvSpPr>
        <p:spPr>
          <a:xfrm>
            <a:off x="7638852" y="5871710"/>
            <a:ext cx="163134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Helvetica" pitchFamily="2" charset="0"/>
              </a:rPr>
              <a:t>Group images in folders</a:t>
            </a:r>
          </a:p>
        </p:txBody>
      </p:sp>
    </p:spTree>
    <p:extLst>
      <p:ext uri="{BB962C8B-B14F-4D97-AF65-F5344CB8AC3E}">
        <p14:creationId xmlns:p14="http://schemas.microsoft.com/office/powerpoint/2010/main" val="3386238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>
            <a:extLst>
              <a:ext uri="{FF2B5EF4-FFF2-40B4-BE49-F238E27FC236}">
                <a16:creationId xmlns:a16="http://schemas.microsoft.com/office/drawing/2014/main" id="{894BBC85-93D2-0522-182C-56015D345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0799"/>
            <a:ext cx="10972800" cy="1296987"/>
          </a:xfrm>
        </p:spPr>
        <p:txBody>
          <a:bodyPr>
            <a:normAutofit fontScale="90000"/>
          </a:bodyPr>
          <a:lstStyle/>
          <a:p>
            <a:r>
              <a:rPr lang="en-US" altLang="ja-JP" dirty="0">
                <a:latin typeface="Helvetica" pitchFamily="2" charset="0"/>
              </a:rPr>
              <a:t>(Researcher Tasks 1)</a:t>
            </a:r>
            <a:br>
              <a:rPr lang="en-US" altLang="ja-JP" dirty="0">
                <a:latin typeface="Helvetica" pitchFamily="2" charset="0"/>
              </a:rPr>
            </a:br>
            <a:r>
              <a:rPr lang="en-GB" altLang="ja-JP" dirty="0">
                <a:latin typeface="Helvetica" pitchFamily="2" charset="0"/>
              </a:rPr>
              <a:t>Creating IIIF Images via OUKA</a:t>
            </a:r>
            <a:endParaRPr lang="ja-JP" altLang="en-US">
              <a:latin typeface="Helvetica" pitchFamily="2" charset="0"/>
            </a:endParaRPr>
          </a:p>
        </p:txBody>
      </p:sp>
      <p:pic>
        <p:nvPicPr>
          <p:cNvPr id="13" name="グラフィックス 8" descr="開いた本 枠線">
            <a:extLst>
              <a:ext uri="{FF2B5EF4-FFF2-40B4-BE49-F238E27FC236}">
                <a16:creationId xmlns:a16="http://schemas.microsoft.com/office/drawing/2014/main" id="{6B2C338E-712B-5DFB-3D75-838AD34ED99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38875" y="1670153"/>
            <a:ext cx="914400" cy="914400"/>
          </a:xfrm>
          <a:prstGeom prst="rect">
            <a:avLst/>
          </a:prstGeom>
        </p:spPr>
      </p:pic>
      <p:sp>
        <p:nvSpPr>
          <p:cNvPr id="16" name="テキスト ボックス 13">
            <a:extLst>
              <a:ext uri="{FF2B5EF4-FFF2-40B4-BE49-F238E27FC236}">
                <a16:creationId xmlns:a16="http://schemas.microsoft.com/office/drawing/2014/main" id="{E8E52C68-C04A-E498-B7BD-AA3F03280808}"/>
              </a:ext>
            </a:extLst>
          </p:cNvPr>
          <p:cNvSpPr txBox="1"/>
          <p:nvPr/>
        </p:nvSpPr>
        <p:spPr>
          <a:xfrm>
            <a:off x="7417962" y="2434072"/>
            <a:ext cx="22382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Helvetica" pitchFamily="2" charset="0"/>
              </a:rPr>
              <a:t>Consult with OUKA about whether your materials qualify as research output.</a:t>
            </a:r>
          </a:p>
        </p:txBody>
      </p:sp>
      <p:sp>
        <p:nvSpPr>
          <p:cNvPr id="17" name="下矢印 17">
            <a:extLst>
              <a:ext uri="{FF2B5EF4-FFF2-40B4-BE49-F238E27FC236}">
                <a16:creationId xmlns:a16="http://schemas.microsoft.com/office/drawing/2014/main" id="{89B460AA-EA34-51A9-592B-69A0237DE6A1}"/>
              </a:ext>
            </a:extLst>
          </p:cNvPr>
          <p:cNvSpPr/>
          <p:nvPr/>
        </p:nvSpPr>
        <p:spPr>
          <a:xfrm>
            <a:off x="8182657" y="3509339"/>
            <a:ext cx="271870" cy="142592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elvetica" pitchFamily="2" charset="0"/>
              <a:ea typeface="BIZ UDPGothic" panose="020B0400000000000000" pitchFamily="34" charset="-128"/>
            </a:endParaRPr>
          </a:p>
        </p:txBody>
      </p:sp>
      <p:grpSp>
        <p:nvGrpSpPr>
          <p:cNvPr id="19" name="グループ化 28">
            <a:extLst>
              <a:ext uri="{FF2B5EF4-FFF2-40B4-BE49-F238E27FC236}">
                <a16:creationId xmlns:a16="http://schemas.microsoft.com/office/drawing/2014/main" id="{4C0A2396-1B55-0961-7406-611D8A688916}"/>
              </a:ext>
            </a:extLst>
          </p:cNvPr>
          <p:cNvGrpSpPr/>
          <p:nvPr/>
        </p:nvGrpSpPr>
        <p:grpSpPr>
          <a:xfrm>
            <a:off x="7272874" y="5006611"/>
            <a:ext cx="4800064" cy="1758105"/>
            <a:chOff x="7638634" y="4631045"/>
            <a:chExt cx="4439451" cy="1508489"/>
          </a:xfrm>
        </p:grpSpPr>
        <p:pic>
          <p:nvPicPr>
            <p:cNvPr id="30" name="グラフィックス 4" descr="開いたフォルダー 枠線">
              <a:extLst>
                <a:ext uri="{FF2B5EF4-FFF2-40B4-BE49-F238E27FC236}">
                  <a16:creationId xmlns:a16="http://schemas.microsoft.com/office/drawing/2014/main" id="{531D5C07-FC8A-906E-D3DC-1CDE13AA2D6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214721" y="4631045"/>
              <a:ext cx="914400" cy="914400"/>
            </a:xfrm>
            <a:prstGeom prst="rect">
              <a:avLst/>
            </a:prstGeom>
          </p:spPr>
        </p:pic>
        <p:sp>
          <p:nvSpPr>
            <p:cNvPr id="32" name="テキスト ボックス 14">
              <a:extLst>
                <a:ext uri="{FF2B5EF4-FFF2-40B4-BE49-F238E27FC236}">
                  <a16:creationId xmlns:a16="http://schemas.microsoft.com/office/drawing/2014/main" id="{B6774DF7-1505-9263-BC17-538E0B858E4D}"/>
                </a:ext>
              </a:extLst>
            </p:cNvPr>
            <p:cNvSpPr txBox="1"/>
            <p:nvPr/>
          </p:nvSpPr>
          <p:spPr>
            <a:xfrm>
              <a:off x="9299907" y="4937611"/>
              <a:ext cx="502890" cy="4489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800">
                  <a:latin typeface="Helvetica" pitchFamily="2" charset="0"/>
                  <a:ea typeface="BIZ UDPGothic" panose="020B0400000000000000" pitchFamily="34" charset="-128"/>
                </a:rPr>
                <a:t>＋</a:t>
              </a:r>
            </a:p>
          </p:txBody>
        </p:sp>
        <p:pic>
          <p:nvPicPr>
            <p:cNvPr id="33" name="グラフィックス 19" descr="ドキュメント 枠線">
              <a:extLst>
                <a:ext uri="{FF2B5EF4-FFF2-40B4-BE49-F238E27FC236}">
                  <a16:creationId xmlns:a16="http://schemas.microsoft.com/office/drawing/2014/main" id="{982CADD0-716F-A032-2D51-4E48ED3BDBD1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906194" y="4747984"/>
              <a:ext cx="712847" cy="712847"/>
            </a:xfrm>
            <a:prstGeom prst="rect">
              <a:avLst/>
            </a:prstGeom>
          </p:spPr>
        </p:pic>
        <p:sp>
          <p:nvSpPr>
            <p:cNvPr id="34" name="テキスト ボックス 20">
              <a:extLst>
                <a:ext uri="{FF2B5EF4-FFF2-40B4-BE49-F238E27FC236}">
                  <a16:creationId xmlns:a16="http://schemas.microsoft.com/office/drawing/2014/main" id="{D90991B3-39AB-9F0C-9921-22B2C324B304}"/>
                </a:ext>
              </a:extLst>
            </p:cNvPr>
            <p:cNvSpPr txBox="1"/>
            <p:nvPr/>
          </p:nvSpPr>
          <p:spPr>
            <a:xfrm>
              <a:off x="10569295" y="4747984"/>
              <a:ext cx="1508790" cy="13467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Helvetica" pitchFamily="2" charset="0"/>
                </a:rPr>
                <a:t>Fill in the bibliographic information in the data file provided by OUKA</a:t>
              </a:r>
            </a:p>
          </p:txBody>
        </p:sp>
        <p:sp>
          <p:nvSpPr>
            <p:cNvPr id="35" name="角丸四角形 21">
              <a:extLst>
                <a:ext uri="{FF2B5EF4-FFF2-40B4-BE49-F238E27FC236}">
                  <a16:creationId xmlns:a16="http://schemas.microsoft.com/office/drawing/2014/main" id="{AAF80586-D237-1F16-8EFE-FA765F499CC2}"/>
                </a:ext>
              </a:extLst>
            </p:cNvPr>
            <p:cNvSpPr/>
            <p:nvPr/>
          </p:nvSpPr>
          <p:spPr>
            <a:xfrm>
              <a:off x="7638634" y="4699964"/>
              <a:ext cx="4439451" cy="1439570"/>
            </a:xfrm>
            <a:prstGeom prst="roundRect">
              <a:avLst>
                <a:gd name="adj" fmla="val 6750"/>
              </a:avLst>
            </a:prstGeom>
            <a:noFill/>
            <a:ln w="38100">
              <a:solidFill>
                <a:schemeClr val="accent3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Helvetica" pitchFamily="2" charset="0"/>
                <a:ea typeface="BIZ UDPGothic" panose="020B0400000000000000" pitchFamily="34" charset="-128"/>
              </a:endParaRPr>
            </a:p>
          </p:txBody>
        </p:sp>
      </p:grpSp>
      <p:sp>
        <p:nvSpPr>
          <p:cNvPr id="36" name="テキスト ボックス 22">
            <a:extLst>
              <a:ext uri="{FF2B5EF4-FFF2-40B4-BE49-F238E27FC236}">
                <a16:creationId xmlns:a16="http://schemas.microsoft.com/office/drawing/2014/main" id="{E94C616F-61C3-0B9D-72A7-F29F448392AA}"/>
              </a:ext>
            </a:extLst>
          </p:cNvPr>
          <p:cNvSpPr txBox="1"/>
          <p:nvPr/>
        </p:nvSpPr>
        <p:spPr>
          <a:xfrm>
            <a:off x="9896857" y="4130493"/>
            <a:ext cx="13773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GB" altLang="ja-JP" dirty="0">
                <a:latin typeface="Helvetica" pitchFamily="2" charset="0"/>
                <a:ea typeface="BIZ UDPGothic" panose="020B0400000000000000" pitchFamily="34" charset="-128"/>
              </a:rPr>
              <a:t>Send to OUKA</a:t>
            </a:r>
            <a:endParaRPr kumimoji="1" lang="ja-JP" altLang="en-US">
              <a:latin typeface="Helvetica" pitchFamily="2" charset="0"/>
              <a:ea typeface="BIZ UDPGothic" panose="020B0400000000000000" pitchFamily="34" charset="-128"/>
            </a:endParaRPr>
          </a:p>
        </p:txBody>
      </p:sp>
      <p:sp>
        <p:nvSpPr>
          <p:cNvPr id="37" name="下矢印 23">
            <a:extLst>
              <a:ext uri="{FF2B5EF4-FFF2-40B4-BE49-F238E27FC236}">
                <a16:creationId xmlns:a16="http://schemas.microsoft.com/office/drawing/2014/main" id="{24AB2872-C3DE-459C-0976-D964A5CB6542}"/>
              </a:ext>
            </a:extLst>
          </p:cNvPr>
          <p:cNvSpPr/>
          <p:nvPr/>
        </p:nvSpPr>
        <p:spPr>
          <a:xfrm rot="10800000">
            <a:off x="10517055" y="4551595"/>
            <a:ext cx="271870" cy="45501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elvetica" pitchFamily="2" charset="0"/>
              <a:ea typeface="BIZ UDPGothic" panose="020B0400000000000000" pitchFamily="34" charset="-128"/>
            </a:endParaRPr>
          </a:p>
        </p:txBody>
      </p:sp>
      <p:sp>
        <p:nvSpPr>
          <p:cNvPr id="38" name="テキスト ボックス 25">
            <a:extLst>
              <a:ext uri="{FF2B5EF4-FFF2-40B4-BE49-F238E27FC236}">
                <a16:creationId xmlns:a16="http://schemas.microsoft.com/office/drawing/2014/main" id="{0C8C6455-4117-A011-676F-D6C0F8A3BCD9}"/>
              </a:ext>
            </a:extLst>
          </p:cNvPr>
          <p:cNvSpPr txBox="1"/>
          <p:nvPr/>
        </p:nvSpPr>
        <p:spPr>
          <a:xfrm>
            <a:off x="7901576" y="1458584"/>
            <a:ext cx="7825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u="sng" dirty="0">
                <a:latin typeface="Helvetica" pitchFamily="2" charset="0"/>
                <a:ea typeface="BIZ UDPGothic" panose="020B0400000000000000" pitchFamily="34" charset="-128"/>
              </a:rPr>
              <a:t>START</a:t>
            </a:r>
            <a:endParaRPr kumimoji="1" lang="ja-JP" altLang="en-US" sz="1400" b="1" u="sng">
              <a:latin typeface="Helvetica" pitchFamily="2" charset="0"/>
              <a:ea typeface="BIZ UDPGothic" panose="020B0400000000000000" pitchFamily="34" charset="-128"/>
            </a:endParaRPr>
          </a:p>
        </p:txBody>
      </p:sp>
      <p:sp>
        <p:nvSpPr>
          <p:cNvPr id="39" name="テキスト ボックス 26">
            <a:extLst>
              <a:ext uri="{FF2B5EF4-FFF2-40B4-BE49-F238E27FC236}">
                <a16:creationId xmlns:a16="http://schemas.microsoft.com/office/drawing/2014/main" id="{2A8FC3C2-63DF-2F0D-2DF0-A0A4BCD7A31E}"/>
              </a:ext>
            </a:extLst>
          </p:cNvPr>
          <p:cNvSpPr txBox="1"/>
          <p:nvPr/>
        </p:nvSpPr>
        <p:spPr>
          <a:xfrm>
            <a:off x="10292016" y="2753150"/>
            <a:ext cx="7024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u="sng" dirty="0">
                <a:latin typeface="Helvetica" pitchFamily="2" charset="0"/>
                <a:ea typeface="BIZ UDPGothic" panose="020B0400000000000000" pitchFamily="34" charset="-128"/>
              </a:rPr>
              <a:t>GOAL</a:t>
            </a:r>
            <a:endParaRPr kumimoji="1" lang="ja-JP" altLang="en-US" sz="1400" b="1" u="sng">
              <a:latin typeface="Helvetica" pitchFamily="2" charset="0"/>
              <a:ea typeface="BIZ UDPGothic" panose="020B0400000000000000" pitchFamily="34" charset="-128"/>
            </a:endParaRPr>
          </a:p>
        </p:txBody>
      </p:sp>
      <p:sp>
        <p:nvSpPr>
          <p:cNvPr id="40" name="正方形/長方形 27">
            <a:extLst>
              <a:ext uri="{FF2B5EF4-FFF2-40B4-BE49-F238E27FC236}">
                <a16:creationId xmlns:a16="http://schemas.microsoft.com/office/drawing/2014/main" id="{97E9C890-32DC-64A7-1FC7-C01988AD080D}"/>
              </a:ext>
            </a:extLst>
          </p:cNvPr>
          <p:cNvSpPr/>
          <p:nvPr/>
        </p:nvSpPr>
        <p:spPr>
          <a:xfrm>
            <a:off x="9666296" y="3074807"/>
            <a:ext cx="1983481" cy="140875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elvetica" pitchFamily="2" charset="0"/>
              <a:ea typeface="BIZ UDPGothic" panose="020B0400000000000000" pitchFamily="34" charset="-128"/>
            </a:endParaRPr>
          </a:p>
        </p:txBody>
      </p:sp>
      <p:sp>
        <p:nvSpPr>
          <p:cNvPr id="41" name="テキスト ボックス 7">
            <a:extLst>
              <a:ext uri="{FF2B5EF4-FFF2-40B4-BE49-F238E27FC236}">
                <a16:creationId xmlns:a16="http://schemas.microsoft.com/office/drawing/2014/main" id="{F96AAC4C-D4A1-569D-1AEA-E9529A7B9627}"/>
              </a:ext>
            </a:extLst>
          </p:cNvPr>
          <p:cNvSpPr txBox="1"/>
          <p:nvPr/>
        </p:nvSpPr>
        <p:spPr>
          <a:xfrm>
            <a:off x="9116697" y="1524823"/>
            <a:ext cx="2465703" cy="73866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b="1" u="sng" dirty="0">
                <a:solidFill>
                  <a:schemeClr val="tx1">
                    <a:lumMod val="50000"/>
                  </a:schemeClr>
                </a:solidFill>
                <a:latin typeface="Helvetica" pitchFamily="2" charset="0"/>
                <a:ea typeface="BIZ UDPGothic" panose="020B0400000000000000" pitchFamily="34" charset="-128"/>
              </a:rPr>
              <a:t>OUKA office</a:t>
            </a:r>
          </a:p>
          <a:p>
            <a:r>
              <a:rPr lang="en-US" dirty="0">
                <a:latin typeface="Helvetica" pitchFamily="2" charset="0"/>
              </a:rPr>
              <a:t>Electronic Content Section, University Library</a:t>
            </a:r>
          </a:p>
        </p:txBody>
      </p:sp>
      <p:pic>
        <p:nvPicPr>
          <p:cNvPr id="42" name="Picture 41" descr="A blue and white logo&#10;&#10;AI-generated content may be incorrect.">
            <a:extLst>
              <a:ext uri="{FF2B5EF4-FFF2-40B4-BE49-F238E27FC236}">
                <a16:creationId xmlns:a16="http://schemas.microsoft.com/office/drawing/2014/main" id="{9B04DB92-4D90-9FFD-4B9B-43B3692F8CB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2870" t="13411" r="81816" b="17756"/>
          <a:stretch>
            <a:fillRect/>
          </a:stretch>
        </p:blipFill>
        <p:spPr>
          <a:xfrm>
            <a:off x="10161200" y="3187991"/>
            <a:ext cx="983578" cy="910978"/>
          </a:xfrm>
          <a:prstGeom prst="rect">
            <a:avLst/>
          </a:prstGeom>
        </p:spPr>
      </p:pic>
      <p:sp>
        <p:nvSpPr>
          <p:cNvPr id="47" name="コンテンツ プレースホルダー 2">
            <a:extLst>
              <a:ext uri="{FF2B5EF4-FFF2-40B4-BE49-F238E27FC236}">
                <a16:creationId xmlns:a16="http://schemas.microsoft.com/office/drawing/2014/main" id="{3A6B5327-D6F8-8EA4-5656-7901F30F2C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868" y="1458584"/>
            <a:ext cx="6730651" cy="515417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571500" indent="-571500">
              <a:lnSpc>
                <a:spcPct val="120000"/>
              </a:lnSpc>
              <a:buFont typeface="+mj-lt"/>
              <a:buAutoNum type="arabicPeriod"/>
            </a:pPr>
            <a:r>
              <a:rPr lang="en-US" altLang="ja-JP" sz="2400" dirty="0">
                <a:latin typeface="Helvetica" pitchFamily="2" charset="0"/>
              </a:rPr>
              <a:t>Contact the OUKA office in advance and explain the images you plan to upload.</a:t>
            </a:r>
          </a:p>
          <a:p>
            <a:pPr marL="571500" indent="-571500">
              <a:lnSpc>
                <a:spcPct val="120000"/>
              </a:lnSpc>
              <a:buFont typeface="+mj-lt"/>
              <a:buAutoNum type="arabicPeriod"/>
            </a:pPr>
            <a:r>
              <a:rPr lang="en-US" altLang="ja-JP" sz="2400" dirty="0">
                <a:latin typeface="Helvetica" pitchFamily="2" charset="0"/>
              </a:rPr>
              <a:t>Prepare the image files and related bibliographic data.</a:t>
            </a:r>
          </a:p>
          <a:p>
            <a:pPr marL="615918" lvl="1" indent="-342900">
              <a:lnSpc>
                <a:spcPct val="120000"/>
              </a:lnSpc>
              <a:buFont typeface="+mj-lt"/>
              <a:buAutoNum type="arabicPeriod"/>
            </a:pPr>
            <a:r>
              <a:rPr lang="en-US" altLang="ja-JP" sz="2000" dirty="0">
                <a:latin typeface="Helvetica" pitchFamily="2" charset="0"/>
              </a:rPr>
              <a:t>Prepare JPEG image files and </a:t>
            </a:r>
            <a:r>
              <a:rPr lang="en-US" altLang="ja-JP" sz="2000" dirty="0">
                <a:solidFill>
                  <a:schemeClr val="accent3"/>
                </a:solidFill>
                <a:latin typeface="Helvetica" pitchFamily="2" charset="0"/>
              </a:rPr>
              <a:t>organize them into folders</a:t>
            </a:r>
          </a:p>
          <a:p>
            <a:pPr lvl="2">
              <a:lnSpc>
                <a:spcPct val="120000"/>
              </a:lnSpc>
            </a:pPr>
            <a:r>
              <a:rPr lang="en-US" altLang="ja-JP" sz="1800" dirty="0">
                <a:solidFill>
                  <a:schemeClr val="tx1">
                    <a:lumMod val="75000"/>
                  </a:schemeClr>
                </a:solidFill>
                <a:latin typeface="Helvetica" pitchFamily="2" charset="0"/>
              </a:rPr>
              <a:t>Images belonging to the same volume can be grouped into a single URL link.</a:t>
            </a:r>
          </a:p>
          <a:p>
            <a:pPr lvl="2">
              <a:lnSpc>
                <a:spcPct val="120000"/>
              </a:lnSpc>
            </a:pPr>
            <a:r>
              <a:rPr lang="en-US" altLang="ja-JP" sz="1800" dirty="0">
                <a:solidFill>
                  <a:schemeClr val="tx1">
                    <a:lumMod val="75000"/>
                  </a:schemeClr>
                </a:solidFill>
                <a:latin typeface="Helvetica" pitchFamily="2" charset="0"/>
              </a:rPr>
              <a:t>Number the image files in the order you want them displayed.</a:t>
            </a:r>
          </a:p>
          <a:p>
            <a:pPr lvl="2">
              <a:lnSpc>
                <a:spcPct val="120000"/>
              </a:lnSpc>
            </a:pPr>
            <a:r>
              <a:rPr lang="en-US" altLang="ja-JP" sz="1800" dirty="0">
                <a:solidFill>
                  <a:schemeClr val="tx1">
                    <a:lumMod val="75000"/>
                  </a:schemeClr>
                </a:solidFill>
                <a:latin typeface="Helvetica" pitchFamily="2" charset="0"/>
              </a:rPr>
              <a:t>The link created by OUKA will be managed permanently.</a:t>
            </a:r>
          </a:p>
          <a:p>
            <a:pPr marL="615918" lvl="1" indent="-342900">
              <a:lnSpc>
                <a:spcPct val="120000"/>
              </a:lnSpc>
              <a:buFont typeface="+mj-lt"/>
              <a:buAutoNum type="arabicPeriod"/>
            </a:pPr>
            <a:r>
              <a:rPr lang="en-US" altLang="ja-JP" sz="2000" dirty="0">
                <a:latin typeface="Helvetica" pitchFamily="2" charset="0"/>
              </a:rPr>
              <a:t>Fill in the metadata entry form provided by the OUKA office to </a:t>
            </a:r>
            <a:r>
              <a:rPr lang="en-US" altLang="ja-JP" sz="2000" dirty="0">
                <a:solidFill>
                  <a:schemeClr val="accent3"/>
                </a:solidFill>
                <a:latin typeface="Helvetica" pitchFamily="2" charset="0"/>
              </a:rPr>
              <a:t>create bibliographic data </a:t>
            </a:r>
            <a:r>
              <a:rPr lang="en-US" altLang="ja-JP" sz="2000" dirty="0">
                <a:latin typeface="Helvetica" pitchFamily="2" charset="0"/>
              </a:rPr>
              <a:t>for the IIIF images.</a:t>
            </a:r>
          </a:p>
          <a:p>
            <a:pPr marL="571500" indent="-571500">
              <a:lnSpc>
                <a:spcPct val="120000"/>
              </a:lnSpc>
              <a:buFont typeface="+mj-lt"/>
              <a:buAutoNum type="arabicPeriod"/>
            </a:pPr>
            <a:r>
              <a:rPr lang="en-US" altLang="ja-JP" sz="2400" dirty="0">
                <a:latin typeface="Helvetica" pitchFamily="2" charset="0"/>
              </a:rPr>
              <a:t>Send the image files (JPEG) grouped into folders along with the bibliographic data, to OUKA.</a:t>
            </a:r>
          </a:p>
        </p:txBody>
      </p:sp>
      <p:sp>
        <p:nvSpPr>
          <p:cNvPr id="48" name="テキスト ボックス 11">
            <a:extLst>
              <a:ext uri="{FF2B5EF4-FFF2-40B4-BE49-F238E27FC236}">
                <a16:creationId xmlns:a16="http://schemas.microsoft.com/office/drawing/2014/main" id="{48803280-9064-72A5-B5C3-D0CFB74C49D2}"/>
              </a:ext>
            </a:extLst>
          </p:cNvPr>
          <p:cNvSpPr txBox="1"/>
          <p:nvPr/>
        </p:nvSpPr>
        <p:spPr>
          <a:xfrm>
            <a:off x="7638852" y="5871710"/>
            <a:ext cx="163134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Helvetica" pitchFamily="2" charset="0"/>
              </a:rPr>
              <a:t>Group images in folders</a:t>
            </a:r>
          </a:p>
        </p:txBody>
      </p:sp>
    </p:spTree>
    <p:extLst>
      <p:ext uri="{BB962C8B-B14F-4D97-AF65-F5344CB8AC3E}">
        <p14:creationId xmlns:p14="http://schemas.microsoft.com/office/powerpoint/2010/main" val="3759973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>
            <a:extLst>
              <a:ext uri="{FF2B5EF4-FFF2-40B4-BE49-F238E27FC236}">
                <a16:creationId xmlns:a16="http://schemas.microsoft.com/office/drawing/2014/main" id="{6029D59F-3655-4F3F-1E9C-8E09DB744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0799"/>
            <a:ext cx="10972800" cy="1296987"/>
          </a:xfrm>
        </p:spPr>
        <p:txBody>
          <a:bodyPr>
            <a:normAutofit fontScale="90000"/>
          </a:bodyPr>
          <a:lstStyle/>
          <a:p>
            <a:r>
              <a:rPr lang="en-US" altLang="ja-JP" dirty="0">
                <a:latin typeface="Helvetica" pitchFamily="2" charset="0"/>
              </a:rPr>
              <a:t>(Researcher Tasks 1)</a:t>
            </a:r>
            <a:br>
              <a:rPr lang="en-US" altLang="ja-JP" dirty="0">
                <a:latin typeface="Helvetica" pitchFamily="2" charset="0"/>
              </a:rPr>
            </a:br>
            <a:r>
              <a:rPr lang="en-GB" altLang="ja-JP" dirty="0">
                <a:latin typeface="Helvetica" pitchFamily="2" charset="0"/>
              </a:rPr>
              <a:t>Creating IIIF Images via OUKA</a:t>
            </a:r>
            <a:endParaRPr lang="ja-JP" altLang="en-US">
              <a:latin typeface="Helvetica" pitchFamily="2" charset="0"/>
            </a:endParaRPr>
          </a:p>
        </p:txBody>
      </p:sp>
      <p:pic>
        <p:nvPicPr>
          <p:cNvPr id="13" name="グラフィックス 8" descr="開いた本 枠線">
            <a:extLst>
              <a:ext uri="{FF2B5EF4-FFF2-40B4-BE49-F238E27FC236}">
                <a16:creationId xmlns:a16="http://schemas.microsoft.com/office/drawing/2014/main" id="{3602E0B7-D68A-E511-0F2F-4FA6FEEC961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38875" y="1670153"/>
            <a:ext cx="914400" cy="914400"/>
          </a:xfrm>
          <a:prstGeom prst="rect">
            <a:avLst/>
          </a:prstGeom>
        </p:spPr>
      </p:pic>
      <p:sp>
        <p:nvSpPr>
          <p:cNvPr id="16" name="テキスト ボックス 13">
            <a:extLst>
              <a:ext uri="{FF2B5EF4-FFF2-40B4-BE49-F238E27FC236}">
                <a16:creationId xmlns:a16="http://schemas.microsoft.com/office/drawing/2014/main" id="{9EA079CF-6D67-249F-D68D-E88FEAAE5456}"/>
              </a:ext>
            </a:extLst>
          </p:cNvPr>
          <p:cNvSpPr txBox="1"/>
          <p:nvPr/>
        </p:nvSpPr>
        <p:spPr>
          <a:xfrm>
            <a:off x="7417962" y="2434072"/>
            <a:ext cx="22382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Helvetica" pitchFamily="2" charset="0"/>
              </a:rPr>
              <a:t>Consult with OUKA about whether your materials qualify as research output.</a:t>
            </a:r>
          </a:p>
        </p:txBody>
      </p:sp>
      <p:sp>
        <p:nvSpPr>
          <p:cNvPr id="17" name="下矢印 17">
            <a:extLst>
              <a:ext uri="{FF2B5EF4-FFF2-40B4-BE49-F238E27FC236}">
                <a16:creationId xmlns:a16="http://schemas.microsoft.com/office/drawing/2014/main" id="{ABBD5431-8280-E769-A638-3AAF4A683825}"/>
              </a:ext>
            </a:extLst>
          </p:cNvPr>
          <p:cNvSpPr/>
          <p:nvPr/>
        </p:nvSpPr>
        <p:spPr>
          <a:xfrm>
            <a:off x="8182657" y="3509339"/>
            <a:ext cx="271870" cy="142592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elvetica" pitchFamily="2" charset="0"/>
              <a:ea typeface="BIZ UDPGothic" panose="020B0400000000000000" pitchFamily="34" charset="-128"/>
            </a:endParaRPr>
          </a:p>
        </p:txBody>
      </p:sp>
      <p:grpSp>
        <p:nvGrpSpPr>
          <p:cNvPr id="19" name="グループ化 28">
            <a:extLst>
              <a:ext uri="{FF2B5EF4-FFF2-40B4-BE49-F238E27FC236}">
                <a16:creationId xmlns:a16="http://schemas.microsoft.com/office/drawing/2014/main" id="{97BF07BA-B4BF-31D7-E2CF-EA7D573A8A2B}"/>
              </a:ext>
            </a:extLst>
          </p:cNvPr>
          <p:cNvGrpSpPr/>
          <p:nvPr/>
        </p:nvGrpSpPr>
        <p:grpSpPr>
          <a:xfrm>
            <a:off x="7272874" y="5006611"/>
            <a:ext cx="4800064" cy="1758105"/>
            <a:chOff x="7638634" y="4631045"/>
            <a:chExt cx="4439451" cy="1508489"/>
          </a:xfrm>
        </p:grpSpPr>
        <p:pic>
          <p:nvPicPr>
            <p:cNvPr id="30" name="グラフィックス 4" descr="開いたフォルダー 枠線">
              <a:extLst>
                <a:ext uri="{FF2B5EF4-FFF2-40B4-BE49-F238E27FC236}">
                  <a16:creationId xmlns:a16="http://schemas.microsoft.com/office/drawing/2014/main" id="{36345618-4611-A8F6-2854-1868F6C4735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214721" y="4631045"/>
              <a:ext cx="914400" cy="914400"/>
            </a:xfrm>
            <a:prstGeom prst="rect">
              <a:avLst/>
            </a:prstGeom>
          </p:spPr>
        </p:pic>
        <p:sp>
          <p:nvSpPr>
            <p:cNvPr id="31" name="テキスト ボックス 11">
              <a:extLst>
                <a:ext uri="{FF2B5EF4-FFF2-40B4-BE49-F238E27FC236}">
                  <a16:creationId xmlns:a16="http://schemas.microsoft.com/office/drawing/2014/main" id="{32C66E9F-CCF9-0C0C-904A-A48DF3E89628}"/>
                </a:ext>
              </a:extLst>
            </p:cNvPr>
            <p:cNvSpPr txBox="1"/>
            <p:nvPr/>
          </p:nvSpPr>
          <p:spPr>
            <a:xfrm>
              <a:off x="7977117" y="5373317"/>
              <a:ext cx="1508791" cy="5017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Helvetica" pitchFamily="2" charset="0"/>
                </a:rPr>
                <a:t>Group images in folders</a:t>
              </a:r>
            </a:p>
          </p:txBody>
        </p:sp>
        <p:sp>
          <p:nvSpPr>
            <p:cNvPr id="32" name="テキスト ボックス 14">
              <a:extLst>
                <a:ext uri="{FF2B5EF4-FFF2-40B4-BE49-F238E27FC236}">
                  <a16:creationId xmlns:a16="http://schemas.microsoft.com/office/drawing/2014/main" id="{E24DBDF3-D176-E7FF-9F06-8A69CA30EA65}"/>
                </a:ext>
              </a:extLst>
            </p:cNvPr>
            <p:cNvSpPr txBox="1"/>
            <p:nvPr/>
          </p:nvSpPr>
          <p:spPr>
            <a:xfrm>
              <a:off x="9299907" y="4937611"/>
              <a:ext cx="502890" cy="4489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800">
                  <a:latin typeface="Helvetica" pitchFamily="2" charset="0"/>
                  <a:ea typeface="BIZ UDPGothic" panose="020B0400000000000000" pitchFamily="34" charset="-128"/>
                </a:rPr>
                <a:t>＋</a:t>
              </a:r>
            </a:p>
          </p:txBody>
        </p:sp>
        <p:pic>
          <p:nvPicPr>
            <p:cNvPr id="33" name="グラフィックス 19" descr="ドキュメント 枠線">
              <a:extLst>
                <a:ext uri="{FF2B5EF4-FFF2-40B4-BE49-F238E27FC236}">
                  <a16:creationId xmlns:a16="http://schemas.microsoft.com/office/drawing/2014/main" id="{235D97FF-55BE-372B-5246-6077B00EB971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906194" y="4747984"/>
              <a:ext cx="712847" cy="712847"/>
            </a:xfrm>
            <a:prstGeom prst="rect">
              <a:avLst/>
            </a:prstGeom>
          </p:spPr>
        </p:pic>
        <p:sp>
          <p:nvSpPr>
            <p:cNvPr id="34" name="テキスト ボックス 20">
              <a:extLst>
                <a:ext uri="{FF2B5EF4-FFF2-40B4-BE49-F238E27FC236}">
                  <a16:creationId xmlns:a16="http://schemas.microsoft.com/office/drawing/2014/main" id="{7AC3AD37-45FF-929C-D9E4-5CD135AD5868}"/>
                </a:ext>
              </a:extLst>
            </p:cNvPr>
            <p:cNvSpPr txBox="1"/>
            <p:nvPr/>
          </p:nvSpPr>
          <p:spPr>
            <a:xfrm>
              <a:off x="10569295" y="4747984"/>
              <a:ext cx="1508790" cy="13467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Helvetica" pitchFamily="2" charset="0"/>
                </a:rPr>
                <a:t>Fill in the bibliographic information in the data file provided by OUKA</a:t>
              </a:r>
            </a:p>
          </p:txBody>
        </p:sp>
        <p:sp>
          <p:nvSpPr>
            <p:cNvPr id="35" name="角丸四角形 21">
              <a:extLst>
                <a:ext uri="{FF2B5EF4-FFF2-40B4-BE49-F238E27FC236}">
                  <a16:creationId xmlns:a16="http://schemas.microsoft.com/office/drawing/2014/main" id="{1DA3CAAA-26D6-39F2-33FC-61192971E79F}"/>
                </a:ext>
              </a:extLst>
            </p:cNvPr>
            <p:cNvSpPr/>
            <p:nvPr/>
          </p:nvSpPr>
          <p:spPr>
            <a:xfrm>
              <a:off x="7638634" y="4699964"/>
              <a:ext cx="4439451" cy="1439570"/>
            </a:xfrm>
            <a:prstGeom prst="roundRect">
              <a:avLst>
                <a:gd name="adj" fmla="val 6750"/>
              </a:avLst>
            </a:prstGeom>
            <a:noFill/>
            <a:ln w="38100">
              <a:solidFill>
                <a:schemeClr val="accent3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Helvetica" pitchFamily="2" charset="0"/>
                <a:ea typeface="BIZ UDPGothic" panose="020B0400000000000000" pitchFamily="34" charset="-128"/>
              </a:endParaRPr>
            </a:p>
          </p:txBody>
        </p:sp>
      </p:grpSp>
      <p:sp>
        <p:nvSpPr>
          <p:cNvPr id="36" name="テキスト ボックス 22">
            <a:extLst>
              <a:ext uri="{FF2B5EF4-FFF2-40B4-BE49-F238E27FC236}">
                <a16:creationId xmlns:a16="http://schemas.microsoft.com/office/drawing/2014/main" id="{B54A7EA9-DA90-C136-0F77-3DCB5A69A324}"/>
              </a:ext>
            </a:extLst>
          </p:cNvPr>
          <p:cNvSpPr txBox="1"/>
          <p:nvPr/>
        </p:nvSpPr>
        <p:spPr>
          <a:xfrm>
            <a:off x="9896857" y="4130493"/>
            <a:ext cx="13773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GB" altLang="ja-JP" dirty="0">
                <a:latin typeface="Helvetica" pitchFamily="2" charset="0"/>
                <a:ea typeface="BIZ UDPGothic" panose="020B0400000000000000" pitchFamily="34" charset="-128"/>
              </a:rPr>
              <a:t>Send to OUKA</a:t>
            </a:r>
            <a:endParaRPr kumimoji="1" lang="ja-JP" altLang="en-US">
              <a:latin typeface="Helvetica" pitchFamily="2" charset="0"/>
              <a:ea typeface="BIZ UDPGothic" panose="020B0400000000000000" pitchFamily="34" charset="-128"/>
            </a:endParaRPr>
          </a:p>
        </p:txBody>
      </p:sp>
      <p:sp>
        <p:nvSpPr>
          <p:cNvPr id="37" name="下矢印 23">
            <a:extLst>
              <a:ext uri="{FF2B5EF4-FFF2-40B4-BE49-F238E27FC236}">
                <a16:creationId xmlns:a16="http://schemas.microsoft.com/office/drawing/2014/main" id="{ABE2FA83-9ABC-6E53-31D9-BB31892960EB}"/>
              </a:ext>
            </a:extLst>
          </p:cNvPr>
          <p:cNvSpPr/>
          <p:nvPr/>
        </p:nvSpPr>
        <p:spPr>
          <a:xfrm rot="10800000">
            <a:off x="10517055" y="4551595"/>
            <a:ext cx="271870" cy="45501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elvetica" pitchFamily="2" charset="0"/>
              <a:ea typeface="BIZ UDPGothic" panose="020B0400000000000000" pitchFamily="34" charset="-128"/>
            </a:endParaRPr>
          </a:p>
        </p:txBody>
      </p:sp>
      <p:sp>
        <p:nvSpPr>
          <p:cNvPr id="38" name="テキスト ボックス 25">
            <a:extLst>
              <a:ext uri="{FF2B5EF4-FFF2-40B4-BE49-F238E27FC236}">
                <a16:creationId xmlns:a16="http://schemas.microsoft.com/office/drawing/2014/main" id="{238F7229-010C-2D4F-029F-DA39658FDC43}"/>
              </a:ext>
            </a:extLst>
          </p:cNvPr>
          <p:cNvSpPr txBox="1"/>
          <p:nvPr/>
        </p:nvSpPr>
        <p:spPr>
          <a:xfrm>
            <a:off x="7901576" y="1458584"/>
            <a:ext cx="7825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u="sng" dirty="0">
                <a:latin typeface="Helvetica" pitchFamily="2" charset="0"/>
                <a:ea typeface="BIZ UDPGothic" panose="020B0400000000000000" pitchFamily="34" charset="-128"/>
              </a:rPr>
              <a:t>START</a:t>
            </a:r>
            <a:endParaRPr kumimoji="1" lang="ja-JP" altLang="en-US" sz="1400" b="1" u="sng">
              <a:latin typeface="Helvetica" pitchFamily="2" charset="0"/>
              <a:ea typeface="BIZ UDPGothic" panose="020B0400000000000000" pitchFamily="34" charset="-128"/>
            </a:endParaRPr>
          </a:p>
        </p:txBody>
      </p:sp>
      <p:sp>
        <p:nvSpPr>
          <p:cNvPr id="39" name="テキスト ボックス 26">
            <a:extLst>
              <a:ext uri="{FF2B5EF4-FFF2-40B4-BE49-F238E27FC236}">
                <a16:creationId xmlns:a16="http://schemas.microsoft.com/office/drawing/2014/main" id="{86280F13-E853-F250-3C8A-F64FD9E95714}"/>
              </a:ext>
            </a:extLst>
          </p:cNvPr>
          <p:cNvSpPr txBox="1"/>
          <p:nvPr/>
        </p:nvSpPr>
        <p:spPr>
          <a:xfrm>
            <a:off x="10292016" y="2753150"/>
            <a:ext cx="7024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u="sng" dirty="0">
                <a:latin typeface="Helvetica" pitchFamily="2" charset="0"/>
                <a:ea typeface="BIZ UDPGothic" panose="020B0400000000000000" pitchFamily="34" charset="-128"/>
              </a:rPr>
              <a:t>GOAL</a:t>
            </a:r>
            <a:endParaRPr kumimoji="1" lang="ja-JP" altLang="en-US" sz="1400" b="1" u="sng">
              <a:latin typeface="Helvetica" pitchFamily="2" charset="0"/>
              <a:ea typeface="BIZ UDPGothic" panose="020B0400000000000000" pitchFamily="34" charset="-128"/>
            </a:endParaRPr>
          </a:p>
        </p:txBody>
      </p:sp>
      <p:sp>
        <p:nvSpPr>
          <p:cNvPr id="40" name="正方形/長方形 27">
            <a:extLst>
              <a:ext uri="{FF2B5EF4-FFF2-40B4-BE49-F238E27FC236}">
                <a16:creationId xmlns:a16="http://schemas.microsoft.com/office/drawing/2014/main" id="{50C4208C-A77C-7FD0-DD2D-759250BA0C52}"/>
              </a:ext>
            </a:extLst>
          </p:cNvPr>
          <p:cNvSpPr/>
          <p:nvPr/>
        </p:nvSpPr>
        <p:spPr>
          <a:xfrm>
            <a:off x="9666296" y="3074807"/>
            <a:ext cx="1983481" cy="140875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elvetica" pitchFamily="2" charset="0"/>
              <a:ea typeface="BIZ UDPGothic" panose="020B0400000000000000" pitchFamily="34" charset="-128"/>
            </a:endParaRPr>
          </a:p>
        </p:txBody>
      </p:sp>
      <p:sp>
        <p:nvSpPr>
          <p:cNvPr id="41" name="テキスト ボックス 7">
            <a:extLst>
              <a:ext uri="{FF2B5EF4-FFF2-40B4-BE49-F238E27FC236}">
                <a16:creationId xmlns:a16="http://schemas.microsoft.com/office/drawing/2014/main" id="{63A8ABD4-C87B-7427-C0B8-55495DCDF462}"/>
              </a:ext>
            </a:extLst>
          </p:cNvPr>
          <p:cNvSpPr txBox="1"/>
          <p:nvPr/>
        </p:nvSpPr>
        <p:spPr>
          <a:xfrm>
            <a:off x="9116697" y="1524823"/>
            <a:ext cx="2465703" cy="73866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b="1" u="sng" dirty="0">
                <a:solidFill>
                  <a:schemeClr val="tx1">
                    <a:lumMod val="50000"/>
                  </a:schemeClr>
                </a:solidFill>
                <a:latin typeface="Helvetica" pitchFamily="2" charset="0"/>
                <a:ea typeface="BIZ UDPGothic" panose="020B0400000000000000" pitchFamily="34" charset="-128"/>
              </a:rPr>
              <a:t>OUKA office</a:t>
            </a:r>
          </a:p>
          <a:p>
            <a:r>
              <a:rPr lang="en-US" dirty="0">
                <a:latin typeface="Helvetica" pitchFamily="2" charset="0"/>
              </a:rPr>
              <a:t>Electronic Content Section, University Library</a:t>
            </a:r>
          </a:p>
        </p:txBody>
      </p:sp>
      <p:pic>
        <p:nvPicPr>
          <p:cNvPr id="42" name="Picture 41" descr="A blue and white logo&#10;&#10;AI-generated content may be incorrect.">
            <a:extLst>
              <a:ext uri="{FF2B5EF4-FFF2-40B4-BE49-F238E27FC236}">
                <a16:creationId xmlns:a16="http://schemas.microsoft.com/office/drawing/2014/main" id="{CFF45C89-3A9A-4D69-3FFC-C2E31832EA3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2870" t="13411" r="81816" b="17756"/>
          <a:stretch>
            <a:fillRect/>
          </a:stretch>
        </p:blipFill>
        <p:spPr>
          <a:xfrm>
            <a:off x="10161200" y="3187991"/>
            <a:ext cx="983578" cy="910978"/>
          </a:xfrm>
          <a:prstGeom prst="rect">
            <a:avLst/>
          </a:prstGeom>
        </p:spPr>
      </p:pic>
      <p:sp>
        <p:nvSpPr>
          <p:cNvPr id="48" name="コンテンツ プレースホルダー 2">
            <a:extLst>
              <a:ext uri="{FF2B5EF4-FFF2-40B4-BE49-F238E27FC236}">
                <a16:creationId xmlns:a16="http://schemas.microsoft.com/office/drawing/2014/main" id="{A22AA257-09FE-8204-FAD5-72FFDE475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868" y="1458584"/>
            <a:ext cx="6730651" cy="515417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571500" indent="-571500">
              <a:lnSpc>
                <a:spcPct val="120000"/>
              </a:lnSpc>
              <a:buFont typeface="+mj-lt"/>
              <a:buAutoNum type="arabicPeriod"/>
            </a:pPr>
            <a:r>
              <a:rPr lang="en-US" altLang="ja-JP" sz="2400" dirty="0">
                <a:latin typeface="Helvetica" pitchFamily="2" charset="0"/>
              </a:rPr>
              <a:t>Contact the OUKA office in advance and explain the images you plan to upload.</a:t>
            </a:r>
          </a:p>
          <a:p>
            <a:pPr marL="571500" indent="-571500">
              <a:lnSpc>
                <a:spcPct val="120000"/>
              </a:lnSpc>
              <a:buFont typeface="+mj-lt"/>
              <a:buAutoNum type="arabicPeriod"/>
            </a:pPr>
            <a:r>
              <a:rPr lang="en-US" altLang="ja-JP" sz="2400" dirty="0">
                <a:latin typeface="Helvetica" pitchFamily="2" charset="0"/>
              </a:rPr>
              <a:t>Prepare the image files and related bibliographic data.</a:t>
            </a:r>
          </a:p>
          <a:p>
            <a:pPr marL="615918" lvl="1" indent="-342900">
              <a:lnSpc>
                <a:spcPct val="120000"/>
              </a:lnSpc>
              <a:buFont typeface="+mj-lt"/>
              <a:buAutoNum type="arabicPeriod"/>
            </a:pPr>
            <a:r>
              <a:rPr lang="en-US" altLang="ja-JP" sz="2000" dirty="0">
                <a:latin typeface="Helvetica" pitchFamily="2" charset="0"/>
              </a:rPr>
              <a:t>Prepare JPEG image files and </a:t>
            </a:r>
            <a:r>
              <a:rPr lang="en-US" altLang="ja-JP" sz="2000" dirty="0">
                <a:solidFill>
                  <a:schemeClr val="accent3"/>
                </a:solidFill>
                <a:latin typeface="Helvetica" pitchFamily="2" charset="0"/>
              </a:rPr>
              <a:t>organize them into folders</a:t>
            </a:r>
          </a:p>
          <a:p>
            <a:pPr lvl="2">
              <a:lnSpc>
                <a:spcPct val="120000"/>
              </a:lnSpc>
            </a:pPr>
            <a:r>
              <a:rPr lang="en-US" altLang="ja-JP" sz="1800" dirty="0">
                <a:solidFill>
                  <a:schemeClr val="tx1">
                    <a:lumMod val="75000"/>
                  </a:schemeClr>
                </a:solidFill>
                <a:latin typeface="Helvetica" pitchFamily="2" charset="0"/>
              </a:rPr>
              <a:t>Images belonging to the same volume can be grouped into a single URL link.</a:t>
            </a:r>
          </a:p>
          <a:p>
            <a:pPr lvl="2">
              <a:lnSpc>
                <a:spcPct val="120000"/>
              </a:lnSpc>
            </a:pPr>
            <a:r>
              <a:rPr lang="en-US" altLang="ja-JP" sz="1800" dirty="0">
                <a:solidFill>
                  <a:schemeClr val="tx1">
                    <a:lumMod val="75000"/>
                  </a:schemeClr>
                </a:solidFill>
                <a:latin typeface="Helvetica" pitchFamily="2" charset="0"/>
              </a:rPr>
              <a:t>Number the image files in the order you want them displayed.</a:t>
            </a:r>
          </a:p>
          <a:p>
            <a:pPr lvl="2">
              <a:lnSpc>
                <a:spcPct val="120000"/>
              </a:lnSpc>
            </a:pPr>
            <a:r>
              <a:rPr lang="en-US" altLang="ja-JP" sz="1800" dirty="0">
                <a:solidFill>
                  <a:schemeClr val="tx1">
                    <a:lumMod val="75000"/>
                  </a:schemeClr>
                </a:solidFill>
                <a:latin typeface="Helvetica" pitchFamily="2" charset="0"/>
              </a:rPr>
              <a:t>The link created by OUKA will be managed permanently.</a:t>
            </a:r>
          </a:p>
          <a:p>
            <a:pPr marL="615918" lvl="1" indent="-342900">
              <a:lnSpc>
                <a:spcPct val="120000"/>
              </a:lnSpc>
              <a:buFont typeface="+mj-lt"/>
              <a:buAutoNum type="arabicPeriod"/>
            </a:pPr>
            <a:r>
              <a:rPr lang="en-US" altLang="ja-JP" sz="2000" dirty="0">
                <a:latin typeface="Helvetica" pitchFamily="2" charset="0"/>
              </a:rPr>
              <a:t>Fill in the metadata entry form provided by the OUKA office to </a:t>
            </a:r>
            <a:r>
              <a:rPr lang="en-US" altLang="ja-JP" sz="2000" dirty="0">
                <a:solidFill>
                  <a:schemeClr val="accent3"/>
                </a:solidFill>
                <a:latin typeface="Helvetica" pitchFamily="2" charset="0"/>
              </a:rPr>
              <a:t>create bibliographic data </a:t>
            </a:r>
            <a:r>
              <a:rPr lang="en-US" altLang="ja-JP" sz="2000" dirty="0">
                <a:latin typeface="Helvetica" pitchFamily="2" charset="0"/>
              </a:rPr>
              <a:t>for the IIIF images.</a:t>
            </a:r>
          </a:p>
          <a:p>
            <a:pPr marL="571500" indent="-571500">
              <a:lnSpc>
                <a:spcPct val="120000"/>
              </a:lnSpc>
              <a:buFont typeface="+mj-lt"/>
              <a:buAutoNum type="arabicPeriod"/>
            </a:pPr>
            <a:r>
              <a:rPr lang="en-US" altLang="ja-JP" sz="2400" dirty="0">
                <a:latin typeface="Helvetica" pitchFamily="2" charset="0"/>
              </a:rPr>
              <a:t>Send the image files (JPEG) grouped into folders along with the bibliographic data, to OUKA.</a:t>
            </a:r>
          </a:p>
        </p:txBody>
      </p:sp>
    </p:spTree>
    <p:extLst>
      <p:ext uri="{BB962C8B-B14F-4D97-AF65-F5344CB8AC3E}">
        <p14:creationId xmlns:p14="http://schemas.microsoft.com/office/powerpoint/2010/main" val="1253054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EF0DF4-EFE5-DA90-C715-89E0F6DAF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591"/>
            <a:ext cx="10972800" cy="1296144"/>
          </a:xfrm>
        </p:spPr>
        <p:txBody>
          <a:bodyPr>
            <a:normAutofit fontScale="90000"/>
          </a:bodyPr>
          <a:lstStyle/>
          <a:p>
            <a:r>
              <a:rPr lang="en-US" altLang="ja-JP" dirty="0">
                <a:latin typeface="Helvetica" pitchFamily="2" charset="0"/>
              </a:rPr>
              <a:t>(</a:t>
            </a:r>
            <a:r>
              <a:rPr lang="en-GB" altLang="ja-JP" dirty="0">
                <a:latin typeface="Helvetica" pitchFamily="2" charset="0"/>
              </a:rPr>
              <a:t>Library Tasks</a:t>
            </a:r>
            <a:r>
              <a:rPr lang="en-US" altLang="ja-JP" dirty="0">
                <a:latin typeface="Helvetica" pitchFamily="2" charset="0"/>
              </a:rPr>
              <a:t>) Steps for Image Publication</a:t>
            </a:r>
            <a:endParaRPr lang="ja-JP" altLang="en-US">
              <a:latin typeface="Helvetica" pitchFamily="2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CE70D1-098F-E0B7-19AC-5D04E78D2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742" y="1608414"/>
            <a:ext cx="6794327" cy="5145964"/>
          </a:xfrm>
        </p:spPr>
        <p:txBody>
          <a:bodyPr>
            <a:normAutofit/>
          </a:bodyPr>
          <a:lstStyle/>
          <a:p>
            <a:pPr marL="742950" indent="-742950">
              <a:lnSpc>
                <a:spcPct val="120000"/>
              </a:lnSpc>
              <a:buFont typeface="+mj-lt"/>
              <a:buAutoNum type="arabicPeriod"/>
            </a:pPr>
            <a:r>
              <a:rPr lang="en-US" altLang="ja-JP" sz="2400" dirty="0">
                <a:latin typeface="Helvetica" pitchFamily="2" charset="0"/>
              </a:rPr>
              <a:t>The folders containing image files and the spreadsheet of the bibliographic data are placed all into a single folder, and compress them into a ZIP file.</a:t>
            </a:r>
          </a:p>
          <a:p>
            <a:pPr marL="742950" indent="-742950">
              <a:lnSpc>
                <a:spcPct val="120000"/>
              </a:lnSpc>
              <a:buFont typeface="+mj-lt"/>
              <a:buAutoNum type="arabicPeriod"/>
            </a:pPr>
            <a:r>
              <a:rPr lang="en-US" altLang="ja-JP" sz="2400" dirty="0">
                <a:latin typeface="Helvetica" pitchFamily="2" charset="0"/>
              </a:rPr>
              <a:t>When uploading the compressed file using OUKA’s “Batch Registration”, the system applies the schema </a:t>
            </a:r>
            <a:r>
              <a:rPr lang="en-US" sz="2400" dirty="0">
                <a:latin typeface="Helvetica" pitchFamily="2" charset="0"/>
              </a:rPr>
              <a:t>values you set up in advance. The OUKA office will prompt you to fill in the </a:t>
            </a:r>
            <a:r>
              <a:rPr lang="en-US" altLang="ja-JP" sz="2400" dirty="0">
                <a:latin typeface="Helvetica" pitchFamily="2" charset="0"/>
              </a:rPr>
              <a:t>“Schema field and values” </a:t>
            </a:r>
            <a:r>
              <a:rPr lang="en-US" sz="2400" dirty="0">
                <a:latin typeface="Helvetica" pitchFamily="2" charset="0"/>
              </a:rPr>
              <a:t>(e.g., “rare” for rare materials).</a:t>
            </a:r>
          </a:p>
          <a:p>
            <a:pPr marL="742950" indent="-742950">
              <a:lnSpc>
                <a:spcPct val="120000"/>
              </a:lnSpc>
              <a:buFont typeface="+mj-lt"/>
              <a:buAutoNum type="arabicPeriod"/>
            </a:pPr>
            <a:endParaRPr lang="en-US" altLang="ja-JP" sz="2400" dirty="0">
              <a:latin typeface="Helvetica" pitchFamily="2" charset="0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B6C69204-662F-3868-9CC4-8C8DA4B37CF7}"/>
              </a:ext>
            </a:extLst>
          </p:cNvPr>
          <p:cNvGrpSpPr/>
          <p:nvPr/>
        </p:nvGrpSpPr>
        <p:grpSpPr>
          <a:xfrm>
            <a:off x="7360920" y="1972805"/>
            <a:ext cx="4485979" cy="1617681"/>
            <a:chOff x="7529558" y="4699963"/>
            <a:chExt cx="4485979" cy="1617681"/>
          </a:xfrm>
        </p:grpSpPr>
        <p:pic>
          <p:nvPicPr>
            <p:cNvPr id="5" name="グラフィックス 4" descr="開いたフォルダー 枠線">
              <a:extLst>
                <a:ext uri="{FF2B5EF4-FFF2-40B4-BE49-F238E27FC236}">
                  <a16:creationId xmlns:a16="http://schemas.microsoft.com/office/drawing/2014/main" id="{448FB571-6772-9A8F-D73D-D714624CB9D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14720" y="4734803"/>
              <a:ext cx="914400" cy="914400"/>
            </a:xfrm>
            <a:prstGeom prst="rect">
              <a:avLst/>
            </a:prstGeom>
          </p:spPr>
        </p:pic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279B744-A9D5-E4DF-296F-526BCE06B692}"/>
                </a:ext>
              </a:extLst>
            </p:cNvPr>
            <p:cNvSpPr txBox="1"/>
            <p:nvPr/>
          </p:nvSpPr>
          <p:spPr>
            <a:xfrm>
              <a:off x="7804380" y="5594463"/>
              <a:ext cx="158993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Helvetica" pitchFamily="2" charset="0"/>
                </a:rPr>
                <a:t>Group images in folders</a:t>
              </a: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1C8477EB-554B-5B93-5B53-448468117AE2}"/>
                </a:ext>
              </a:extLst>
            </p:cNvPr>
            <p:cNvSpPr txBox="1"/>
            <p:nvPr/>
          </p:nvSpPr>
          <p:spPr>
            <a:xfrm>
              <a:off x="9299907" y="4937611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800">
                  <a:latin typeface="Helvetica" pitchFamily="2" charset="0"/>
                  <a:ea typeface="BIZ UDPGothic" panose="020B0400000000000000" pitchFamily="34" charset="-128"/>
                </a:rPr>
                <a:t>＋</a:t>
              </a:r>
            </a:p>
          </p:txBody>
        </p:sp>
        <p:pic>
          <p:nvPicPr>
            <p:cNvPr id="8" name="グラフィックス 7" descr="ドキュメント 枠線">
              <a:extLst>
                <a:ext uri="{FF2B5EF4-FFF2-40B4-BE49-F238E27FC236}">
                  <a16:creationId xmlns:a16="http://schemas.microsoft.com/office/drawing/2014/main" id="{8B5F722B-4E26-62C9-B1DF-673C99528F73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906194" y="4846465"/>
              <a:ext cx="712847" cy="712847"/>
            </a:xfrm>
            <a:prstGeom prst="rect">
              <a:avLst/>
            </a:prstGeom>
          </p:spPr>
        </p:pic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8EA7083-0439-ABA8-77B2-45B671C41DA2}"/>
                </a:ext>
              </a:extLst>
            </p:cNvPr>
            <p:cNvSpPr txBox="1"/>
            <p:nvPr/>
          </p:nvSpPr>
          <p:spPr>
            <a:xfrm>
              <a:off x="10544422" y="4747984"/>
              <a:ext cx="144624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Helvetica" pitchFamily="2" charset="0"/>
                </a:rPr>
                <a:t>Fill in the bibliographic information in the data file provided by OUKA</a:t>
              </a:r>
            </a:p>
          </p:txBody>
        </p:sp>
        <p:sp>
          <p:nvSpPr>
            <p:cNvPr id="10" name="角丸四角形 9">
              <a:extLst>
                <a:ext uri="{FF2B5EF4-FFF2-40B4-BE49-F238E27FC236}">
                  <a16:creationId xmlns:a16="http://schemas.microsoft.com/office/drawing/2014/main" id="{CC97324C-FA02-CCC4-9CA0-0D57565A30C9}"/>
                </a:ext>
              </a:extLst>
            </p:cNvPr>
            <p:cNvSpPr/>
            <p:nvPr/>
          </p:nvSpPr>
          <p:spPr>
            <a:xfrm>
              <a:off x="7529558" y="4699963"/>
              <a:ext cx="4485979" cy="1617681"/>
            </a:xfrm>
            <a:prstGeom prst="roundRect">
              <a:avLst>
                <a:gd name="adj" fmla="val 6750"/>
              </a:avLst>
            </a:prstGeom>
            <a:noFill/>
            <a:ln w="38100">
              <a:solidFill>
                <a:schemeClr val="accent3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Helvetica" pitchFamily="2" charset="0"/>
                <a:ea typeface="BIZ UDPGothic" panose="020B0400000000000000" pitchFamily="34" charset="-128"/>
              </a:endParaRPr>
            </a:p>
          </p:txBody>
        </p:sp>
      </p:grpSp>
      <p:sp>
        <p:nvSpPr>
          <p:cNvPr id="11" name="下矢印 10">
            <a:extLst>
              <a:ext uri="{FF2B5EF4-FFF2-40B4-BE49-F238E27FC236}">
                <a16:creationId xmlns:a16="http://schemas.microsoft.com/office/drawing/2014/main" id="{3FE13E2B-67D8-A8AC-5DC7-6BB20658CFE0}"/>
              </a:ext>
            </a:extLst>
          </p:cNvPr>
          <p:cNvSpPr/>
          <p:nvPr/>
        </p:nvSpPr>
        <p:spPr>
          <a:xfrm>
            <a:off x="9465686" y="3691502"/>
            <a:ext cx="271870" cy="49571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elvetica" pitchFamily="2" charset="0"/>
              <a:ea typeface="BIZ UDPGothic" panose="020B0400000000000000" pitchFamily="34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586BEFA-B95B-17D2-BA30-D65AB7F84BA7}"/>
              </a:ext>
            </a:extLst>
          </p:cNvPr>
          <p:cNvSpPr txBox="1"/>
          <p:nvPr/>
        </p:nvSpPr>
        <p:spPr>
          <a:xfrm>
            <a:off x="9066014" y="4365529"/>
            <a:ext cx="2329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GB" altLang="ja-JP" sz="1600" dirty="0">
                <a:latin typeface="Helvetica" pitchFamily="2" charset="0"/>
                <a:ea typeface="BIZ UDPGothic" panose="020B0400000000000000" pitchFamily="34" charset="-128"/>
              </a:rPr>
              <a:t>Zip format compression</a:t>
            </a:r>
            <a:endParaRPr kumimoji="1" lang="ja-JP" altLang="en-US" sz="1600">
              <a:latin typeface="Helvetica" pitchFamily="2" charset="0"/>
              <a:ea typeface="BIZ UDPGothic" panose="020B0400000000000000" pitchFamily="34" charset="-128"/>
            </a:endParaRPr>
          </a:p>
        </p:txBody>
      </p:sp>
      <p:pic>
        <p:nvPicPr>
          <p:cNvPr id="16" name="グラフィックス 15" descr="整理箱 (記録保管) 枠線">
            <a:extLst>
              <a:ext uri="{FF2B5EF4-FFF2-40B4-BE49-F238E27FC236}">
                <a16:creationId xmlns:a16="http://schemas.microsoft.com/office/drawing/2014/main" id="{426A1C58-E954-A5E9-CE60-68460303AF3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151614" y="4099778"/>
            <a:ext cx="914400" cy="914400"/>
          </a:xfrm>
          <a:prstGeom prst="rect">
            <a:avLst/>
          </a:prstGeom>
        </p:spPr>
      </p:pic>
      <p:sp>
        <p:nvSpPr>
          <p:cNvPr id="17" name="下矢印 16">
            <a:extLst>
              <a:ext uri="{FF2B5EF4-FFF2-40B4-BE49-F238E27FC236}">
                <a16:creationId xmlns:a16="http://schemas.microsoft.com/office/drawing/2014/main" id="{FCFB8869-AC8F-68BA-9BDB-5B48501E3D02}"/>
              </a:ext>
            </a:extLst>
          </p:cNvPr>
          <p:cNvSpPr/>
          <p:nvPr/>
        </p:nvSpPr>
        <p:spPr>
          <a:xfrm>
            <a:off x="9465686" y="4981746"/>
            <a:ext cx="271870" cy="49571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elvetica" pitchFamily="2" charset="0"/>
              <a:ea typeface="BIZ UDPGothic" panose="020B0400000000000000" pitchFamily="34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5488B3A-BDD6-8960-DC47-541127483562}"/>
              </a:ext>
            </a:extLst>
          </p:cNvPr>
          <p:cNvSpPr txBox="1"/>
          <p:nvPr/>
        </p:nvSpPr>
        <p:spPr>
          <a:xfrm>
            <a:off x="8191619" y="5619944"/>
            <a:ext cx="28200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GB" altLang="ja-JP" sz="1600" dirty="0">
                <a:latin typeface="Helvetica" pitchFamily="2" charset="0"/>
                <a:ea typeface="BIZ UDPGothic" panose="020B0400000000000000" pitchFamily="34" charset="-128"/>
              </a:rPr>
              <a:t>Batch Registration at OUKA</a:t>
            </a:r>
            <a:endParaRPr kumimoji="1" lang="ja-JP" altLang="en-US" sz="1600">
              <a:latin typeface="Helvetica" pitchFamily="2" charset="0"/>
              <a:ea typeface="BIZ UDP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496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84A175-4D14-F308-0BCB-47E130EE7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74173"/>
            <a:ext cx="10972800" cy="1296144"/>
          </a:xfrm>
        </p:spPr>
        <p:txBody>
          <a:bodyPr>
            <a:normAutofit fontScale="90000"/>
          </a:bodyPr>
          <a:lstStyle/>
          <a:p>
            <a:r>
              <a:rPr kumimoji="1" lang="en-GB" altLang="ja-JP" dirty="0">
                <a:latin typeface="Helvetica" pitchFamily="2" charset="0"/>
              </a:rPr>
              <a:t>OUKA System Automatic IIIF Image Generation</a:t>
            </a:r>
            <a:endParaRPr kumimoji="1" lang="ja-JP" altLang="en-US">
              <a:latin typeface="Helvetica" pitchFamily="2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10D210-4339-C764-33EE-31E688809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786329"/>
            <a:ext cx="11220451" cy="2168048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altLang="ja-JP" sz="2800" dirty="0">
                <a:latin typeface="Helvetica" pitchFamily="2" charset="0"/>
              </a:rPr>
              <a:t>The OUKA system automatically generates IIIF images, manifests, and access links from the submitted bibliographic data and image files.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altLang="ja-JP" sz="2800" dirty="0">
                <a:latin typeface="Helvetica" pitchFamily="2" charset="0"/>
              </a:rPr>
              <a:t>You will receive a notification from the OUKA office with the URL where the images have been published.</a:t>
            </a:r>
          </a:p>
        </p:txBody>
      </p:sp>
      <p:pic>
        <p:nvPicPr>
          <p:cNvPr id="5" name="グラフィックス 4" descr="整理箱 (記録保管) 枠線">
            <a:extLst>
              <a:ext uri="{FF2B5EF4-FFF2-40B4-BE49-F238E27FC236}">
                <a16:creationId xmlns:a16="http://schemas.microsoft.com/office/drawing/2014/main" id="{498FCB7F-5A73-E56F-2CD0-885FB224DB3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48908" y="4299265"/>
            <a:ext cx="1327497" cy="1327497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7AA4ABB-2C05-B008-679C-E9EC7F86D330}"/>
              </a:ext>
            </a:extLst>
          </p:cNvPr>
          <p:cNvSpPr txBox="1"/>
          <p:nvPr/>
        </p:nvSpPr>
        <p:spPr>
          <a:xfrm>
            <a:off x="1484890" y="5448430"/>
            <a:ext cx="2209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GB" altLang="ja-JP" dirty="0">
                <a:latin typeface="Helvetica" pitchFamily="2" charset="0"/>
                <a:ea typeface="BIZ UDPGothic" panose="020B0400000000000000" pitchFamily="34" charset="-128"/>
              </a:rPr>
              <a:t>Submitted Images and Bibliographic Data</a:t>
            </a:r>
            <a:endParaRPr kumimoji="1" lang="ja-JP" altLang="en-US">
              <a:latin typeface="Helvetica" pitchFamily="2" charset="0"/>
              <a:ea typeface="BIZ UDPGothic" panose="020B0400000000000000" pitchFamily="34" charset="-128"/>
            </a:endParaRPr>
          </a:p>
        </p:txBody>
      </p:sp>
      <p:sp>
        <p:nvSpPr>
          <p:cNvPr id="7" name="右矢印 6">
            <a:extLst>
              <a:ext uri="{FF2B5EF4-FFF2-40B4-BE49-F238E27FC236}">
                <a16:creationId xmlns:a16="http://schemas.microsoft.com/office/drawing/2014/main" id="{86B9B4BC-A35E-D268-B778-9047DFB7D357}"/>
              </a:ext>
            </a:extLst>
          </p:cNvPr>
          <p:cNvSpPr/>
          <p:nvPr/>
        </p:nvSpPr>
        <p:spPr>
          <a:xfrm>
            <a:off x="3777932" y="4738150"/>
            <a:ext cx="1738028" cy="4572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elvetica" pitchFamily="2" charset="0"/>
              <a:ea typeface="BIZ UDPGothic" panose="020B0400000000000000" pitchFamily="34" charset="-128"/>
            </a:endParaRPr>
          </a:p>
        </p:txBody>
      </p:sp>
      <p:pic>
        <p:nvPicPr>
          <p:cNvPr id="10" name="グラフィックス 9" descr="画像 枠線">
            <a:extLst>
              <a:ext uri="{FF2B5EF4-FFF2-40B4-BE49-F238E27FC236}">
                <a16:creationId xmlns:a16="http://schemas.microsoft.com/office/drawing/2014/main" id="{2876849B-6BA4-CB02-5201-9F14479D0E9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87850" y="4335794"/>
            <a:ext cx="1277767" cy="1277767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F737DF0-CE35-01EA-786F-3F212F6F54C5}"/>
              </a:ext>
            </a:extLst>
          </p:cNvPr>
          <p:cNvSpPr txBox="1"/>
          <p:nvPr/>
        </p:nvSpPr>
        <p:spPr>
          <a:xfrm>
            <a:off x="6182542" y="5487398"/>
            <a:ext cx="1101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Helvetica" pitchFamily="2" charset="0"/>
                <a:ea typeface="BIZ UDPGothic" panose="020B0400000000000000" pitchFamily="34" charset="-128"/>
              </a:rPr>
              <a:t>IIIF </a:t>
            </a:r>
            <a:r>
              <a:rPr kumimoji="1" lang="en-GB" altLang="ja-JP" dirty="0">
                <a:latin typeface="Helvetica" pitchFamily="2" charset="0"/>
                <a:ea typeface="BIZ UDPGothic" panose="020B0400000000000000" pitchFamily="34" charset="-128"/>
              </a:rPr>
              <a:t>Images</a:t>
            </a:r>
            <a:endParaRPr kumimoji="1" lang="ja-JP" altLang="en-US">
              <a:latin typeface="Helvetica" pitchFamily="2" charset="0"/>
              <a:ea typeface="BIZ UDPGothic" panose="020B0400000000000000" pitchFamily="34" charset="-128"/>
            </a:endParaRPr>
          </a:p>
        </p:txBody>
      </p:sp>
      <p:pic>
        <p:nvPicPr>
          <p:cNvPr id="13" name="グラフィックス 12" descr="ドキュメント 枠線">
            <a:extLst>
              <a:ext uri="{FF2B5EF4-FFF2-40B4-BE49-F238E27FC236}">
                <a16:creationId xmlns:a16="http://schemas.microsoft.com/office/drawing/2014/main" id="{4C0F74D9-C7B9-50D6-3A21-508BD465404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24825" y="4438346"/>
            <a:ext cx="1049337" cy="1049337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486B0D0-A087-29C5-E744-C2175C1AF0E4}"/>
              </a:ext>
            </a:extLst>
          </p:cNvPr>
          <p:cNvSpPr txBox="1"/>
          <p:nvPr/>
        </p:nvSpPr>
        <p:spPr>
          <a:xfrm>
            <a:off x="7963949" y="5495093"/>
            <a:ext cx="9509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GB" altLang="ja-JP" dirty="0">
                <a:latin typeface="Helvetica" pitchFamily="2" charset="0"/>
                <a:ea typeface="BIZ UDPGothic" panose="020B0400000000000000" pitchFamily="34" charset="-128"/>
              </a:rPr>
              <a:t>Manifests</a:t>
            </a:r>
            <a:endParaRPr kumimoji="1" lang="ja-JP" altLang="en-US">
              <a:latin typeface="Helvetica" pitchFamily="2" charset="0"/>
              <a:ea typeface="BIZ UDPGothic" panose="020B0400000000000000" pitchFamily="34" charset="-128"/>
            </a:endParaRPr>
          </a:p>
        </p:txBody>
      </p:sp>
      <p:pic>
        <p:nvPicPr>
          <p:cNvPr id="16" name="グラフィックス 15" descr="リンク 枠線">
            <a:extLst>
              <a:ext uri="{FF2B5EF4-FFF2-40B4-BE49-F238E27FC236}">
                <a16:creationId xmlns:a16="http://schemas.microsoft.com/office/drawing/2014/main" id="{23E9420C-DE06-CF60-E643-42CA2F885B4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559027" y="4360701"/>
            <a:ext cx="1206734" cy="1206734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9050A41-9549-F2AA-2F6B-C5C6336E1EA1}"/>
              </a:ext>
            </a:extLst>
          </p:cNvPr>
          <p:cNvSpPr txBox="1"/>
          <p:nvPr/>
        </p:nvSpPr>
        <p:spPr>
          <a:xfrm>
            <a:off x="9537540" y="5487398"/>
            <a:ext cx="1040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GB" altLang="ja-JP" dirty="0">
                <a:latin typeface="Helvetica" pitchFamily="2" charset="0"/>
                <a:ea typeface="BIZ UDPGothic" panose="020B0400000000000000" pitchFamily="34" charset="-128"/>
              </a:rPr>
              <a:t>Link (URL)</a:t>
            </a:r>
            <a:endParaRPr kumimoji="1" lang="en-US" altLang="ja-JP" dirty="0">
              <a:latin typeface="Helvetica" pitchFamily="2" charset="0"/>
              <a:ea typeface="BIZ UDPGothic" panose="020B0400000000000000" pitchFamily="34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FA4FE81-7F7F-B5BB-A7DF-6CC895A8E87A}"/>
              </a:ext>
            </a:extLst>
          </p:cNvPr>
          <p:cNvSpPr txBox="1"/>
          <p:nvPr/>
        </p:nvSpPr>
        <p:spPr>
          <a:xfrm>
            <a:off x="3482607" y="4335794"/>
            <a:ext cx="22509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GB" altLang="ja-JP" sz="1600" dirty="0">
                <a:latin typeface="Helvetica" pitchFamily="2" charset="0"/>
                <a:ea typeface="BIZ UDPGothic" panose="020B0400000000000000" pitchFamily="34" charset="-128"/>
              </a:rPr>
              <a:t>Automatic Generation</a:t>
            </a:r>
            <a:endParaRPr kumimoji="1" lang="ja-JP" altLang="en-US" sz="1600">
              <a:latin typeface="Helvetica" pitchFamily="2" charset="0"/>
              <a:ea typeface="BIZ UDP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32989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F5D8BB-8DC1-C095-D690-9B195F0A7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296144"/>
          </a:xfrm>
        </p:spPr>
        <p:txBody>
          <a:bodyPr>
            <a:normAutofit fontScale="90000"/>
          </a:bodyPr>
          <a:lstStyle/>
          <a:p>
            <a:r>
              <a:rPr lang="en-US" altLang="ja-JP" dirty="0">
                <a:latin typeface="Helvetica" pitchFamily="2" charset="0"/>
              </a:rPr>
              <a:t>（Researchers Tasks 2）</a:t>
            </a:r>
            <a:br>
              <a:rPr lang="en-US" altLang="ja-JP" dirty="0">
                <a:latin typeface="Helvetica" pitchFamily="2" charset="0"/>
              </a:rPr>
            </a:br>
            <a:r>
              <a:rPr lang="en-GB" altLang="ja-JP" dirty="0">
                <a:latin typeface="Helvetica" pitchFamily="2" charset="0"/>
              </a:rPr>
              <a:t>Creating IIIF Images via OUKA</a:t>
            </a:r>
            <a:endParaRPr kumimoji="1" lang="ja-JP" altLang="en-US">
              <a:latin typeface="Helvetica" pitchFamily="2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8756F9-425F-1725-FE97-90724D0260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42012"/>
            <a:ext cx="10972800" cy="4053529"/>
          </a:xfrm>
        </p:spPr>
        <p:txBody>
          <a:bodyPr>
            <a:normAutofit fontScale="850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kumimoji="1" lang="en-US" altLang="ja-JP" dirty="0">
                <a:latin typeface="Helvetica" pitchFamily="2" charset="0"/>
              </a:rPr>
              <a:t>You can check the content of the image via the provided link in a browser.</a:t>
            </a:r>
          </a:p>
          <a:p>
            <a:pPr marL="742950" indent="-742950">
              <a:buFont typeface="+mj-lt"/>
              <a:buAutoNum type="arabicPeriod"/>
            </a:pPr>
            <a:r>
              <a:rPr kumimoji="1" lang="en-US" altLang="ja-JP" dirty="0">
                <a:latin typeface="Helvetica" pitchFamily="2" charset="0"/>
              </a:rPr>
              <a:t>The image link can be used as a reference in reports for external funding or in various presentations.</a:t>
            </a:r>
          </a:p>
          <a:p>
            <a:pPr marL="742950" indent="-742950">
              <a:buFont typeface="+mj-lt"/>
              <a:buAutoNum type="arabicPeriod"/>
            </a:pPr>
            <a:r>
              <a:rPr kumimoji="1" lang="en-US" altLang="ja-JP" dirty="0">
                <a:latin typeface="Helvetica" pitchFamily="2" charset="0"/>
              </a:rPr>
              <a:t>Publishing IIIF images with OUKA’s support offers the most efficient option for researchers.</a:t>
            </a:r>
          </a:p>
        </p:txBody>
      </p:sp>
    </p:spTree>
    <p:extLst>
      <p:ext uri="{BB962C8B-B14F-4D97-AF65-F5344CB8AC3E}">
        <p14:creationId xmlns:p14="http://schemas.microsoft.com/office/powerpoint/2010/main" val="2098427602"/>
      </p:ext>
    </p:extLst>
  </p:cSld>
  <p:clrMapOvr>
    <a:masterClrMapping/>
  </p:clrMapOvr>
</p:sld>
</file>

<file path=ppt/theme/theme1.xml><?xml version="1.0" encoding="utf-8"?>
<a:theme xmlns:a="http://schemas.openxmlformats.org/drawingml/2006/main" name="Antonio template">
  <a:themeElements>
    <a:clrScheme name="Custom 347">
      <a:dk1>
        <a:srgbClr val="677480"/>
      </a:dk1>
      <a:lt1>
        <a:srgbClr val="FFFFFF"/>
      </a:lt1>
      <a:dk2>
        <a:srgbClr val="2185C5"/>
      </a:dk2>
      <a:lt2>
        <a:srgbClr val="DEE2E6"/>
      </a:lt2>
      <a:accent1>
        <a:srgbClr val="2185C5"/>
      </a:accent1>
      <a:accent2>
        <a:srgbClr val="7ECEFD"/>
      </a:accent2>
      <a:accent3>
        <a:srgbClr val="F20253"/>
      </a:accent3>
      <a:accent4>
        <a:srgbClr val="FF9715"/>
      </a:accent4>
      <a:accent5>
        <a:srgbClr val="1C3AA9"/>
      </a:accent5>
      <a:accent6>
        <a:srgbClr val="97ABBC"/>
      </a:accent6>
      <a:hlink>
        <a:srgbClr val="2185C5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JStemplate" id="{EDF0A8F0-306A-9C44-B75D-60BFC41D9ECB}" vid="{F58A5809-F495-9149-BFC8-DD68E2FEF279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  <wetp:taskpane dockstate="right" visibility="0" width="350" row="0">
    <wetp:webextensionref xmlns:r="http://schemas.openxmlformats.org/officeDocument/2006/relationships" r:id="rId2"/>
  </wetp:taskpane>
</wetp:taskpanes>
</file>

<file path=ppt/webextensions/webextension1.xml><?xml version="1.0" encoding="utf-8"?>
<we:webextension xmlns:we="http://schemas.microsoft.com/office/webextensions/webextension/2010/11" id="{DBFCBB30-59CB-CC48-9837-26B20FDB83E2}">
  <we:reference id="a1005b6c-1a90-4275-9d35-1886f4b663bc" version="1.0.0.0" store="developer" storeType="Registry"/>
  <we:alternateReferences/>
  <we:properties/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2A75AC86-5921-B240-9CE9-408B84C42F12}">
  <we:reference id="bd5fb07b-f3e7-4d3f-af08-fcc3868e6623" version="1.0.0.0" store="developer" storeType="Registry"/>
  <we:alternateReferences/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GJStemplate</Template>
  <TotalTime>2590</TotalTime>
  <Words>1995</Words>
  <Application>Microsoft Macintosh PowerPoint</Application>
  <PresentationFormat>ワイド画面</PresentationFormat>
  <Paragraphs>202</Paragraphs>
  <Slides>8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5" baseType="lpstr">
      <vt:lpstr>BIZ UDPGothic</vt:lpstr>
      <vt:lpstr>游ゴシック</vt:lpstr>
      <vt:lpstr>Arial</vt:lpstr>
      <vt:lpstr>Calibri</vt:lpstr>
      <vt:lpstr>Helvetica</vt:lpstr>
      <vt:lpstr>Wingdings</vt:lpstr>
      <vt:lpstr>Antonio template</vt:lpstr>
      <vt:lpstr>6. Materials and Methods for Creating IIIF-compatible Images Using OUKA </vt:lpstr>
      <vt:lpstr>Publishing Images</vt:lpstr>
      <vt:lpstr>(Researcher Tasks 1) Creating IIIF Images via OUKA</vt:lpstr>
      <vt:lpstr>(Researcher Tasks 1) Creating IIIF Images via OUKA</vt:lpstr>
      <vt:lpstr>(Researcher Tasks 1) Creating IIIF Images via OUKA</vt:lpstr>
      <vt:lpstr>(Library Tasks) Steps for Image Publication</vt:lpstr>
      <vt:lpstr>OUKA System Automatic IIIF Image Generation</vt:lpstr>
      <vt:lpstr>（Researchers Tasks 2） Creating IIIF Images via OUKA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吉賀　夏子</dc:creator>
  <cp:lastModifiedBy>Natsuko Yoshiga</cp:lastModifiedBy>
  <cp:revision>61</cp:revision>
  <dcterms:created xsi:type="dcterms:W3CDTF">2023-09-25T20:36:01Z</dcterms:created>
  <dcterms:modified xsi:type="dcterms:W3CDTF">2026-03-22T16:23:19Z</dcterms:modified>
</cp:coreProperties>
</file>