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6" r:id="rId2"/>
    <p:sldId id="262" r:id="rId3"/>
    <p:sldId id="266" r:id="rId4"/>
    <p:sldId id="263" r:id="rId5"/>
    <p:sldId id="264" r:id="rId6"/>
    <p:sldId id="265"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E56448-2E26-4F4B-9816-1FBB059A83B2}" v="54" dt="2025-07-10T14:25:48.1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282"/>
    <p:restoredTop sz="60274"/>
  </p:normalViewPr>
  <p:slideViewPr>
    <p:cSldViewPr snapToGrid="0">
      <p:cViewPr varScale="1">
        <p:scale>
          <a:sx n="74" d="100"/>
          <a:sy n="74" d="100"/>
        </p:scale>
        <p:origin x="1624" y="168"/>
      </p:cViewPr>
      <p:guideLst/>
    </p:cSldViewPr>
  </p:slideViewPr>
  <p:notesTextViewPr>
    <p:cViewPr>
      <p:scale>
        <a:sx n="110" d="100"/>
        <a:sy n="11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olaos Voulgaris" userId="552682f2348a3cfc" providerId="LiveId" clId="{73E56448-2E26-4F4B-9816-1FBB059A83B2}"/>
    <pc:docChg chg="undo custSel modSld">
      <pc:chgData name="Nikolaos Voulgaris" userId="552682f2348a3cfc" providerId="LiveId" clId="{73E56448-2E26-4F4B-9816-1FBB059A83B2}" dt="2025-07-23T10:02:43.922" v="970" actId="20577"/>
      <pc:docMkLst>
        <pc:docMk/>
      </pc:docMkLst>
      <pc:sldChg chg="addSp modSp mod modNotesTx">
        <pc:chgData name="Nikolaos Voulgaris" userId="552682f2348a3cfc" providerId="LiveId" clId="{73E56448-2E26-4F4B-9816-1FBB059A83B2}" dt="2025-07-10T13:43:10.759" v="135" actId="20577"/>
        <pc:sldMkLst>
          <pc:docMk/>
          <pc:sldMk cId="2465912095" sldId="256"/>
        </pc:sldMkLst>
        <pc:spChg chg="mod">
          <ac:chgData name="Nikolaos Voulgaris" userId="552682f2348a3cfc" providerId="LiveId" clId="{73E56448-2E26-4F4B-9816-1FBB059A83B2}" dt="2025-07-01T05:44:43.679" v="9" actId="20577"/>
          <ac:spMkLst>
            <pc:docMk/>
            <pc:sldMk cId="2465912095" sldId="256"/>
            <ac:spMk id="2" creationId="{A73406C2-024A-A00C-DACE-B3F726C7F9F9}"/>
          </ac:spMkLst>
        </pc:spChg>
        <pc:picChg chg="add mod">
          <ac:chgData name="Nikolaos Voulgaris" userId="552682f2348a3cfc" providerId="LiveId" clId="{73E56448-2E26-4F4B-9816-1FBB059A83B2}" dt="2025-07-10T13:42:12.667" v="46" actId="1076"/>
          <ac:picMkLst>
            <pc:docMk/>
            <pc:sldMk cId="2465912095" sldId="256"/>
            <ac:picMk id="3" creationId="{E8CB3094-8C82-A5A7-60AA-AC5BEABF2F85}"/>
          </ac:picMkLst>
        </pc:picChg>
      </pc:sldChg>
      <pc:sldChg chg="addSp modSp mod modNotesTx">
        <pc:chgData name="Nikolaos Voulgaris" userId="552682f2348a3cfc" providerId="LiveId" clId="{73E56448-2E26-4F4B-9816-1FBB059A83B2}" dt="2025-07-23T10:00:00.741" v="952" actId="20577"/>
        <pc:sldMkLst>
          <pc:docMk/>
          <pc:sldMk cId="690051968" sldId="262"/>
        </pc:sldMkLst>
        <pc:spChg chg="mod">
          <ac:chgData name="Nikolaos Voulgaris" userId="552682f2348a3cfc" providerId="LiveId" clId="{73E56448-2E26-4F4B-9816-1FBB059A83B2}" dt="2025-07-10T14:02:42.169" v="465" actId="14100"/>
          <ac:spMkLst>
            <pc:docMk/>
            <pc:sldMk cId="690051968" sldId="262"/>
            <ac:spMk id="2" creationId="{AB441913-4C06-DFA7-BA4E-81F426E807A3}"/>
          </ac:spMkLst>
        </pc:spChg>
        <pc:spChg chg="mod">
          <ac:chgData name="Nikolaos Voulgaris" userId="552682f2348a3cfc" providerId="LiveId" clId="{73E56448-2E26-4F4B-9816-1FBB059A83B2}" dt="2025-07-10T14:08:38.331" v="543" actId="1076"/>
          <ac:spMkLst>
            <pc:docMk/>
            <pc:sldMk cId="690051968" sldId="262"/>
            <ac:spMk id="3" creationId="{F51A5A69-725F-DFD5-BC12-D34378F088B8}"/>
          </ac:spMkLst>
        </pc:spChg>
        <pc:picChg chg="add mod">
          <ac:chgData name="Nikolaos Voulgaris" userId="552682f2348a3cfc" providerId="LiveId" clId="{73E56448-2E26-4F4B-9816-1FBB059A83B2}" dt="2025-07-10T14:02:42.169" v="465" actId="14100"/>
          <ac:picMkLst>
            <pc:docMk/>
            <pc:sldMk cId="690051968" sldId="262"/>
            <ac:picMk id="4" creationId="{F3080CB9-5B65-515E-1161-885C1BA7061D}"/>
          </ac:picMkLst>
        </pc:picChg>
      </pc:sldChg>
      <pc:sldChg chg="addSp modSp mod modNotesTx">
        <pc:chgData name="Nikolaos Voulgaris" userId="552682f2348a3cfc" providerId="LiveId" clId="{73E56448-2E26-4F4B-9816-1FBB059A83B2}" dt="2025-07-23T10:02:28.891" v="969" actId="20577"/>
        <pc:sldMkLst>
          <pc:docMk/>
          <pc:sldMk cId="1316870818" sldId="263"/>
        </pc:sldMkLst>
        <pc:spChg chg="mod">
          <ac:chgData name="Nikolaos Voulgaris" userId="552682f2348a3cfc" providerId="LiveId" clId="{73E56448-2E26-4F4B-9816-1FBB059A83B2}" dt="2025-07-10T14:15:51.164" v="691" actId="14100"/>
          <ac:spMkLst>
            <pc:docMk/>
            <pc:sldMk cId="1316870818" sldId="263"/>
            <ac:spMk id="2" creationId="{1FED8D17-B26F-CDF3-FB29-F1272A4E36C4}"/>
          </ac:spMkLst>
        </pc:spChg>
        <pc:spChg chg="mod">
          <ac:chgData name="Nikolaos Voulgaris" userId="552682f2348a3cfc" providerId="LiveId" clId="{73E56448-2E26-4F4B-9816-1FBB059A83B2}" dt="2025-07-10T14:16:36.286" v="696" actId="27636"/>
          <ac:spMkLst>
            <pc:docMk/>
            <pc:sldMk cId="1316870818" sldId="263"/>
            <ac:spMk id="3" creationId="{7D8DF52F-32FA-3113-49E1-9839AEED32BF}"/>
          </ac:spMkLst>
        </pc:spChg>
        <pc:picChg chg="add mod">
          <ac:chgData name="Nikolaos Voulgaris" userId="552682f2348a3cfc" providerId="LiveId" clId="{73E56448-2E26-4F4B-9816-1FBB059A83B2}" dt="2025-07-10T14:15:51.164" v="691" actId="14100"/>
          <ac:picMkLst>
            <pc:docMk/>
            <pc:sldMk cId="1316870818" sldId="263"/>
            <ac:picMk id="4" creationId="{58C1919D-BEE3-5B9E-FE54-7D93A3B80DBE}"/>
          </ac:picMkLst>
        </pc:picChg>
      </pc:sldChg>
      <pc:sldChg chg="addSp modSp mod modNotesTx">
        <pc:chgData name="Nikolaos Voulgaris" userId="552682f2348a3cfc" providerId="LiveId" clId="{73E56448-2E26-4F4B-9816-1FBB059A83B2}" dt="2025-07-23T10:02:43.922" v="970" actId="20577"/>
        <pc:sldMkLst>
          <pc:docMk/>
          <pc:sldMk cId="574038033" sldId="264"/>
        </pc:sldMkLst>
        <pc:spChg chg="mod">
          <ac:chgData name="Nikolaos Voulgaris" userId="552682f2348a3cfc" providerId="LiveId" clId="{73E56448-2E26-4F4B-9816-1FBB059A83B2}" dt="2025-07-10T14:23:20.100" v="846" actId="2711"/>
          <ac:spMkLst>
            <pc:docMk/>
            <pc:sldMk cId="574038033" sldId="264"/>
            <ac:spMk id="2" creationId="{559FD0C0-7F14-56AA-8B96-0BAA096E845D}"/>
          </ac:spMkLst>
        </pc:spChg>
        <pc:spChg chg="mod">
          <ac:chgData name="Nikolaos Voulgaris" userId="552682f2348a3cfc" providerId="LiveId" clId="{73E56448-2E26-4F4B-9816-1FBB059A83B2}" dt="2025-07-10T14:24:34.994" v="860" actId="1076"/>
          <ac:spMkLst>
            <pc:docMk/>
            <pc:sldMk cId="574038033" sldId="264"/>
            <ac:spMk id="6" creationId="{877CF560-37C6-C8AD-1EC5-90DEC4527CD4}"/>
          </ac:spMkLst>
        </pc:spChg>
        <pc:spChg chg="mod">
          <ac:chgData name="Nikolaos Voulgaris" userId="552682f2348a3cfc" providerId="LiveId" clId="{73E56448-2E26-4F4B-9816-1FBB059A83B2}" dt="2025-07-10T14:24:38.228" v="861" actId="1076"/>
          <ac:spMkLst>
            <pc:docMk/>
            <pc:sldMk cId="574038033" sldId="264"/>
            <ac:spMk id="10" creationId="{F9D43E5A-E911-6DD0-18E4-92BB9FF91AA6}"/>
          </ac:spMkLst>
        </pc:spChg>
        <pc:picChg chg="add mod">
          <ac:chgData name="Nikolaos Voulgaris" userId="552682f2348a3cfc" providerId="LiveId" clId="{73E56448-2E26-4F4B-9816-1FBB059A83B2}" dt="2025-07-10T14:23:20.100" v="846" actId="2711"/>
          <ac:picMkLst>
            <pc:docMk/>
            <pc:sldMk cId="574038033" sldId="264"/>
            <ac:picMk id="3" creationId="{AB9074D8-8009-A0DF-BD47-C4224315000F}"/>
          </ac:picMkLst>
        </pc:picChg>
      </pc:sldChg>
      <pc:sldChg chg="addSp modSp mod modNotesTx">
        <pc:chgData name="Nikolaos Voulgaris" userId="552682f2348a3cfc" providerId="LiveId" clId="{73E56448-2E26-4F4B-9816-1FBB059A83B2}" dt="2025-07-10T13:48:18.135" v="371" actId="1076"/>
        <pc:sldMkLst>
          <pc:docMk/>
          <pc:sldMk cId="2550105662" sldId="265"/>
        </pc:sldMkLst>
        <pc:spChg chg="mod">
          <ac:chgData name="Nikolaos Voulgaris" userId="552682f2348a3cfc" providerId="LiveId" clId="{73E56448-2E26-4F4B-9816-1FBB059A83B2}" dt="2025-07-10T13:43:58.084" v="138" actId="20577"/>
          <ac:spMkLst>
            <pc:docMk/>
            <pc:sldMk cId="2550105662" sldId="265"/>
            <ac:spMk id="2" creationId="{3D69C1D9-72B6-D1B7-9181-152CE08F76ED}"/>
          </ac:spMkLst>
        </pc:spChg>
        <pc:spChg chg="mod">
          <ac:chgData name="Nikolaos Voulgaris" userId="552682f2348a3cfc" providerId="LiveId" clId="{73E56448-2E26-4F4B-9816-1FBB059A83B2}" dt="2025-07-10T13:43:39.843" v="136"/>
          <ac:spMkLst>
            <pc:docMk/>
            <pc:sldMk cId="2550105662" sldId="265"/>
            <ac:spMk id="14" creationId="{B9CC1A18-92BB-E832-ED0A-E939B621DAC2}"/>
          </ac:spMkLst>
        </pc:spChg>
        <pc:spChg chg="mod">
          <ac:chgData name="Nikolaos Voulgaris" userId="552682f2348a3cfc" providerId="LiveId" clId="{73E56448-2E26-4F4B-9816-1FBB059A83B2}" dt="2025-07-10T13:48:18.135" v="371" actId="1076"/>
          <ac:spMkLst>
            <pc:docMk/>
            <pc:sldMk cId="2550105662" sldId="265"/>
            <ac:spMk id="15" creationId="{6A6CEAEC-AFA1-7EEB-170A-AF9CB8867AAD}"/>
          </ac:spMkLst>
        </pc:spChg>
        <pc:picChg chg="add mod">
          <ac:chgData name="Nikolaos Voulgaris" userId="552682f2348a3cfc" providerId="LiveId" clId="{73E56448-2E26-4F4B-9816-1FBB059A83B2}" dt="2025-07-10T13:42:23.752" v="52" actId="1076"/>
          <ac:picMkLst>
            <pc:docMk/>
            <pc:sldMk cId="2550105662" sldId="265"/>
            <ac:picMk id="3" creationId="{917812BC-DBCC-46B1-B4E5-15E6F568801E}"/>
          </ac:picMkLst>
        </pc:picChg>
      </pc:sldChg>
      <pc:sldChg chg="addSp delSp modSp mod modNotesTx">
        <pc:chgData name="Nikolaos Voulgaris" userId="552682f2348a3cfc" providerId="LiveId" clId="{73E56448-2E26-4F4B-9816-1FBB059A83B2}" dt="2025-07-23T10:01:38.590" v="953" actId="20577"/>
        <pc:sldMkLst>
          <pc:docMk/>
          <pc:sldMk cId="3172073501" sldId="266"/>
        </pc:sldMkLst>
        <pc:spChg chg="mod">
          <ac:chgData name="Nikolaos Voulgaris" userId="552682f2348a3cfc" providerId="LiveId" clId="{73E56448-2E26-4F4B-9816-1FBB059A83B2}" dt="2025-07-10T14:08:16.352" v="538"/>
          <ac:spMkLst>
            <pc:docMk/>
            <pc:sldMk cId="3172073501" sldId="266"/>
            <ac:spMk id="2" creationId="{AB441913-4C06-DFA7-BA4E-81F426E807A3}"/>
          </ac:spMkLst>
        </pc:spChg>
        <pc:spChg chg="add mod">
          <ac:chgData name="Nikolaos Voulgaris" userId="552682f2348a3cfc" providerId="LiveId" clId="{73E56448-2E26-4F4B-9816-1FBB059A83B2}" dt="2025-07-10T14:08:48.600" v="546"/>
          <ac:spMkLst>
            <pc:docMk/>
            <pc:sldMk cId="3172073501" sldId="266"/>
            <ac:spMk id="7" creationId="{FB018111-3AA0-8D78-89EB-9F35E7DAE4CB}"/>
          </ac:spMkLst>
        </pc:spChg>
        <pc:picChg chg="add mod">
          <ac:chgData name="Nikolaos Voulgaris" userId="552682f2348a3cfc" providerId="LiveId" clId="{73E56448-2E26-4F4B-9816-1FBB059A83B2}" dt="2025-07-10T13:42:17.308" v="48"/>
          <ac:picMkLst>
            <pc:docMk/>
            <pc:sldMk cId="3172073501" sldId="266"/>
            <ac:picMk id="4" creationId="{048897CB-FCBC-2100-6BB7-35FCE0169F1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5638FE-E398-4860-A84E-546DC24E8A7C}" type="datetimeFigureOut">
              <a:t>2026/3/23</a:t>
            </a:fld>
            <a:endParaRPr kumimoji="1"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en-US"/>
              <a:t>Click to edit Master text styles</a:t>
            </a:r>
          </a:p>
          <a:p>
            <a:pPr lvl="1"/>
            <a:r>
              <a:rPr kumimoji="1" lang="en-US"/>
              <a:t>Second level</a:t>
            </a:r>
          </a:p>
          <a:p>
            <a:pPr lvl="2"/>
            <a:r>
              <a:rPr kumimoji="1" lang="en-US"/>
              <a:t>Third level</a:t>
            </a:r>
          </a:p>
          <a:p>
            <a:pPr lvl="3"/>
            <a:r>
              <a:rPr kumimoji="1" lang="en-US"/>
              <a:t>Fourth level</a:t>
            </a:r>
          </a:p>
          <a:p>
            <a:pPr lvl="4"/>
            <a:r>
              <a:rPr kumimoji="1"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1BB539-F0E0-4FFD-BD1E-31AF8DB1749F}" type="slidenum">
              <a:t>‹#›</a:t>
            </a:fld>
            <a:endParaRPr kumimoji="1" lang="en-US"/>
          </a:p>
        </p:txBody>
      </p:sp>
    </p:spTree>
    <p:extLst>
      <p:ext uri="{BB962C8B-B14F-4D97-AF65-F5344CB8AC3E}">
        <p14:creationId xmlns:p14="http://schemas.microsoft.com/office/powerpoint/2010/main" val="1340841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ja-JP" dirty="0">
                <a:ea typeface="游ゴシック"/>
                <a:cs typeface="Calibri"/>
              </a:rPr>
              <a:t>Topic:</a:t>
            </a:r>
            <a:r>
              <a:rPr lang="en-GB" altLang="ja-JP" dirty="0">
                <a:ea typeface="游ゴシック"/>
                <a:cs typeface="Calibri"/>
              </a:rPr>
              <a:t>Summary</a:t>
            </a:r>
            <a:endParaRPr lang="en-US" altLang="ja-JP" dirty="0">
              <a:ea typeface="游ゴシック"/>
              <a:cs typeface="Calibri"/>
            </a:endParaRPr>
          </a:p>
          <a:p>
            <a:r>
              <a:rPr lang="en-GB" altLang="ja-JP" dirty="0" err="1">
                <a:ea typeface="游ゴシック"/>
                <a:cs typeface="Calibri"/>
              </a:rPr>
              <a:t>Voice:Joanna</a:t>
            </a:r>
            <a:endParaRPr lang="en-GB" altLang="ja-JP" dirty="0">
              <a:ea typeface="游ゴシック"/>
              <a:cs typeface="Calibri"/>
            </a:endParaRPr>
          </a:p>
          <a:p>
            <a:endParaRPr lang="en-US" altLang="ja-JP" dirty="0">
              <a:ea typeface="游ゴシック"/>
              <a:cs typeface="Calibri"/>
            </a:endParaRPr>
          </a:p>
          <a:p>
            <a:r>
              <a:rPr lang="en-US" altLang="ja-JP" dirty="0">
                <a:ea typeface="游ゴシック"/>
                <a:cs typeface="Calibri"/>
              </a:rPr>
              <a:t>```text</a:t>
            </a:r>
          </a:p>
          <a:p>
            <a:r>
              <a:rPr lang="en-GB" altLang="ja-JP" dirty="0">
                <a:ea typeface="游ゴシック"/>
                <a:cs typeface="Calibri"/>
              </a:rPr>
              <a:t>Lastly, let’s summarize these videos.</a:t>
            </a:r>
            <a:endParaRPr lang="ja-JP" altLang="en-US">
              <a:ea typeface="游ゴシック"/>
              <a:cs typeface="Calibri"/>
            </a:endParaRPr>
          </a:p>
          <a:p>
            <a:r>
              <a:rPr lang="en-US" altLang="ja-JP" dirty="0">
                <a:ea typeface="游ゴシック"/>
                <a:cs typeface="Calibri"/>
              </a:rPr>
              <a:t>```</a:t>
            </a:r>
          </a:p>
          <a:p>
            <a:endParaRPr lang="en-US" altLang="ja-JP" dirty="0">
              <a:ea typeface="游ゴシック"/>
              <a:cs typeface="Calibri"/>
            </a:endParaRPr>
          </a:p>
          <a:p>
            <a:r>
              <a:rPr lang="en-US" altLang="ja-JP" dirty="0">
                <a:ea typeface="游ゴシック"/>
                <a:cs typeface="Calibri"/>
              </a:rPr>
              <a:t>```description</a:t>
            </a:r>
          </a:p>
          <a:p>
            <a:r>
              <a:rPr lang="en-GB" altLang="ja-JP" dirty="0">
                <a:ea typeface="游ゴシック"/>
                <a:cs typeface="Calibri"/>
              </a:rPr>
              <a:t>Lastly, let’s summarize these videos.</a:t>
            </a:r>
            <a:endParaRPr lang="ja-JP" altLang="en-US">
              <a:ea typeface="游ゴシック"/>
              <a:cs typeface="Calibri"/>
            </a:endParaRPr>
          </a:p>
          <a:p>
            <a:r>
              <a:rPr lang="en-US" altLang="ja-JP" dirty="0">
                <a:ea typeface="游ゴシック"/>
                <a:cs typeface="Calibri"/>
              </a:rPr>
              <a:t>```</a:t>
            </a:r>
          </a:p>
          <a:p>
            <a:endParaRPr lang="ja-JP" altLang="en-US" dirty="0">
              <a:ea typeface="游ゴシック"/>
              <a:cs typeface="Calibri"/>
            </a:endParaRPr>
          </a:p>
        </p:txBody>
      </p:sp>
      <p:sp>
        <p:nvSpPr>
          <p:cNvPr id="4" name="Slide Number Placeholder 3"/>
          <p:cNvSpPr>
            <a:spLocks noGrp="1"/>
          </p:cNvSpPr>
          <p:nvPr>
            <p:ph type="sldNum" sz="quarter" idx="5"/>
          </p:nvPr>
        </p:nvSpPr>
        <p:spPr/>
        <p:txBody>
          <a:bodyPr/>
          <a:lstStyle/>
          <a:p>
            <a:fld id="{521BB539-F0E0-4FFD-BD1E-31AF8DB1749F}" type="slidenum">
              <a:t>1</a:t>
            </a:fld>
            <a:endParaRPr kumimoji="1" lang="en-US"/>
          </a:p>
        </p:txBody>
      </p:sp>
    </p:spTree>
    <p:extLst>
      <p:ext uri="{BB962C8B-B14F-4D97-AF65-F5344CB8AC3E}">
        <p14:creationId xmlns:p14="http://schemas.microsoft.com/office/powerpoint/2010/main" val="3207111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ea typeface="游ゴシック"/>
                <a:cs typeface="Calibri"/>
              </a:rPr>
              <a:t>Topic:</a:t>
            </a:r>
            <a:r>
              <a:rPr lang="en-GB" altLang="ja-JP" dirty="0">
                <a:ea typeface="游ゴシック"/>
                <a:cs typeface="Calibri"/>
              </a:rPr>
              <a:t>Summary</a:t>
            </a:r>
            <a:endParaRPr lang="en-US" altLang="ja-JP" dirty="0">
              <a:ea typeface="游ゴシック"/>
              <a:cs typeface="Calibri"/>
            </a:endParaRPr>
          </a:p>
          <a:p>
            <a:r>
              <a:rPr lang="en-GB" altLang="ja-JP" dirty="0" err="1">
                <a:ea typeface="游ゴシック"/>
                <a:cs typeface="Calibri"/>
              </a:rPr>
              <a:t>Voice:Joanna</a:t>
            </a:r>
            <a:endParaRPr lang="en-GB" altLang="ja-JP" dirty="0">
              <a:ea typeface="游ゴシック"/>
              <a:cs typeface="Calibri"/>
            </a:endParaRPr>
          </a:p>
          <a:p>
            <a:endParaRPr kumimoji="1" lang="en-US" altLang="ja-JP" dirty="0"/>
          </a:p>
          <a:p>
            <a:r>
              <a:rPr kumimoji="1" lang="en-US" altLang="ja-JP" dirty="0"/>
              <a:t>```text</a:t>
            </a:r>
          </a:p>
          <a:p>
            <a:r>
              <a:rPr lang="en-US" dirty="0"/>
              <a:t>This educational material is broadly divided into two main topics: research data management and triple </a:t>
            </a:r>
            <a:r>
              <a:rPr lang="en-US" dirty="0" err="1"/>
              <a:t>i</a:t>
            </a:r>
            <a:r>
              <a:rPr lang="en-US" dirty="0"/>
              <a:t> F.</a:t>
            </a:r>
          </a:p>
          <a:p>
            <a:r>
              <a:rPr lang="en-US" dirty="0"/>
              <a:t>First, we addressed research data management, which is becoming increasingly important each year.</a:t>
            </a:r>
          </a:p>
          <a:p>
            <a:r>
              <a:rPr lang="en-US" dirty="0"/>
              <a:t>In today’s global research environment, the era in which researchers could manage their data solely on their own has come to an end.</a:t>
            </a:r>
          </a:p>
          <a:p>
            <a:r>
              <a:rPr lang="en-US" dirty="0"/>
              <a:t>From 2024, applicants for research grants such as ka ken </a:t>
            </a:r>
            <a:r>
              <a:rPr lang="en-US" dirty="0" err="1"/>
              <a:t>hee</a:t>
            </a:r>
            <a:r>
              <a:rPr lang="en-US" dirty="0"/>
              <a:t>, are now required to submit a Research Data Management Plan explaining the origins of their data and how it will be managed.</a:t>
            </a:r>
          </a:p>
          <a:p>
            <a:r>
              <a:rPr lang="en-US" dirty="0"/>
              <a:t>Given this, it is essential to recognize that your research contributes to global knowledge and to manage your data with a long-term perspective.</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```description</a:t>
            </a:r>
          </a:p>
          <a:p>
            <a:r>
              <a:rPr lang="en-US" dirty="0"/>
              <a:t>This educational material is broadly divided into two main topics: research data management and IIIF.</a:t>
            </a:r>
          </a:p>
          <a:p>
            <a:r>
              <a:rPr lang="en-US" dirty="0"/>
              <a:t>First, we addressed research data management, which is becoming increasingly important each year.</a:t>
            </a:r>
          </a:p>
          <a:p>
            <a:r>
              <a:rPr lang="en-US" dirty="0"/>
              <a:t>In today’s global research environment, the era in which researchers could manage their data solely on their own has come to an end.</a:t>
            </a:r>
          </a:p>
          <a:p>
            <a:r>
              <a:rPr lang="en-US" dirty="0"/>
              <a:t>From 2024, applicants for research grants such as KAKENHI are now required to submit a Research Data Management Plan explaining the origins of their data and how it will be managed.</a:t>
            </a:r>
          </a:p>
          <a:p>
            <a:r>
              <a:rPr lang="en-US" dirty="0"/>
              <a:t>Given this, it is essential to recognize that your research contributes to global knowledge and to manage your data with a long-term perspective.</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p>
          <a:p>
            <a:endParaRPr kumimoji="1" lang="en-US" altLang="ja-JP" dirty="0"/>
          </a:p>
        </p:txBody>
      </p:sp>
      <p:sp>
        <p:nvSpPr>
          <p:cNvPr id="4" name="スライド番号プレースホルダー 3"/>
          <p:cNvSpPr>
            <a:spLocks noGrp="1"/>
          </p:cNvSpPr>
          <p:nvPr>
            <p:ph type="sldNum" sz="quarter" idx="5"/>
          </p:nvPr>
        </p:nvSpPr>
        <p:spPr/>
        <p:txBody>
          <a:bodyPr/>
          <a:lstStyle/>
          <a:p>
            <a:fld id="{521BB539-F0E0-4FFD-BD1E-31AF8DB1749F}" type="slidenum">
              <a:rPr lang="en-US" altLang="ja-JP" smtClean="0"/>
              <a:t>2</a:t>
            </a:fld>
            <a:endParaRPr kumimoji="1" lang="ja-JP" altLang="en-US"/>
          </a:p>
        </p:txBody>
      </p:sp>
    </p:spTree>
    <p:extLst>
      <p:ext uri="{BB962C8B-B14F-4D97-AF65-F5344CB8AC3E}">
        <p14:creationId xmlns:p14="http://schemas.microsoft.com/office/powerpoint/2010/main" val="3086313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ea typeface="游ゴシック"/>
                <a:cs typeface="Calibri"/>
              </a:rPr>
              <a:t>Topic:</a:t>
            </a:r>
            <a:r>
              <a:rPr lang="en-GB" altLang="ja-JP" dirty="0">
                <a:ea typeface="游ゴシック"/>
                <a:cs typeface="Calibri"/>
              </a:rPr>
              <a:t>Summary</a:t>
            </a:r>
            <a:endParaRPr lang="en-US" altLang="ja-JP" dirty="0">
              <a:ea typeface="游ゴシック"/>
              <a:cs typeface="Calibri"/>
            </a:endParaRPr>
          </a:p>
          <a:p>
            <a:r>
              <a:rPr lang="en-GB" altLang="ja-JP" dirty="0" err="1">
                <a:ea typeface="游ゴシック"/>
                <a:cs typeface="Calibri"/>
              </a:rPr>
              <a:t>Voice:Joanna</a:t>
            </a:r>
            <a:endParaRPr lang="en-GB" altLang="ja-JP" dirty="0">
              <a:ea typeface="游ゴシック"/>
              <a:cs typeface="Calibri"/>
            </a:endParaRPr>
          </a:p>
          <a:p>
            <a:endParaRPr kumimoji="1" lang="en-US" altLang="ja-JP" dirty="0"/>
          </a:p>
          <a:p>
            <a:r>
              <a:rPr kumimoji="1" lang="en-US" altLang="ja-JP" dirty="0"/>
              <a:t>```text</a:t>
            </a:r>
            <a:endParaRPr lang="en-US" altLang="ja-JP" dirty="0"/>
          </a:p>
          <a:p>
            <a:r>
              <a:rPr lang="en-US" dirty="0"/>
              <a:t>When managing your research data, keep the following key points in mind:</a:t>
            </a:r>
          </a:p>
          <a:p>
            <a:r>
              <a:rPr lang="en-US" dirty="0"/>
              <a:t>First, manage your data with the intention of making it widely accessible to the public.</a:t>
            </a:r>
          </a:p>
          <a:p>
            <a:r>
              <a:rPr lang="en-US" dirty="0"/>
              <a:t>Second, clearly indicate usage permissions so that others can make use of the data as much as possible.</a:t>
            </a:r>
          </a:p>
          <a:p>
            <a:r>
              <a:rPr lang="en-US" dirty="0"/>
              <a:t>Third, be mindful of copyright issues and potential violations of human rights.</a:t>
            </a:r>
          </a:p>
          <a:p>
            <a:r>
              <a:rPr lang="en-US" dirty="0"/>
              <a:t>Lastly, respond promptly to any inquiries about the origin of your research data.</a:t>
            </a:r>
          </a:p>
          <a:p>
            <a:r>
              <a:rPr lang="en-US" dirty="0"/>
              <a:t>To ensure smooth data publication, we recommend using a repository, like OUKA.</a:t>
            </a:r>
          </a:p>
          <a:p>
            <a:r>
              <a:rPr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```description</a:t>
            </a:r>
          </a:p>
          <a:p>
            <a:r>
              <a:rPr lang="en-US" dirty="0"/>
              <a:t>When managing your research data, keep the following key points in mind:</a:t>
            </a:r>
          </a:p>
          <a:p>
            <a:r>
              <a:rPr lang="en-US" dirty="0"/>
              <a:t>First, manage your data with the intention of making it widely accessible to the public.</a:t>
            </a:r>
          </a:p>
          <a:p>
            <a:r>
              <a:rPr lang="en-US" dirty="0"/>
              <a:t>Second, clearly indicate usage permissions so that others can make use of the data as much as possible.</a:t>
            </a:r>
          </a:p>
          <a:p>
            <a:r>
              <a:rPr lang="en-US" dirty="0"/>
              <a:t>Third, be mindful of copyright issues and potential violations of human rights.</a:t>
            </a:r>
          </a:p>
          <a:p>
            <a:r>
              <a:rPr lang="en-US" dirty="0"/>
              <a:t>Lastly, respond promptly to any inquiries about the origin of your research data.</a:t>
            </a:r>
          </a:p>
          <a:p>
            <a:r>
              <a:rPr lang="en-US" dirty="0"/>
              <a:t>To ensure smooth data publication, we recommend using a repository like OUKA.</a:t>
            </a:r>
            <a:br>
              <a:rPr lang="en-US" dirty="0"/>
            </a:br>
            <a:r>
              <a:rPr lang="en-US" altLang="ja-JP" dirty="0"/>
              <a:t>```</a:t>
            </a:r>
          </a:p>
          <a:p>
            <a:endParaRPr kumimoji="1" lang="en-US" altLang="ja-JP" dirty="0"/>
          </a:p>
        </p:txBody>
      </p:sp>
      <p:sp>
        <p:nvSpPr>
          <p:cNvPr id="4" name="スライド番号プレースホルダー 3"/>
          <p:cNvSpPr>
            <a:spLocks noGrp="1"/>
          </p:cNvSpPr>
          <p:nvPr>
            <p:ph type="sldNum" sz="quarter" idx="5"/>
          </p:nvPr>
        </p:nvSpPr>
        <p:spPr/>
        <p:txBody>
          <a:bodyPr/>
          <a:lstStyle/>
          <a:p>
            <a:fld id="{521BB539-F0E0-4FFD-BD1E-31AF8DB1749F}" type="slidenum">
              <a:rPr lang="en-US" altLang="ja-JP" smtClean="0"/>
              <a:t>3</a:t>
            </a:fld>
            <a:endParaRPr kumimoji="1" lang="ja-JP" altLang="en-US"/>
          </a:p>
        </p:txBody>
      </p:sp>
    </p:spTree>
    <p:extLst>
      <p:ext uri="{BB962C8B-B14F-4D97-AF65-F5344CB8AC3E}">
        <p14:creationId xmlns:p14="http://schemas.microsoft.com/office/powerpoint/2010/main" val="2269940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ea typeface="游ゴシック"/>
                <a:cs typeface="Calibri"/>
              </a:rPr>
              <a:t>Topic:</a:t>
            </a:r>
            <a:r>
              <a:rPr lang="en-GB" altLang="ja-JP" dirty="0">
                <a:ea typeface="游ゴシック"/>
                <a:cs typeface="Calibri"/>
              </a:rPr>
              <a:t>Summary</a:t>
            </a:r>
            <a:endParaRPr lang="en-US" altLang="ja-JP" dirty="0">
              <a:ea typeface="游ゴシック"/>
              <a:cs typeface="Calibri"/>
            </a:endParaRPr>
          </a:p>
          <a:p>
            <a:r>
              <a:rPr lang="en-GB" altLang="ja-JP" dirty="0" err="1">
                <a:ea typeface="游ゴシック"/>
                <a:cs typeface="Calibri"/>
              </a:rPr>
              <a:t>Voice:Joanna</a:t>
            </a:r>
            <a:endParaRPr lang="en-GB" altLang="ja-JP" dirty="0">
              <a:ea typeface="游ゴシック"/>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```text</a:t>
            </a:r>
            <a:endParaRPr lang="en-US" altLang="ja-JP" dirty="0"/>
          </a:p>
          <a:p>
            <a:r>
              <a:rPr lang="en-US" dirty="0"/>
              <a:t>In particular, when publishing images through the OUKA repository, using the triple I F framework allows for both long-term preservation, and public access at the same time.</a:t>
            </a:r>
          </a:p>
          <a:p>
            <a:r>
              <a:rPr lang="en-US" dirty="0"/>
              <a:t>This learning material introduced four key topics:</a:t>
            </a:r>
          </a:p>
          <a:p>
            <a:r>
              <a:rPr lang="en-US" dirty="0"/>
              <a:t>First, what triple </a:t>
            </a:r>
            <a:r>
              <a:rPr lang="en-US" dirty="0" err="1"/>
              <a:t>i</a:t>
            </a:r>
            <a:r>
              <a:rPr lang="en-US" dirty="0"/>
              <a:t> f is, an international standard for handling images,</a:t>
            </a:r>
          </a:p>
          <a:p>
            <a:r>
              <a:rPr lang="en-US" dirty="0"/>
              <a:t>Second, how to use triple </a:t>
            </a:r>
            <a:r>
              <a:rPr lang="en-US" dirty="0" err="1"/>
              <a:t>i</a:t>
            </a:r>
            <a:r>
              <a:rPr lang="en-US" dirty="0"/>
              <a:t> f,</a:t>
            </a:r>
          </a:p>
          <a:p>
            <a:r>
              <a:rPr lang="en-US" dirty="0"/>
              <a:t>Third, the possibilities it offers, and lastly, how to create triple I F-compatible images, using OUKA.</a:t>
            </a:r>
          </a:p>
          <a:p>
            <a:r>
              <a:rPr kumimoji="1" lang="en-US" altLang="ja-JP" dirty="0"/>
              <a:t>```</a:t>
            </a:r>
          </a:p>
          <a:p>
            <a:endParaRPr kumimoji="1" lang="en-US" altLang="ja-JP" dirty="0"/>
          </a:p>
          <a:p>
            <a:r>
              <a:rPr kumimoji="1" lang="en-US" altLang="ja-JP" dirty="0"/>
              <a:t>```description</a:t>
            </a:r>
          </a:p>
          <a:p>
            <a:r>
              <a:rPr lang="en-US" dirty="0"/>
              <a:t>In particular, when publishing images via the OUKA repository, using the IIIF framework allows for both long-term preservation and public access at the same time.</a:t>
            </a:r>
          </a:p>
          <a:p>
            <a:r>
              <a:rPr lang="en-US" dirty="0"/>
              <a:t>This instructional material introduces IIIF — an international standard for handling images — along with how to use it, its potential applications, and how to create IIIF-compatible images through OUKA.</a:t>
            </a:r>
          </a:p>
          <a:p>
            <a:r>
              <a:rPr kumimoji="1" lang="en-US" altLang="ja-JP" dirty="0"/>
              <a:t>```</a:t>
            </a:r>
          </a:p>
        </p:txBody>
      </p:sp>
      <p:sp>
        <p:nvSpPr>
          <p:cNvPr id="4" name="スライド番号プレースホルダー 3"/>
          <p:cNvSpPr>
            <a:spLocks noGrp="1"/>
          </p:cNvSpPr>
          <p:nvPr>
            <p:ph type="sldNum" sz="quarter" idx="5"/>
          </p:nvPr>
        </p:nvSpPr>
        <p:spPr/>
        <p:txBody>
          <a:bodyPr/>
          <a:lstStyle/>
          <a:p>
            <a:fld id="{521BB539-F0E0-4FFD-BD1E-31AF8DB1749F}" type="slidenum">
              <a:rPr lang="en-US" altLang="ja-JP" smtClean="0"/>
              <a:t>4</a:t>
            </a:fld>
            <a:endParaRPr kumimoji="1" lang="ja-JP" altLang="en-US"/>
          </a:p>
        </p:txBody>
      </p:sp>
    </p:spTree>
    <p:extLst>
      <p:ext uri="{BB962C8B-B14F-4D97-AF65-F5344CB8AC3E}">
        <p14:creationId xmlns:p14="http://schemas.microsoft.com/office/powerpoint/2010/main" val="3282254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ea typeface="游ゴシック"/>
                <a:cs typeface="Calibri"/>
              </a:rPr>
              <a:t>Topic:</a:t>
            </a:r>
            <a:r>
              <a:rPr lang="en-GB" altLang="ja-JP" dirty="0">
                <a:ea typeface="游ゴシック"/>
                <a:cs typeface="Calibri"/>
              </a:rPr>
              <a:t>Summary</a:t>
            </a:r>
            <a:endParaRPr lang="en-US" altLang="ja-JP" dirty="0">
              <a:ea typeface="游ゴシック"/>
              <a:cs typeface="Calibri"/>
            </a:endParaRPr>
          </a:p>
          <a:p>
            <a:r>
              <a:rPr lang="en-GB" altLang="ja-JP" dirty="0" err="1">
                <a:ea typeface="游ゴシック"/>
                <a:cs typeface="Calibri"/>
              </a:rPr>
              <a:t>Voice:Joanna</a:t>
            </a:r>
            <a:endParaRPr lang="en-GB" altLang="ja-JP" dirty="0">
              <a:ea typeface="游ゴシック"/>
              <a:cs typeface="Calibri"/>
            </a:endParaRPr>
          </a:p>
          <a:p>
            <a:endParaRPr kumimoji="1" lang="en-US" altLang="ja-JP" dirty="0"/>
          </a:p>
          <a:p>
            <a:r>
              <a:rPr kumimoji="1" lang="en-US" altLang="ja-JP" dirty="0"/>
              <a:t>```text</a:t>
            </a:r>
          </a:p>
          <a:p>
            <a:r>
              <a:rPr lang="en-US" dirty="0"/>
              <a:t>Triple I F is a framework for interoperable </a:t>
            </a:r>
            <a:r>
              <a:rPr lang="en-US"/>
              <a:t>image sharing, </a:t>
            </a:r>
            <a:r>
              <a:rPr lang="en-US" dirty="0"/>
              <a:t>that has been widely adopted by museums, art galleries, archives, and libraries around the world. Major institutions such as the British Library, the Smithsonian Institution, the Vatican Library, the National Library of France, the Getty Research Institute, and </a:t>
            </a:r>
            <a:r>
              <a:rPr lang="en-US" dirty="0" err="1"/>
              <a:t>Europeana</a:t>
            </a:r>
            <a:r>
              <a:rPr lang="en-US" dirty="0"/>
              <a:t> all make use of triple I F.</a:t>
            </a:r>
          </a:p>
          <a:p>
            <a:r>
              <a:rPr lang="en-US" dirty="0"/>
              <a:t>In Japan, triple I F has also been adopted by numerous organizations, including the National Museums under the National Institutes for Cultural Heritage, the National Diet Library, the National Institute of Japanese Literature, the University of Tokyo, Kyoto University, and many local government libraries.</a:t>
            </a:r>
          </a:p>
          <a:p>
            <a:r>
              <a:rPr lang="en-US" dirty="0"/>
              <a:t>OUKA also has adopted this framework.</a:t>
            </a:r>
          </a:p>
          <a:p>
            <a:r>
              <a:rPr kumimoji="1" lang="en-US" altLang="ja-JP" dirty="0"/>
              <a:t>```</a:t>
            </a:r>
          </a:p>
          <a:p>
            <a:endParaRPr kumimoji="1" lang="en-US" altLang="ja-JP" dirty="0"/>
          </a:p>
          <a:p>
            <a:r>
              <a:rPr kumimoji="1" lang="en-US" altLang="ja-JP" dirty="0"/>
              <a:t>```description</a:t>
            </a:r>
          </a:p>
          <a:p>
            <a:r>
              <a:rPr lang="en-US" dirty="0"/>
              <a:t>IIIF is a framework for interoperable image sharing that has been widely adopted by museums, art galleries, archives, and libraries around the world. Major institutions such as the British Library, the Smithsonian Institution, the Vatican Library, the National Library of France, the Getty Research Institute, and </a:t>
            </a:r>
            <a:r>
              <a:rPr lang="en-US" dirty="0" err="1"/>
              <a:t>Europeana</a:t>
            </a:r>
            <a:r>
              <a:rPr lang="en-US" dirty="0"/>
              <a:t> all make use of IIIF.</a:t>
            </a:r>
          </a:p>
          <a:p>
            <a:r>
              <a:rPr lang="en-US" dirty="0"/>
              <a:t>In Japan, IIIF has also been adopted by numerous organizations, including the National Museums under the National Institutes for Cultural Heritage, the National Diet Library, the National Institute of Japanese Literature, the University of Tokyo, Kyoto University, and many local government libraries.</a:t>
            </a:r>
          </a:p>
          <a:p>
            <a:r>
              <a:rPr lang="en-US" dirty="0"/>
              <a:t>OUKA also has adopted this framework.</a:t>
            </a:r>
          </a:p>
          <a:p>
            <a:r>
              <a:rPr kumimoji="1" lang="en-US" altLang="ja-JP" dirty="0"/>
              <a:t>```</a:t>
            </a:r>
          </a:p>
        </p:txBody>
      </p:sp>
      <p:sp>
        <p:nvSpPr>
          <p:cNvPr id="4" name="スライド番号プレースホルダー 3"/>
          <p:cNvSpPr>
            <a:spLocks noGrp="1"/>
          </p:cNvSpPr>
          <p:nvPr>
            <p:ph type="sldNum" sz="quarter" idx="5"/>
          </p:nvPr>
        </p:nvSpPr>
        <p:spPr/>
        <p:txBody>
          <a:bodyPr/>
          <a:lstStyle/>
          <a:p>
            <a:fld id="{521BB539-F0E0-4FFD-BD1E-31AF8DB1749F}" type="slidenum">
              <a:rPr lang="en-US" altLang="ja-JP" smtClean="0"/>
              <a:t>5</a:t>
            </a:fld>
            <a:endParaRPr kumimoji="1" lang="ja-JP" altLang="en-US"/>
          </a:p>
        </p:txBody>
      </p:sp>
    </p:spTree>
    <p:extLst>
      <p:ext uri="{BB962C8B-B14F-4D97-AF65-F5344CB8AC3E}">
        <p14:creationId xmlns:p14="http://schemas.microsoft.com/office/powerpoint/2010/main" val="2837170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ea typeface="游ゴシック"/>
                <a:cs typeface="Calibri"/>
              </a:rPr>
              <a:t>Topic:</a:t>
            </a:r>
            <a:r>
              <a:rPr lang="en-GB" altLang="ja-JP" dirty="0">
                <a:ea typeface="游ゴシック"/>
                <a:cs typeface="Calibri"/>
              </a:rPr>
              <a:t>Summary</a:t>
            </a:r>
            <a:endParaRPr lang="en-US" altLang="ja-JP" dirty="0">
              <a:ea typeface="游ゴシック"/>
              <a:cs typeface="Calibri"/>
            </a:endParaRPr>
          </a:p>
          <a:p>
            <a:r>
              <a:rPr lang="en-GB" altLang="ja-JP" dirty="0" err="1">
                <a:ea typeface="游ゴシック"/>
                <a:cs typeface="Calibri"/>
              </a:rPr>
              <a:t>Voice:Joanna</a:t>
            </a:r>
            <a:endParaRPr lang="en-GB" altLang="ja-JP" dirty="0">
              <a:ea typeface="游ゴシック"/>
              <a:cs typeface="Calibri"/>
            </a:endParaRPr>
          </a:p>
          <a:p>
            <a:endParaRPr kumimoji="1" lang="en-US" altLang="ja-JP" dirty="0"/>
          </a:p>
          <a:p>
            <a:r>
              <a:rPr kumimoji="1" lang="en-US" altLang="ja-JP" dirty="0"/>
              <a:t>```text</a:t>
            </a:r>
          </a:p>
          <a:p>
            <a:r>
              <a:rPr kumimoji="1" lang="en-US" altLang="ja-JP" dirty="0"/>
              <a:t>Osaka University actively supports the open sharing of research data and, as of 2025, has been promoting open access to academic publications. Efforts are also underway to develop procedures and personnel for the publication of research data that include images.</a:t>
            </a:r>
          </a:p>
          <a:p>
            <a:r>
              <a:rPr kumimoji="1" lang="en-US" altLang="ja-JP" dirty="0"/>
              <a:t>If you are considering the publication and preservation of your research outputs, please contact the library’s Electronic Content Section.</a:t>
            </a:r>
          </a:p>
          <a:p>
            <a:r>
              <a:rPr kumimoji="1" lang="en-US" altLang="ja-JP" dirty="0"/>
              <a:t>This concludes the educational material.</a:t>
            </a:r>
          </a:p>
          <a:p>
            <a:r>
              <a:rPr kumimoji="1" lang="en-US" altLang="ja-JP" dirty="0"/>
              <a:t>We hope you found this material helpful, thank you for watching!</a:t>
            </a:r>
          </a:p>
          <a:p>
            <a:r>
              <a:rPr kumimoji="1" lang="en-US" altLang="ja-JP" dirty="0"/>
              <a:t>```</a:t>
            </a:r>
          </a:p>
          <a:p>
            <a:endParaRPr kumimoji="1" lang="en-US" altLang="ja-JP" dirty="0"/>
          </a:p>
          <a:p>
            <a:r>
              <a:rPr kumimoji="1" lang="en-US" altLang="ja-JP" dirty="0"/>
              <a:t>```description</a:t>
            </a:r>
          </a:p>
          <a:p>
            <a:r>
              <a:rPr kumimoji="1" lang="en-US" altLang="ja-JP" dirty="0"/>
              <a:t>Osaka University actively supports the open sharing of research data and, as of 2025, has been promoting open access to academic publications. Efforts are also underway to develop procedures and personnel for the publication of research data that include images.</a:t>
            </a:r>
          </a:p>
          <a:p>
            <a:r>
              <a:rPr kumimoji="1" lang="en-US" altLang="ja-JP" dirty="0"/>
              <a:t>If you are considering the publication and preservation of your research outputs, please contact the library’s Electronic Content Section.</a:t>
            </a:r>
          </a:p>
          <a:p>
            <a:r>
              <a:rPr kumimoji="1" lang="en-US" altLang="ja-JP" dirty="0"/>
              <a:t>This concludes the educational material.</a:t>
            </a:r>
          </a:p>
          <a:p>
            <a:r>
              <a:rPr kumimoji="1" lang="en-US" altLang="ja-JP" dirty="0"/>
              <a:t>We hope you found this material helpful, thank you for watching!</a:t>
            </a:r>
          </a:p>
          <a:p>
            <a:r>
              <a:rPr kumimoji="1" lang="en-US" altLang="ja-JP" dirty="0"/>
              <a:t>```</a:t>
            </a:r>
          </a:p>
          <a:p>
            <a:endParaRPr kumimoji="1" lang="ja-JP" altLang="en-US"/>
          </a:p>
        </p:txBody>
      </p:sp>
      <p:sp>
        <p:nvSpPr>
          <p:cNvPr id="4" name="スライド番号プレースホルダー 3"/>
          <p:cNvSpPr>
            <a:spLocks noGrp="1"/>
          </p:cNvSpPr>
          <p:nvPr>
            <p:ph type="sldNum" sz="quarter" idx="5"/>
          </p:nvPr>
        </p:nvSpPr>
        <p:spPr/>
        <p:txBody>
          <a:bodyPr/>
          <a:lstStyle/>
          <a:p>
            <a:fld id="{521BB539-F0E0-4FFD-BD1E-31AF8DB1749F}" type="slidenum">
              <a:rPr lang="en-US" altLang="ja-JP" smtClean="0"/>
              <a:t>6</a:t>
            </a:fld>
            <a:endParaRPr kumimoji="1" lang="ja-JP" altLang="en-US"/>
          </a:p>
        </p:txBody>
      </p:sp>
    </p:spTree>
    <p:extLst>
      <p:ext uri="{BB962C8B-B14F-4D97-AF65-F5344CB8AC3E}">
        <p14:creationId xmlns:p14="http://schemas.microsoft.com/office/powerpoint/2010/main" val="2156084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860300" y="3683633"/>
            <a:ext cx="8982000" cy="15464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4400"/>
              <a:buNone/>
              <a:defRPr sz="4267" b="1" i="0">
                <a:solidFill>
                  <a:schemeClr val="dk2"/>
                </a:solidFill>
                <a:latin typeface="BIZ UDPGothic" panose="020B0400000000000000" pitchFamily="34" charset="-128"/>
                <a:ea typeface="BIZ UDPGothic" panose="020B0400000000000000" pitchFamily="34" charset="-128"/>
              </a:defRPr>
            </a:lvl1pPr>
            <a:lvl2pPr lvl="1">
              <a:spcBef>
                <a:spcPts val="0"/>
              </a:spcBef>
              <a:spcAft>
                <a:spcPts val="0"/>
              </a:spcAft>
              <a:buClr>
                <a:schemeClr val="dk2"/>
              </a:buClr>
              <a:buSzPts val="4400"/>
              <a:buNone/>
              <a:defRPr sz="5867">
                <a:solidFill>
                  <a:schemeClr val="dk2"/>
                </a:solidFill>
              </a:defRPr>
            </a:lvl2pPr>
            <a:lvl3pPr lvl="2">
              <a:spcBef>
                <a:spcPts val="0"/>
              </a:spcBef>
              <a:spcAft>
                <a:spcPts val="0"/>
              </a:spcAft>
              <a:buClr>
                <a:schemeClr val="dk2"/>
              </a:buClr>
              <a:buSzPts val="4400"/>
              <a:buNone/>
              <a:defRPr sz="5867">
                <a:solidFill>
                  <a:schemeClr val="dk2"/>
                </a:solidFill>
              </a:defRPr>
            </a:lvl3pPr>
            <a:lvl4pPr lvl="3">
              <a:spcBef>
                <a:spcPts val="0"/>
              </a:spcBef>
              <a:spcAft>
                <a:spcPts val="0"/>
              </a:spcAft>
              <a:buClr>
                <a:schemeClr val="dk2"/>
              </a:buClr>
              <a:buSzPts val="4400"/>
              <a:buNone/>
              <a:defRPr sz="5867">
                <a:solidFill>
                  <a:schemeClr val="dk2"/>
                </a:solidFill>
              </a:defRPr>
            </a:lvl4pPr>
            <a:lvl5pPr lvl="4">
              <a:spcBef>
                <a:spcPts val="0"/>
              </a:spcBef>
              <a:spcAft>
                <a:spcPts val="0"/>
              </a:spcAft>
              <a:buClr>
                <a:schemeClr val="dk2"/>
              </a:buClr>
              <a:buSzPts val="4400"/>
              <a:buNone/>
              <a:defRPr sz="5867">
                <a:solidFill>
                  <a:schemeClr val="dk2"/>
                </a:solidFill>
              </a:defRPr>
            </a:lvl5pPr>
            <a:lvl6pPr lvl="5">
              <a:spcBef>
                <a:spcPts val="0"/>
              </a:spcBef>
              <a:spcAft>
                <a:spcPts val="0"/>
              </a:spcAft>
              <a:buClr>
                <a:schemeClr val="dk2"/>
              </a:buClr>
              <a:buSzPts val="4400"/>
              <a:buNone/>
              <a:defRPr sz="5867">
                <a:solidFill>
                  <a:schemeClr val="dk2"/>
                </a:solidFill>
              </a:defRPr>
            </a:lvl6pPr>
            <a:lvl7pPr lvl="6">
              <a:spcBef>
                <a:spcPts val="0"/>
              </a:spcBef>
              <a:spcAft>
                <a:spcPts val="0"/>
              </a:spcAft>
              <a:buClr>
                <a:schemeClr val="dk2"/>
              </a:buClr>
              <a:buSzPts val="4400"/>
              <a:buNone/>
              <a:defRPr sz="5867">
                <a:solidFill>
                  <a:schemeClr val="dk2"/>
                </a:solidFill>
              </a:defRPr>
            </a:lvl7pPr>
            <a:lvl8pPr lvl="7">
              <a:spcBef>
                <a:spcPts val="0"/>
              </a:spcBef>
              <a:spcAft>
                <a:spcPts val="0"/>
              </a:spcAft>
              <a:buClr>
                <a:schemeClr val="dk2"/>
              </a:buClr>
              <a:buSzPts val="4400"/>
              <a:buNone/>
              <a:defRPr sz="5867">
                <a:solidFill>
                  <a:schemeClr val="dk2"/>
                </a:solidFill>
              </a:defRPr>
            </a:lvl8pPr>
            <a:lvl9pPr lvl="8">
              <a:spcBef>
                <a:spcPts val="0"/>
              </a:spcBef>
              <a:spcAft>
                <a:spcPts val="0"/>
              </a:spcAft>
              <a:buClr>
                <a:schemeClr val="dk2"/>
              </a:buClr>
              <a:buSzPts val="4400"/>
              <a:buNone/>
              <a:defRPr sz="5867">
                <a:solidFill>
                  <a:schemeClr val="dk2"/>
                </a:solidFill>
              </a:defRPr>
            </a:lvl9pPr>
          </a:lstStyle>
          <a:p>
            <a:r>
              <a:rPr lang="ja-JP" altLang="en-US"/>
              <a:t>マスター タイトルの書式設定</a:t>
            </a:r>
            <a:endParaRPr/>
          </a:p>
        </p:txBody>
      </p:sp>
      <p:sp>
        <p:nvSpPr>
          <p:cNvPr id="11" name="Google Shape;11;p2"/>
          <p:cNvSpPr/>
          <p:nvPr/>
        </p:nvSpPr>
        <p:spPr>
          <a:xfrm>
            <a:off x="7917661" y="3377551"/>
            <a:ext cx="9624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 name="Google Shape;12;p2"/>
          <p:cNvSpPr/>
          <p:nvPr/>
        </p:nvSpPr>
        <p:spPr>
          <a:xfrm>
            <a:off x="8879815" y="3377551"/>
            <a:ext cx="9624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1" y="3377551"/>
            <a:ext cx="9624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 name="Google Shape;14;p2"/>
          <p:cNvSpPr/>
          <p:nvPr/>
        </p:nvSpPr>
        <p:spPr>
          <a:xfrm>
            <a:off x="961900" y="3377551"/>
            <a:ext cx="69556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904831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color background">
  <p:cSld name="Blank color background">
    <p:bg>
      <p:bgPr>
        <a:solidFill>
          <a:schemeClr val="accent1"/>
        </a:solidFill>
        <a:effectLst/>
      </p:bgPr>
    </p:bg>
    <p:spTree>
      <p:nvGrpSpPr>
        <p:cNvPr id="1" name="Shape 78"/>
        <p:cNvGrpSpPr/>
        <p:nvPr/>
      </p:nvGrpSpPr>
      <p:grpSpPr>
        <a:xfrm>
          <a:off x="0" y="0"/>
          <a:ext cx="0" cy="0"/>
          <a:chOff x="0" y="0"/>
          <a:chExt cx="0" cy="0"/>
        </a:xfrm>
      </p:grpSpPr>
      <p:sp>
        <p:nvSpPr>
          <p:cNvPr id="83" name="Google Shape;83;p11"/>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63557E0F-2B26-CC48-B158-D54F871DBF43}" type="slidenum">
              <a:rPr lang="en-US" altLang="ja-JP" smtClean="0"/>
              <a:t>‹#›</a:t>
            </a:fld>
            <a:endParaRPr kumimoji="1" lang="ja-JP" altLang="en-US"/>
          </a:p>
        </p:txBody>
      </p:sp>
    </p:spTree>
    <p:extLst>
      <p:ext uri="{BB962C8B-B14F-4D97-AF65-F5344CB8AC3E}">
        <p14:creationId xmlns:p14="http://schemas.microsoft.com/office/powerpoint/2010/main" val="2175624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23"/>
        <p:cNvGrpSpPr/>
        <p:nvPr/>
      </p:nvGrpSpPr>
      <p:grpSpPr>
        <a:xfrm>
          <a:off x="0" y="0"/>
          <a:ext cx="0" cy="0"/>
          <a:chOff x="0" y="0"/>
          <a:chExt cx="0" cy="0"/>
        </a:xfrm>
      </p:grpSpPr>
      <p:sp>
        <p:nvSpPr>
          <p:cNvPr id="24" name="Google Shape;24;p4"/>
          <p:cNvSpPr txBox="1">
            <a:spLocks noGrp="1"/>
          </p:cNvSpPr>
          <p:nvPr>
            <p:ph type="body" idx="1"/>
          </p:nvPr>
        </p:nvSpPr>
        <p:spPr>
          <a:xfrm>
            <a:off x="2280567" y="2882400"/>
            <a:ext cx="7631600" cy="1093200"/>
          </a:xfrm>
          <a:prstGeom prst="rect">
            <a:avLst/>
          </a:prstGeom>
        </p:spPr>
        <p:txBody>
          <a:bodyPr spcFirstLastPara="1" wrap="square" lIns="91425" tIns="91425" rIns="91425" bIns="91425" anchor="t" anchorCtr="0">
            <a:noAutofit/>
          </a:bodyPr>
          <a:lstStyle>
            <a:lvl1pPr marL="101597" lvl="0" indent="0" algn="ctr" rtl="0">
              <a:spcBef>
                <a:spcPts val="800"/>
              </a:spcBef>
              <a:spcAft>
                <a:spcPts val="0"/>
              </a:spcAft>
              <a:buSzPts val="2400"/>
              <a:buNone/>
              <a:defRPr sz="4267" b="0" i="0">
                <a:latin typeface="BIZ UDPGothic" panose="020B0400000000000000" pitchFamily="34" charset="-128"/>
                <a:ea typeface="BIZ UDPGothic" panose="020B0400000000000000" pitchFamily="34" charset="-128"/>
              </a:defRPr>
            </a:lvl1pPr>
            <a:lvl2pPr marL="1219170" lvl="1" indent="-507987" algn="ctr" rtl="0">
              <a:spcBef>
                <a:spcPts val="0"/>
              </a:spcBef>
              <a:spcAft>
                <a:spcPts val="0"/>
              </a:spcAft>
              <a:buSzPts val="2400"/>
              <a:buChar char="○"/>
              <a:defRPr i="1"/>
            </a:lvl2pPr>
            <a:lvl3pPr marL="1828754" lvl="2" indent="-507987" algn="ctr" rtl="0">
              <a:spcBef>
                <a:spcPts val="0"/>
              </a:spcBef>
              <a:spcAft>
                <a:spcPts val="0"/>
              </a:spcAft>
              <a:buSzPts val="2400"/>
              <a:buChar char="■"/>
              <a:defRPr i="1"/>
            </a:lvl3pPr>
            <a:lvl4pPr marL="2438339" lvl="3" indent="-507987" algn="ctr" rtl="0">
              <a:spcBef>
                <a:spcPts val="0"/>
              </a:spcBef>
              <a:spcAft>
                <a:spcPts val="0"/>
              </a:spcAft>
              <a:buSzPts val="2400"/>
              <a:buChar char="●"/>
              <a:defRPr i="1"/>
            </a:lvl4pPr>
            <a:lvl5pPr marL="3047924" lvl="4" indent="-507987" algn="ctr" rtl="0">
              <a:spcBef>
                <a:spcPts val="0"/>
              </a:spcBef>
              <a:spcAft>
                <a:spcPts val="0"/>
              </a:spcAft>
              <a:buSzPts val="2400"/>
              <a:buChar char="○"/>
              <a:defRPr i="1"/>
            </a:lvl5pPr>
            <a:lvl6pPr marL="3657509" lvl="5" indent="-507987" algn="ctr" rtl="0">
              <a:spcBef>
                <a:spcPts val="0"/>
              </a:spcBef>
              <a:spcAft>
                <a:spcPts val="0"/>
              </a:spcAft>
              <a:buSzPts val="2400"/>
              <a:buChar char="■"/>
              <a:defRPr i="1"/>
            </a:lvl6pPr>
            <a:lvl7pPr marL="4267093" lvl="6" indent="-507987" algn="ctr" rtl="0">
              <a:spcBef>
                <a:spcPts val="0"/>
              </a:spcBef>
              <a:spcAft>
                <a:spcPts val="0"/>
              </a:spcAft>
              <a:buSzPts val="2400"/>
              <a:buChar char="●"/>
              <a:defRPr i="1"/>
            </a:lvl7pPr>
            <a:lvl8pPr marL="4876678" lvl="7" indent="-507987" algn="ctr" rtl="0">
              <a:spcBef>
                <a:spcPts val="0"/>
              </a:spcBef>
              <a:spcAft>
                <a:spcPts val="0"/>
              </a:spcAft>
              <a:buSzPts val="2400"/>
              <a:buChar char="○"/>
              <a:defRPr i="1"/>
            </a:lvl8pPr>
            <a:lvl9pPr marL="5486263" lvl="8" indent="-507987" algn="ctr">
              <a:spcBef>
                <a:spcPts val="0"/>
              </a:spcBef>
              <a:spcAft>
                <a:spcPts val="0"/>
              </a:spcAft>
              <a:buSzPts val="2400"/>
              <a:buChar char="■"/>
              <a:defRPr i="1"/>
            </a:lvl9pPr>
          </a:lstStyle>
          <a:p>
            <a:pPr lvl="0"/>
            <a:r>
              <a:rPr lang="ja-JP" altLang="en-US"/>
              <a:t>マスター テキストの書式設定</a:t>
            </a:r>
          </a:p>
        </p:txBody>
      </p:sp>
      <p:sp>
        <p:nvSpPr>
          <p:cNvPr id="25" name="Google Shape;25;p4"/>
          <p:cNvSpPr txBox="1"/>
          <p:nvPr/>
        </p:nvSpPr>
        <p:spPr>
          <a:xfrm>
            <a:off x="4791205" y="1479313"/>
            <a:ext cx="2609600" cy="1307175"/>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n" sz="12800" b="1">
                <a:solidFill>
                  <a:schemeClr val="tx1"/>
                </a:solidFill>
              </a:rPr>
              <a:t>“</a:t>
            </a:r>
            <a:endParaRPr sz="12800" b="1">
              <a:solidFill>
                <a:schemeClr val="tx1"/>
              </a:solidFill>
            </a:endParaRPr>
          </a:p>
        </p:txBody>
      </p:sp>
      <p:sp>
        <p:nvSpPr>
          <p:cNvPr id="26" name="Google Shape;26;p4"/>
          <p:cNvSpPr/>
          <p:nvPr/>
        </p:nvSpPr>
        <p:spPr>
          <a:xfrm>
            <a:off x="7631044" y="2132900"/>
            <a:ext cx="22804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 name="Google Shape;27;p4"/>
          <p:cNvSpPr/>
          <p:nvPr/>
        </p:nvSpPr>
        <p:spPr>
          <a:xfrm>
            <a:off x="9912236" y="2132900"/>
            <a:ext cx="22804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 name="Google Shape;28;p4"/>
          <p:cNvSpPr/>
          <p:nvPr/>
        </p:nvSpPr>
        <p:spPr>
          <a:xfrm>
            <a:off x="0" y="2132900"/>
            <a:ext cx="22804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 name="Google Shape;29;p4"/>
          <p:cNvSpPr/>
          <p:nvPr/>
        </p:nvSpPr>
        <p:spPr>
          <a:xfrm>
            <a:off x="2280567" y="2132900"/>
            <a:ext cx="22804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 name="Google Shape;30;p4"/>
          <p:cNvSpPr txBox="1">
            <a:spLocks noGrp="1"/>
          </p:cNvSpPr>
          <p:nvPr>
            <p:ph type="sldNum" idx="12"/>
          </p:nvPr>
        </p:nvSpPr>
        <p:spPr>
          <a:xfrm>
            <a:off x="0" y="6335496"/>
            <a:ext cx="12192000" cy="418000"/>
          </a:xfrm>
          <a:prstGeom prst="rect">
            <a:avLst/>
          </a:prstGeom>
        </p:spPr>
        <p:txBody>
          <a:bodyPr spcFirstLastPara="1" wrap="square" lIns="91425" tIns="91425" rIns="91425" bIns="91425" anchor="t" anchorCtr="0">
            <a:noAutofit/>
          </a:bodyPr>
          <a:lstStyle>
            <a:lvl1pPr lvl="0" algn="ctr">
              <a:buNone/>
              <a:defRPr b="0" i="0"/>
            </a:lvl1pPr>
            <a:lvl2pPr lvl="1" algn="ctr">
              <a:buNone/>
              <a:defRPr/>
            </a:lvl2pPr>
            <a:lvl3pPr lvl="2" algn="ctr">
              <a:buNone/>
              <a:defRPr/>
            </a:lvl3pPr>
            <a:lvl4pPr lvl="3" algn="ctr">
              <a:buNone/>
              <a:defRPr/>
            </a:lvl4pPr>
            <a:lvl5pPr lvl="4" algn="ctr">
              <a:buNone/>
              <a:defRPr/>
            </a:lvl5pPr>
            <a:lvl6pPr lvl="5" algn="ctr">
              <a:buNone/>
              <a:defRPr/>
            </a:lvl6pPr>
            <a:lvl7pPr lvl="6" algn="ctr">
              <a:buNone/>
              <a:defRPr/>
            </a:lvl7pPr>
            <a:lvl8pPr lvl="7" algn="ctr">
              <a:buNone/>
              <a:defRPr/>
            </a:lvl8pPr>
            <a:lvl9pPr lvl="8" algn="ctr">
              <a:buNone/>
              <a:defRPr/>
            </a:lvl9pPr>
          </a:lstStyle>
          <a:p>
            <a:fld id="{63557E0F-2B26-CC48-B158-D54F871DBF43}" type="slidenum">
              <a:rPr lang="en-US" altLang="ja-JP" smtClean="0"/>
              <a:t>‹#›</a:t>
            </a:fld>
            <a:endParaRPr kumimoji="1" lang="ja-JP" altLang="en-US"/>
          </a:p>
        </p:txBody>
      </p:sp>
    </p:spTree>
    <p:extLst>
      <p:ext uri="{BB962C8B-B14F-4D97-AF65-F5344CB8AC3E}">
        <p14:creationId xmlns:p14="http://schemas.microsoft.com/office/powerpoint/2010/main" val="1219297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828800" y="5085184"/>
            <a:ext cx="8534400" cy="625624"/>
          </a:xfrm>
          <a:prstGeom prst="rect">
            <a:avLst/>
          </a:prstGeom>
        </p:spPr>
        <p:txBody>
          <a:bodyPr/>
          <a:lstStyle>
            <a:lvl1pPr marL="0" indent="0" algn="ctr">
              <a:buNone/>
              <a:defRPr>
                <a:solidFill>
                  <a:schemeClr val="tx1">
                    <a:lumMod val="75000"/>
                    <a:lumOff val="25000"/>
                  </a:schemeClr>
                </a:solidFill>
                <a:latin typeface="游ゴシック" panose="020B0400000000000000" pitchFamily="50" charset="-128"/>
                <a:ea typeface="游ゴシック" panose="020B0400000000000000" pitchFamily="50" charset="-128"/>
              </a:defRPr>
            </a:lvl1pPr>
            <a:lvl2pPr marL="457155" indent="0" algn="ctr">
              <a:buNone/>
              <a:defRPr>
                <a:solidFill>
                  <a:schemeClr val="tx1">
                    <a:tint val="75000"/>
                  </a:schemeClr>
                </a:solidFill>
              </a:defRPr>
            </a:lvl2pPr>
            <a:lvl3pPr marL="914309" indent="0" algn="ctr">
              <a:buNone/>
              <a:defRPr>
                <a:solidFill>
                  <a:schemeClr val="tx1">
                    <a:tint val="75000"/>
                  </a:schemeClr>
                </a:solidFill>
              </a:defRPr>
            </a:lvl3pPr>
            <a:lvl4pPr marL="1371464" indent="0" algn="ctr">
              <a:buNone/>
              <a:defRPr>
                <a:solidFill>
                  <a:schemeClr val="tx1">
                    <a:tint val="75000"/>
                  </a:schemeClr>
                </a:solidFill>
              </a:defRPr>
            </a:lvl4pPr>
            <a:lvl5pPr marL="1828618" indent="0" algn="ctr">
              <a:buNone/>
              <a:defRPr>
                <a:solidFill>
                  <a:schemeClr val="tx1">
                    <a:tint val="75000"/>
                  </a:schemeClr>
                </a:solidFill>
              </a:defRPr>
            </a:lvl5pPr>
            <a:lvl6pPr marL="2285774"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ja-JP" altLang="en-US"/>
              <a:t>マスター サブタイトルの書式設定</a:t>
            </a:r>
          </a:p>
        </p:txBody>
      </p:sp>
      <p:sp>
        <p:nvSpPr>
          <p:cNvPr id="2" name="Google Shape;59;p8">
            <a:extLst>
              <a:ext uri="{FF2B5EF4-FFF2-40B4-BE49-F238E27FC236}">
                <a16:creationId xmlns:a16="http://schemas.microsoft.com/office/drawing/2014/main" id="{808EB531-2B45-6747-7C32-52EA2ABF44C3}"/>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0;p8">
            <a:extLst>
              <a:ext uri="{FF2B5EF4-FFF2-40B4-BE49-F238E27FC236}">
                <a16:creationId xmlns:a16="http://schemas.microsoft.com/office/drawing/2014/main" id="{B59A09FF-07E9-D401-ABB4-9579E0DDFAE4}"/>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1;p8">
            <a:extLst>
              <a:ext uri="{FF2B5EF4-FFF2-40B4-BE49-F238E27FC236}">
                <a16:creationId xmlns:a16="http://schemas.microsoft.com/office/drawing/2014/main" id="{C9946FFC-12F2-5FC7-DBA6-3221B8850CE4}"/>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 name="Google Shape;62;p8">
            <a:extLst>
              <a:ext uri="{FF2B5EF4-FFF2-40B4-BE49-F238E27FC236}">
                <a16:creationId xmlns:a16="http://schemas.microsoft.com/office/drawing/2014/main" id="{23C6DA69-4B8C-4BE9-CBD8-4F18655E5F87}"/>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786613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6_タイトルとコンテンツ">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80928"/>
            <a:ext cx="10972800" cy="1296144"/>
          </a:xfrm>
          <a:prstGeom prst="rect">
            <a:avLst/>
          </a:prstGeom>
        </p:spPr>
        <p:txBody>
          <a:bodyPr>
            <a:normAutofit/>
          </a:bodyPr>
          <a:lstStyle>
            <a:lvl1pPr>
              <a:defRPr sz="4800">
                <a:solidFill>
                  <a:schemeClr val="tx1">
                    <a:lumMod val="50000"/>
                  </a:schemeClr>
                </a:solidFill>
                <a:latin typeface="BIZ UDPGothic" panose="020B0400000000000000" pitchFamily="34" charset="-128"/>
                <a:ea typeface="BIZ UDPGothic" panose="020B0400000000000000" pitchFamily="34" charset="-128"/>
              </a:defRPr>
            </a:lvl1pPr>
          </a:lstStyle>
          <a:p>
            <a:r>
              <a:rPr lang="ja-JP" altLang="en-US"/>
              <a:t>マスター タイトルの書式設定</a:t>
            </a:r>
          </a:p>
        </p:txBody>
      </p:sp>
      <p:sp>
        <p:nvSpPr>
          <p:cNvPr id="3" name="Google Shape;59;p8">
            <a:extLst>
              <a:ext uri="{FF2B5EF4-FFF2-40B4-BE49-F238E27FC236}">
                <a16:creationId xmlns:a16="http://schemas.microsoft.com/office/drawing/2014/main" id="{10377CCF-68FD-C625-B1C7-5424852C0691}"/>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0;p8">
            <a:extLst>
              <a:ext uri="{FF2B5EF4-FFF2-40B4-BE49-F238E27FC236}">
                <a16:creationId xmlns:a16="http://schemas.microsoft.com/office/drawing/2014/main" id="{3C68FE37-03FC-FD04-419A-3A72E9A27811}"/>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1;p8">
            <a:extLst>
              <a:ext uri="{FF2B5EF4-FFF2-40B4-BE49-F238E27FC236}">
                <a16:creationId xmlns:a16="http://schemas.microsoft.com/office/drawing/2014/main" id="{09F07A00-DB08-833B-DD3B-76A46EE23F1D}"/>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 name="Google Shape;62;p8">
            <a:extLst>
              <a:ext uri="{FF2B5EF4-FFF2-40B4-BE49-F238E27FC236}">
                <a16:creationId xmlns:a16="http://schemas.microsoft.com/office/drawing/2014/main" id="{7D765330-434D-04F3-31F0-98E8851DFC49}"/>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624381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タイトルとコンテンツ">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90149"/>
            <a:ext cx="10972800" cy="1296144"/>
          </a:xfrm>
          <a:prstGeom prst="rect">
            <a:avLst/>
          </a:prstGeom>
        </p:spPr>
        <p:txBody>
          <a:bodyPr/>
          <a:lstStyle>
            <a:lvl1pPr>
              <a:defRPr sz="4000">
                <a:solidFill>
                  <a:schemeClr val="bg1"/>
                </a:solidFill>
                <a:latin typeface="BIZ UDPGothic" panose="020B0400000000000000" pitchFamily="34" charset="-128"/>
                <a:ea typeface="BIZ UDPGothic" panose="020B0400000000000000" pitchFamily="34" charset="-128"/>
              </a:defRPr>
            </a:lvl1pPr>
          </a:lstStyle>
          <a:p>
            <a:r>
              <a:rPr lang="ja-JP" altLang="en-US"/>
              <a:t>マスター タイトルの書式設定</a:t>
            </a:r>
          </a:p>
        </p:txBody>
      </p:sp>
      <p:sp>
        <p:nvSpPr>
          <p:cNvPr id="3" name="コンテンツ プレースホルダー 2"/>
          <p:cNvSpPr>
            <a:spLocks noGrp="1"/>
          </p:cNvSpPr>
          <p:nvPr>
            <p:ph idx="1"/>
          </p:nvPr>
        </p:nvSpPr>
        <p:spPr>
          <a:xfrm>
            <a:off x="1191600" y="1831451"/>
            <a:ext cx="9711813" cy="4736400"/>
          </a:xfrm>
          <a:prstGeom prst="rect">
            <a:avLst/>
          </a:prstGeom>
        </p:spPr>
        <p:txBody>
          <a:bodyPr/>
          <a:lstStyle>
            <a:lvl1pPr marL="265087" indent="-265087">
              <a:buFont typeface="Wingdings" panose="05000000000000000000" pitchFamily="2" charset="2"/>
              <a:buChar char="n"/>
              <a:defRPr sz="2400">
                <a:latin typeface="游ゴシック" panose="020B0400000000000000" pitchFamily="50" charset="-128"/>
                <a:ea typeface="游ゴシック" panose="020B0400000000000000" pitchFamily="50" charset="-128"/>
              </a:defRPr>
            </a:lvl1pPr>
            <a:lvl2pPr marL="447627" indent="-174609">
              <a:buFont typeface="Wingdings" panose="05000000000000000000" pitchFamily="2" charset="2"/>
              <a:buChar char=""/>
              <a:tabLst/>
              <a:defRPr sz="2000">
                <a:latin typeface="游ゴシック" panose="020B0400000000000000" pitchFamily="50" charset="-128"/>
                <a:ea typeface="游ゴシック" panose="020B0400000000000000" pitchFamily="50" charset="-128"/>
              </a:defRPr>
            </a:lvl2pPr>
            <a:lvl3pPr marL="720653" indent="-184134">
              <a:buFont typeface="游ゴシック" panose="020B0400000000000000" pitchFamily="50" charset="-128"/>
              <a:buChar char="-"/>
              <a:defRPr sz="1800">
                <a:latin typeface="游ゴシック" panose="020B0400000000000000" pitchFamily="50" charset="-128"/>
                <a:ea typeface="游ゴシック" panose="020B0400000000000000" pitchFamily="50" charset="-128"/>
              </a:defRPr>
            </a:lvl3pPr>
            <a:lvl4pPr marL="988914" indent="0">
              <a:buNone/>
              <a:defRPr sz="1600">
                <a:latin typeface="游ゴシック" panose="020B0400000000000000" pitchFamily="50" charset="-128"/>
                <a:ea typeface="游ゴシック" panose="020B0400000000000000" pitchFamily="50" charset="-128"/>
              </a:defRPr>
            </a:lvl4pPr>
            <a:lvl5pPr marL="896850" indent="-176197">
              <a:defRPr sz="1600">
                <a:latin typeface="游ゴシック" panose="020B0400000000000000" pitchFamily="50" charset="-128"/>
                <a:ea typeface="游ゴシック" panose="020B04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 name="Google Shape;59;p8">
            <a:extLst>
              <a:ext uri="{FF2B5EF4-FFF2-40B4-BE49-F238E27FC236}">
                <a16:creationId xmlns:a16="http://schemas.microsoft.com/office/drawing/2014/main" id="{3665CAC3-D270-64A0-BA83-9AE5B0237E03}"/>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0;p8">
            <a:extLst>
              <a:ext uri="{FF2B5EF4-FFF2-40B4-BE49-F238E27FC236}">
                <a16:creationId xmlns:a16="http://schemas.microsoft.com/office/drawing/2014/main" id="{3BEEC9AD-0BA0-45B7-3BEF-48EFE2276CD3}"/>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 name="Google Shape;61;p8">
            <a:extLst>
              <a:ext uri="{FF2B5EF4-FFF2-40B4-BE49-F238E27FC236}">
                <a16:creationId xmlns:a16="http://schemas.microsoft.com/office/drawing/2014/main" id="{FF1D8436-F37E-1B1F-7E9C-2E611051A552}"/>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 name="Google Shape;62;p8">
            <a:extLst>
              <a:ext uri="{FF2B5EF4-FFF2-40B4-BE49-F238E27FC236}">
                <a16:creationId xmlns:a16="http://schemas.microsoft.com/office/drawing/2014/main" id="{1F4B23DB-C6A9-7891-A2CD-3F5EEB3C4DFB}"/>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137688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07701" y="2276872"/>
            <a:ext cx="8160907" cy="2376264"/>
          </a:xfrm>
        </p:spPr>
        <p:txBody>
          <a:bodyPr>
            <a:noAutofit/>
          </a:bodyPr>
          <a:lstStyle>
            <a:lvl1pPr algn="l">
              <a:defRPr sz="4800">
                <a:effectLst/>
                <a:latin typeface="游ゴシック" panose="020B0400000000000000" pitchFamily="50" charset="-128"/>
                <a:ea typeface="游ゴシック" panose="020B0400000000000000" pitchFamily="50" charset="-128"/>
              </a:defRPr>
            </a:lvl1pPr>
          </a:lstStyle>
          <a:p>
            <a:r>
              <a:rPr lang="ja-JP" altLang="en-US"/>
              <a:t>マスター タイトルの書式設定</a:t>
            </a:r>
          </a:p>
        </p:txBody>
      </p:sp>
      <p:sp>
        <p:nvSpPr>
          <p:cNvPr id="3" name="サブタイトル 2"/>
          <p:cNvSpPr>
            <a:spLocks noGrp="1"/>
          </p:cNvSpPr>
          <p:nvPr>
            <p:ph type="subTitle" idx="1"/>
          </p:nvPr>
        </p:nvSpPr>
        <p:spPr>
          <a:xfrm>
            <a:off x="1828800" y="5085184"/>
            <a:ext cx="8534400" cy="625624"/>
          </a:xfrm>
        </p:spPr>
        <p:txBody>
          <a:bodyPr/>
          <a:lstStyle>
            <a:lvl1pPr marL="0" indent="0" algn="ctr">
              <a:buNone/>
              <a:defRPr>
                <a:solidFill>
                  <a:schemeClr val="tx1">
                    <a:lumMod val="75000"/>
                    <a:lumOff val="25000"/>
                  </a:schemeClr>
                </a:solidFill>
                <a:latin typeface="游ゴシック" panose="020B0400000000000000" pitchFamily="50" charset="-128"/>
                <a:ea typeface="游ゴシック" panose="020B0400000000000000" pitchFamily="50" charset="-128"/>
              </a:defRPr>
            </a:lvl1pPr>
            <a:lvl2pPr marL="457155" indent="0" algn="ctr">
              <a:buNone/>
              <a:defRPr>
                <a:solidFill>
                  <a:schemeClr val="tx1">
                    <a:tint val="75000"/>
                  </a:schemeClr>
                </a:solidFill>
              </a:defRPr>
            </a:lvl2pPr>
            <a:lvl3pPr marL="914309" indent="0" algn="ctr">
              <a:buNone/>
              <a:defRPr>
                <a:solidFill>
                  <a:schemeClr val="tx1">
                    <a:tint val="75000"/>
                  </a:schemeClr>
                </a:solidFill>
              </a:defRPr>
            </a:lvl3pPr>
            <a:lvl4pPr marL="1371464" indent="0" algn="ctr">
              <a:buNone/>
              <a:defRPr>
                <a:solidFill>
                  <a:schemeClr val="tx1">
                    <a:tint val="75000"/>
                  </a:schemeClr>
                </a:solidFill>
              </a:defRPr>
            </a:lvl4pPr>
            <a:lvl5pPr marL="1828618" indent="0" algn="ctr">
              <a:buNone/>
              <a:defRPr>
                <a:solidFill>
                  <a:schemeClr val="tx1">
                    <a:tint val="75000"/>
                  </a:schemeClr>
                </a:solidFill>
              </a:defRPr>
            </a:lvl5pPr>
            <a:lvl6pPr marL="2285774"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ja-JP" altLang="en-US"/>
              <a:t>マスター サブタイトルの書式設定</a:t>
            </a:r>
          </a:p>
        </p:txBody>
      </p:sp>
      <p:sp>
        <p:nvSpPr>
          <p:cNvPr id="5" name="日付プレースホルダー 3"/>
          <p:cNvSpPr>
            <a:spLocks noGrp="1"/>
          </p:cNvSpPr>
          <p:nvPr>
            <p:ph type="dt" sz="half" idx="10"/>
          </p:nvPr>
        </p:nvSpPr>
        <p:spPr>
          <a:xfrm>
            <a:off x="609600" y="6356363"/>
            <a:ext cx="2846917" cy="365125"/>
          </a:xfrm>
        </p:spPr>
        <p:txBody>
          <a:bodyPr/>
          <a:lstStyle>
            <a:lvl1pPr>
              <a:defRPr/>
            </a:lvl1pPr>
          </a:lstStyle>
          <a:p>
            <a:fld id="{FEEA6789-FF22-4F41-8EDF-CCD581D0A326}" type="datetimeFigureOut">
              <a:rPr lang="ja-JP" altLang="en-US" smtClean="0"/>
              <a:t>2026/3/23</a:t>
            </a:fld>
            <a:endParaRPr kumimoji="1" lang="ja-JP" altLang="en-US"/>
          </a:p>
        </p:txBody>
      </p:sp>
      <p:sp>
        <p:nvSpPr>
          <p:cNvPr id="6" name="フッター プレースホルダー 4"/>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5"/>
          <p:cNvSpPr>
            <a:spLocks noGrp="1"/>
          </p:cNvSpPr>
          <p:nvPr>
            <p:ph type="sldNum" sz="quarter" idx="12"/>
          </p:nvPr>
        </p:nvSpPr>
        <p:spPr/>
        <p:txBody>
          <a:bodyPr/>
          <a:lstStyle>
            <a:lvl1pPr>
              <a:defRPr/>
            </a:lvl1pPr>
          </a:lstStyle>
          <a:p>
            <a:fld id="{63557E0F-2B26-CC48-B158-D54F871DBF43}" type="slidenum">
              <a:rPr lang="en-US" altLang="ja-JP" smtClean="0"/>
              <a:t>‹#›</a:t>
            </a:fld>
            <a:endParaRPr kumimoji="1" lang="ja-JP" altLang="en-US"/>
          </a:p>
        </p:txBody>
      </p:sp>
    </p:spTree>
    <p:extLst>
      <p:ext uri="{BB962C8B-B14F-4D97-AF65-F5344CB8AC3E}">
        <p14:creationId xmlns:p14="http://schemas.microsoft.com/office/powerpoint/2010/main" val="17605008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8_タイトルとコンテンツ">
    <p:bg>
      <p:bgPr>
        <a:solidFill>
          <a:schemeClr val="bg1"/>
        </a:solidFill>
        <a:effectLst/>
      </p:bgPr>
    </p:bg>
    <p:spTree>
      <p:nvGrpSpPr>
        <p:cNvPr id="1" name=""/>
        <p:cNvGrpSpPr/>
        <p:nvPr/>
      </p:nvGrpSpPr>
      <p:grpSpPr>
        <a:xfrm>
          <a:off x="0" y="0"/>
          <a:ext cx="0" cy="0"/>
          <a:chOff x="0" y="0"/>
          <a:chExt cx="0" cy="0"/>
        </a:xfrm>
      </p:grpSpPr>
      <p:sp>
        <p:nvSpPr>
          <p:cNvPr id="7" name="正方形/長方形 6"/>
          <p:cNvSpPr/>
          <p:nvPr/>
        </p:nvSpPr>
        <p:spPr>
          <a:xfrm>
            <a:off x="0" y="-4860"/>
            <a:ext cx="12192000" cy="141763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solidFill>
                <a:schemeClr val="bg1"/>
              </a:solidFill>
            </a:endParaRPr>
          </a:p>
        </p:txBody>
      </p:sp>
      <p:sp>
        <p:nvSpPr>
          <p:cNvPr id="2" name="タイトル 1"/>
          <p:cNvSpPr>
            <a:spLocks noGrp="1"/>
          </p:cNvSpPr>
          <p:nvPr>
            <p:ph type="title"/>
          </p:nvPr>
        </p:nvSpPr>
        <p:spPr>
          <a:xfrm>
            <a:off x="609600" y="116632"/>
            <a:ext cx="10972800" cy="1296144"/>
          </a:xfrm>
        </p:spPr>
        <p:txBody>
          <a:bodyPr/>
          <a:lstStyle>
            <a:lvl1pPr>
              <a:defRPr sz="4000">
                <a:solidFill>
                  <a:schemeClr val="bg1"/>
                </a:solidFill>
                <a:latin typeface="游ゴシック" panose="020B0400000000000000" pitchFamily="50" charset="-128"/>
                <a:ea typeface="游ゴシック" panose="020B0400000000000000" pitchFamily="50" charset="-128"/>
              </a:defRPr>
            </a:lvl1pPr>
          </a:lstStyle>
          <a:p>
            <a:r>
              <a:rPr lang="ja-JP" altLang="en-US"/>
              <a:t>マスター タイトルの書式設定</a:t>
            </a:r>
          </a:p>
        </p:txBody>
      </p:sp>
      <p:sp>
        <p:nvSpPr>
          <p:cNvPr id="4" name="日付プレースホルダー 3"/>
          <p:cNvSpPr>
            <a:spLocks noGrp="1"/>
          </p:cNvSpPr>
          <p:nvPr>
            <p:ph type="dt" sz="half" idx="10"/>
          </p:nvPr>
        </p:nvSpPr>
        <p:spPr>
          <a:xfrm>
            <a:off x="2063751" y="6356363"/>
            <a:ext cx="1981200" cy="365125"/>
          </a:xfrm>
          <a:prstGeom prst="rect">
            <a:avLst/>
          </a:prstGeom>
        </p:spPr>
        <p:txBody>
          <a:bodyPr/>
          <a:lstStyle>
            <a:lvl1pPr>
              <a:defRPr/>
            </a:lvl1pPr>
          </a:lstStyle>
          <a:p>
            <a:fld id="{FEEA6789-FF22-4F41-8EDF-CCD581D0A326}" type="datetimeFigureOut">
              <a:rPr lang="ja-JP" altLang="en-US" smtClean="0"/>
              <a:t>2026/3/23</a:t>
            </a:fld>
            <a:endParaRPr kumimoji="1" lang="ja-JP" altLang="en-US"/>
          </a:p>
        </p:txBody>
      </p:sp>
      <p:sp>
        <p:nvSpPr>
          <p:cNvPr id="5" name="フッター プレースホルダー 4"/>
          <p:cNvSpPr>
            <a:spLocks noGrp="1"/>
          </p:cNvSpPr>
          <p:nvPr>
            <p:ph type="ftr" sz="quarter" idx="11"/>
          </p:nvPr>
        </p:nvSpPr>
        <p:spPr>
          <a:xfrm>
            <a:off x="4165600" y="6356363"/>
            <a:ext cx="3860800" cy="365125"/>
          </a:xfrm>
          <a:prstGeom prst="rect">
            <a:avLst/>
          </a:prstGeom>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a:xfrm>
            <a:off x="8737600" y="6356363"/>
            <a:ext cx="284480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63557E0F-2B26-CC48-B158-D54F871DBF43}" type="slidenum">
              <a:rPr lang="en-US" altLang="ja-JP" smtClean="0"/>
              <a:t>‹#›</a:t>
            </a:fld>
            <a:endParaRPr kumimoji="1" lang="ja-JP" altLang="en-US"/>
          </a:p>
        </p:txBody>
      </p:sp>
      <p:sp>
        <p:nvSpPr>
          <p:cNvPr id="8" name="コンテンツ プレースホルダー 2"/>
          <p:cNvSpPr>
            <a:spLocks noGrp="1"/>
          </p:cNvSpPr>
          <p:nvPr>
            <p:ph idx="1"/>
          </p:nvPr>
        </p:nvSpPr>
        <p:spPr>
          <a:xfrm>
            <a:off x="609600" y="1600206"/>
            <a:ext cx="10972800" cy="4525963"/>
          </a:xfrm>
        </p:spPr>
        <p:txBody>
          <a:bodyPr/>
          <a:lstStyle>
            <a:lvl1pPr marL="265087" indent="-265087" eaLnBrk="1">
              <a:buFont typeface="Wingdings" panose="05000000000000000000" pitchFamily="2" charset="2"/>
              <a:buChar char="n"/>
              <a:defRPr sz="2400">
                <a:latin typeface="游ゴシック" panose="020B0400000000000000" pitchFamily="50" charset="-128"/>
                <a:ea typeface="游ゴシック" panose="020B0400000000000000" pitchFamily="50" charset="-128"/>
              </a:defRPr>
            </a:lvl1pPr>
            <a:lvl2pPr marL="447627" indent="-174609" eaLnBrk="1">
              <a:buFont typeface="Wingdings" panose="05000000000000000000" pitchFamily="2" charset="2"/>
              <a:buChar char=""/>
              <a:tabLst/>
              <a:defRPr sz="2000">
                <a:latin typeface="游ゴシック" panose="020B0400000000000000" pitchFamily="50" charset="-128"/>
                <a:ea typeface="游ゴシック" panose="020B0400000000000000" pitchFamily="50" charset="-128"/>
              </a:defRPr>
            </a:lvl2pPr>
            <a:lvl3pPr marL="720653" indent="-184134" eaLnBrk="1">
              <a:buFont typeface="游ゴシック" panose="020B0400000000000000" pitchFamily="50" charset="-128"/>
              <a:buChar char="-"/>
              <a:defRPr sz="1800">
                <a:latin typeface="游ゴシック" panose="020B0400000000000000" pitchFamily="50" charset="-128"/>
                <a:ea typeface="游ゴシック" panose="020B0400000000000000" pitchFamily="50" charset="-128"/>
              </a:defRPr>
            </a:lvl3pPr>
            <a:lvl4pPr marL="988914" indent="0">
              <a:buNone/>
              <a:defRPr sz="1600">
                <a:latin typeface="游ゴシック" panose="020B0400000000000000" pitchFamily="50" charset="-128"/>
                <a:ea typeface="游ゴシック" panose="020B0400000000000000" pitchFamily="50" charset="-128"/>
              </a:defRPr>
            </a:lvl4pPr>
            <a:lvl5pPr marL="896850" indent="-176197" eaLnBrk="1">
              <a:defRPr sz="1600">
                <a:latin typeface="游ゴシック" panose="020B0400000000000000" pitchFamily="50" charset="-128"/>
                <a:ea typeface="游ゴシック" panose="020B04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Tree>
    <p:extLst>
      <p:ext uri="{BB962C8B-B14F-4D97-AF65-F5344CB8AC3E}">
        <p14:creationId xmlns:p14="http://schemas.microsoft.com/office/powerpoint/2010/main" val="488116532"/>
      </p:ext>
    </p:extLst>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9_タイトルとコンテンツ">
    <p:bg>
      <p:bgPr>
        <a:solidFill>
          <a:schemeClr val="bg1"/>
        </a:solidFill>
        <a:effectLst/>
      </p:bgPr>
    </p:bg>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a:xfrm>
            <a:off x="2063751" y="6356363"/>
            <a:ext cx="1981200" cy="365125"/>
          </a:xfrm>
          <a:prstGeom prst="rect">
            <a:avLst/>
          </a:prstGeom>
        </p:spPr>
        <p:txBody>
          <a:bodyPr/>
          <a:lstStyle>
            <a:lvl1pPr>
              <a:defRPr/>
            </a:lvl1pPr>
          </a:lstStyle>
          <a:p>
            <a:fld id="{FEEA6789-FF22-4F41-8EDF-CCD581D0A326}" type="datetimeFigureOut">
              <a:rPr lang="ja-JP" altLang="en-US" smtClean="0"/>
              <a:t>2026/3/23</a:t>
            </a:fld>
            <a:endParaRPr kumimoji="1" lang="ja-JP" altLang="en-US"/>
          </a:p>
        </p:txBody>
      </p:sp>
      <p:sp>
        <p:nvSpPr>
          <p:cNvPr id="6" name="スライド番号プレースホルダー 5"/>
          <p:cNvSpPr>
            <a:spLocks noGrp="1"/>
          </p:cNvSpPr>
          <p:nvPr>
            <p:ph type="sldNum" sz="quarter" idx="12"/>
          </p:nvPr>
        </p:nvSpPr>
        <p:spPr>
          <a:xfrm>
            <a:off x="8737600" y="6356363"/>
            <a:ext cx="2844800" cy="365125"/>
          </a:xfrm>
          <a:prstGeom prst="rect">
            <a:avLst/>
          </a:prstGeom>
        </p:spPr>
        <p:txBody>
          <a:bodyPr/>
          <a:lstStyle>
            <a:lvl1pPr>
              <a:defRPr/>
            </a:lvl1pPr>
          </a:lstStyle>
          <a:p>
            <a:fld id="{63557E0F-2B26-CC48-B158-D54F871DBF43}" type="slidenum">
              <a:rPr lang="en-US" altLang="ja-JP" smtClean="0"/>
              <a:t>‹#›</a:t>
            </a:fld>
            <a:endParaRPr kumimoji="1" lang="ja-JP" altLang="en-US"/>
          </a:p>
        </p:txBody>
      </p:sp>
    </p:spTree>
    <p:extLst>
      <p:ext uri="{BB962C8B-B14F-4D97-AF65-F5344CB8AC3E}">
        <p14:creationId xmlns:p14="http://schemas.microsoft.com/office/powerpoint/2010/main" val="1058019137"/>
      </p:ext>
    </p:extLst>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4A70A6-9E61-79E5-56F7-2C28986B8ED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DB9DF2C-3BE7-EFF5-B316-E37F9A469D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07BBE0F-8309-4323-350B-F4F05B6C0AC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3D40676-7F50-8D2D-BD5D-4A454BFA8C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D644ECF-0FC0-B3AF-EC74-EF867598FAA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612FB2-9E36-B9EE-04F3-9106E7DB8C7C}"/>
              </a:ext>
            </a:extLst>
          </p:cNvPr>
          <p:cNvSpPr>
            <a:spLocks noGrp="1"/>
          </p:cNvSpPr>
          <p:nvPr>
            <p:ph type="dt" sz="half" idx="10"/>
          </p:nvPr>
        </p:nvSpPr>
        <p:spPr/>
        <p:txBody>
          <a:bodyPr/>
          <a:lstStyle/>
          <a:p>
            <a:fld id="{FEEA6789-FF22-4F41-8EDF-CCD581D0A326}" type="datetimeFigureOut">
              <a:t>2026/3/23</a:t>
            </a:fld>
            <a:endParaRPr kumimoji="1" lang="ja-JP" altLang="en-US"/>
          </a:p>
        </p:txBody>
      </p:sp>
      <p:sp>
        <p:nvSpPr>
          <p:cNvPr id="8" name="フッター プレースホルダー 7">
            <a:extLst>
              <a:ext uri="{FF2B5EF4-FFF2-40B4-BE49-F238E27FC236}">
                <a16:creationId xmlns:a16="http://schemas.microsoft.com/office/drawing/2014/main" id="{2CB110AB-9BC5-B49A-530A-38D54CEB00B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D36CD83-E633-3044-7DD1-581DEC1DDD5D}"/>
              </a:ext>
            </a:extLst>
          </p:cNvPr>
          <p:cNvSpPr>
            <a:spLocks noGrp="1"/>
          </p:cNvSpPr>
          <p:nvPr>
            <p:ph type="sldNum" sz="quarter" idx="12"/>
          </p:nvPr>
        </p:nvSpPr>
        <p:spPr/>
        <p:txBody>
          <a:bodyPr/>
          <a:lstStyle/>
          <a:p>
            <a:fld id="{63557E0F-2B26-CC48-B158-D54F871DBF43}" type="slidenum">
              <a:t>‹#›</a:t>
            </a:fld>
            <a:endParaRPr kumimoji="1" lang="ja-JP" altLang="en-US"/>
          </a:p>
        </p:txBody>
      </p:sp>
    </p:spTree>
    <p:extLst>
      <p:ext uri="{BB962C8B-B14F-4D97-AF65-F5344CB8AC3E}">
        <p14:creationId xmlns:p14="http://schemas.microsoft.com/office/powerpoint/2010/main" val="4264224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15"/>
        <p:cNvGrpSpPr/>
        <p:nvPr/>
      </p:nvGrpSpPr>
      <p:grpSpPr>
        <a:xfrm>
          <a:off x="0" y="0"/>
          <a:ext cx="0" cy="0"/>
          <a:chOff x="0" y="0"/>
          <a:chExt cx="0" cy="0"/>
        </a:xfrm>
      </p:grpSpPr>
      <p:sp>
        <p:nvSpPr>
          <p:cNvPr id="16" name="Google Shape;16;p3"/>
          <p:cNvSpPr/>
          <p:nvPr/>
        </p:nvSpPr>
        <p:spPr>
          <a:xfrm>
            <a:off x="0" y="0"/>
            <a:ext cx="12192000" cy="53240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600"/>
          </a:p>
        </p:txBody>
      </p:sp>
      <p:sp>
        <p:nvSpPr>
          <p:cNvPr id="17" name="Google Shape;17;p3"/>
          <p:cNvSpPr txBox="1">
            <a:spLocks noGrp="1"/>
          </p:cNvSpPr>
          <p:nvPr>
            <p:ph type="ctrTitle"/>
          </p:nvPr>
        </p:nvSpPr>
        <p:spPr>
          <a:xfrm>
            <a:off x="914400" y="2111123"/>
            <a:ext cx="10363200" cy="15464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5333" b="1" i="0">
                <a:solidFill>
                  <a:schemeClr val="lt1"/>
                </a:solidFill>
                <a:latin typeface="BIZ UDPGothic" panose="020B0400000000000000" pitchFamily="34" charset="-128"/>
                <a:ea typeface="BIZ UDPGothic" panose="020B0400000000000000" pitchFamily="34" charset="-128"/>
              </a:defRPr>
            </a:lvl1pPr>
            <a:lvl2pPr lvl="1" algn="ctr" rtl="0">
              <a:spcBef>
                <a:spcPts val="0"/>
              </a:spcBef>
              <a:spcAft>
                <a:spcPts val="0"/>
              </a:spcAft>
              <a:buClr>
                <a:schemeClr val="lt1"/>
              </a:buClr>
              <a:buSzPts val="4800"/>
              <a:buNone/>
              <a:defRPr sz="6400">
                <a:solidFill>
                  <a:schemeClr val="lt1"/>
                </a:solidFill>
              </a:defRPr>
            </a:lvl2pPr>
            <a:lvl3pPr lvl="2" algn="ctr" rtl="0">
              <a:spcBef>
                <a:spcPts val="0"/>
              </a:spcBef>
              <a:spcAft>
                <a:spcPts val="0"/>
              </a:spcAft>
              <a:buClr>
                <a:schemeClr val="lt1"/>
              </a:buClr>
              <a:buSzPts val="4800"/>
              <a:buNone/>
              <a:defRPr sz="6400">
                <a:solidFill>
                  <a:schemeClr val="lt1"/>
                </a:solidFill>
              </a:defRPr>
            </a:lvl3pPr>
            <a:lvl4pPr lvl="3" algn="ctr" rtl="0">
              <a:spcBef>
                <a:spcPts val="0"/>
              </a:spcBef>
              <a:spcAft>
                <a:spcPts val="0"/>
              </a:spcAft>
              <a:buClr>
                <a:schemeClr val="lt1"/>
              </a:buClr>
              <a:buSzPts val="4800"/>
              <a:buNone/>
              <a:defRPr sz="6400">
                <a:solidFill>
                  <a:schemeClr val="lt1"/>
                </a:solidFill>
              </a:defRPr>
            </a:lvl4pPr>
            <a:lvl5pPr lvl="4" algn="ctr" rtl="0">
              <a:spcBef>
                <a:spcPts val="0"/>
              </a:spcBef>
              <a:spcAft>
                <a:spcPts val="0"/>
              </a:spcAft>
              <a:buClr>
                <a:schemeClr val="lt1"/>
              </a:buClr>
              <a:buSzPts val="4800"/>
              <a:buNone/>
              <a:defRPr sz="6400">
                <a:solidFill>
                  <a:schemeClr val="lt1"/>
                </a:solidFill>
              </a:defRPr>
            </a:lvl5pPr>
            <a:lvl6pPr lvl="5" algn="ctr" rtl="0">
              <a:spcBef>
                <a:spcPts val="0"/>
              </a:spcBef>
              <a:spcAft>
                <a:spcPts val="0"/>
              </a:spcAft>
              <a:buClr>
                <a:schemeClr val="lt1"/>
              </a:buClr>
              <a:buSzPts val="4800"/>
              <a:buNone/>
              <a:defRPr sz="6400">
                <a:solidFill>
                  <a:schemeClr val="lt1"/>
                </a:solidFill>
              </a:defRPr>
            </a:lvl6pPr>
            <a:lvl7pPr lvl="6" algn="ctr" rtl="0">
              <a:spcBef>
                <a:spcPts val="0"/>
              </a:spcBef>
              <a:spcAft>
                <a:spcPts val="0"/>
              </a:spcAft>
              <a:buClr>
                <a:schemeClr val="lt1"/>
              </a:buClr>
              <a:buSzPts val="4800"/>
              <a:buNone/>
              <a:defRPr sz="6400">
                <a:solidFill>
                  <a:schemeClr val="lt1"/>
                </a:solidFill>
              </a:defRPr>
            </a:lvl7pPr>
            <a:lvl8pPr lvl="7" algn="ctr" rtl="0">
              <a:spcBef>
                <a:spcPts val="0"/>
              </a:spcBef>
              <a:spcAft>
                <a:spcPts val="0"/>
              </a:spcAft>
              <a:buClr>
                <a:schemeClr val="lt1"/>
              </a:buClr>
              <a:buSzPts val="4800"/>
              <a:buNone/>
              <a:defRPr sz="6400">
                <a:solidFill>
                  <a:schemeClr val="lt1"/>
                </a:solidFill>
              </a:defRPr>
            </a:lvl8pPr>
            <a:lvl9pPr lvl="8" algn="ctr" rtl="0">
              <a:spcBef>
                <a:spcPts val="0"/>
              </a:spcBef>
              <a:spcAft>
                <a:spcPts val="0"/>
              </a:spcAft>
              <a:buClr>
                <a:schemeClr val="lt1"/>
              </a:buClr>
              <a:buSzPts val="4800"/>
              <a:buNone/>
              <a:defRPr sz="6400">
                <a:solidFill>
                  <a:schemeClr val="lt1"/>
                </a:solidFill>
              </a:defRPr>
            </a:lvl9pPr>
          </a:lstStyle>
          <a:p>
            <a:r>
              <a:rPr lang="ja-JP" altLang="en-US"/>
              <a:t>マスター タイトルの書式設定</a:t>
            </a:r>
            <a:endParaRPr/>
          </a:p>
        </p:txBody>
      </p:sp>
      <p:sp>
        <p:nvSpPr>
          <p:cNvPr id="18" name="Google Shape;18;p3"/>
          <p:cNvSpPr txBox="1">
            <a:spLocks noGrp="1"/>
          </p:cNvSpPr>
          <p:nvPr>
            <p:ph type="subTitle" idx="1"/>
          </p:nvPr>
        </p:nvSpPr>
        <p:spPr>
          <a:xfrm>
            <a:off x="914400" y="3786737"/>
            <a:ext cx="10363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2400"/>
              <a:buNone/>
              <a:defRPr sz="3200" b="0" i="0">
                <a:solidFill>
                  <a:schemeClr val="lt1"/>
                </a:solidFill>
                <a:latin typeface="BIZ UDPGothic" panose="020B0400000000000000" pitchFamily="34" charset="-128"/>
                <a:ea typeface="BIZ UDPGothic" panose="020B0400000000000000" pitchFamily="34" charset="-128"/>
              </a:defRPr>
            </a:lvl1pPr>
            <a:lvl2pPr lvl="1" algn="ctr" rtl="0">
              <a:spcBef>
                <a:spcPts val="0"/>
              </a:spcBef>
              <a:spcAft>
                <a:spcPts val="0"/>
              </a:spcAft>
              <a:buClr>
                <a:schemeClr val="lt1"/>
              </a:buClr>
              <a:buSzPts val="2400"/>
              <a:buNone/>
              <a:defRPr b="1">
                <a:solidFill>
                  <a:schemeClr val="lt1"/>
                </a:solidFill>
              </a:defRPr>
            </a:lvl2pPr>
            <a:lvl3pPr lvl="2" algn="ctr" rtl="0">
              <a:spcBef>
                <a:spcPts val="0"/>
              </a:spcBef>
              <a:spcAft>
                <a:spcPts val="0"/>
              </a:spcAft>
              <a:buClr>
                <a:schemeClr val="lt1"/>
              </a:buClr>
              <a:buSzPts val="2400"/>
              <a:buNone/>
              <a:defRPr b="1">
                <a:solidFill>
                  <a:schemeClr val="lt1"/>
                </a:solidFill>
              </a:defRPr>
            </a:lvl3pPr>
            <a:lvl4pPr lvl="3" algn="ctr" rtl="0">
              <a:spcBef>
                <a:spcPts val="0"/>
              </a:spcBef>
              <a:spcAft>
                <a:spcPts val="0"/>
              </a:spcAft>
              <a:buClr>
                <a:schemeClr val="lt1"/>
              </a:buClr>
              <a:buSzPts val="2400"/>
              <a:buNone/>
              <a:defRPr sz="3200" b="1">
                <a:solidFill>
                  <a:schemeClr val="lt1"/>
                </a:solidFill>
              </a:defRPr>
            </a:lvl4pPr>
            <a:lvl5pPr lvl="4" algn="ctr" rtl="0">
              <a:spcBef>
                <a:spcPts val="0"/>
              </a:spcBef>
              <a:spcAft>
                <a:spcPts val="0"/>
              </a:spcAft>
              <a:buClr>
                <a:schemeClr val="lt1"/>
              </a:buClr>
              <a:buSzPts val="2400"/>
              <a:buNone/>
              <a:defRPr sz="3200" b="1">
                <a:solidFill>
                  <a:schemeClr val="lt1"/>
                </a:solidFill>
              </a:defRPr>
            </a:lvl5pPr>
            <a:lvl6pPr lvl="5" algn="ctr" rtl="0">
              <a:spcBef>
                <a:spcPts val="0"/>
              </a:spcBef>
              <a:spcAft>
                <a:spcPts val="0"/>
              </a:spcAft>
              <a:buClr>
                <a:schemeClr val="lt1"/>
              </a:buClr>
              <a:buSzPts val="2400"/>
              <a:buNone/>
              <a:defRPr sz="3200" b="1">
                <a:solidFill>
                  <a:schemeClr val="lt1"/>
                </a:solidFill>
              </a:defRPr>
            </a:lvl6pPr>
            <a:lvl7pPr lvl="6" algn="ctr" rtl="0">
              <a:spcBef>
                <a:spcPts val="0"/>
              </a:spcBef>
              <a:spcAft>
                <a:spcPts val="0"/>
              </a:spcAft>
              <a:buClr>
                <a:schemeClr val="lt1"/>
              </a:buClr>
              <a:buSzPts val="2400"/>
              <a:buNone/>
              <a:defRPr sz="3200" b="1">
                <a:solidFill>
                  <a:schemeClr val="lt1"/>
                </a:solidFill>
              </a:defRPr>
            </a:lvl7pPr>
            <a:lvl8pPr lvl="7" algn="ctr" rtl="0">
              <a:spcBef>
                <a:spcPts val="0"/>
              </a:spcBef>
              <a:spcAft>
                <a:spcPts val="0"/>
              </a:spcAft>
              <a:buClr>
                <a:schemeClr val="lt1"/>
              </a:buClr>
              <a:buSzPts val="2400"/>
              <a:buNone/>
              <a:defRPr sz="3200" b="1">
                <a:solidFill>
                  <a:schemeClr val="lt1"/>
                </a:solidFill>
              </a:defRPr>
            </a:lvl8pPr>
            <a:lvl9pPr lvl="8" algn="ctr" rtl="0">
              <a:spcBef>
                <a:spcPts val="0"/>
              </a:spcBef>
              <a:spcAft>
                <a:spcPts val="0"/>
              </a:spcAft>
              <a:buClr>
                <a:schemeClr val="lt1"/>
              </a:buClr>
              <a:buSzPts val="2400"/>
              <a:buNone/>
              <a:defRPr sz="3200" b="1">
                <a:solidFill>
                  <a:schemeClr val="lt1"/>
                </a:solidFill>
              </a:defRPr>
            </a:lvl9pPr>
          </a:lstStyle>
          <a:p>
            <a:r>
              <a:rPr lang="ja-JP" altLang="en-US"/>
              <a:t>マスター サブタイトルの書式設定</a:t>
            </a:r>
            <a:endParaRPr/>
          </a:p>
        </p:txBody>
      </p:sp>
      <p:sp>
        <p:nvSpPr>
          <p:cNvPr id="19" name="Google Shape;19;p3"/>
          <p:cNvSpPr/>
          <p:nvPr/>
        </p:nvSpPr>
        <p:spPr>
          <a:xfrm>
            <a:off x="4063605" y="5323800"/>
            <a:ext cx="4063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0" name="Google Shape;20;p3"/>
          <p:cNvSpPr/>
          <p:nvPr/>
        </p:nvSpPr>
        <p:spPr>
          <a:xfrm>
            <a:off x="8128361" y="5323800"/>
            <a:ext cx="4063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1" name="Google Shape;21;p3"/>
          <p:cNvSpPr/>
          <p:nvPr/>
        </p:nvSpPr>
        <p:spPr>
          <a:xfrm>
            <a:off x="1" y="5323800"/>
            <a:ext cx="4063600" cy="102800"/>
          </a:xfrm>
          <a:prstGeom prst="rect">
            <a:avLst/>
          </a:prstGeom>
          <a:solidFill>
            <a:schemeClr val="bg1">
              <a:lumMod val="5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 name="Google Shape;22;p3"/>
          <p:cNvSpPr txBox="1">
            <a:spLocks noGrp="1"/>
          </p:cNvSpPr>
          <p:nvPr>
            <p:ph type="sldNum" idx="12"/>
          </p:nvPr>
        </p:nvSpPr>
        <p:spPr>
          <a:xfrm>
            <a:off x="0" y="6290415"/>
            <a:ext cx="12192000" cy="418000"/>
          </a:xfrm>
          <a:prstGeom prst="rect">
            <a:avLst/>
          </a:prstGeom>
        </p:spPr>
        <p:txBody>
          <a:bodyPr spcFirstLastPara="1" wrap="square" lIns="91425" tIns="91425" rIns="91425" bIns="91425" anchor="t" anchorCtr="0">
            <a:noAutofit/>
          </a:bodyPr>
          <a:lstStyle>
            <a:lvl1pPr lvl="0" algn="ctr">
              <a:buNone/>
              <a:defRPr b="0" i="0"/>
            </a:lvl1pPr>
            <a:lvl2pPr lvl="1" algn="ctr">
              <a:buNone/>
              <a:defRPr/>
            </a:lvl2pPr>
            <a:lvl3pPr lvl="2" algn="ctr">
              <a:buNone/>
              <a:defRPr/>
            </a:lvl3pPr>
            <a:lvl4pPr lvl="3" algn="ctr">
              <a:buNone/>
              <a:defRPr/>
            </a:lvl4pPr>
            <a:lvl5pPr lvl="4" algn="ctr">
              <a:buNone/>
              <a:defRPr/>
            </a:lvl5pPr>
            <a:lvl6pPr lvl="5" algn="ctr">
              <a:buNone/>
              <a:defRPr/>
            </a:lvl6pPr>
            <a:lvl7pPr lvl="6" algn="ctr">
              <a:buNone/>
              <a:defRPr/>
            </a:lvl7pPr>
            <a:lvl8pPr lvl="7" algn="ctr">
              <a:buNone/>
              <a:defRPr/>
            </a:lvl8pPr>
            <a:lvl9pPr lvl="8" algn="ctr">
              <a:buNone/>
              <a:defRPr/>
            </a:lvl9pPr>
          </a:lstStyle>
          <a:p>
            <a:fld id="{63557E0F-2B26-CC48-B158-D54F871DBF43}" type="slidenum">
              <a:rPr lang="en-US" altLang="ja-JP" smtClean="0"/>
              <a:t>‹#›</a:t>
            </a:fld>
            <a:endParaRPr kumimoji="1" lang="ja-JP" altLang="en-US"/>
          </a:p>
        </p:txBody>
      </p:sp>
    </p:spTree>
    <p:extLst>
      <p:ext uri="{BB962C8B-B14F-4D97-AF65-F5344CB8AC3E}">
        <p14:creationId xmlns:p14="http://schemas.microsoft.com/office/powerpoint/2010/main" val="1185867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name="3_タイトルとコンテンツ">
    <p:bg>
      <p:bgPr>
        <a:solidFill>
          <a:schemeClr val="bg1"/>
        </a:solidFill>
        <a:effectLst/>
      </p:bgPr>
    </p:bg>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463696FB-5032-2C33-044E-CF9EE241F81D}"/>
              </a:ext>
            </a:extLst>
          </p:cNvPr>
          <p:cNvSpPr/>
          <p:nvPr/>
        </p:nvSpPr>
        <p:spPr>
          <a:xfrm>
            <a:off x="0" y="-4860"/>
            <a:ext cx="12192000" cy="141763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5333">
              <a:solidFill>
                <a:schemeClr val="bg1"/>
              </a:solidFill>
              <a:latin typeface="BIZ UDPGothic" panose="020B0400000000000000" pitchFamily="34" charset="-128"/>
              <a:ea typeface="BIZ UDPGothic" panose="020B0400000000000000" pitchFamily="34" charset="-128"/>
            </a:endParaRPr>
          </a:p>
        </p:txBody>
      </p:sp>
      <p:sp>
        <p:nvSpPr>
          <p:cNvPr id="2" name="タイトル 1"/>
          <p:cNvSpPr>
            <a:spLocks noGrp="1"/>
          </p:cNvSpPr>
          <p:nvPr>
            <p:ph type="title"/>
          </p:nvPr>
        </p:nvSpPr>
        <p:spPr>
          <a:xfrm>
            <a:off x="609600" y="116632"/>
            <a:ext cx="10972800" cy="1296144"/>
          </a:xfrm>
          <a:prstGeom prst="rect">
            <a:avLst/>
          </a:prstGeom>
        </p:spPr>
        <p:txBody>
          <a:bodyPr>
            <a:normAutofit/>
          </a:bodyPr>
          <a:lstStyle>
            <a:lvl1pPr>
              <a:defRPr sz="4267">
                <a:solidFill>
                  <a:schemeClr val="bg1"/>
                </a:solidFill>
                <a:latin typeface="BIZ UDPGothic" panose="020B0400000000000000" pitchFamily="34" charset="-128"/>
                <a:ea typeface="BIZ UDPGothic" panose="020B0400000000000000" pitchFamily="34" charset="-128"/>
              </a:defRPr>
            </a:lvl1pPr>
          </a:lstStyle>
          <a:p>
            <a:r>
              <a:rPr lang="ja-JP" altLang="en-US"/>
              <a:t>マスター タイトルの書式設定</a:t>
            </a:r>
          </a:p>
        </p:txBody>
      </p:sp>
      <p:sp>
        <p:nvSpPr>
          <p:cNvPr id="8" name="コンテンツ プレースホルダー 2"/>
          <p:cNvSpPr>
            <a:spLocks noGrp="1"/>
          </p:cNvSpPr>
          <p:nvPr>
            <p:ph idx="1"/>
          </p:nvPr>
        </p:nvSpPr>
        <p:spPr>
          <a:xfrm>
            <a:off x="1043802" y="1600206"/>
            <a:ext cx="10538597" cy="4525963"/>
          </a:xfrm>
          <a:prstGeom prst="rect">
            <a:avLst/>
          </a:prstGeom>
        </p:spPr>
        <p:txBody>
          <a:bodyPr>
            <a:normAutofit/>
          </a:bodyPr>
          <a:lstStyle>
            <a:lvl1pPr marL="0" indent="0" eaLnBrk="1">
              <a:lnSpc>
                <a:spcPct val="110000"/>
              </a:lnSpc>
              <a:buFont typeface="Wingdings" panose="05000000000000000000" pitchFamily="2" charset="2"/>
              <a:buNone/>
              <a:defRPr sz="4267">
                <a:latin typeface="BIZ UDPGothic" panose="020B0400000000000000" pitchFamily="34" charset="-128"/>
                <a:ea typeface="BIZ UDPGothic" panose="020B0400000000000000" pitchFamily="34" charset="-128"/>
              </a:defRPr>
            </a:lvl1pPr>
            <a:lvl2pPr marL="447627" indent="-174609" eaLnBrk="1">
              <a:buFont typeface="Wingdings" panose="05000000000000000000" pitchFamily="2" charset="2"/>
              <a:buChar char=""/>
              <a:tabLst/>
              <a:defRPr sz="3200">
                <a:latin typeface="BIZ UDPGothic" panose="020B0400000000000000" pitchFamily="34" charset="-128"/>
                <a:ea typeface="BIZ UDPGothic" panose="020B0400000000000000" pitchFamily="34" charset="-128"/>
              </a:defRPr>
            </a:lvl2pPr>
            <a:lvl3pPr marL="720653" indent="-184134" eaLnBrk="1">
              <a:buFont typeface="游ゴシック" panose="020B0400000000000000" pitchFamily="50" charset="-128"/>
              <a:buChar char="-"/>
              <a:defRPr sz="2667">
                <a:latin typeface="BIZ UDPGothic" panose="020B0400000000000000" pitchFamily="34" charset="-128"/>
                <a:ea typeface="BIZ UDPGothic" panose="020B0400000000000000" pitchFamily="34" charset="-128"/>
              </a:defRPr>
            </a:lvl3pPr>
            <a:lvl4pPr marL="988914" indent="0">
              <a:buNone/>
              <a:defRPr sz="2667">
                <a:latin typeface="BIZ UDPGothic" panose="020B0400000000000000" pitchFamily="34" charset="-128"/>
                <a:ea typeface="BIZ UDPGothic" panose="020B0400000000000000" pitchFamily="34" charset="-128"/>
              </a:defRPr>
            </a:lvl4pPr>
            <a:lvl5pPr marL="896850" indent="-176197" eaLnBrk="1">
              <a:defRPr sz="1600">
                <a:latin typeface="游ゴシック" panose="020B0400000000000000" pitchFamily="50" charset="-128"/>
                <a:ea typeface="游ゴシック" panose="020B0400000000000000" pitchFamily="50" charset="-128"/>
              </a:defRPr>
            </a:lvl5pPr>
          </a:lstStyle>
          <a:p>
            <a:pPr lvl="0"/>
            <a:r>
              <a:rPr lang="ja-JP" altLang="en-US"/>
              <a:t>マスター テキストの書式設定</a:t>
            </a:r>
          </a:p>
        </p:txBody>
      </p:sp>
      <p:sp>
        <p:nvSpPr>
          <p:cNvPr id="4" name="Google Shape;59;p8">
            <a:extLst>
              <a:ext uri="{FF2B5EF4-FFF2-40B4-BE49-F238E27FC236}">
                <a16:creationId xmlns:a16="http://schemas.microsoft.com/office/drawing/2014/main" id="{00D67FBA-F066-9867-8056-EF48ECD19EC3}"/>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0;p8">
            <a:extLst>
              <a:ext uri="{FF2B5EF4-FFF2-40B4-BE49-F238E27FC236}">
                <a16:creationId xmlns:a16="http://schemas.microsoft.com/office/drawing/2014/main" id="{52E464C6-1E3C-EE9F-E330-5BA9F99E67CB}"/>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 name="Google Shape;61;p8">
            <a:extLst>
              <a:ext uri="{FF2B5EF4-FFF2-40B4-BE49-F238E27FC236}">
                <a16:creationId xmlns:a16="http://schemas.microsoft.com/office/drawing/2014/main" id="{B2342AFD-156D-8E8E-C1CD-8479FF433697}"/>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 name="Google Shape;62;p8">
            <a:extLst>
              <a:ext uri="{FF2B5EF4-FFF2-40B4-BE49-F238E27FC236}">
                <a16:creationId xmlns:a16="http://schemas.microsoft.com/office/drawing/2014/main" id="{AFE9CB05-7C3A-B19A-D12F-532957D1BA4F}"/>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 name="Google Shape;38;p5">
            <a:extLst>
              <a:ext uri="{FF2B5EF4-FFF2-40B4-BE49-F238E27FC236}">
                <a16:creationId xmlns:a16="http://schemas.microsoft.com/office/drawing/2014/main" id="{485A3DD4-FE69-D0A9-3DE5-BC9625908E7E}"/>
              </a:ext>
            </a:extLst>
          </p:cNvPr>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3557E0F-2B26-CC48-B158-D54F871DBF43}" type="slidenum">
              <a:rPr lang="en-US" altLang="ja-JP" smtClean="0"/>
              <a:t>‹#›</a:t>
            </a:fld>
            <a:endParaRPr kumimoji="1" lang="ja-JP" altLang="en-US"/>
          </a:p>
        </p:txBody>
      </p:sp>
    </p:spTree>
    <p:extLst>
      <p:ext uri="{BB962C8B-B14F-4D97-AF65-F5344CB8AC3E}">
        <p14:creationId xmlns:p14="http://schemas.microsoft.com/office/powerpoint/2010/main" val="2809918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1191600" y="477851"/>
            <a:ext cx="9808489" cy="1143200"/>
          </a:xfrm>
          <a:prstGeom prst="rect">
            <a:avLst/>
          </a:prstGeom>
        </p:spPr>
        <p:txBody>
          <a:bodyPr spcFirstLastPara="1" wrap="square" lIns="91425" tIns="91425" rIns="91425" bIns="91425" anchor="ctr" anchorCtr="0">
            <a:noAutofit/>
          </a:bodyPr>
          <a:lstStyle>
            <a:lvl1pPr lvl="0" algn="ctr">
              <a:spcBef>
                <a:spcPts val="0"/>
              </a:spcBef>
              <a:spcAft>
                <a:spcPts val="0"/>
              </a:spcAft>
              <a:buSzPts val="3200"/>
              <a:buNone/>
              <a:defRPr b="1" i="0">
                <a:solidFill>
                  <a:schemeClr val="tx1">
                    <a:lumMod val="50000"/>
                  </a:schemeClr>
                </a:solidFill>
                <a:latin typeface="BIZ UDPGothic" panose="020B0400000000000000" pitchFamily="34" charset="-128"/>
                <a:ea typeface="BIZ UDPGothic" panose="020B0400000000000000" pitchFamily="34" charset="-128"/>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ja-JP" altLang="en-US"/>
              <a:t>マスター タイトルの書式設定</a:t>
            </a:r>
            <a:endParaRPr/>
          </a:p>
        </p:txBody>
      </p:sp>
      <p:sp>
        <p:nvSpPr>
          <p:cNvPr id="33" name="Google Shape;33;p5"/>
          <p:cNvSpPr txBox="1">
            <a:spLocks noGrp="1"/>
          </p:cNvSpPr>
          <p:nvPr>
            <p:ph type="body" idx="1"/>
          </p:nvPr>
        </p:nvSpPr>
        <p:spPr>
          <a:xfrm>
            <a:off x="1191599" y="1831451"/>
            <a:ext cx="9808487" cy="4736400"/>
          </a:xfrm>
          <a:prstGeom prst="rect">
            <a:avLst/>
          </a:prstGeom>
        </p:spPr>
        <p:txBody>
          <a:bodyPr spcFirstLastPara="1" wrap="square" lIns="91425" tIns="91425" rIns="91425" bIns="91425" anchor="t" anchorCtr="0">
            <a:noAutofit/>
          </a:bodyPr>
          <a:lstStyle>
            <a:lvl1pPr marL="152396" lvl="0" indent="0">
              <a:spcBef>
                <a:spcPts val="0"/>
              </a:spcBef>
              <a:spcAft>
                <a:spcPts val="0"/>
              </a:spcAft>
              <a:buClr>
                <a:schemeClr val="accent6"/>
              </a:buClr>
              <a:buSzPts val="1800"/>
              <a:buFont typeface="Arial" panose="020B0604020202020204" pitchFamily="34" charset="0"/>
              <a:buNone/>
              <a:defRPr b="0" i="0">
                <a:solidFill>
                  <a:schemeClr val="dk1"/>
                </a:solidFill>
                <a:latin typeface="BIZ UDPGothic" panose="020B0400000000000000" pitchFamily="34" charset="-128"/>
                <a:ea typeface="BIZ UDPGothic" panose="020B0400000000000000" pitchFamily="34" charset="-128"/>
              </a:defRPr>
            </a:lvl1pPr>
            <a:lvl2pPr marL="1219170" lvl="1" indent="-507987">
              <a:spcBef>
                <a:spcPts val="0"/>
              </a:spcBef>
              <a:spcAft>
                <a:spcPts val="0"/>
              </a:spcAft>
              <a:buClr>
                <a:schemeClr val="dk1"/>
              </a:buClr>
              <a:buSzPts val="2400"/>
              <a:buChar char="○"/>
              <a:defRPr>
                <a:solidFill>
                  <a:schemeClr val="dk1"/>
                </a:solidFill>
              </a:defRPr>
            </a:lvl2pPr>
            <a:lvl3pPr marL="1828754" lvl="2" indent="-507987">
              <a:spcBef>
                <a:spcPts val="0"/>
              </a:spcBef>
              <a:spcAft>
                <a:spcPts val="0"/>
              </a:spcAft>
              <a:buClr>
                <a:schemeClr val="dk1"/>
              </a:buClr>
              <a:buSzPts val="2400"/>
              <a:buChar char="■"/>
              <a:defRPr>
                <a:solidFill>
                  <a:schemeClr val="dk1"/>
                </a:solidFill>
              </a:defRPr>
            </a:lvl3pPr>
            <a:lvl4pPr marL="2438339" lvl="3" indent="-507987">
              <a:spcBef>
                <a:spcPts val="0"/>
              </a:spcBef>
              <a:spcAft>
                <a:spcPts val="0"/>
              </a:spcAft>
              <a:buClr>
                <a:schemeClr val="dk1"/>
              </a:buClr>
              <a:buSzPts val="2400"/>
              <a:buChar char="●"/>
              <a:defRPr>
                <a:solidFill>
                  <a:schemeClr val="dk1"/>
                </a:solidFill>
              </a:defRPr>
            </a:lvl4pPr>
            <a:lvl5pPr marL="3047924" lvl="4" indent="-507987">
              <a:spcBef>
                <a:spcPts val="0"/>
              </a:spcBef>
              <a:spcAft>
                <a:spcPts val="0"/>
              </a:spcAft>
              <a:buClr>
                <a:schemeClr val="dk1"/>
              </a:buClr>
              <a:buSzPts val="2400"/>
              <a:buChar char="○"/>
              <a:defRPr>
                <a:solidFill>
                  <a:schemeClr val="dk1"/>
                </a:solidFill>
              </a:defRPr>
            </a:lvl5pPr>
            <a:lvl6pPr marL="3657509" lvl="5" indent="-507987">
              <a:spcBef>
                <a:spcPts val="0"/>
              </a:spcBef>
              <a:spcAft>
                <a:spcPts val="0"/>
              </a:spcAft>
              <a:buClr>
                <a:schemeClr val="dk1"/>
              </a:buClr>
              <a:buSzPts val="2400"/>
              <a:buChar char="■"/>
              <a:defRPr>
                <a:solidFill>
                  <a:schemeClr val="dk1"/>
                </a:solidFill>
              </a:defRPr>
            </a:lvl6pPr>
            <a:lvl7pPr marL="4267093" lvl="6" indent="-507987">
              <a:spcBef>
                <a:spcPts val="0"/>
              </a:spcBef>
              <a:spcAft>
                <a:spcPts val="0"/>
              </a:spcAft>
              <a:buClr>
                <a:schemeClr val="dk1"/>
              </a:buClr>
              <a:buSzPts val="2400"/>
              <a:buChar char="●"/>
              <a:defRPr>
                <a:solidFill>
                  <a:schemeClr val="dk1"/>
                </a:solidFill>
              </a:defRPr>
            </a:lvl7pPr>
            <a:lvl8pPr marL="4876678" lvl="7" indent="-507987">
              <a:spcBef>
                <a:spcPts val="0"/>
              </a:spcBef>
              <a:spcAft>
                <a:spcPts val="0"/>
              </a:spcAft>
              <a:buClr>
                <a:schemeClr val="dk1"/>
              </a:buClr>
              <a:buSzPts val="2400"/>
              <a:buChar char="○"/>
              <a:defRPr>
                <a:solidFill>
                  <a:schemeClr val="dk1"/>
                </a:solidFill>
              </a:defRPr>
            </a:lvl8pPr>
            <a:lvl9pPr marL="5486263" lvl="8" indent="-507987">
              <a:spcBef>
                <a:spcPts val="0"/>
              </a:spcBef>
              <a:spcAft>
                <a:spcPts val="0"/>
              </a:spcAft>
              <a:buClr>
                <a:schemeClr val="dk1"/>
              </a:buClr>
              <a:buSzPts val="2400"/>
              <a:buChar char="■"/>
              <a:defRPr>
                <a:solidFill>
                  <a:schemeClr val="dk1"/>
                </a:solidFill>
              </a:defRPr>
            </a:lvl9pPr>
          </a:lstStyle>
          <a:p>
            <a:pPr lvl="0"/>
            <a:r>
              <a:rPr lang="ja-JP" altLang="en-US"/>
              <a:t>マスター テキストの書式設定</a:t>
            </a:r>
          </a:p>
        </p:txBody>
      </p:sp>
      <p:sp>
        <p:nvSpPr>
          <p:cNvPr id="38" name="Google Shape;38;p5"/>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3557E0F-2B26-CC48-B158-D54F871DBF43}" type="slidenum">
              <a:rPr lang="en-US" altLang="ja-JP" smtClean="0"/>
              <a:t>‹#›</a:t>
            </a:fld>
            <a:endParaRPr kumimoji="1" lang="ja-JP" altLang="en-US"/>
          </a:p>
        </p:txBody>
      </p:sp>
      <p:sp>
        <p:nvSpPr>
          <p:cNvPr id="2" name="Google Shape;59;p8">
            <a:extLst>
              <a:ext uri="{FF2B5EF4-FFF2-40B4-BE49-F238E27FC236}">
                <a16:creationId xmlns:a16="http://schemas.microsoft.com/office/drawing/2014/main" id="{6FC64FBE-3392-D343-4281-E71C7E7050B0}"/>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9F438D5B-6124-8C9E-850C-0B43152CBF4E}"/>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0EC980E7-6D8A-176F-902F-3505BB819463}"/>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33D82DE0-FF68-45BB-3172-FDBCE0EC6FDF}"/>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373571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39"/>
        <p:cNvGrpSpPr/>
        <p:nvPr/>
      </p:nvGrpSpPr>
      <p:grpSpPr>
        <a:xfrm>
          <a:off x="0" y="0"/>
          <a:ext cx="0" cy="0"/>
          <a:chOff x="0" y="0"/>
          <a:chExt cx="0" cy="0"/>
        </a:xfrm>
      </p:grpSpPr>
      <p:sp>
        <p:nvSpPr>
          <p:cNvPr id="44" name="Google Shape;44;p6"/>
          <p:cNvSpPr txBox="1">
            <a:spLocks noGrp="1"/>
          </p:cNvSpPr>
          <p:nvPr>
            <p:ph type="title"/>
          </p:nvPr>
        </p:nvSpPr>
        <p:spPr>
          <a:xfrm>
            <a:off x="1191600" y="477852"/>
            <a:ext cx="9808488" cy="935049"/>
          </a:xfrm>
          <a:prstGeom prst="rect">
            <a:avLst/>
          </a:prstGeom>
        </p:spPr>
        <p:txBody>
          <a:bodyPr spcFirstLastPara="1" wrap="square" lIns="91425" tIns="91425" rIns="91425" bIns="91425" anchor="ctr" anchorCtr="0">
            <a:noAutofit/>
          </a:bodyPr>
          <a:lstStyle>
            <a:lvl1pPr lvl="0" algn="ctr">
              <a:spcBef>
                <a:spcPts val="0"/>
              </a:spcBef>
              <a:spcAft>
                <a:spcPts val="0"/>
              </a:spcAft>
              <a:buSzPts val="3200"/>
              <a:buNone/>
              <a:defRPr b="1" i="0">
                <a:solidFill>
                  <a:schemeClr val="tx1">
                    <a:lumMod val="50000"/>
                  </a:schemeClr>
                </a:solidFill>
                <a:latin typeface="BIZ UDPGothic" panose="020B0400000000000000" pitchFamily="34" charset="-128"/>
                <a:ea typeface="BIZ UDPGothic" panose="020B0400000000000000" pitchFamily="34" charset="-128"/>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ja-JP" altLang="en-US"/>
              <a:t>マスター タイトルの書式設定</a:t>
            </a:r>
            <a:endParaRPr/>
          </a:p>
        </p:txBody>
      </p:sp>
      <p:sp>
        <p:nvSpPr>
          <p:cNvPr id="45" name="Google Shape;45;p6"/>
          <p:cNvSpPr txBox="1">
            <a:spLocks noGrp="1"/>
          </p:cNvSpPr>
          <p:nvPr>
            <p:ph type="body" idx="1"/>
          </p:nvPr>
        </p:nvSpPr>
        <p:spPr>
          <a:xfrm>
            <a:off x="1191499" y="1600200"/>
            <a:ext cx="4775572" cy="4967600"/>
          </a:xfrm>
          <a:prstGeom prst="rect">
            <a:avLst/>
          </a:prstGeom>
        </p:spPr>
        <p:txBody>
          <a:bodyPr spcFirstLastPara="1" wrap="square" lIns="91425" tIns="91425" rIns="91425" bIns="91425" anchor="t" anchorCtr="0">
            <a:noAutofit/>
          </a:bodyPr>
          <a:lstStyle>
            <a:lvl1pPr marL="135463" lvl="0" indent="0">
              <a:spcBef>
                <a:spcPts val="800"/>
              </a:spcBef>
              <a:spcAft>
                <a:spcPts val="0"/>
              </a:spcAft>
              <a:buSzPts val="2000"/>
              <a:buNone/>
              <a:defRPr sz="2667" b="0" i="0">
                <a:latin typeface="BIZ UDPGothic" panose="020B0400000000000000" pitchFamily="34" charset="-128"/>
                <a:ea typeface="BIZ UDPGothic" panose="020B0400000000000000" pitchFamily="34" charset="-128"/>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pPr lvl="0"/>
            <a:r>
              <a:rPr lang="ja-JP" altLang="en-US"/>
              <a:t>マスター テキストの書式設定</a:t>
            </a:r>
          </a:p>
        </p:txBody>
      </p:sp>
      <p:sp>
        <p:nvSpPr>
          <p:cNvPr id="46" name="Google Shape;46;p6"/>
          <p:cNvSpPr txBox="1">
            <a:spLocks noGrp="1"/>
          </p:cNvSpPr>
          <p:nvPr>
            <p:ph type="body" idx="2"/>
          </p:nvPr>
        </p:nvSpPr>
        <p:spPr>
          <a:xfrm>
            <a:off x="6224515" y="1600200"/>
            <a:ext cx="4775572" cy="4967600"/>
          </a:xfrm>
          <a:prstGeom prst="rect">
            <a:avLst/>
          </a:prstGeom>
        </p:spPr>
        <p:txBody>
          <a:bodyPr spcFirstLastPara="1" wrap="square" lIns="91425" tIns="91425" rIns="91425" bIns="91425" anchor="t" anchorCtr="0">
            <a:noAutofit/>
          </a:bodyPr>
          <a:lstStyle>
            <a:lvl1pPr marL="135463" lvl="0" indent="0">
              <a:spcBef>
                <a:spcPts val="800"/>
              </a:spcBef>
              <a:spcAft>
                <a:spcPts val="0"/>
              </a:spcAft>
              <a:buSzPts val="2000"/>
              <a:buNone/>
              <a:defRPr sz="2667" b="0" i="0">
                <a:latin typeface="BIZ UDPGothic" panose="020B0400000000000000" pitchFamily="34" charset="-128"/>
                <a:ea typeface="BIZ UDPGothic" panose="020B0400000000000000" pitchFamily="34" charset="-128"/>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pPr lvl="0"/>
            <a:r>
              <a:rPr lang="ja-JP" altLang="en-US"/>
              <a:t>マスター テキストの書式設定</a:t>
            </a:r>
          </a:p>
        </p:txBody>
      </p:sp>
      <p:sp>
        <p:nvSpPr>
          <p:cNvPr id="47" name="Google Shape;47;p6"/>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3557E0F-2B26-CC48-B158-D54F871DBF43}" type="slidenum">
              <a:rPr lang="en-US" altLang="ja-JP" smtClean="0"/>
              <a:t>‹#›</a:t>
            </a:fld>
            <a:endParaRPr kumimoji="1" lang="ja-JP" altLang="en-US"/>
          </a:p>
        </p:txBody>
      </p:sp>
      <p:sp>
        <p:nvSpPr>
          <p:cNvPr id="2" name="Google Shape;59;p8">
            <a:extLst>
              <a:ext uri="{FF2B5EF4-FFF2-40B4-BE49-F238E27FC236}">
                <a16:creationId xmlns:a16="http://schemas.microsoft.com/office/drawing/2014/main" id="{F5C612B5-165F-0946-763C-7B2A766A784E}"/>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B8318362-D37E-A169-17C9-539F726226A5}"/>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723E59B6-177D-2B95-1688-83F5D6917104}"/>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07D8D7BD-9A3A-EB01-4F43-A9F54F332FC4}"/>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123311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48"/>
        <p:cNvGrpSpPr/>
        <p:nvPr/>
      </p:nvGrpSpPr>
      <p:grpSpPr>
        <a:xfrm>
          <a:off x="0" y="0"/>
          <a:ext cx="0" cy="0"/>
          <a:chOff x="0" y="0"/>
          <a:chExt cx="0" cy="0"/>
        </a:xfrm>
      </p:grpSpPr>
      <p:sp>
        <p:nvSpPr>
          <p:cNvPr id="53" name="Google Shape;53;p7"/>
          <p:cNvSpPr txBox="1">
            <a:spLocks noGrp="1"/>
          </p:cNvSpPr>
          <p:nvPr>
            <p:ph type="title"/>
          </p:nvPr>
        </p:nvSpPr>
        <p:spPr>
          <a:xfrm>
            <a:off x="1191600" y="477852"/>
            <a:ext cx="9808488" cy="935049"/>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b="1" i="0">
                <a:solidFill>
                  <a:schemeClr val="tx1">
                    <a:lumMod val="50000"/>
                  </a:schemeClr>
                </a:solidFill>
                <a:latin typeface="BIZ UDPGothic" panose="020B0400000000000000" pitchFamily="34" charset="-128"/>
                <a:ea typeface="BIZ UDPGothic" panose="020B0400000000000000" pitchFamily="34" charset="-128"/>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ja-JP" altLang="en-US"/>
              <a:t>マスター タイトルの書式設定</a:t>
            </a:r>
            <a:endParaRPr/>
          </a:p>
        </p:txBody>
      </p:sp>
      <p:sp>
        <p:nvSpPr>
          <p:cNvPr id="54" name="Google Shape;54;p7"/>
          <p:cNvSpPr txBox="1">
            <a:spLocks noGrp="1"/>
          </p:cNvSpPr>
          <p:nvPr>
            <p:ph type="body" idx="1"/>
          </p:nvPr>
        </p:nvSpPr>
        <p:spPr>
          <a:xfrm>
            <a:off x="1191600" y="1600200"/>
            <a:ext cx="3161600" cy="4967600"/>
          </a:xfrm>
          <a:prstGeom prst="rect">
            <a:avLst/>
          </a:prstGeom>
        </p:spPr>
        <p:txBody>
          <a:bodyPr spcFirstLastPara="1" wrap="square" lIns="91425" tIns="91425" rIns="91425" bIns="91425" anchor="t" anchorCtr="0">
            <a:noAutofit/>
          </a:bodyPr>
          <a:lstStyle>
            <a:lvl1pPr marL="186262" lvl="0" indent="0" rtl="0">
              <a:spcBef>
                <a:spcPts val="800"/>
              </a:spcBef>
              <a:spcAft>
                <a:spcPts val="0"/>
              </a:spcAft>
              <a:buSzPts val="1400"/>
              <a:buNone/>
              <a:defRPr sz="1867" b="0" i="0">
                <a:latin typeface="BIZ UDPGothic" panose="020B0400000000000000" pitchFamily="34" charset="-128"/>
                <a:ea typeface="BIZ UDPGothic" panose="020B0400000000000000" pitchFamily="34" charset="-128"/>
              </a:defRPr>
            </a:lvl1pPr>
            <a:lvl2pPr marL="1219170" lvl="1" indent="-423323" rtl="0">
              <a:spcBef>
                <a:spcPts val="0"/>
              </a:spcBef>
              <a:spcAft>
                <a:spcPts val="0"/>
              </a:spcAft>
              <a:buSzPts val="1400"/>
              <a:buChar char="○"/>
              <a:defRPr sz="1867"/>
            </a:lvl2pPr>
            <a:lvl3pPr marL="1828754" lvl="2" indent="-423323" rtl="0">
              <a:spcBef>
                <a:spcPts val="0"/>
              </a:spcBef>
              <a:spcAft>
                <a:spcPts val="0"/>
              </a:spcAft>
              <a:buSzPts val="1400"/>
              <a:buChar char="■"/>
              <a:defRPr sz="1867"/>
            </a:lvl3pPr>
            <a:lvl4pPr marL="2438339" lvl="3" indent="-423323" rtl="0">
              <a:spcBef>
                <a:spcPts val="0"/>
              </a:spcBef>
              <a:spcAft>
                <a:spcPts val="0"/>
              </a:spcAft>
              <a:buSzPts val="1400"/>
              <a:buChar char="●"/>
              <a:defRPr sz="1867"/>
            </a:lvl4pPr>
            <a:lvl5pPr marL="3047924" lvl="4" indent="-423323" rtl="0">
              <a:spcBef>
                <a:spcPts val="0"/>
              </a:spcBef>
              <a:spcAft>
                <a:spcPts val="0"/>
              </a:spcAft>
              <a:buSzPts val="1400"/>
              <a:buChar char="○"/>
              <a:defRPr sz="1867"/>
            </a:lvl5pPr>
            <a:lvl6pPr marL="3657509" lvl="5" indent="-423323" rtl="0">
              <a:spcBef>
                <a:spcPts val="0"/>
              </a:spcBef>
              <a:spcAft>
                <a:spcPts val="0"/>
              </a:spcAft>
              <a:buSzPts val="1400"/>
              <a:buChar char="■"/>
              <a:defRPr sz="1867"/>
            </a:lvl6pPr>
            <a:lvl7pPr marL="4267093" lvl="6" indent="-423323" rtl="0">
              <a:spcBef>
                <a:spcPts val="0"/>
              </a:spcBef>
              <a:spcAft>
                <a:spcPts val="0"/>
              </a:spcAft>
              <a:buSzPts val="1400"/>
              <a:buChar char="●"/>
              <a:defRPr sz="1867"/>
            </a:lvl7pPr>
            <a:lvl8pPr marL="4876678" lvl="7" indent="-423323" rtl="0">
              <a:spcBef>
                <a:spcPts val="0"/>
              </a:spcBef>
              <a:spcAft>
                <a:spcPts val="0"/>
              </a:spcAft>
              <a:buSzPts val="1400"/>
              <a:buChar char="○"/>
              <a:defRPr sz="1867"/>
            </a:lvl8pPr>
            <a:lvl9pPr marL="5486263" lvl="8" indent="-423323" rtl="0">
              <a:spcBef>
                <a:spcPts val="0"/>
              </a:spcBef>
              <a:spcAft>
                <a:spcPts val="0"/>
              </a:spcAft>
              <a:buSzPts val="1400"/>
              <a:buChar char="■"/>
              <a:defRPr sz="1867"/>
            </a:lvl9pPr>
          </a:lstStyle>
          <a:p>
            <a:pPr lvl="0"/>
            <a:r>
              <a:rPr lang="ja-JP" altLang="en-US"/>
              <a:t>マスター テキストの書式設定</a:t>
            </a:r>
          </a:p>
        </p:txBody>
      </p:sp>
      <p:sp>
        <p:nvSpPr>
          <p:cNvPr id="55" name="Google Shape;55;p7"/>
          <p:cNvSpPr txBox="1">
            <a:spLocks noGrp="1"/>
          </p:cNvSpPr>
          <p:nvPr>
            <p:ph type="body" idx="2"/>
          </p:nvPr>
        </p:nvSpPr>
        <p:spPr>
          <a:xfrm>
            <a:off x="4515205" y="1600200"/>
            <a:ext cx="3161600" cy="4967600"/>
          </a:xfrm>
          <a:prstGeom prst="rect">
            <a:avLst/>
          </a:prstGeom>
        </p:spPr>
        <p:txBody>
          <a:bodyPr spcFirstLastPara="1" wrap="square" lIns="91425" tIns="91425" rIns="91425" bIns="91425" anchor="t" anchorCtr="0">
            <a:noAutofit/>
          </a:bodyPr>
          <a:lstStyle>
            <a:lvl1pPr marL="186262" lvl="0" indent="0" rtl="0">
              <a:spcBef>
                <a:spcPts val="800"/>
              </a:spcBef>
              <a:spcAft>
                <a:spcPts val="0"/>
              </a:spcAft>
              <a:buSzPts val="1400"/>
              <a:buNone/>
              <a:defRPr sz="1867" b="0" i="0">
                <a:latin typeface="BIZ UDPGothic" panose="020B0400000000000000" pitchFamily="34" charset="-128"/>
                <a:ea typeface="BIZ UDPGothic" panose="020B0400000000000000" pitchFamily="34" charset="-128"/>
              </a:defRPr>
            </a:lvl1pPr>
            <a:lvl2pPr marL="1219170" lvl="1" indent="-423323" rtl="0">
              <a:spcBef>
                <a:spcPts val="0"/>
              </a:spcBef>
              <a:spcAft>
                <a:spcPts val="0"/>
              </a:spcAft>
              <a:buSzPts val="1400"/>
              <a:buChar char="○"/>
              <a:defRPr sz="1867"/>
            </a:lvl2pPr>
            <a:lvl3pPr marL="1828754" lvl="2" indent="-423323" rtl="0">
              <a:spcBef>
                <a:spcPts val="0"/>
              </a:spcBef>
              <a:spcAft>
                <a:spcPts val="0"/>
              </a:spcAft>
              <a:buSzPts val="1400"/>
              <a:buChar char="■"/>
              <a:defRPr sz="1867"/>
            </a:lvl3pPr>
            <a:lvl4pPr marL="2438339" lvl="3" indent="-423323" rtl="0">
              <a:spcBef>
                <a:spcPts val="0"/>
              </a:spcBef>
              <a:spcAft>
                <a:spcPts val="0"/>
              </a:spcAft>
              <a:buSzPts val="1400"/>
              <a:buChar char="●"/>
              <a:defRPr sz="1867"/>
            </a:lvl4pPr>
            <a:lvl5pPr marL="3047924" lvl="4" indent="-423323" rtl="0">
              <a:spcBef>
                <a:spcPts val="0"/>
              </a:spcBef>
              <a:spcAft>
                <a:spcPts val="0"/>
              </a:spcAft>
              <a:buSzPts val="1400"/>
              <a:buChar char="○"/>
              <a:defRPr sz="1867"/>
            </a:lvl5pPr>
            <a:lvl6pPr marL="3657509" lvl="5" indent="-423323" rtl="0">
              <a:spcBef>
                <a:spcPts val="0"/>
              </a:spcBef>
              <a:spcAft>
                <a:spcPts val="0"/>
              </a:spcAft>
              <a:buSzPts val="1400"/>
              <a:buChar char="■"/>
              <a:defRPr sz="1867"/>
            </a:lvl6pPr>
            <a:lvl7pPr marL="4267093" lvl="6" indent="-423323" rtl="0">
              <a:spcBef>
                <a:spcPts val="0"/>
              </a:spcBef>
              <a:spcAft>
                <a:spcPts val="0"/>
              </a:spcAft>
              <a:buSzPts val="1400"/>
              <a:buChar char="●"/>
              <a:defRPr sz="1867"/>
            </a:lvl7pPr>
            <a:lvl8pPr marL="4876678" lvl="7" indent="-423323" rtl="0">
              <a:spcBef>
                <a:spcPts val="0"/>
              </a:spcBef>
              <a:spcAft>
                <a:spcPts val="0"/>
              </a:spcAft>
              <a:buSzPts val="1400"/>
              <a:buChar char="○"/>
              <a:defRPr sz="1867"/>
            </a:lvl8pPr>
            <a:lvl9pPr marL="5486263" lvl="8" indent="-423323" rtl="0">
              <a:spcBef>
                <a:spcPts val="0"/>
              </a:spcBef>
              <a:spcAft>
                <a:spcPts val="0"/>
              </a:spcAft>
              <a:buSzPts val="1400"/>
              <a:buChar char="■"/>
              <a:defRPr sz="1867"/>
            </a:lvl9pPr>
          </a:lstStyle>
          <a:p>
            <a:pPr lvl="0"/>
            <a:r>
              <a:rPr lang="ja-JP" altLang="en-US"/>
              <a:t>マスター テキストの書式設定</a:t>
            </a:r>
          </a:p>
        </p:txBody>
      </p:sp>
      <p:sp>
        <p:nvSpPr>
          <p:cNvPr id="56" name="Google Shape;56;p7"/>
          <p:cNvSpPr txBox="1">
            <a:spLocks noGrp="1"/>
          </p:cNvSpPr>
          <p:nvPr>
            <p:ph type="body" idx="3"/>
          </p:nvPr>
        </p:nvSpPr>
        <p:spPr>
          <a:xfrm>
            <a:off x="7838809" y="1600200"/>
            <a:ext cx="3161600" cy="4967600"/>
          </a:xfrm>
          <a:prstGeom prst="rect">
            <a:avLst/>
          </a:prstGeom>
        </p:spPr>
        <p:txBody>
          <a:bodyPr spcFirstLastPara="1" wrap="square" lIns="91425" tIns="91425" rIns="91425" bIns="91425" anchor="t" anchorCtr="0">
            <a:noAutofit/>
          </a:bodyPr>
          <a:lstStyle>
            <a:lvl1pPr marL="186262" lvl="0" indent="0" rtl="0">
              <a:spcBef>
                <a:spcPts val="800"/>
              </a:spcBef>
              <a:spcAft>
                <a:spcPts val="0"/>
              </a:spcAft>
              <a:buSzPts val="1400"/>
              <a:buNone/>
              <a:defRPr sz="1867" b="0" i="0">
                <a:latin typeface="BIZ UDPGothic" panose="020B0400000000000000" pitchFamily="34" charset="-128"/>
                <a:ea typeface="BIZ UDPGothic" panose="020B0400000000000000" pitchFamily="34" charset="-128"/>
              </a:defRPr>
            </a:lvl1pPr>
            <a:lvl2pPr marL="1219170" lvl="1" indent="-423323" rtl="0">
              <a:spcBef>
                <a:spcPts val="0"/>
              </a:spcBef>
              <a:spcAft>
                <a:spcPts val="0"/>
              </a:spcAft>
              <a:buSzPts val="1400"/>
              <a:buChar char="○"/>
              <a:defRPr sz="1867"/>
            </a:lvl2pPr>
            <a:lvl3pPr marL="1828754" lvl="2" indent="-423323" rtl="0">
              <a:spcBef>
                <a:spcPts val="0"/>
              </a:spcBef>
              <a:spcAft>
                <a:spcPts val="0"/>
              </a:spcAft>
              <a:buSzPts val="1400"/>
              <a:buChar char="■"/>
              <a:defRPr sz="1867"/>
            </a:lvl3pPr>
            <a:lvl4pPr marL="2438339" lvl="3" indent="-423323" rtl="0">
              <a:spcBef>
                <a:spcPts val="0"/>
              </a:spcBef>
              <a:spcAft>
                <a:spcPts val="0"/>
              </a:spcAft>
              <a:buSzPts val="1400"/>
              <a:buChar char="●"/>
              <a:defRPr sz="1867"/>
            </a:lvl4pPr>
            <a:lvl5pPr marL="3047924" lvl="4" indent="-423323" rtl="0">
              <a:spcBef>
                <a:spcPts val="0"/>
              </a:spcBef>
              <a:spcAft>
                <a:spcPts val="0"/>
              </a:spcAft>
              <a:buSzPts val="1400"/>
              <a:buChar char="○"/>
              <a:defRPr sz="1867"/>
            </a:lvl5pPr>
            <a:lvl6pPr marL="3657509" lvl="5" indent="-423323" rtl="0">
              <a:spcBef>
                <a:spcPts val="0"/>
              </a:spcBef>
              <a:spcAft>
                <a:spcPts val="0"/>
              </a:spcAft>
              <a:buSzPts val="1400"/>
              <a:buChar char="■"/>
              <a:defRPr sz="1867"/>
            </a:lvl6pPr>
            <a:lvl7pPr marL="4267093" lvl="6" indent="-423323" rtl="0">
              <a:spcBef>
                <a:spcPts val="0"/>
              </a:spcBef>
              <a:spcAft>
                <a:spcPts val="0"/>
              </a:spcAft>
              <a:buSzPts val="1400"/>
              <a:buChar char="●"/>
              <a:defRPr sz="1867"/>
            </a:lvl7pPr>
            <a:lvl8pPr marL="4876678" lvl="7" indent="-423323" rtl="0">
              <a:spcBef>
                <a:spcPts val="0"/>
              </a:spcBef>
              <a:spcAft>
                <a:spcPts val="0"/>
              </a:spcAft>
              <a:buSzPts val="1400"/>
              <a:buChar char="○"/>
              <a:defRPr sz="1867"/>
            </a:lvl8pPr>
            <a:lvl9pPr marL="5486263" lvl="8" indent="-423323" rtl="0">
              <a:spcBef>
                <a:spcPts val="0"/>
              </a:spcBef>
              <a:spcAft>
                <a:spcPts val="0"/>
              </a:spcAft>
              <a:buSzPts val="1400"/>
              <a:buChar char="■"/>
              <a:defRPr sz="1867"/>
            </a:lvl9pPr>
          </a:lstStyle>
          <a:p>
            <a:pPr lvl="0"/>
            <a:r>
              <a:rPr lang="ja-JP" altLang="en-US"/>
              <a:t>マスター テキストの書式設定</a:t>
            </a:r>
          </a:p>
        </p:txBody>
      </p:sp>
      <p:sp>
        <p:nvSpPr>
          <p:cNvPr id="57" name="Google Shape;57;p7"/>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3557E0F-2B26-CC48-B158-D54F871DBF43}" type="slidenum">
              <a:rPr lang="en-US" altLang="ja-JP" smtClean="0"/>
              <a:t>‹#›</a:t>
            </a:fld>
            <a:endParaRPr kumimoji="1" lang="ja-JP" altLang="en-US"/>
          </a:p>
        </p:txBody>
      </p:sp>
      <p:sp>
        <p:nvSpPr>
          <p:cNvPr id="2" name="Google Shape;59;p8">
            <a:extLst>
              <a:ext uri="{FF2B5EF4-FFF2-40B4-BE49-F238E27FC236}">
                <a16:creationId xmlns:a16="http://schemas.microsoft.com/office/drawing/2014/main" id="{21867EA7-B7CA-C4D9-2BA5-2BA12487004A}"/>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5F3B028C-A69F-BC78-4393-B573D6A7CBFD}"/>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20E21139-BAAB-41D7-E5BF-D2BB8E4F2980}"/>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905F6B7A-8EB8-F06B-8698-11977124957A}"/>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612502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63" name="Google Shape;63;p8"/>
          <p:cNvSpPr txBox="1">
            <a:spLocks noGrp="1"/>
          </p:cNvSpPr>
          <p:nvPr>
            <p:ph type="title"/>
          </p:nvPr>
        </p:nvSpPr>
        <p:spPr>
          <a:xfrm>
            <a:off x="1191600" y="477851"/>
            <a:ext cx="9808488" cy="1143200"/>
          </a:xfrm>
          <a:prstGeom prst="rect">
            <a:avLst/>
          </a:prstGeom>
        </p:spPr>
        <p:txBody>
          <a:bodyPr spcFirstLastPara="1" wrap="square" lIns="91425" tIns="91425" rIns="91425" bIns="91425" anchor="ctr" anchorCtr="0">
            <a:noAutofit/>
          </a:bodyPr>
          <a:lstStyle>
            <a:lvl1pPr lvl="0" algn="ctr">
              <a:spcBef>
                <a:spcPts val="0"/>
              </a:spcBef>
              <a:spcAft>
                <a:spcPts val="0"/>
              </a:spcAft>
              <a:buSzPts val="3200"/>
              <a:buNone/>
              <a:defRPr b="1" i="0">
                <a:solidFill>
                  <a:schemeClr val="tx1">
                    <a:lumMod val="50000"/>
                  </a:schemeClr>
                </a:solidFill>
                <a:latin typeface="BIZ UDPGothic" panose="020B0400000000000000" pitchFamily="34" charset="-128"/>
                <a:ea typeface="BIZ UDPGothic" panose="020B0400000000000000" pitchFamily="34" charset="-128"/>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ja-JP" altLang="en-US"/>
              <a:t>マスター タイトルの書式設定</a:t>
            </a:r>
            <a:endParaRPr/>
          </a:p>
        </p:txBody>
      </p:sp>
      <p:sp>
        <p:nvSpPr>
          <p:cNvPr id="64" name="Google Shape;64;p8"/>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3557E0F-2B26-CC48-B158-D54F871DBF43}" type="slidenum">
              <a:rPr lang="en-US" altLang="ja-JP" smtClean="0"/>
              <a:t>‹#›</a:t>
            </a:fld>
            <a:endParaRPr kumimoji="1" lang="ja-JP" altLang="en-US"/>
          </a:p>
        </p:txBody>
      </p:sp>
      <p:sp>
        <p:nvSpPr>
          <p:cNvPr id="2" name="Google Shape;59;p8">
            <a:extLst>
              <a:ext uri="{FF2B5EF4-FFF2-40B4-BE49-F238E27FC236}">
                <a16:creationId xmlns:a16="http://schemas.microsoft.com/office/drawing/2014/main" id="{5ACE663B-6E2F-1A23-1DBF-7E7A08438621}"/>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127E4178-F712-EA72-E3D7-9CEA19AF21F6}"/>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5F4126CD-97E7-17A4-2B64-E8F13728C705}"/>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6635149E-8C08-E873-0255-A32563927C01}"/>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958342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65"/>
        <p:cNvGrpSpPr/>
        <p:nvPr/>
      </p:nvGrpSpPr>
      <p:grpSpPr>
        <a:xfrm>
          <a:off x="0" y="0"/>
          <a:ext cx="0" cy="0"/>
          <a:chOff x="0" y="0"/>
          <a:chExt cx="0" cy="0"/>
        </a:xfrm>
      </p:grpSpPr>
      <p:sp>
        <p:nvSpPr>
          <p:cNvPr id="70" name="Google Shape;70;p9"/>
          <p:cNvSpPr txBox="1">
            <a:spLocks noGrp="1"/>
          </p:cNvSpPr>
          <p:nvPr>
            <p:ph type="body" idx="1"/>
          </p:nvPr>
        </p:nvSpPr>
        <p:spPr>
          <a:xfrm>
            <a:off x="1191600" y="6199951"/>
            <a:ext cx="8616800" cy="467600"/>
          </a:xfrm>
          <a:prstGeom prst="rect">
            <a:avLst/>
          </a:prstGeom>
        </p:spPr>
        <p:txBody>
          <a:bodyPr spcFirstLastPara="1" wrap="square" lIns="91425" tIns="91425" rIns="91425" bIns="91425" anchor="b" anchorCtr="0">
            <a:noAutofit/>
          </a:bodyPr>
          <a:lstStyle>
            <a:lvl1pPr marL="609585" lvl="0" indent="-304792">
              <a:spcBef>
                <a:spcPts val="480"/>
              </a:spcBef>
              <a:spcAft>
                <a:spcPts val="0"/>
              </a:spcAft>
              <a:buClr>
                <a:schemeClr val="dk2"/>
              </a:buClr>
              <a:buSzPts val="1400"/>
              <a:buNone/>
              <a:defRPr sz="1867" b="0" i="0">
                <a:solidFill>
                  <a:schemeClr val="dk2"/>
                </a:solidFill>
                <a:latin typeface="BIZ UDPGothic" panose="020B0400000000000000" pitchFamily="34" charset="-128"/>
                <a:ea typeface="BIZ UDPGothic" panose="020B0400000000000000" pitchFamily="34" charset="-128"/>
              </a:defRPr>
            </a:lvl1pPr>
          </a:lstStyle>
          <a:p>
            <a:pPr lvl="0"/>
            <a:r>
              <a:rPr lang="ja-JP" altLang="en-US"/>
              <a:t>マスター テキストの書式設定</a:t>
            </a:r>
          </a:p>
        </p:txBody>
      </p:sp>
      <p:sp>
        <p:nvSpPr>
          <p:cNvPr id="71" name="Google Shape;71;p9"/>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3557E0F-2B26-CC48-B158-D54F871DBF43}" type="slidenum">
              <a:rPr lang="en-US" altLang="ja-JP" smtClean="0"/>
              <a:t>‹#›</a:t>
            </a:fld>
            <a:endParaRPr kumimoji="1" lang="ja-JP" altLang="en-US"/>
          </a:p>
        </p:txBody>
      </p:sp>
      <p:sp>
        <p:nvSpPr>
          <p:cNvPr id="2" name="Google Shape;59;p8">
            <a:extLst>
              <a:ext uri="{FF2B5EF4-FFF2-40B4-BE49-F238E27FC236}">
                <a16:creationId xmlns:a16="http://schemas.microsoft.com/office/drawing/2014/main" id="{39DCCACA-68FD-45A4-614A-564C6399E8C7}"/>
              </a:ext>
            </a:extLst>
          </p:cNvPr>
          <p:cNvSpPr/>
          <p:nvPr/>
        </p:nvSpPr>
        <p:spPr>
          <a:xfrm>
            <a:off x="9808488" y="-4356"/>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B7ADFE7D-45B3-6777-54D4-2CAB039C30AC}"/>
              </a:ext>
            </a:extLst>
          </p:cNvPr>
          <p:cNvSpPr/>
          <p:nvPr/>
        </p:nvSpPr>
        <p:spPr>
          <a:xfrm>
            <a:off x="11000416" y="-4356"/>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7C54AC58-1D04-3643-E8D5-4D2D6D6FF02C}"/>
              </a:ext>
            </a:extLst>
          </p:cNvPr>
          <p:cNvSpPr/>
          <p:nvPr/>
        </p:nvSpPr>
        <p:spPr>
          <a:xfrm>
            <a:off x="0" y="-4356"/>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E2D58F6A-26FB-0653-5E59-12AB88032BCD}"/>
              </a:ext>
            </a:extLst>
          </p:cNvPr>
          <p:cNvSpPr/>
          <p:nvPr/>
        </p:nvSpPr>
        <p:spPr>
          <a:xfrm>
            <a:off x="1191613" y="-4356"/>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034407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2"/>
        <p:cNvGrpSpPr/>
        <p:nvPr/>
      </p:nvGrpSpPr>
      <p:grpSpPr>
        <a:xfrm>
          <a:off x="0" y="0"/>
          <a:ext cx="0" cy="0"/>
          <a:chOff x="0" y="0"/>
          <a:chExt cx="0" cy="0"/>
        </a:xfrm>
      </p:grpSpPr>
      <p:sp>
        <p:nvSpPr>
          <p:cNvPr id="77" name="Google Shape;77;p10"/>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63557E0F-2B26-CC48-B158-D54F871DBF43}" type="slidenum">
              <a:rPr lang="en-US" altLang="ja-JP" smtClean="0"/>
              <a:t>‹#›</a:t>
            </a:fld>
            <a:endParaRPr kumimoji="1" lang="ja-JP" altLang="en-US"/>
          </a:p>
        </p:txBody>
      </p:sp>
      <p:sp>
        <p:nvSpPr>
          <p:cNvPr id="2" name="Google Shape;59;p8">
            <a:extLst>
              <a:ext uri="{FF2B5EF4-FFF2-40B4-BE49-F238E27FC236}">
                <a16:creationId xmlns:a16="http://schemas.microsoft.com/office/drawing/2014/main" id="{C404BD68-A798-1F03-4645-955FF82EE1F6}"/>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1956D683-4FDE-D3A8-A9A8-0D9FB0D07214}"/>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8B212D52-D3AC-F38C-B88C-A1780D8324E4}"/>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CB2E6FA9-847E-D7F7-7A68-B2D36518B292}"/>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645538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microsoft.com/office/2007/relationships/hdphoto" Target="../media/hdphoto1.wdp"/><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3" name="タイトル プレースホルダー 2">
            <a:extLst>
              <a:ext uri="{FF2B5EF4-FFF2-40B4-BE49-F238E27FC236}">
                <a16:creationId xmlns:a16="http://schemas.microsoft.com/office/drawing/2014/main" id="{BF15FF19-EF74-5F7E-1E90-E7B6015F2276}"/>
              </a:ext>
            </a:extLst>
          </p:cNvPr>
          <p:cNvSpPr>
            <a:spLocks noGrp="1"/>
          </p:cNvSpPr>
          <p:nvPr>
            <p:ph type="title"/>
          </p:nvPr>
        </p:nvSpPr>
        <p:spPr>
          <a:xfrm>
            <a:off x="838200" y="366185"/>
            <a:ext cx="10515600" cy="132503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7" name="テキスト プレースホルダー 16">
            <a:extLst>
              <a:ext uri="{FF2B5EF4-FFF2-40B4-BE49-F238E27FC236}">
                <a16:creationId xmlns:a16="http://schemas.microsoft.com/office/drawing/2014/main" id="{0815042E-04C2-3A48-C0EF-588B7E8D64F3}"/>
              </a:ext>
            </a:extLst>
          </p:cNvPr>
          <p:cNvSpPr>
            <a:spLocks noGrp="1"/>
          </p:cNvSpPr>
          <p:nvPr>
            <p:ph type="body" idx="1"/>
          </p:nvPr>
        </p:nvSpPr>
        <p:spPr>
          <a:xfrm>
            <a:off x="838200" y="1826684"/>
            <a:ext cx="10515600" cy="4349749"/>
          </a:xfrm>
          <a:prstGeom prst="rect">
            <a:avLst/>
          </a:prstGeom>
        </p:spPr>
        <p:txBody>
          <a:bodyPr vert="horz" lIns="91440" tIns="45720" rIns="91440" bIns="45720" rtlCol="0">
            <a:normAutofit/>
          </a:bodyPr>
          <a:lstStyle/>
          <a:p>
            <a:pPr lvl="0"/>
            <a:endParaRPr kumimoji="1" lang="ja-JP" altLang="en-US"/>
          </a:p>
        </p:txBody>
      </p:sp>
      <p:pic>
        <p:nvPicPr>
          <p:cNvPr id="1026" name="Picture 2">
            <a:extLst>
              <a:ext uri="{FF2B5EF4-FFF2-40B4-BE49-F238E27FC236}">
                <a16:creationId xmlns:a16="http://schemas.microsoft.com/office/drawing/2014/main" id="{E85F1E49-B247-E5B1-8077-F38EEC0867A0}"/>
              </a:ext>
            </a:extLst>
          </p:cNvPr>
          <p:cNvPicPr>
            <a:picLocks noChangeAspect="1" noChangeArrowheads="1"/>
          </p:cNvPicPr>
          <p:nvPr/>
        </p:nvPicPr>
        <p:blipFill rotWithShape="1">
          <a:blip r:embed="rId20">
            <a:extLst>
              <a:ext uri="{BEBA8EAE-BF5A-486C-A8C5-ECC9F3942E4B}">
                <a14:imgProps xmlns:a14="http://schemas.microsoft.com/office/drawing/2010/main">
                  <a14:imgLayer r:embed="rId21">
                    <a14:imgEffect>
                      <a14:sharpenSoften amount="50000"/>
                    </a14:imgEffect>
                  </a14:imgLayer>
                </a14:imgProps>
              </a:ext>
              <a:ext uri="{28A0092B-C50C-407E-A947-70E740481C1C}">
                <a14:useLocalDpi xmlns:a14="http://schemas.microsoft.com/office/drawing/2010/main" val="0"/>
              </a:ext>
            </a:extLst>
          </a:blip>
          <a:srcRect b="13698"/>
          <a:stretch>
            <a:fillRect/>
          </a:stretch>
        </p:blipFill>
        <p:spPr bwMode="auto">
          <a:xfrm>
            <a:off x="11384463" y="184152"/>
            <a:ext cx="578277" cy="53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3413437"/>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ransition>
    <p:fade thruBlk="1"/>
  </p:transition>
  <p:txStyles>
    <p:titleStyle>
      <a:defPPr marR="0" lvl="0" algn="l" rtl="0">
        <a:lnSpc>
          <a:spcPct val="100000"/>
        </a:lnSpc>
        <a:spcBef>
          <a:spcPts val="0"/>
        </a:spcBef>
        <a:spcAft>
          <a:spcPts val="0"/>
        </a:spcAft>
      </a:defPPr>
      <a:lvl1pPr marR="0" lvl="0" algn="ctr" rtl="0" eaLnBrk="1" hangingPunct="1">
        <a:lnSpc>
          <a:spcPct val="100000"/>
        </a:lnSpc>
        <a:spcBef>
          <a:spcPts val="0"/>
        </a:spcBef>
        <a:spcAft>
          <a:spcPts val="0"/>
        </a:spcAft>
        <a:buClr>
          <a:srgbClr val="000000"/>
        </a:buClr>
        <a:buFont typeface="Arial"/>
        <a:defRPr kumimoji="1" sz="4267" b="1" i="0" u="none" strike="noStrike" cap="none">
          <a:solidFill>
            <a:srgbClr val="000000"/>
          </a:solidFill>
          <a:latin typeface="BIZ UDPGothic" panose="020B0400000000000000" pitchFamily="34" charset="-128"/>
          <a:ea typeface="BIZ UDPGothic" panose="020B0400000000000000" pitchFamily="34" charset="-128"/>
          <a:cs typeface="Arial"/>
          <a:sym typeface="Arial"/>
        </a:defRPr>
      </a:lvl1pPr>
      <a:lvl2pPr marR="0" lvl="1"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58786" marR="0" lvl="0" indent="-457189" algn="l" rtl="0" eaLnBrk="1" hangingPunct="1">
        <a:lnSpc>
          <a:spcPct val="110000"/>
        </a:lnSpc>
        <a:spcBef>
          <a:spcPts val="0"/>
        </a:spcBef>
        <a:spcAft>
          <a:spcPts val="0"/>
        </a:spcAft>
        <a:buClr>
          <a:srgbClr val="000000"/>
        </a:buClr>
        <a:buFont typeface="Arial" panose="020B0604020202020204" pitchFamily="34" charset="0"/>
        <a:buChar char="•"/>
        <a:defRPr kumimoji="1" sz="3733" b="0" i="0" u="none" strike="noStrike" cap="none">
          <a:solidFill>
            <a:srgbClr val="000000"/>
          </a:solidFill>
          <a:latin typeface="BIZ UDPGothic" panose="020B0400000000000000" pitchFamily="34" charset="-128"/>
          <a:ea typeface="BIZ UDPGothic" panose="020B0400000000000000" pitchFamily="34" charset="-128"/>
          <a:cs typeface="Arial"/>
          <a:sym typeface="Arial"/>
        </a:defRPr>
      </a:lvl1pPr>
      <a:lvl2pPr marL="0" marR="0" lvl="1" indent="0" algn="l" rtl="0" eaLnBrk="1" hangingPunct="1">
        <a:lnSpc>
          <a:spcPct val="100000"/>
        </a:lnSpc>
        <a:spcBef>
          <a:spcPts val="0"/>
        </a:spcBef>
        <a:spcAft>
          <a:spcPts val="0"/>
        </a:spcAft>
        <a:buClr>
          <a:srgbClr val="000000"/>
        </a:buClr>
        <a:buFont typeface="Arial" panose="020B0604020202020204" pitchFamily="34" charset="0"/>
        <a:buNone/>
        <a:defRPr kumimoji="1" sz="2667" b="0" i="0" u="none" strike="noStrike" cap="none">
          <a:solidFill>
            <a:srgbClr val="000000"/>
          </a:solidFill>
          <a:latin typeface="Arial"/>
          <a:ea typeface="Arial"/>
          <a:cs typeface="Arial"/>
          <a:sym typeface="Arial"/>
        </a:defRPr>
      </a:lvl2pPr>
      <a:lvl3pPr marL="609585" marR="0" lvl="2" indent="-609585" algn="l" rtl="0" eaLnBrk="1" hangingPunct="1">
        <a:lnSpc>
          <a:spcPct val="100000"/>
        </a:lnSpc>
        <a:spcBef>
          <a:spcPts val="0"/>
        </a:spcBef>
        <a:spcAft>
          <a:spcPts val="0"/>
        </a:spcAft>
        <a:buClr>
          <a:srgbClr val="000000"/>
        </a:buClr>
        <a:buFont typeface="Arial" panose="020B0604020202020204" pitchFamily="34" charset="0"/>
        <a:buChar char="•"/>
        <a:defRPr kumimoji="1" sz="2667" b="0" i="0" u="none" strike="noStrike" cap="none">
          <a:solidFill>
            <a:srgbClr val="000000"/>
          </a:solidFill>
          <a:latin typeface="Arial"/>
          <a:ea typeface="Arial"/>
          <a:cs typeface="Arial"/>
          <a:sym typeface="Arial"/>
        </a:defRPr>
      </a:lvl3pPr>
      <a:lvl4pPr marL="609585" marR="0" lvl="3" indent="-609585" algn="l" rtl="0" eaLnBrk="1" hangingPunct="1">
        <a:lnSpc>
          <a:spcPct val="100000"/>
        </a:lnSpc>
        <a:spcBef>
          <a:spcPts val="0"/>
        </a:spcBef>
        <a:spcAft>
          <a:spcPts val="0"/>
        </a:spcAft>
        <a:buClr>
          <a:srgbClr val="000000"/>
        </a:buClr>
        <a:buFont typeface="Arial" panose="020B0604020202020204" pitchFamily="34" charset="0"/>
        <a:buChar char="•"/>
        <a:defRPr kumimoji="1" sz="2667" b="0" i="0" u="none" strike="noStrike" cap="none">
          <a:solidFill>
            <a:srgbClr val="000000"/>
          </a:solidFill>
          <a:latin typeface="Arial"/>
          <a:ea typeface="Arial"/>
          <a:cs typeface="Arial"/>
          <a:sym typeface="Arial"/>
        </a:defRPr>
      </a:lvl4pPr>
      <a:lvl5pPr marL="609585" marR="0" lvl="4" indent="-609585" algn="l" rtl="0" eaLnBrk="1" hangingPunct="1">
        <a:lnSpc>
          <a:spcPct val="100000"/>
        </a:lnSpc>
        <a:spcBef>
          <a:spcPts val="0"/>
        </a:spcBef>
        <a:spcAft>
          <a:spcPts val="0"/>
        </a:spcAft>
        <a:buClr>
          <a:srgbClr val="000000"/>
        </a:buClr>
        <a:buFont typeface="Arial" panose="020B0604020202020204" pitchFamily="34" charset="0"/>
        <a:buChar char="•"/>
        <a:defRPr kumimoji="1" sz="26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3406C2-024A-A00C-DACE-B3F726C7F9F9}"/>
              </a:ext>
            </a:extLst>
          </p:cNvPr>
          <p:cNvSpPr>
            <a:spLocks noGrp="1"/>
          </p:cNvSpPr>
          <p:nvPr>
            <p:ph type="ctrTitle"/>
          </p:nvPr>
        </p:nvSpPr>
        <p:spPr>
          <a:xfrm>
            <a:off x="860300" y="3683633"/>
            <a:ext cx="8982000" cy="1546400"/>
          </a:xfrm>
        </p:spPr>
        <p:txBody>
          <a:bodyPr/>
          <a:lstStyle/>
          <a:p>
            <a:r>
              <a:rPr lang="en-US" altLang="ja-JP" dirty="0"/>
              <a:t>7. </a:t>
            </a:r>
            <a:r>
              <a:rPr lang="en-GB" altLang="ja-JP" dirty="0"/>
              <a:t>Summary</a:t>
            </a:r>
            <a:endParaRPr lang="ja-JP" altLang="en-US"/>
          </a:p>
        </p:txBody>
      </p:sp>
    </p:spTree>
    <p:extLst>
      <p:ext uri="{BB962C8B-B14F-4D97-AF65-F5344CB8AC3E}">
        <p14:creationId xmlns:p14="http://schemas.microsoft.com/office/powerpoint/2010/main" val="246591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441913-4C06-DFA7-BA4E-81F426E807A3}"/>
              </a:ext>
            </a:extLst>
          </p:cNvPr>
          <p:cNvSpPr>
            <a:spLocks noGrp="1"/>
          </p:cNvSpPr>
          <p:nvPr>
            <p:ph type="title"/>
          </p:nvPr>
        </p:nvSpPr>
        <p:spPr>
          <a:xfrm>
            <a:off x="609600" y="116631"/>
            <a:ext cx="11022520" cy="1334771"/>
          </a:xfrm>
        </p:spPr>
        <p:txBody>
          <a:bodyPr/>
          <a:lstStyle/>
          <a:p>
            <a:r>
              <a:rPr kumimoji="1" lang="en-GB" altLang="ja-JP" dirty="0">
                <a:latin typeface="Helvetica" pitchFamily="2" charset="0"/>
              </a:rPr>
              <a:t>Research Data Management</a:t>
            </a:r>
            <a:endParaRPr kumimoji="1"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F51A5A69-725F-DFD5-BC12-D34378F088B8}"/>
              </a:ext>
            </a:extLst>
          </p:cNvPr>
          <p:cNvSpPr>
            <a:spLocks noGrp="1"/>
          </p:cNvSpPr>
          <p:nvPr>
            <p:ph idx="1"/>
          </p:nvPr>
        </p:nvSpPr>
        <p:spPr>
          <a:xfrm>
            <a:off x="740153" y="1451402"/>
            <a:ext cx="11310257" cy="5600700"/>
          </a:xfrm>
        </p:spPr>
        <p:txBody>
          <a:bodyPr>
            <a:normAutofit fontScale="77500" lnSpcReduction="20000"/>
          </a:bodyPr>
          <a:lstStyle/>
          <a:p>
            <a:pPr>
              <a:lnSpc>
                <a:spcPct val="120000"/>
              </a:lnSpc>
              <a:buClrTx/>
            </a:pPr>
            <a:r>
              <a:rPr kumimoji="1" lang="en-US" altLang="ja-JP" dirty="0">
                <a:latin typeface="Helvetica" pitchFamily="2" charset="0"/>
              </a:rPr>
              <a:t>2024: The Start of a New Era for Research Data Management</a:t>
            </a:r>
          </a:p>
          <a:p>
            <a:pPr lvl="1">
              <a:lnSpc>
                <a:spcPct val="120000"/>
              </a:lnSpc>
              <a:buClrTx/>
            </a:pPr>
            <a:r>
              <a:rPr kumimoji="1" lang="en-US" altLang="ja-JP" dirty="0">
                <a:latin typeface="Helvetica" pitchFamily="2" charset="0"/>
              </a:rPr>
              <a:t>We are no longer in an era where researchers can manage their data solely on their own.</a:t>
            </a:r>
          </a:p>
          <a:p>
            <a:pPr lvl="1">
              <a:lnSpc>
                <a:spcPct val="120000"/>
              </a:lnSpc>
              <a:buClrTx/>
            </a:pPr>
            <a:r>
              <a:rPr lang="en-US" altLang="ja-JP" dirty="0">
                <a:latin typeface="Helvetica" pitchFamily="2" charset="0"/>
              </a:rPr>
              <a:t>From 2024, research grants like KAKENHI require a research data management plan at the time of application.</a:t>
            </a:r>
          </a:p>
          <a:p>
            <a:pPr lvl="1">
              <a:lnSpc>
                <a:spcPct val="120000"/>
              </a:lnSpc>
              <a:buClrTx/>
            </a:pPr>
            <a:r>
              <a:rPr lang="en-US" altLang="ja-JP" dirty="0">
                <a:latin typeface="Helvetica" pitchFamily="2" charset="0"/>
              </a:rPr>
              <a:t>Your research contributes to global knowledge </a:t>
            </a:r>
            <a:r>
              <a:rPr lang="ja-JP" altLang="en-US">
                <a:latin typeface="Helvetica" pitchFamily="2" charset="0"/>
              </a:rPr>
              <a:t>➡︎ </a:t>
            </a:r>
            <a:r>
              <a:rPr lang="en-US" altLang="ja-JP" dirty="0">
                <a:latin typeface="Helvetica" pitchFamily="2" charset="0"/>
              </a:rPr>
              <a:t>Manage your data with a long-term perspective.</a:t>
            </a:r>
          </a:p>
          <a:p>
            <a:pPr marL="1371600" lvl="2" indent="-457200">
              <a:lnSpc>
                <a:spcPct val="120000"/>
              </a:lnSpc>
              <a:buClrTx/>
              <a:buFont typeface="+mj-lt"/>
              <a:buAutoNum type="arabicPeriod"/>
            </a:pPr>
            <a:r>
              <a:rPr lang="en-US" altLang="ja-JP" dirty="0">
                <a:solidFill>
                  <a:schemeClr val="tx1">
                    <a:lumMod val="75000"/>
                  </a:schemeClr>
                </a:solidFill>
                <a:latin typeface="Helvetica" pitchFamily="2" charset="0"/>
              </a:rPr>
              <a:t>Manage your data with public sharing in mind</a:t>
            </a:r>
          </a:p>
          <a:p>
            <a:pPr marL="1371600" lvl="2" indent="-457200">
              <a:lnSpc>
                <a:spcPct val="120000"/>
              </a:lnSpc>
              <a:buClrTx/>
              <a:buFont typeface="+mj-lt"/>
              <a:buAutoNum type="arabicPeriod"/>
            </a:pPr>
            <a:r>
              <a:rPr lang="en-US" altLang="ja-JP" dirty="0">
                <a:solidFill>
                  <a:schemeClr val="tx1">
                    <a:lumMod val="75000"/>
                  </a:schemeClr>
                </a:solidFill>
                <a:latin typeface="Helvetica" pitchFamily="2" charset="0"/>
              </a:rPr>
              <a:t>Clearly indicate usage permissions to allow reuse where possible</a:t>
            </a:r>
          </a:p>
          <a:p>
            <a:pPr marL="1371600" lvl="2" indent="-457200">
              <a:lnSpc>
                <a:spcPct val="120000"/>
              </a:lnSpc>
              <a:buClrTx/>
              <a:buFont typeface="+mj-lt"/>
              <a:buAutoNum type="arabicPeriod"/>
            </a:pPr>
            <a:r>
              <a:rPr lang="en-US" altLang="ja-JP" dirty="0">
                <a:solidFill>
                  <a:schemeClr val="tx1">
                    <a:lumMod val="75000"/>
                  </a:schemeClr>
                </a:solidFill>
                <a:latin typeface="Helvetica" pitchFamily="2" charset="0"/>
              </a:rPr>
              <a:t>Be mindful of copyright and privacy issues</a:t>
            </a:r>
          </a:p>
          <a:p>
            <a:pPr marL="1371600" lvl="2" indent="-457200">
              <a:lnSpc>
                <a:spcPct val="120000"/>
              </a:lnSpc>
              <a:buClrTx/>
              <a:buFont typeface="+mj-lt"/>
              <a:buAutoNum type="arabicPeriod"/>
            </a:pPr>
            <a:r>
              <a:rPr lang="en-US" altLang="ja-JP" dirty="0">
                <a:solidFill>
                  <a:schemeClr val="tx1">
                    <a:lumMod val="75000"/>
                  </a:schemeClr>
                </a:solidFill>
                <a:latin typeface="Helvetica" pitchFamily="2" charset="0"/>
              </a:rPr>
              <a:t>Respond promptly to inquiries about the source of your research data</a:t>
            </a:r>
          </a:p>
          <a:p>
            <a:pPr lvl="1">
              <a:lnSpc>
                <a:spcPct val="120000"/>
              </a:lnSpc>
              <a:buClrTx/>
            </a:pPr>
            <a:r>
              <a:rPr lang="en-US" altLang="ja-JP" dirty="0">
                <a:solidFill>
                  <a:schemeClr val="accent3"/>
                </a:solidFill>
                <a:latin typeface="Helvetica" pitchFamily="2" charset="0"/>
              </a:rPr>
              <a:t>Use of repositories such as OUKA is recommended for data publication.</a:t>
            </a:r>
          </a:p>
        </p:txBody>
      </p:sp>
    </p:spTree>
    <p:extLst>
      <p:ext uri="{BB962C8B-B14F-4D97-AF65-F5344CB8AC3E}">
        <p14:creationId xmlns:p14="http://schemas.microsoft.com/office/powerpoint/2010/main" val="690051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441913-4C06-DFA7-BA4E-81F426E807A3}"/>
              </a:ext>
            </a:extLst>
          </p:cNvPr>
          <p:cNvSpPr>
            <a:spLocks noGrp="1"/>
          </p:cNvSpPr>
          <p:nvPr>
            <p:ph type="title"/>
          </p:nvPr>
        </p:nvSpPr>
        <p:spPr/>
        <p:txBody>
          <a:bodyPr/>
          <a:lstStyle/>
          <a:p>
            <a:r>
              <a:rPr lang="en-GB" altLang="ja-JP" dirty="0">
                <a:latin typeface="Helvetica" pitchFamily="2" charset="0"/>
              </a:rPr>
              <a:t>Research Data Management</a:t>
            </a:r>
            <a:endParaRPr kumimoji="1" lang="ja-JP" altLang="en-US"/>
          </a:p>
        </p:txBody>
      </p:sp>
      <p:sp>
        <p:nvSpPr>
          <p:cNvPr id="7" name="コンテンツ プレースホルダー 2">
            <a:extLst>
              <a:ext uri="{FF2B5EF4-FFF2-40B4-BE49-F238E27FC236}">
                <a16:creationId xmlns:a16="http://schemas.microsoft.com/office/drawing/2014/main" id="{FB018111-3AA0-8D78-89EB-9F35E7DAE4CB}"/>
              </a:ext>
            </a:extLst>
          </p:cNvPr>
          <p:cNvSpPr>
            <a:spLocks noGrp="1"/>
          </p:cNvSpPr>
          <p:nvPr>
            <p:ph idx="1"/>
          </p:nvPr>
        </p:nvSpPr>
        <p:spPr>
          <a:xfrm>
            <a:off x="740153" y="1451402"/>
            <a:ext cx="11310257" cy="5600700"/>
          </a:xfrm>
        </p:spPr>
        <p:txBody>
          <a:bodyPr>
            <a:normAutofit fontScale="77500" lnSpcReduction="20000"/>
          </a:bodyPr>
          <a:lstStyle/>
          <a:p>
            <a:pPr>
              <a:lnSpc>
                <a:spcPct val="120000"/>
              </a:lnSpc>
              <a:buClrTx/>
            </a:pPr>
            <a:r>
              <a:rPr kumimoji="1" lang="en-US" altLang="ja-JP" dirty="0">
                <a:latin typeface="Helvetica" pitchFamily="2" charset="0"/>
              </a:rPr>
              <a:t>2024: The Start of a New Era for Research Data Management</a:t>
            </a:r>
          </a:p>
          <a:p>
            <a:pPr lvl="1">
              <a:lnSpc>
                <a:spcPct val="120000"/>
              </a:lnSpc>
              <a:buClrTx/>
            </a:pPr>
            <a:r>
              <a:rPr kumimoji="1" lang="en-US" altLang="ja-JP" dirty="0">
                <a:latin typeface="Helvetica" pitchFamily="2" charset="0"/>
              </a:rPr>
              <a:t>We are no longer in an era where researchers can manage their data solely on their own.</a:t>
            </a:r>
          </a:p>
          <a:p>
            <a:pPr lvl="1">
              <a:lnSpc>
                <a:spcPct val="120000"/>
              </a:lnSpc>
              <a:buClrTx/>
            </a:pPr>
            <a:r>
              <a:rPr lang="en-US" altLang="ja-JP" dirty="0">
                <a:latin typeface="Helvetica" pitchFamily="2" charset="0"/>
              </a:rPr>
              <a:t>From 2024, research grants like KAKENHI require a research data management plan at the time of application.</a:t>
            </a:r>
          </a:p>
          <a:p>
            <a:pPr lvl="1">
              <a:lnSpc>
                <a:spcPct val="120000"/>
              </a:lnSpc>
              <a:buClrTx/>
            </a:pPr>
            <a:r>
              <a:rPr lang="en-US" altLang="ja-JP" dirty="0">
                <a:latin typeface="Helvetica" pitchFamily="2" charset="0"/>
              </a:rPr>
              <a:t>Your research contributes to global knowledge </a:t>
            </a:r>
            <a:r>
              <a:rPr lang="ja-JP" altLang="en-US">
                <a:latin typeface="Helvetica" pitchFamily="2" charset="0"/>
              </a:rPr>
              <a:t>➡︎ </a:t>
            </a:r>
            <a:r>
              <a:rPr lang="en-US" altLang="ja-JP" dirty="0">
                <a:latin typeface="Helvetica" pitchFamily="2" charset="0"/>
              </a:rPr>
              <a:t>Manage your data with a long-term perspective.</a:t>
            </a:r>
          </a:p>
          <a:p>
            <a:pPr marL="1371600" lvl="2" indent="-457200">
              <a:lnSpc>
                <a:spcPct val="120000"/>
              </a:lnSpc>
              <a:buClrTx/>
              <a:buFont typeface="+mj-lt"/>
              <a:buAutoNum type="arabicPeriod"/>
            </a:pPr>
            <a:r>
              <a:rPr lang="en-US" altLang="ja-JP" dirty="0">
                <a:solidFill>
                  <a:schemeClr val="tx1">
                    <a:lumMod val="75000"/>
                  </a:schemeClr>
                </a:solidFill>
                <a:latin typeface="Helvetica" pitchFamily="2" charset="0"/>
              </a:rPr>
              <a:t>Manage your data with public sharing in mind</a:t>
            </a:r>
          </a:p>
          <a:p>
            <a:pPr marL="1371600" lvl="2" indent="-457200">
              <a:lnSpc>
                <a:spcPct val="120000"/>
              </a:lnSpc>
              <a:buClrTx/>
              <a:buFont typeface="+mj-lt"/>
              <a:buAutoNum type="arabicPeriod"/>
            </a:pPr>
            <a:r>
              <a:rPr lang="en-US" altLang="ja-JP" dirty="0">
                <a:solidFill>
                  <a:schemeClr val="tx1">
                    <a:lumMod val="75000"/>
                  </a:schemeClr>
                </a:solidFill>
                <a:latin typeface="Helvetica" pitchFamily="2" charset="0"/>
              </a:rPr>
              <a:t>Clearly indicate usage permissions to allow reuse where possible</a:t>
            </a:r>
          </a:p>
          <a:p>
            <a:pPr marL="1371600" lvl="2" indent="-457200">
              <a:lnSpc>
                <a:spcPct val="120000"/>
              </a:lnSpc>
              <a:buClrTx/>
              <a:buFont typeface="+mj-lt"/>
              <a:buAutoNum type="arabicPeriod"/>
            </a:pPr>
            <a:r>
              <a:rPr lang="en-US" altLang="ja-JP" dirty="0">
                <a:solidFill>
                  <a:schemeClr val="tx1">
                    <a:lumMod val="75000"/>
                  </a:schemeClr>
                </a:solidFill>
                <a:latin typeface="Helvetica" pitchFamily="2" charset="0"/>
              </a:rPr>
              <a:t>Be mindful of copyright and privacy issues</a:t>
            </a:r>
          </a:p>
          <a:p>
            <a:pPr marL="1371600" lvl="2" indent="-457200">
              <a:lnSpc>
                <a:spcPct val="120000"/>
              </a:lnSpc>
              <a:buClrTx/>
              <a:buFont typeface="+mj-lt"/>
              <a:buAutoNum type="arabicPeriod"/>
            </a:pPr>
            <a:r>
              <a:rPr lang="en-US" altLang="ja-JP" dirty="0">
                <a:solidFill>
                  <a:schemeClr val="tx1">
                    <a:lumMod val="75000"/>
                  </a:schemeClr>
                </a:solidFill>
                <a:latin typeface="Helvetica" pitchFamily="2" charset="0"/>
              </a:rPr>
              <a:t>Respond promptly to inquiries about the source of your research data</a:t>
            </a:r>
          </a:p>
          <a:p>
            <a:pPr lvl="1">
              <a:lnSpc>
                <a:spcPct val="120000"/>
              </a:lnSpc>
              <a:buClrTx/>
            </a:pPr>
            <a:r>
              <a:rPr lang="en-US" altLang="ja-JP" dirty="0">
                <a:solidFill>
                  <a:schemeClr val="accent3"/>
                </a:solidFill>
                <a:latin typeface="Helvetica" pitchFamily="2" charset="0"/>
              </a:rPr>
              <a:t>Use of repositories such as OUKA is recommended for data publication.</a:t>
            </a:r>
          </a:p>
        </p:txBody>
      </p:sp>
    </p:spTree>
    <p:extLst>
      <p:ext uri="{BB962C8B-B14F-4D97-AF65-F5344CB8AC3E}">
        <p14:creationId xmlns:p14="http://schemas.microsoft.com/office/powerpoint/2010/main" val="3172073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ED8D17-B26F-CDF3-FB29-F1272A4E36C4}"/>
              </a:ext>
            </a:extLst>
          </p:cNvPr>
          <p:cNvSpPr>
            <a:spLocks noGrp="1"/>
          </p:cNvSpPr>
          <p:nvPr>
            <p:ph type="title"/>
          </p:nvPr>
        </p:nvSpPr>
        <p:spPr/>
        <p:txBody>
          <a:bodyPr>
            <a:normAutofit fontScale="90000"/>
          </a:bodyPr>
          <a:lstStyle/>
          <a:p>
            <a:r>
              <a:rPr lang="en-US" dirty="0">
                <a:latin typeface="Helvetica" pitchFamily="2" charset="0"/>
              </a:rPr>
              <a:t>Image Publication and Long-term Preservation with IIIF</a:t>
            </a:r>
          </a:p>
        </p:txBody>
      </p:sp>
      <p:sp>
        <p:nvSpPr>
          <p:cNvPr id="3" name="コンテンツ プレースホルダー 2">
            <a:extLst>
              <a:ext uri="{FF2B5EF4-FFF2-40B4-BE49-F238E27FC236}">
                <a16:creationId xmlns:a16="http://schemas.microsoft.com/office/drawing/2014/main" id="{7D8DF52F-32FA-3113-49E1-9839AEED32BF}"/>
              </a:ext>
            </a:extLst>
          </p:cNvPr>
          <p:cNvSpPr>
            <a:spLocks noGrp="1"/>
          </p:cNvSpPr>
          <p:nvPr>
            <p:ph idx="1"/>
          </p:nvPr>
        </p:nvSpPr>
        <p:spPr>
          <a:xfrm>
            <a:off x="609600" y="1453249"/>
            <a:ext cx="11407002" cy="5404751"/>
          </a:xfrm>
        </p:spPr>
        <p:txBody>
          <a:bodyPr>
            <a:normAutofit fontScale="92500"/>
          </a:bodyPr>
          <a:lstStyle/>
          <a:p>
            <a:r>
              <a:rPr lang="en-US" dirty="0">
                <a:latin typeface="Helvetica" pitchFamily="2" charset="0"/>
              </a:rPr>
              <a:t>By using the IIIF framework, publication and long-term preservation can be carried out simultaneously (a feature also available in OUKA).</a:t>
            </a:r>
          </a:p>
          <a:p>
            <a:pPr marL="0" indent="0">
              <a:buNone/>
            </a:pPr>
            <a:r>
              <a:rPr lang="en-GB" altLang="ja-JP" dirty="0">
                <a:latin typeface="Helvetica" pitchFamily="2" charset="0"/>
              </a:rPr>
              <a:t>Topics</a:t>
            </a:r>
            <a:r>
              <a:rPr lang="en-US" altLang="ja-JP" dirty="0">
                <a:latin typeface="Helvetica" pitchFamily="2" charset="0"/>
              </a:rPr>
              <a:t> </a:t>
            </a:r>
            <a:r>
              <a:rPr lang="en-GB" altLang="ja-JP" dirty="0">
                <a:latin typeface="Helvetica" pitchFamily="2" charset="0"/>
              </a:rPr>
              <a:t>introduced</a:t>
            </a:r>
            <a:r>
              <a:rPr kumimoji="1" lang="ja-JP" altLang="en-US">
                <a:latin typeface="Helvetica" pitchFamily="2" charset="0"/>
              </a:rPr>
              <a:t>：</a:t>
            </a:r>
            <a:endParaRPr kumimoji="1" lang="en-US" altLang="ja-JP" dirty="0">
              <a:latin typeface="Helvetica" pitchFamily="2" charset="0"/>
            </a:endParaRPr>
          </a:p>
          <a:p>
            <a:pPr marL="971550" lvl="1" indent="-514350">
              <a:buFont typeface="+mj-lt"/>
              <a:buAutoNum type="arabicPeriod"/>
            </a:pPr>
            <a:r>
              <a:rPr kumimoji="1" lang="en-US" altLang="ja-JP" dirty="0">
                <a:latin typeface="Helvetica" pitchFamily="2" charset="0"/>
              </a:rPr>
              <a:t>What IIIF images are</a:t>
            </a:r>
          </a:p>
          <a:p>
            <a:pPr marL="971550" lvl="1" indent="-514350">
              <a:buFont typeface="+mj-lt"/>
              <a:buAutoNum type="arabicPeriod"/>
            </a:pPr>
            <a:r>
              <a:rPr kumimoji="1" lang="en-US" altLang="ja-JP" dirty="0">
                <a:latin typeface="Helvetica" pitchFamily="2" charset="0"/>
              </a:rPr>
              <a:t>Basic usage of IIIF images</a:t>
            </a:r>
          </a:p>
          <a:p>
            <a:pPr marL="971550" lvl="1" indent="-514350">
              <a:buFont typeface="+mj-lt"/>
              <a:buAutoNum type="arabicPeriod"/>
            </a:pPr>
            <a:r>
              <a:rPr kumimoji="1" lang="en-US" altLang="ja-JP" dirty="0">
                <a:latin typeface="Helvetica" pitchFamily="2" charset="0"/>
              </a:rPr>
              <a:t>The potential of IIIF</a:t>
            </a:r>
          </a:p>
          <a:p>
            <a:pPr marL="971550" lvl="1" indent="-514350">
              <a:buFont typeface="+mj-lt"/>
              <a:buAutoNum type="arabicPeriod"/>
            </a:pPr>
            <a:r>
              <a:rPr kumimoji="1" lang="en-US" altLang="ja-JP" dirty="0">
                <a:latin typeface="Helvetica" pitchFamily="2" charset="0"/>
              </a:rPr>
              <a:t>Materials and methods for creating IIIF-compatible images via OUKA</a:t>
            </a:r>
          </a:p>
        </p:txBody>
      </p:sp>
    </p:spTree>
    <p:extLst>
      <p:ext uri="{BB962C8B-B14F-4D97-AF65-F5344CB8AC3E}">
        <p14:creationId xmlns:p14="http://schemas.microsoft.com/office/powerpoint/2010/main" val="1316870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9FD0C0-7F14-56AA-8B96-0BAA096E845D}"/>
              </a:ext>
            </a:extLst>
          </p:cNvPr>
          <p:cNvSpPr>
            <a:spLocks noGrp="1"/>
          </p:cNvSpPr>
          <p:nvPr>
            <p:ph type="title"/>
          </p:nvPr>
        </p:nvSpPr>
        <p:spPr>
          <a:xfrm>
            <a:off x="609600" y="116632"/>
            <a:ext cx="10972800" cy="1296144"/>
          </a:xfrm>
        </p:spPr>
        <p:txBody>
          <a:bodyPr/>
          <a:lstStyle/>
          <a:p>
            <a:r>
              <a:rPr lang="en-US" dirty="0">
                <a:latin typeface="Helvetica" pitchFamily="2" charset="0"/>
              </a:rPr>
              <a:t>Examples of Organizations Adopting IIIF</a:t>
            </a:r>
          </a:p>
        </p:txBody>
      </p:sp>
      <p:sp>
        <p:nvSpPr>
          <p:cNvPr id="10" name="コンテンツ プレースホルダー 9">
            <a:extLst>
              <a:ext uri="{FF2B5EF4-FFF2-40B4-BE49-F238E27FC236}">
                <a16:creationId xmlns:a16="http://schemas.microsoft.com/office/drawing/2014/main" id="{F9D43E5A-E911-6DD0-18E4-92BB9FF91AA6}"/>
              </a:ext>
            </a:extLst>
          </p:cNvPr>
          <p:cNvSpPr>
            <a:spLocks noGrp="1"/>
          </p:cNvSpPr>
          <p:nvPr>
            <p:ph sz="quarter" idx="4294967295"/>
          </p:nvPr>
        </p:nvSpPr>
        <p:spPr>
          <a:xfrm>
            <a:off x="6096000" y="1420585"/>
            <a:ext cx="6096000" cy="5133647"/>
          </a:xfrm>
        </p:spPr>
        <p:txBody>
          <a:bodyPr>
            <a:normAutofit fontScale="92500" lnSpcReduction="20000"/>
          </a:bodyPr>
          <a:lstStyle/>
          <a:p>
            <a:pPr marL="101597" indent="0">
              <a:buNone/>
            </a:pPr>
            <a:r>
              <a:rPr lang="en-GB" altLang="ja-JP" sz="5200" b="1" dirty="0">
                <a:latin typeface="Helvetica" pitchFamily="2" charset="0"/>
              </a:rPr>
              <a:t>In</a:t>
            </a:r>
            <a:r>
              <a:rPr lang="en-US" altLang="ja-JP" sz="5200" b="1" dirty="0">
                <a:latin typeface="Helvetica" pitchFamily="2" charset="0"/>
              </a:rPr>
              <a:t> </a:t>
            </a:r>
            <a:r>
              <a:rPr lang="en-GB" altLang="ja-JP" sz="5200" b="1" dirty="0">
                <a:latin typeface="Helvetica" pitchFamily="2" charset="0"/>
              </a:rPr>
              <a:t>Japan</a:t>
            </a:r>
            <a:endParaRPr kumimoji="1" lang="en-US" altLang="ja-JP" sz="5200" b="1" dirty="0">
              <a:latin typeface="Helvetica" pitchFamily="2" charset="0"/>
            </a:endParaRPr>
          </a:p>
          <a:p>
            <a:r>
              <a:rPr lang="en-US" sz="3600" dirty="0">
                <a:latin typeface="Helvetica" pitchFamily="2" charset="0"/>
              </a:rPr>
              <a:t>National museums </a:t>
            </a:r>
          </a:p>
          <a:p>
            <a:r>
              <a:rPr lang="en-US" sz="3600" dirty="0">
                <a:latin typeface="Helvetica" pitchFamily="2" charset="0"/>
              </a:rPr>
              <a:t>The National Diet Library</a:t>
            </a:r>
          </a:p>
          <a:p>
            <a:r>
              <a:rPr lang="en-US" sz="3600" dirty="0">
                <a:latin typeface="Helvetica" pitchFamily="2" charset="0"/>
              </a:rPr>
              <a:t>The National Institute of Japanese Literature</a:t>
            </a:r>
          </a:p>
          <a:p>
            <a:r>
              <a:rPr lang="en-US" sz="3600" dirty="0">
                <a:latin typeface="Helvetica" pitchFamily="2" charset="0"/>
              </a:rPr>
              <a:t>The University of Tokyo</a:t>
            </a:r>
          </a:p>
          <a:p>
            <a:r>
              <a:rPr lang="en-US" sz="3600" dirty="0">
                <a:latin typeface="Helvetica" pitchFamily="2" charset="0"/>
              </a:rPr>
              <a:t>Kyoto University</a:t>
            </a:r>
          </a:p>
          <a:p>
            <a:r>
              <a:rPr lang="en-US" sz="3600" dirty="0">
                <a:latin typeface="Helvetica" pitchFamily="2" charset="0"/>
              </a:rPr>
              <a:t>The University of Osaka</a:t>
            </a:r>
          </a:p>
          <a:p>
            <a:r>
              <a:rPr lang="en-US" sz="3600" dirty="0">
                <a:latin typeface="Helvetica" pitchFamily="2" charset="0"/>
              </a:rPr>
              <a:t>Public libraries run by local governments, and others</a:t>
            </a:r>
          </a:p>
          <a:p>
            <a:endParaRPr lang="ja-JP" altLang="en-US">
              <a:latin typeface="Helvetica" pitchFamily="2" charset="0"/>
            </a:endParaRPr>
          </a:p>
        </p:txBody>
      </p:sp>
      <p:sp>
        <p:nvSpPr>
          <p:cNvPr id="6" name="コンテンツ プレースホルダー 5">
            <a:extLst>
              <a:ext uri="{FF2B5EF4-FFF2-40B4-BE49-F238E27FC236}">
                <a16:creationId xmlns:a16="http://schemas.microsoft.com/office/drawing/2014/main" id="{877CF560-37C6-C8AD-1EC5-90DEC4527CD4}"/>
              </a:ext>
            </a:extLst>
          </p:cNvPr>
          <p:cNvSpPr>
            <a:spLocks noGrp="1"/>
          </p:cNvSpPr>
          <p:nvPr>
            <p:ph idx="1"/>
          </p:nvPr>
        </p:nvSpPr>
        <p:spPr>
          <a:xfrm>
            <a:off x="424543" y="1420585"/>
            <a:ext cx="5927272" cy="5437415"/>
          </a:xfrm>
        </p:spPr>
        <p:txBody>
          <a:bodyPr>
            <a:normAutofit/>
          </a:bodyPr>
          <a:lstStyle/>
          <a:p>
            <a:r>
              <a:rPr lang="en-GB" altLang="ja-JP" sz="4800" b="1" dirty="0">
                <a:latin typeface="Helvetica" pitchFamily="2" charset="0"/>
              </a:rPr>
              <a:t>Overseas</a:t>
            </a:r>
            <a:endParaRPr lang="ja-JP" altLang="en-US" sz="4800" b="1">
              <a:latin typeface="Helvetica" pitchFamily="2" charset="0"/>
            </a:endParaRPr>
          </a:p>
          <a:p>
            <a:pPr marL="571500" indent="-571500">
              <a:buFont typeface="Arial" panose="020B0604020202020204" pitchFamily="34" charset="0"/>
              <a:buChar char="•"/>
            </a:pPr>
            <a:r>
              <a:rPr lang="en-US" altLang="ja-JP" sz="3200" dirty="0">
                <a:latin typeface="Helvetica" pitchFamily="2" charset="0"/>
              </a:rPr>
              <a:t>The British Library</a:t>
            </a:r>
          </a:p>
          <a:p>
            <a:pPr marL="571500" indent="-571500">
              <a:buFont typeface="Arial" panose="020B0604020202020204" pitchFamily="34" charset="0"/>
              <a:buChar char="•"/>
            </a:pPr>
            <a:r>
              <a:rPr lang="en-US" altLang="ja-JP" sz="3200" dirty="0">
                <a:latin typeface="Helvetica" pitchFamily="2" charset="0"/>
              </a:rPr>
              <a:t>The Smithsonian Institution</a:t>
            </a:r>
          </a:p>
          <a:p>
            <a:pPr marL="571500" indent="-571500">
              <a:buFont typeface="Arial" panose="020B0604020202020204" pitchFamily="34" charset="0"/>
              <a:buChar char="•"/>
            </a:pPr>
            <a:r>
              <a:rPr lang="en-US" altLang="ja-JP" sz="3200" dirty="0">
                <a:latin typeface="Helvetica" pitchFamily="2" charset="0"/>
              </a:rPr>
              <a:t>The Vatican Library</a:t>
            </a:r>
          </a:p>
          <a:p>
            <a:pPr marL="571500" indent="-571500">
              <a:buFont typeface="Arial" panose="020B0604020202020204" pitchFamily="34" charset="0"/>
              <a:buChar char="•"/>
            </a:pPr>
            <a:r>
              <a:rPr lang="en-US" altLang="ja-JP" sz="3200" dirty="0">
                <a:latin typeface="Helvetica" pitchFamily="2" charset="0"/>
              </a:rPr>
              <a:t>The National Library of France</a:t>
            </a:r>
          </a:p>
          <a:p>
            <a:pPr marL="571500" indent="-571500">
              <a:buFont typeface="Arial" panose="020B0604020202020204" pitchFamily="34" charset="0"/>
              <a:buChar char="•"/>
            </a:pPr>
            <a:r>
              <a:rPr lang="en-US" altLang="ja-JP" sz="3200" dirty="0">
                <a:latin typeface="Helvetica" pitchFamily="2" charset="0"/>
              </a:rPr>
              <a:t>The Getty Research Institute</a:t>
            </a:r>
          </a:p>
          <a:p>
            <a:pPr marL="571500" indent="-571500">
              <a:buFont typeface="Arial" panose="020B0604020202020204" pitchFamily="34" charset="0"/>
              <a:buChar char="•"/>
            </a:pPr>
            <a:r>
              <a:rPr lang="en-US" altLang="ja-JP" sz="3200" dirty="0" err="1">
                <a:latin typeface="Helvetica" pitchFamily="2" charset="0"/>
              </a:rPr>
              <a:t>Europeana</a:t>
            </a:r>
            <a:r>
              <a:rPr lang="en-US" altLang="ja-JP" sz="3200" dirty="0">
                <a:latin typeface="Helvetica" pitchFamily="2" charset="0"/>
              </a:rPr>
              <a:t>, and others</a:t>
            </a:r>
          </a:p>
        </p:txBody>
      </p:sp>
    </p:spTree>
    <p:extLst>
      <p:ext uri="{BB962C8B-B14F-4D97-AF65-F5344CB8AC3E}">
        <p14:creationId xmlns:p14="http://schemas.microsoft.com/office/powerpoint/2010/main" val="574038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3">
            <a:extLst>
              <a:ext uri="{FF2B5EF4-FFF2-40B4-BE49-F238E27FC236}">
                <a16:creationId xmlns:a16="http://schemas.microsoft.com/office/drawing/2014/main" id="{B9CC1A18-92BB-E832-ED0A-E939B621DAC2}"/>
              </a:ext>
            </a:extLst>
          </p:cNvPr>
          <p:cNvSpPr>
            <a:spLocks noGrp="1"/>
          </p:cNvSpPr>
          <p:nvPr>
            <p:ph type="ctrTitle"/>
          </p:nvPr>
        </p:nvSpPr>
        <p:spPr>
          <a:xfrm>
            <a:off x="914400" y="618566"/>
            <a:ext cx="10363200" cy="605008"/>
          </a:xfrm>
        </p:spPr>
        <p:txBody>
          <a:bodyPr/>
          <a:lstStyle/>
          <a:p>
            <a:r>
              <a:rPr lang="en-US" sz="3200" dirty="0"/>
              <a:t>Contact Information for Publishing and Archiving Research Output Data</a:t>
            </a:r>
          </a:p>
        </p:txBody>
      </p:sp>
      <p:sp>
        <p:nvSpPr>
          <p:cNvPr id="15" name="字幕 14">
            <a:extLst>
              <a:ext uri="{FF2B5EF4-FFF2-40B4-BE49-F238E27FC236}">
                <a16:creationId xmlns:a16="http://schemas.microsoft.com/office/drawing/2014/main" id="{6A6CEAEC-AFA1-7EEB-170A-AF9CB8867AAD}"/>
              </a:ext>
            </a:extLst>
          </p:cNvPr>
          <p:cNvSpPr>
            <a:spLocks noGrp="1"/>
          </p:cNvSpPr>
          <p:nvPr>
            <p:ph type="subTitle" idx="1"/>
          </p:nvPr>
        </p:nvSpPr>
        <p:spPr>
          <a:xfrm>
            <a:off x="604157" y="3819394"/>
            <a:ext cx="10363200" cy="1046400"/>
          </a:xfrm>
        </p:spPr>
        <p:txBody>
          <a:bodyPr/>
          <a:lstStyle/>
          <a:p>
            <a:r>
              <a:rPr kumimoji="1" lang="en-GB" altLang="ja-JP" b="1" u="sng" dirty="0"/>
              <a:t>Thank you for using these teaching materials!</a:t>
            </a:r>
            <a:endParaRPr kumimoji="1" lang="ja-JP" altLang="en-US" b="1" u="sng"/>
          </a:p>
          <a:p>
            <a:endParaRPr lang="ja-JP" altLang="en-US" sz="3600" b="1"/>
          </a:p>
        </p:txBody>
      </p:sp>
      <p:sp>
        <p:nvSpPr>
          <p:cNvPr id="2" name="円形吹き出し 1">
            <a:extLst>
              <a:ext uri="{FF2B5EF4-FFF2-40B4-BE49-F238E27FC236}">
                <a16:creationId xmlns:a16="http://schemas.microsoft.com/office/drawing/2014/main" id="{3D69C1D9-72B6-D1B7-9181-152CE08F76ED}"/>
              </a:ext>
            </a:extLst>
          </p:cNvPr>
          <p:cNvSpPr/>
          <p:nvPr/>
        </p:nvSpPr>
        <p:spPr>
          <a:xfrm>
            <a:off x="3119717" y="1457140"/>
            <a:ext cx="4047565" cy="2005553"/>
          </a:xfrm>
          <a:prstGeom prst="wedgeEllipseCallout">
            <a:avLst>
              <a:gd name="adj1" fmla="val 63216"/>
              <a:gd name="adj2" fmla="val -867"/>
            </a:avLst>
          </a:prstGeom>
        </p:spPr>
        <p:style>
          <a:lnRef idx="3">
            <a:schemeClr val="lt1"/>
          </a:lnRef>
          <a:fillRef idx="1">
            <a:schemeClr val="accent5"/>
          </a:fillRef>
          <a:effectRef idx="1">
            <a:schemeClr val="accent5"/>
          </a:effectRef>
          <a:fontRef idx="minor">
            <a:schemeClr val="lt1"/>
          </a:fontRef>
        </p:style>
        <p:txBody>
          <a:bodyPr rtlCol="0" anchor="ctr"/>
          <a:lstStyle/>
          <a:p>
            <a:r>
              <a:rPr lang="en-US" sz="2400" b="1" dirty="0"/>
              <a:t>Electronic Content Section, University Library</a:t>
            </a:r>
            <a:endParaRPr lang="en-US" sz="2400" dirty="0"/>
          </a:p>
        </p:txBody>
      </p:sp>
      <p:pic>
        <p:nvPicPr>
          <p:cNvPr id="4" name="図 3">
            <a:extLst>
              <a:ext uri="{FF2B5EF4-FFF2-40B4-BE49-F238E27FC236}">
                <a16:creationId xmlns:a16="http://schemas.microsoft.com/office/drawing/2014/main" id="{CBF78FE3-923C-26F1-A3C1-C6E6448C734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2505" y="1932840"/>
            <a:ext cx="1383542" cy="1529853"/>
          </a:xfrm>
          <a:prstGeom prst="rect">
            <a:avLst/>
          </a:prstGeom>
        </p:spPr>
      </p:pic>
      <p:pic>
        <p:nvPicPr>
          <p:cNvPr id="3" name="Picture 2" descr="The University of Osaka: A Driving Force for Social Transformation － The  University of Osaka">
            <a:extLst>
              <a:ext uri="{FF2B5EF4-FFF2-40B4-BE49-F238E27FC236}">
                <a16:creationId xmlns:a16="http://schemas.microsoft.com/office/drawing/2014/main" id="{917812BC-DBCC-46B1-B4E5-15E6F56880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15152" y="5576677"/>
            <a:ext cx="961696" cy="11707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0105662"/>
      </p:ext>
    </p:extLst>
  </p:cSld>
  <p:clrMapOvr>
    <a:masterClrMapping/>
  </p:clrMapOvr>
  <p:transition>
    <p:fade thruBlk="1"/>
  </p:transition>
</p:sld>
</file>

<file path=ppt/theme/theme1.xml><?xml version="1.0" encoding="utf-8"?>
<a:theme xmlns:a="http://schemas.openxmlformats.org/drawingml/2006/main" name="Antonio template">
  <a:themeElements>
    <a:clrScheme name="Custom 347">
      <a:dk1>
        <a:srgbClr val="677480"/>
      </a:dk1>
      <a:lt1>
        <a:srgbClr val="FFFFFF"/>
      </a:lt1>
      <a:dk2>
        <a:srgbClr val="2185C5"/>
      </a:dk2>
      <a:lt2>
        <a:srgbClr val="DEE2E6"/>
      </a:lt2>
      <a:accent1>
        <a:srgbClr val="2185C5"/>
      </a:accent1>
      <a:accent2>
        <a:srgbClr val="7ECEFD"/>
      </a:accent2>
      <a:accent3>
        <a:srgbClr val="F20253"/>
      </a:accent3>
      <a:accent4>
        <a:srgbClr val="FF9715"/>
      </a:accent4>
      <a:accent5>
        <a:srgbClr val="1C3AA9"/>
      </a:accent5>
      <a:accent6>
        <a:srgbClr val="97ABBC"/>
      </a:accent6>
      <a:hlink>
        <a:srgbClr val="2185C5"/>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JStemplate" id="{EDF0A8F0-306A-9C44-B75D-60BFC41D9ECB}" vid="{F58A5809-F495-9149-BFC8-DD68E2FEF2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 dockstate="right" visibility="0" width="350" row="0">
    <wetp:webextensionref xmlns:r="http://schemas.openxmlformats.org/officeDocument/2006/relationships" r:id="rId2"/>
  </wetp:taskpane>
</wetp:taskpanes>
</file>

<file path=ppt/webextensions/webextension1.xml><?xml version="1.0" encoding="utf-8"?>
<we:webextension xmlns:we="http://schemas.microsoft.com/office/webextensions/webextension/2010/11" id="{66316543-6CE8-5A44-AFBD-D42D26A80151}">
  <we:reference id="a1005b6c-1a90-4275-9d35-1886f4b663bc" version="1.0.0.0" store="developer" storeType="Registry"/>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50974C05-0024-8343-8E22-BD7346CE2D59}">
  <we:reference id="bd5fb07b-f3e7-4d3f-af08-fcc3868e6623" version="1.0.0.0" store="developer" storeType="Registry"/>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GJStemplate</Template>
  <TotalTime>449</TotalTime>
  <Words>1447</Words>
  <Application>Microsoft Macintosh PowerPoint</Application>
  <PresentationFormat>ワイド画面</PresentationFormat>
  <Paragraphs>145</Paragraphs>
  <Slides>6</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BIZ UDPGothic</vt:lpstr>
      <vt:lpstr>游ゴシック</vt:lpstr>
      <vt:lpstr>Arial</vt:lpstr>
      <vt:lpstr>Calibri</vt:lpstr>
      <vt:lpstr>Helvetica</vt:lpstr>
      <vt:lpstr>Wingdings</vt:lpstr>
      <vt:lpstr>Antonio template</vt:lpstr>
      <vt:lpstr>7. Summary</vt:lpstr>
      <vt:lpstr>Research Data Management</vt:lpstr>
      <vt:lpstr>Research Data Management</vt:lpstr>
      <vt:lpstr>Image Publication and Long-term Preservation with IIIF</vt:lpstr>
      <vt:lpstr>Examples of Organizations Adopting IIIF</vt:lpstr>
      <vt:lpstr>Contact Information for Publishing and Archiving Research Output Data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まとめ</dc:title>
  <dc:creator>吉賀　夏子</dc:creator>
  <cp:lastModifiedBy>Natsuko Yoshiga</cp:lastModifiedBy>
  <cp:revision>15</cp:revision>
  <dcterms:created xsi:type="dcterms:W3CDTF">2023-09-25T22:57:52Z</dcterms:created>
  <dcterms:modified xsi:type="dcterms:W3CDTF">2026-03-22T16:28:42Z</dcterms:modified>
</cp:coreProperties>
</file>