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70" r:id="rId2"/>
    <p:sldId id="299" r:id="rId3"/>
    <p:sldId id="272" r:id="rId4"/>
    <p:sldId id="300" r:id="rId5"/>
    <p:sldId id="294" r:id="rId6"/>
    <p:sldId id="302" r:id="rId7"/>
  </p:sldIdLst>
  <p:sldSz cx="18719800" cy="14039850"/>
  <p:notesSz cx="6797675" cy="9926638"/>
  <p:defaultTextStyle>
    <a:defPPr>
      <a:defRPr lang="ja-JP"/>
    </a:defPPr>
    <a:lvl1pPr marL="0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1pPr>
    <a:lvl2pPr marL="898252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2pPr>
    <a:lvl3pPr marL="1796503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3pPr>
    <a:lvl4pPr marL="2694753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4pPr>
    <a:lvl5pPr marL="3593005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5pPr>
    <a:lvl6pPr marL="4491255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6pPr>
    <a:lvl7pPr marL="5389508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7pPr>
    <a:lvl8pPr marL="6287758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8pPr>
    <a:lvl9pPr marL="7186008" algn="l" defTabSz="1796503" rtl="0" eaLnBrk="1" latinLnBrk="0" hangingPunct="1">
      <a:defRPr kumimoji="1" sz="353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084" userDrawn="1">
          <p15:clr>
            <a:srgbClr val="A4A3A4"/>
          </p15:clr>
        </p15:guide>
        <p15:guide id="4" pos="816" userDrawn="1">
          <p15:clr>
            <a:srgbClr val="A4A3A4"/>
          </p15:clr>
        </p15:guide>
        <p15:guide id="5" pos="3401" userDrawn="1">
          <p15:clr>
            <a:srgbClr val="A4A3A4"/>
          </p15:clr>
        </p15:guide>
        <p15:guide id="8" pos="6463" userDrawn="1">
          <p15:clr>
            <a:srgbClr val="A4A3A4"/>
          </p15:clr>
        </p15:guide>
        <p15:guide id="9" orient="horz" pos="4241" userDrawn="1">
          <p15:clr>
            <a:srgbClr val="A4A3A4"/>
          </p15:clr>
        </p15:guide>
        <p15:guide id="10" orient="horz" pos="4921" userDrawn="1">
          <p15:clr>
            <a:srgbClr val="A4A3A4"/>
          </p15:clr>
        </p15:guide>
        <p15:guide id="13" pos="9048" userDrawn="1">
          <p15:clr>
            <a:srgbClr val="A4A3A4"/>
          </p15:clr>
        </p15:guide>
        <p15:guide id="14" pos="11316" userDrawn="1">
          <p15:clr>
            <a:srgbClr val="A4A3A4"/>
          </p15:clr>
        </p15:guide>
        <p15:guide id="18" orient="horz" pos="7212" userDrawn="1">
          <p15:clr>
            <a:srgbClr val="A4A3A4"/>
          </p15:clr>
        </p15:guide>
        <p15:guide id="19" orient="horz" pos="2063" userDrawn="1">
          <p15:clr>
            <a:srgbClr val="A4A3A4"/>
          </p15:clr>
        </p15:guide>
        <p15:guide id="20" orient="horz" pos="3243" userDrawn="1">
          <p15:clr>
            <a:srgbClr val="A4A3A4"/>
          </p15:clr>
        </p15:guide>
        <p15:guide id="22" orient="horz" pos="2971" userDrawn="1">
          <p15:clr>
            <a:srgbClr val="A4A3A4"/>
          </p15:clr>
        </p15:guide>
        <p15:guide id="23" pos="8731" userDrawn="1">
          <p15:clr>
            <a:srgbClr val="A4A3A4"/>
          </p15:clr>
        </p15:guide>
        <p15:guide id="24" pos="5556" userDrawn="1">
          <p15:clr>
            <a:srgbClr val="A4A3A4"/>
          </p15:clr>
        </p15:guide>
        <p15:guide id="26" orient="horz" pos="6100" userDrawn="1">
          <p15:clr>
            <a:srgbClr val="A4A3A4"/>
          </p15:clr>
        </p15:guide>
        <p15:guide id="27" orient="horz" pos="703" userDrawn="1">
          <p15:clr>
            <a:srgbClr val="A4A3A4"/>
          </p15:clr>
        </p15:guide>
        <p15:guide id="28" orient="horz" pos="7484" userDrawn="1">
          <p15:clr>
            <a:srgbClr val="A4A3A4"/>
          </p15:clr>
        </p15:guide>
        <p15:guide id="29" orient="horz" pos="8550" userDrawn="1">
          <p15:clr>
            <a:srgbClr val="A4A3A4"/>
          </p15:clr>
        </p15:guide>
        <p15:guide id="30" pos="657" userDrawn="1">
          <p15:clr>
            <a:srgbClr val="A4A3A4"/>
          </p15:clr>
        </p15:guide>
        <p15:guide id="31" orient="horz" pos="3084" userDrawn="1">
          <p15:clr>
            <a:srgbClr val="A4A3A4"/>
          </p15:clr>
        </p15:guide>
        <p15:guide id="32" pos="838" userDrawn="1">
          <p15:clr>
            <a:srgbClr val="A4A3A4"/>
          </p15:clr>
        </p15:guide>
        <p15:guide id="33" pos="861" userDrawn="1">
          <p15:clr>
            <a:srgbClr val="A4A3A4"/>
          </p15:clr>
        </p15:guide>
        <p15:guide id="34" pos="1111" userDrawn="1">
          <p15:clr>
            <a:srgbClr val="A4A3A4"/>
          </p15:clr>
        </p15:guide>
        <p15:guide id="35" pos="2177" userDrawn="1">
          <p15:clr>
            <a:srgbClr val="A4A3A4"/>
          </p15:clr>
        </p15:guide>
        <p15:guide id="36" pos="2721" userDrawn="1">
          <p15:clr>
            <a:srgbClr val="A4A3A4"/>
          </p15:clr>
        </p15:guide>
        <p15:guide id="37" orient="horz" pos="3379" userDrawn="1">
          <p15:clr>
            <a:srgbClr val="A4A3A4"/>
          </p15:clr>
        </p15:guide>
        <p15:guide id="38" orient="horz" pos="3606" userDrawn="1">
          <p15:clr>
            <a:srgbClr val="A4A3A4"/>
          </p15:clr>
        </p15:guide>
        <p15:guide id="39" orient="horz" pos="3742" userDrawn="1">
          <p15:clr>
            <a:srgbClr val="A4A3A4"/>
          </p15:clr>
        </p15:guide>
        <p15:guide id="40" orient="horz" pos="4014" userDrawn="1">
          <p15:clr>
            <a:srgbClr val="A4A3A4"/>
          </p15:clr>
        </p15:guide>
        <p15:guide id="41" pos="3242" userDrawn="1">
          <p15:clr>
            <a:srgbClr val="A4A3A4"/>
          </p15:clr>
        </p15:guide>
        <p15:guide id="42" pos="3424" userDrawn="1">
          <p15:clr>
            <a:srgbClr val="A4A3A4"/>
          </p15:clr>
        </p15:guide>
        <p15:guide id="43" pos="3447" userDrawn="1">
          <p15:clr>
            <a:srgbClr val="A4A3A4"/>
          </p15:clr>
        </p15:guide>
        <p15:guide id="44" pos="3696" userDrawn="1">
          <p15:clr>
            <a:srgbClr val="A4A3A4"/>
          </p15:clr>
        </p15:guide>
        <p15:guide id="45" pos="4762" userDrawn="1">
          <p15:clr>
            <a:srgbClr val="A4A3A4"/>
          </p15:clr>
        </p15:guide>
        <p15:guide id="46" pos="5306" userDrawn="1">
          <p15:clr>
            <a:srgbClr val="A4A3A4"/>
          </p15:clr>
        </p15:guide>
        <p15:guide id="47" pos="6304" userDrawn="1">
          <p15:clr>
            <a:srgbClr val="A4A3A4"/>
          </p15:clr>
        </p15:guide>
        <p15:guide id="48" pos="6486" userDrawn="1">
          <p15:clr>
            <a:srgbClr val="A4A3A4"/>
          </p15:clr>
        </p15:guide>
        <p15:guide id="49" pos="6508" userDrawn="1">
          <p15:clr>
            <a:srgbClr val="A4A3A4"/>
          </p15:clr>
        </p15:guide>
        <p15:guide id="50" pos="6758" userDrawn="1">
          <p15:clr>
            <a:srgbClr val="A4A3A4"/>
          </p15:clr>
        </p15:guide>
        <p15:guide id="51" pos="8368" userDrawn="1">
          <p15:clr>
            <a:srgbClr val="A4A3A4"/>
          </p15:clr>
        </p15:guide>
        <p15:guide id="52" pos="7824" userDrawn="1">
          <p15:clr>
            <a:srgbClr val="A4A3A4"/>
          </p15:clr>
        </p15:guide>
        <p15:guide id="53" pos="8890" userDrawn="1">
          <p15:clr>
            <a:srgbClr val="A4A3A4"/>
          </p15:clr>
        </p15:guide>
        <p15:guide id="54" pos="9071" userDrawn="1">
          <p15:clr>
            <a:srgbClr val="A4A3A4"/>
          </p15:clr>
        </p15:guide>
        <p15:guide id="55" pos="9094" userDrawn="1">
          <p15:clr>
            <a:srgbClr val="A4A3A4"/>
          </p15:clr>
        </p15:guide>
        <p15:guide id="56" pos="9343" userDrawn="1">
          <p15:clr>
            <a:srgbClr val="A4A3A4"/>
          </p15:clr>
        </p15:guide>
        <p15:guide id="57" pos="10954" userDrawn="1">
          <p15:clr>
            <a:srgbClr val="A4A3A4"/>
          </p15:clr>
        </p15:guide>
        <p15:guide id="58" pos="10409" userDrawn="1">
          <p15:clr>
            <a:srgbClr val="A4A3A4"/>
          </p15:clr>
        </p15:guide>
        <p15:guide id="59" pos="1950" userDrawn="1">
          <p15:clr>
            <a:srgbClr val="A4A3A4"/>
          </p15:clr>
        </p15:guide>
        <p15:guide id="60" orient="horz" pos="7620" userDrawn="1">
          <p15:clr>
            <a:srgbClr val="A4A3A4"/>
          </p15:clr>
        </p15:guide>
        <p15:guide id="61" orient="horz" pos="7847" userDrawn="1">
          <p15:clr>
            <a:srgbClr val="A4A3A4"/>
          </p15:clr>
        </p15:guide>
        <p15:guide id="62" orient="horz" pos="7983" userDrawn="1">
          <p15:clr>
            <a:srgbClr val="A4A3A4"/>
          </p15:clr>
        </p15:guide>
        <p15:guide id="63" orient="horz" pos="82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CDC4"/>
    <a:srgbClr val="FF6B6B"/>
    <a:srgbClr val="CDFC8E"/>
    <a:srgbClr val="00A0B0"/>
    <a:srgbClr val="CC333F"/>
    <a:srgbClr val="FFEAAD"/>
    <a:srgbClr val="E2163C"/>
    <a:srgbClr val="D14334"/>
    <a:srgbClr val="1C2130"/>
    <a:srgbClr val="8EB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13" autoAdjust="0"/>
    <p:restoredTop sz="96429" autoAdjust="0"/>
  </p:normalViewPr>
  <p:slideViewPr>
    <p:cSldViewPr snapToGrid="0" showGuides="1">
      <p:cViewPr varScale="1">
        <p:scale>
          <a:sx n="53" d="100"/>
          <a:sy n="53" d="100"/>
        </p:scale>
        <p:origin x="402" y="108"/>
      </p:cViewPr>
      <p:guideLst>
        <p:guide pos="3084"/>
        <p:guide pos="816"/>
        <p:guide pos="3401"/>
        <p:guide pos="6463"/>
        <p:guide orient="horz" pos="4241"/>
        <p:guide orient="horz" pos="4921"/>
        <p:guide pos="9048"/>
        <p:guide pos="11316"/>
        <p:guide orient="horz" pos="7212"/>
        <p:guide orient="horz" pos="2063"/>
        <p:guide orient="horz" pos="3243"/>
        <p:guide orient="horz" pos="2971"/>
        <p:guide pos="8731"/>
        <p:guide pos="5556"/>
        <p:guide orient="horz" pos="6100"/>
        <p:guide orient="horz" pos="703"/>
        <p:guide orient="horz" pos="7484"/>
        <p:guide orient="horz" pos="8550"/>
        <p:guide pos="657"/>
        <p:guide orient="horz" pos="3084"/>
        <p:guide pos="838"/>
        <p:guide pos="861"/>
        <p:guide pos="1111"/>
        <p:guide pos="2177"/>
        <p:guide pos="2721"/>
        <p:guide orient="horz" pos="3379"/>
        <p:guide orient="horz" pos="3606"/>
        <p:guide orient="horz" pos="3742"/>
        <p:guide orient="horz" pos="4014"/>
        <p:guide pos="3242"/>
        <p:guide pos="3424"/>
        <p:guide pos="3447"/>
        <p:guide pos="3696"/>
        <p:guide pos="4762"/>
        <p:guide pos="5306"/>
        <p:guide pos="6304"/>
        <p:guide pos="6486"/>
        <p:guide pos="6508"/>
        <p:guide pos="6758"/>
        <p:guide pos="8368"/>
        <p:guide pos="7824"/>
        <p:guide pos="8890"/>
        <p:guide pos="9071"/>
        <p:guide pos="9094"/>
        <p:guide pos="9343"/>
        <p:guide pos="10954"/>
        <p:guide pos="10409"/>
        <p:guide pos="1950"/>
        <p:guide orient="horz" pos="7620"/>
        <p:guide orient="horz" pos="7847"/>
        <p:guide orient="horz" pos="7983"/>
        <p:guide orient="horz" pos="82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anuma Toshihiko" userId="ab6909a8bbfbd435" providerId="LiveId" clId="{E22E3332-8CD0-4FE0-ADA5-0C7D6D93EB9D}"/>
    <pc:docChg chg="delSld">
      <pc:chgData name="Asanuma Toshihiko" userId="ab6909a8bbfbd435" providerId="LiveId" clId="{E22E3332-8CD0-4FE0-ADA5-0C7D6D93EB9D}" dt="2022-01-16T08:38:15.706" v="0" actId="2696"/>
      <pc:docMkLst>
        <pc:docMk/>
      </pc:docMkLst>
      <pc:sldChg chg="del">
        <pc:chgData name="Asanuma Toshihiko" userId="ab6909a8bbfbd435" providerId="LiveId" clId="{E22E3332-8CD0-4FE0-ADA5-0C7D6D93EB9D}" dt="2022-01-16T08:38:15.706" v="0" actId="2696"/>
        <pc:sldMkLst>
          <pc:docMk/>
          <pc:sldMk cId="2105342195" sldId="30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%20Endo(&#22238;&#24489;&#28168;&#12415;)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-0\disk01\19&#26399;\&#36275;&#31435;\&#35299;&#26512;\&#35299;&#26512;&#12471;&#12540;&#12488;\stenosis\&#26834;&#12464;&#12521;&#12501;%20&#22793;&#21270;&#29575;%20&#26368;&#32066;&#29256;2%20ROC%20(&#22238;&#24489;&#28168;&#12415;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Sheet2!$D$99:$AL$99</c:f>
              <c:numCache>
                <c:formatCode>General</c:formatCode>
                <c:ptCount val="35"/>
                <c:pt idx="0">
                  <c:v>0</c:v>
                </c:pt>
                <c:pt idx="1">
                  <c:v>0.1</c:v>
                </c:pt>
                <c:pt idx="2">
                  <c:v>1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18.095238095238102</c:v>
                </c:pt>
                <c:pt idx="7">
                  <c:v>28.571428571428569</c:v>
                </c:pt>
                <c:pt idx="8">
                  <c:v>34.722222222222229</c:v>
                </c:pt>
                <c:pt idx="9">
                  <c:v>37.931034482758626</c:v>
                </c:pt>
                <c:pt idx="10">
                  <c:v>38</c:v>
                </c:pt>
                <c:pt idx="11">
                  <c:v>39.285714285714292</c:v>
                </c:pt>
                <c:pt idx="12">
                  <c:v>42.105263157894733</c:v>
                </c:pt>
                <c:pt idx="13">
                  <c:v>42.857142857142854</c:v>
                </c:pt>
                <c:pt idx="14">
                  <c:v>44.444444444444443</c:v>
                </c:pt>
                <c:pt idx="15">
                  <c:v>44.642857142857146</c:v>
                </c:pt>
                <c:pt idx="16">
                  <c:v>46</c:v>
                </c:pt>
                <c:pt idx="17">
                  <c:v>52.5</c:v>
                </c:pt>
                <c:pt idx="18">
                  <c:v>61.428571428571423</c:v>
                </c:pt>
                <c:pt idx="19">
                  <c:v>64.285714285714292</c:v>
                </c:pt>
                <c:pt idx="20">
                  <c:v>65.040650406504056</c:v>
                </c:pt>
                <c:pt idx="21">
                  <c:v>65.26315789473685</c:v>
                </c:pt>
                <c:pt idx="22">
                  <c:v>66.666666666666657</c:v>
                </c:pt>
                <c:pt idx="23">
                  <c:v>69</c:v>
                </c:pt>
                <c:pt idx="24">
                  <c:v>71.111111111111114</c:v>
                </c:pt>
                <c:pt idx="25">
                  <c:v>72.222222222222214</c:v>
                </c:pt>
                <c:pt idx="26">
                  <c:v>74.137931034482762</c:v>
                </c:pt>
                <c:pt idx="27">
                  <c:v>74.358974358974365</c:v>
                </c:pt>
                <c:pt idx="28">
                  <c:v>75</c:v>
                </c:pt>
                <c:pt idx="29">
                  <c:v>77.235772357723576</c:v>
                </c:pt>
                <c:pt idx="30">
                  <c:v>82.10526315789474</c:v>
                </c:pt>
                <c:pt idx="31">
                  <c:v>83.333333333333343</c:v>
                </c:pt>
                <c:pt idx="32">
                  <c:v>90</c:v>
                </c:pt>
                <c:pt idx="33">
                  <c:v>95</c:v>
                </c:pt>
                <c:pt idx="34">
                  <c:v>100</c:v>
                </c:pt>
              </c:numCache>
            </c:numRef>
          </c:xVal>
          <c:yVal>
            <c:numRef>
              <c:f>Sheet2!$D$102:$AL$102</c:f>
              <c:numCache>
                <c:formatCode>General</c:formatCode>
                <c:ptCount val="35"/>
                <c:pt idx="0">
                  <c:v>-1.75807</c:v>
                </c:pt>
                <c:pt idx="1">
                  <c:v>-1.7673753915007786</c:v>
                </c:pt>
                <c:pt idx="2">
                  <c:v>-1.853371877231057</c:v>
                </c:pt>
                <c:pt idx="3">
                  <c:v>-2.2891180593063023</c:v>
                </c:pt>
                <c:pt idx="4">
                  <c:v>-2.9805761371516786</c:v>
                </c:pt>
                <c:pt idx="5">
                  <c:v>-3.8808981796466155</c:v>
                </c:pt>
                <c:pt idx="6">
                  <c:v>-4.5697762152607879</c:v>
                </c:pt>
                <c:pt idx="7">
                  <c:v>-7.9446784782533078</c:v>
                </c:pt>
                <c:pt idx="8">
                  <c:v>-10.992384639632983</c:v>
                </c:pt>
                <c:pt idx="9">
                  <c:v>-13.021423033685872</c:v>
                </c:pt>
                <c:pt idx="10">
                  <c:v>-13.068916395657173</c:v>
                </c:pt>
                <c:pt idx="11">
                  <c:v>-13.986736302650556</c:v>
                </c:pt>
                <c:pt idx="12">
                  <c:v>-16.231494478902132</c:v>
                </c:pt>
                <c:pt idx="13">
                  <c:v>-16.888707239120318</c:v>
                </c:pt>
                <c:pt idx="14">
                  <c:v>-18.364856007868976</c:v>
                </c:pt>
                <c:pt idx="15">
                  <c:v>-18.55822422070063</c:v>
                </c:pt>
                <c:pt idx="16">
                  <c:v>-19.936587599137578</c:v>
                </c:pt>
                <c:pt idx="17">
                  <c:v>-28.097809412355826</c:v>
                </c:pt>
                <c:pt idx="18">
                  <c:v>-45.016581611762405</c:v>
                </c:pt>
                <c:pt idx="19">
                  <c:v>-52.345159747593186</c:v>
                </c:pt>
                <c:pt idx="20">
                  <c:v>-54.473402302943498</c:v>
                </c:pt>
                <c:pt idx="21">
                  <c:v>-55.117028836646206</c:v>
                </c:pt>
                <c:pt idx="22">
                  <c:v>-59.355806418716611</c:v>
                </c:pt>
                <c:pt idx="23">
                  <c:v>-67.136416490975662</c:v>
                </c:pt>
                <c:pt idx="24">
                  <c:v>-75.051321936437773</c:v>
                </c:pt>
                <c:pt idx="25">
                  <c:v>-79.585166704847467</c:v>
                </c:pt>
                <c:pt idx="26">
                  <c:v>-88.054680934037435</c:v>
                </c:pt>
                <c:pt idx="27">
                  <c:v>-89.088198451188688</c:v>
                </c:pt>
                <c:pt idx="28">
                  <c:v>-92.15450922447765</c:v>
                </c:pt>
                <c:pt idx="29">
                  <c:v>-103.69905882037366</c:v>
                </c:pt>
                <c:pt idx="30">
                  <c:v>-134.0956643841406</c:v>
                </c:pt>
                <c:pt idx="31">
                  <c:v>-143.07704810706463</c:v>
                </c:pt>
                <c:pt idx="32">
                  <c:v>-203.42891187239567</c:v>
                </c:pt>
                <c:pt idx="33">
                  <c:v>-264.87727789685903</c:v>
                </c:pt>
                <c:pt idx="34">
                  <c:v>-344.88692733144546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4AE-4E60-96DF-FB3541ED5347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4ECDC4"/>
              </a:solidFill>
              <a:ln w="9525">
                <a:solidFill>
                  <a:srgbClr val="4ECDC4"/>
                </a:solidFill>
              </a:ln>
              <a:effectLst/>
            </c:spPr>
          </c:marker>
          <c:xVal>
            <c:numRef>
              <c:f>Sheet2!$A$2:$A$44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Sheet2!$N$2:$N$44</c:f>
              <c:numCache>
                <c:formatCode>General</c:formatCode>
                <c:ptCount val="43"/>
                <c:pt idx="0">
                  <c:v>0</c:v>
                </c:pt>
                <c:pt idx="1">
                  <c:v>1.3416953559838418</c:v>
                </c:pt>
                <c:pt idx="2">
                  <c:v>-74.081548024394124</c:v>
                </c:pt>
                <c:pt idx="3">
                  <c:v>-39.736890943687627</c:v>
                </c:pt>
                <c:pt idx="4">
                  <c:v>0</c:v>
                </c:pt>
                <c:pt idx="5">
                  <c:v>4.7174476534800815</c:v>
                </c:pt>
                <c:pt idx="6">
                  <c:v>9.0038810983012354</c:v>
                </c:pt>
                <c:pt idx="7">
                  <c:v>-164.61354490170976</c:v>
                </c:pt>
                <c:pt idx="8">
                  <c:v>-125.02313870212242</c:v>
                </c:pt>
                <c:pt idx="9">
                  <c:v>0</c:v>
                </c:pt>
                <c:pt idx="10">
                  <c:v>-12.353046322456375</c:v>
                </c:pt>
                <c:pt idx="11">
                  <c:v>-13.850182349818201</c:v>
                </c:pt>
                <c:pt idx="12">
                  <c:v>-122.9510790253689</c:v>
                </c:pt>
                <c:pt idx="13">
                  <c:v>0</c:v>
                </c:pt>
                <c:pt idx="14">
                  <c:v>-8.4750618367478676</c:v>
                </c:pt>
                <c:pt idx="15">
                  <c:v>-7.4281903988285434</c:v>
                </c:pt>
                <c:pt idx="16">
                  <c:v>0</c:v>
                </c:pt>
                <c:pt idx="17">
                  <c:v>-2.44333977875334</c:v>
                </c:pt>
                <c:pt idx="18">
                  <c:v>-26.402498073715254</c:v>
                </c:pt>
                <c:pt idx="19">
                  <c:v>0</c:v>
                </c:pt>
                <c:pt idx="20">
                  <c:v>-10.518647453028194</c:v>
                </c:pt>
                <c:pt idx="21">
                  <c:v>-86.688118547989262</c:v>
                </c:pt>
                <c:pt idx="22">
                  <c:v>0</c:v>
                </c:pt>
                <c:pt idx="23">
                  <c:v>3.62107175763053</c:v>
                </c:pt>
                <c:pt idx="24">
                  <c:v>-9.3093973426741954</c:v>
                </c:pt>
                <c:pt idx="25">
                  <c:v>0</c:v>
                </c:pt>
                <c:pt idx="26">
                  <c:v>-11.308142783330061</c:v>
                </c:pt>
                <c:pt idx="27">
                  <c:v>-3.4704773348114815</c:v>
                </c:pt>
                <c:pt idx="28">
                  <c:v>0</c:v>
                </c:pt>
                <c:pt idx="29">
                  <c:v>-4.9675087069198404E-2</c:v>
                </c:pt>
                <c:pt idx="30">
                  <c:v>-15.251737429902528</c:v>
                </c:pt>
                <c:pt idx="31">
                  <c:v>-22.678153361587192</c:v>
                </c:pt>
                <c:pt idx="32">
                  <c:v>0</c:v>
                </c:pt>
                <c:pt idx="33">
                  <c:v>2.2470351455866733</c:v>
                </c:pt>
                <c:pt idx="34">
                  <c:v>0</c:v>
                </c:pt>
                <c:pt idx="35">
                  <c:v>-120.07486623792765</c:v>
                </c:pt>
                <c:pt idx="36">
                  <c:v>0</c:v>
                </c:pt>
                <c:pt idx="37">
                  <c:v>-29.09440470064596</c:v>
                </c:pt>
                <c:pt idx="38">
                  <c:v>-37.98229294480624</c:v>
                </c:pt>
                <c:pt idx="39">
                  <c:v>0</c:v>
                </c:pt>
                <c:pt idx="40">
                  <c:v>3.3504969395881115</c:v>
                </c:pt>
                <c:pt idx="41">
                  <c:v>-4.831646201629737</c:v>
                </c:pt>
                <c:pt idx="42">
                  <c:v>5.2981334059105007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4AE-4E60-96DF-FB3541ED53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038832"/>
        <c:axId val="926039392"/>
      </c:scatterChart>
      <c:valAx>
        <c:axId val="926038832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high"/>
        <c:crossAx val="926039392"/>
        <c:crosses val="autoZero"/>
        <c:crossBetween val="midCat"/>
      </c:valAx>
      <c:valAx>
        <c:axId val="926039392"/>
        <c:scaling>
          <c:orientation val="minMax"/>
          <c:max val="40"/>
          <c:min val="-2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ja-JP"/>
          </a:p>
        </c:txPr>
        <c:crossAx val="926038832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Sheet1!$BH$52:$BH$75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Sheet1!$BI$52:$BI$75</c:f>
              <c:numCache>
                <c:formatCode>General</c:formatCode>
                <c:ptCount val="24"/>
                <c:pt idx="0">
                  <c:v>-0.40217999999999998</c:v>
                </c:pt>
                <c:pt idx="1">
                  <c:v>-0.40245594988819555</c:v>
                </c:pt>
                <c:pt idx="2">
                  <c:v>-0.40494803474310725</c:v>
                </c:pt>
                <c:pt idx="3">
                  <c:v>-0.43073357762035203</c:v>
                </c:pt>
                <c:pt idx="4">
                  <c:v>-0.56671115640535896</c:v>
                </c:pt>
                <c:pt idx="5">
                  <c:v>-0.79855173005693769</c:v>
                </c:pt>
                <c:pt idx="6">
                  <c:v>-1.1252378894775157</c:v>
                </c:pt>
                <c:pt idx="7">
                  <c:v>-1.5855708030656133</c:v>
                </c:pt>
                <c:pt idx="8">
                  <c:v>-2.2342251314532984</c:v>
                </c:pt>
                <c:pt idx="9">
                  <c:v>-3.1482428462773231</c:v>
                </c:pt>
                <c:pt idx="10">
                  <c:v>-4.4361836592041373</c:v>
                </c:pt>
                <c:pt idx="11">
                  <c:v>-6.2510188759613454</c:v>
                </c:pt>
                <c:pt idx="12">
                  <c:v>-8.808300104201555</c:v>
                </c:pt>
                <c:pt idx="13">
                  <c:v>-12.411760748961926</c:v>
                </c:pt>
                <c:pt idx="14">
                  <c:v>-17.489391036528069</c:v>
                </c:pt>
                <c:pt idx="15">
                  <c:v>-24.6442712694225</c:v>
                </c:pt>
                <c:pt idx="16">
                  <c:v>-34.726200879859242</c:v>
                </c:pt>
                <c:pt idx="17">
                  <c:v>-48.932630807573254</c:v>
                </c:pt>
                <c:pt idx="18">
                  <c:v>-68.950887142364948</c:v>
                </c:pt>
                <c:pt idx="19">
                  <c:v>-97.158578217775727</c:v>
                </c:pt>
                <c:pt idx="20">
                  <c:v>-136.90598790714657</c:v>
                </c:pt>
                <c:pt idx="21">
                  <c:v>-192.91399553850798</c:v>
                </c:pt>
                <c:pt idx="22">
                  <c:v>-271.83478417227639</c:v>
                </c:pt>
                <c:pt idx="23">
                  <c:v>-383.04193368509607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638-4AC3-94A0-544FC807F0B3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MR散布図!$CP$3:$CP$45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20.370370370370381</c:v>
                </c:pt>
                <c:pt idx="15">
                  <c:v>42.592592592592595</c:v>
                </c:pt>
                <c:pt idx="16">
                  <c:v>57.407407407407412</c:v>
                </c:pt>
                <c:pt idx="17">
                  <c:v>0</c:v>
                </c:pt>
                <c:pt idx="18">
                  <c:v>37.5</c:v>
                </c:pt>
                <c:pt idx="19">
                  <c:v>65.277777777777771</c:v>
                </c:pt>
                <c:pt idx="20">
                  <c:v>0</c:v>
                </c:pt>
                <c:pt idx="21">
                  <c:v>23.75</c:v>
                </c:pt>
                <c:pt idx="22">
                  <c:v>43.75</c:v>
                </c:pt>
                <c:pt idx="23">
                  <c:v>0</c:v>
                </c:pt>
                <c:pt idx="24">
                  <c:v>27.58620689655173</c:v>
                </c:pt>
                <c:pt idx="25">
                  <c:v>60.344827586206904</c:v>
                </c:pt>
                <c:pt idx="26">
                  <c:v>0</c:v>
                </c:pt>
                <c:pt idx="27">
                  <c:v>22.764227642276424</c:v>
                </c:pt>
                <c:pt idx="28">
                  <c:v>34.959349593495944</c:v>
                </c:pt>
                <c:pt idx="29">
                  <c:v>0</c:v>
                </c:pt>
                <c:pt idx="30">
                  <c:v>16.666666666666657</c:v>
                </c:pt>
                <c:pt idx="31">
                  <c:v>25.641025641025635</c:v>
                </c:pt>
                <c:pt idx="32">
                  <c:v>0</c:v>
                </c:pt>
                <c:pt idx="33">
                  <c:v>30.357142857142847</c:v>
                </c:pt>
                <c:pt idx="34">
                  <c:v>60.714285714285708</c:v>
                </c:pt>
                <c:pt idx="35">
                  <c:v>69.642857142857139</c:v>
                </c:pt>
                <c:pt idx="36">
                  <c:v>0</c:v>
                </c:pt>
                <c:pt idx="37">
                  <c:v>30</c:v>
                </c:pt>
                <c:pt idx="38">
                  <c:v>0</c:v>
                </c:pt>
                <c:pt idx="39">
                  <c:v>85.714285714285722</c:v>
                </c:pt>
                <c:pt idx="40">
                  <c:v>0</c:v>
                </c:pt>
                <c:pt idx="41">
                  <c:v>27.777777777777786</c:v>
                </c:pt>
                <c:pt idx="42">
                  <c:v>55.555555555555557</c:v>
                </c:pt>
              </c:numCache>
            </c:numRef>
          </c:xVal>
          <c:yVal>
            <c:numRef>
              <c:f>MR散布図!$CR$3:$CR$45</c:f>
              <c:numCache>
                <c:formatCode>General</c:formatCode>
                <c:ptCount val="43"/>
                <c:pt idx="0">
                  <c:v>0</c:v>
                </c:pt>
                <c:pt idx="1">
                  <c:v>3.7717955313745186</c:v>
                </c:pt>
                <c:pt idx="2">
                  <c:v>-106.04345637623489</c:v>
                </c:pt>
                <c:pt idx="3">
                  <c:v>-38.844554905741361</c:v>
                </c:pt>
                <c:pt idx="4">
                  <c:v>0</c:v>
                </c:pt>
                <c:pt idx="5">
                  <c:v>-0.77073848644856779</c:v>
                </c:pt>
                <c:pt idx="6">
                  <c:v>18.776046256159134</c:v>
                </c:pt>
                <c:pt idx="7">
                  <c:v>-134.01165228410335</c:v>
                </c:pt>
                <c:pt idx="8">
                  <c:v>-79.833557726029625</c:v>
                </c:pt>
                <c:pt idx="9">
                  <c:v>0</c:v>
                </c:pt>
                <c:pt idx="10">
                  <c:v>-5.2877076066928197</c:v>
                </c:pt>
                <c:pt idx="11">
                  <c:v>-1.9832737536872012</c:v>
                </c:pt>
                <c:pt idx="12">
                  <c:v>-116.53671025915632</c:v>
                </c:pt>
                <c:pt idx="13">
                  <c:v>0</c:v>
                </c:pt>
                <c:pt idx="14">
                  <c:v>11.176341884082015</c:v>
                </c:pt>
                <c:pt idx="15">
                  <c:v>22.389588678619599</c:v>
                </c:pt>
                <c:pt idx="16">
                  <c:v>5.9377077931068643</c:v>
                </c:pt>
                <c:pt idx="17">
                  <c:v>0</c:v>
                </c:pt>
                <c:pt idx="18">
                  <c:v>4.3526172708566531</c:v>
                </c:pt>
                <c:pt idx="19">
                  <c:v>10.494115997854117</c:v>
                </c:pt>
                <c:pt idx="20">
                  <c:v>0</c:v>
                </c:pt>
                <c:pt idx="21">
                  <c:v>9.7575873750580868</c:v>
                </c:pt>
                <c:pt idx="22">
                  <c:v>-20.906727444218365</c:v>
                </c:pt>
                <c:pt idx="23">
                  <c:v>0</c:v>
                </c:pt>
                <c:pt idx="24">
                  <c:v>6.2302035593041909</c:v>
                </c:pt>
                <c:pt idx="25">
                  <c:v>-91.02543780704238</c:v>
                </c:pt>
                <c:pt idx="26">
                  <c:v>0</c:v>
                </c:pt>
                <c:pt idx="27">
                  <c:v>-17.510017925684942</c:v>
                </c:pt>
                <c:pt idx="28">
                  <c:v>-9.0833365522312572</c:v>
                </c:pt>
                <c:pt idx="29">
                  <c:v>0</c:v>
                </c:pt>
                <c:pt idx="30">
                  <c:v>17.035363079050292</c:v>
                </c:pt>
                <c:pt idx="31">
                  <c:v>28.63392446848745</c:v>
                </c:pt>
                <c:pt idx="32">
                  <c:v>0</c:v>
                </c:pt>
                <c:pt idx="33">
                  <c:v>30.744342137791275</c:v>
                </c:pt>
                <c:pt idx="34">
                  <c:v>39.097399382957896</c:v>
                </c:pt>
                <c:pt idx="35">
                  <c:v>7.0197172206986043</c:v>
                </c:pt>
                <c:pt idx="36">
                  <c:v>0</c:v>
                </c:pt>
                <c:pt idx="37">
                  <c:v>15.585029400716961</c:v>
                </c:pt>
                <c:pt idx="38">
                  <c:v>0</c:v>
                </c:pt>
                <c:pt idx="39">
                  <c:v>-128.28010753718877</c:v>
                </c:pt>
                <c:pt idx="40">
                  <c:v>0</c:v>
                </c:pt>
                <c:pt idx="41">
                  <c:v>-21.550474654374895</c:v>
                </c:pt>
                <c:pt idx="42">
                  <c:v>-34.095290456688325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638-4AC3-94A0-544FC807F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279152"/>
        <c:axId val="329279712"/>
      </c:scatterChart>
      <c:valAx>
        <c:axId val="329279152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79712"/>
        <c:crosses val="autoZero"/>
        <c:crossBetween val="midCat"/>
      </c:valAx>
      <c:valAx>
        <c:axId val="329279712"/>
        <c:scaling>
          <c:orientation val="minMax"/>
          <c:max val="40"/>
          <c:min val="-2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329279152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4ECDC4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Ref>
                <c:f>新ＭＬ!$P$127:$R$127</c:f>
                <c:numCache>
                  <c:formatCode>General</c:formatCode>
                  <c:ptCount val="3"/>
                  <c:pt idx="0">
                    <c:v>0.10519573253214755</c:v>
                  </c:pt>
                  <c:pt idx="1">
                    <c:v>0.28730131102989759</c:v>
                  </c:pt>
                  <c:pt idx="2">
                    <c:v>0.44565836352929084</c:v>
                  </c:pt>
                </c:numCache>
              </c:numRef>
            </c:plus>
            <c:minus>
              <c:numRef>
                <c:f>新ＭＬ!$P$127:$R$127</c:f>
                <c:numCache>
                  <c:formatCode>General</c:formatCode>
                  <c:ptCount val="3"/>
                  <c:pt idx="0">
                    <c:v>0.10519573253214755</c:v>
                  </c:pt>
                  <c:pt idx="1">
                    <c:v>0.28730131102989759</c:v>
                  </c:pt>
                  <c:pt idx="2">
                    <c:v>0.44565836352929084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新ＭＬ!$P$124:$R$124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新ＭＬ!$P$126:$R$126</c:f>
              <c:numCache>
                <c:formatCode>General</c:formatCode>
                <c:ptCount val="3"/>
                <c:pt idx="0">
                  <c:v>-6.6915480808874106E-2</c:v>
                </c:pt>
                <c:pt idx="1">
                  <c:v>-0.17737546847675537</c:v>
                </c:pt>
                <c:pt idx="2">
                  <c:v>-0.59508959589301291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48-4831-A9A4-A17F306FFAC3}"/>
            </c:ext>
          </c:extLst>
        </c:ser>
        <c:ser>
          <c:idx val="2"/>
          <c:order val="1"/>
          <c:spPr>
            <a:solidFill>
              <a:srgbClr val="FF6B6B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新ＭＣ!$O$127:$Q$127</c:f>
                <c:numCache>
                  <c:formatCode>General</c:formatCode>
                  <c:ptCount val="3"/>
                  <c:pt idx="0">
                    <c:v>5.9765397573436164E-2</c:v>
                  </c:pt>
                  <c:pt idx="1">
                    <c:v>0.27742270388536555</c:v>
                  </c:pt>
                  <c:pt idx="2">
                    <c:v>0.38163503075144772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新ＭＣ!$O$124:$Q$124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新ＭＣ!$O$126:$Q$126</c:f>
              <c:numCache>
                <c:formatCode>General</c:formatCode>
                <c:ptCount val="3"/>
                <c:pt idx="0">
                  <c:v>-4.9274272214165221E-2</c:v>
                </c:pt>
                <c:pt idx="1">
                  <c:v>-0.17602013678367198</c:v>
                </c:pt>
                <c:pt idx="2">
                  <c:v>-0.57914149086762334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48-4831-A9A4-A17F306FFAC3}"/>
            </c:ext>
          </c:extLst>
        </c:ser>
        <c:ser>
          <c:idx val="0"/>
          <c:order val="2"/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新ＭR!$O$126:$U$126</c:f>
                <c:numCache>
                  <c:formatCode>General</c:formatCode>
                  <c:ptCount val="7"/>
                  <c:pt idx="0">
                    <c:v>0.16534843339784172</c:v>
                  </c:pt>
                  <c:pt idx="1">
                    <c:v>0.32898945235178223</c:v>
                  </c:pt>
                  <c:pt idx="2">
                    <c:v>0.5862988829474044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新ＭR!$O$123:$Q$123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新ＭR!$O$125:$Q$125</c:f>
              <c:numCache>
                <c:formatCode>General</c:formatCode>
                <c:ptCount val="3"/>
                <c:pt idx="0">
                  <c:v>4.2367410566737776E-2</c:v>
                </c:pt>
                <c:pt idx="1">
                  <c:v>-6.0990070015549951E-2</c:v>
                </c:pt>
                <c:pt idx="2">
                  <c:v>-0.47504293719883872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48-4831-A9A4-A17F306FFA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29283072"/>
        <c:axId val="329283632"/>
      </c:barChart>
      <c:catAx>
        <c:axId val="32928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83632"/>
        <c:crosses val="autoZero"/>
        <c:auto val="1"/>
        <c:lblAlgn val="ctr"/>
        <c:lblOffset val="100"/>
        <c:noMultiLvlLbl val="0"/>
      </c:catAx>
      <c:valAx>
        <c:axId val="329283632"/>
        <c:scaling>
          <c:orientation val="minMax"/>
          <c:max val="0.4"/>
          <c:min val="-1.6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83072"/>
        <c:crosses val="autoZero"/>
        <c:crossBetween val="between"/>
        <c:majorUnit val="0.4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4ECDC4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新ＭＬ!$P$133:$R$133</c:f>
                <c:numCache>
                  <c:formatCode>General</c:formatCode>
                  <c:ptCount val="3"/>
                  <c:pt idx="0">
                    <c:v>0.10520257985235865</c:v>
                  </c:pt>
                  <c:pt idx="1">
                    <c:v>0.34393490079744837</c:v>
                  </c:pt>
                  <c:pt idx="2">
                    <c:v>0.61470832456697844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新ＭＬ!$P$130:$R$130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新ＭＬ!$P$132:$R$132</c:f>
              <c:numCache>
                <c:formatCode>General</c:formatCode>
                <c:ptCount val="3"/>
                <c:pt idx="0">
                  <c:v>-6.6632727255800106E-2</c:v>
                </c:pt>
                <c:pt idx="1">
                  <c:v>-0.20290572086742659</c:v>
                </c:pt>
                <c:pt idx="2">
                  <c:v>-0.74411178346081064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C-4D15-BA7F-039C87B01276}"/>
            </c:ext>
          </c:extLst>
        </c:ser>
        <c:ser>
          <c:idx val="2"/>
          <c:order val="1"/>
          <c:spPr>
            <a:solidFill>
              <a:srgbClr val="FF6B6B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新ＭＣ!$O$133:$Q$133</c:f>
                <c:numCache>
                  <c:formatCode>General</c:formatCode>
                  <c:ptCount val="3"/>
                  <c:pt idx="0">
                    <c:v>5.8976450998461882E-2</c:v>
                  </c:pt>
                  <c:pt idx="1">
                    <c:v>0.34550479738673046</c:v>
                  </c:pt>
                  <c:pt idx="2">
                    <c:v>0.61136884382631351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新ＭＣ!$O$130:$Q$130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新ＭＣ!$O$132:$Q$132</c:f>
              <c:numCache>
                <c:formatCode>General</c:formatCode>
                <c:ptCount val="3"/>
                <c:pt idx="0">
                  <c:v>-4.987515565317685E-2</c:v>
                </c:pt>
                <c:pt idx="1">
                  <c:v>-0.20232212384026915</c:v>
                </c:pt>
                <c:pt idx="2">
                  <c:v>-0.7530599077015725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C-4D15-BA7F-039C87B01276}"/>
            </c:ext>
          </c:extLst>
        </c:ser>
        <c:ser>
          <c:idx val="0"/>
          <c:order val="2"/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新ＭR!$O$132:$U$132</c:f>
                <c:numCache>
                  <c:formatCode>General</c:formatCode>
                  <c:ptCount val="7"/>
                  <c:pt idx="0">
                    <c:v>0.16137207611248294</c:v>
                  </c:pt>
                  <c:pt idx="1">
                    <c:v>0.38492835538667575</c:v>
                  </c:pt>
                  <c:pt idx="2">
                    <c:v>0.68552762699203185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新ＭR!$O$129:$Q$129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新ＭR!$O$131:$Q$131</c:f>
              <c:numCache>
                <c:formatCode>General</c:formatCode>
                <c:ptCount val="3"/>
                <c:pt idx="0">
                  <c:v>3.0793868547534235E-2</c:v>
                </c:pt>
                <c:pt idx="1">
                  <c:v>-9.2225204848536801E-2</c:v>
                </c:pt>
                <c:pt idx="2">
                  <c:v>-0.60322872391136051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C-4D15-BA7F-039C87B01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29286992"/>
        <c:axId val="329287552"/>
      </c:barChart>
      <c:catAx>
        <c:axId val="32928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87552"/>
        <c:crosses val="autoZero"/>
        <c:auto val="1"/>
        <c:lblAlgn val="ctr"/>
        <c:lblOffset val="100"/>
        <c:noMultiLvlLbl val="0"/>
      </c:catAx>
      <c:valAx>
        <c:axId val="329287552"/>
        <c:scaling>
          <c:orientation val="minMax"/>
          <c:max val="0.4"/>
          <c:min val="-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86992"/>
        <c:crosses val="autoZero"/>
        <c:crossBetween val="between"/>
        <c:majorUnit val="0.4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00A0B0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Ref>
                <c:f>新EＬ!$O$127:$Q$127</c:f>
                <c:numCache>
                  <c:formatCode>General</c:formatCode>
                  <c:ptCount val="3"/>
                  <c:pt idx="0">
                    <c:v>0.13481329081083993</c:v>
                  </c:pt>
                  <c:pt idx="1">
                    <c:v>0.28841523650424167</c:v>
                  </c:pt>
                  <c:pt idx="2">
                    <c:v>0.47026599455590495</c:v>
                  </c:pt>
                </c:numCache>
              </c:numRef>
            </c:plus>
            <c:minus>
              <c:numRef>
                <c:f>新EＬ!$O$127:$Q$127</c:f>
                <c:numCache>
                  <c:formatCode>General</c:formatCode>
                  <c:ptCount val="3"/>
                  <c:pt idx="0">
                    <c:v>0.13481329081083993</c:v>
                  </c:pt>
                  <c:pt idx="1">
                    <c:v>0.28841523650424167</c:v>
                  </c:pt>
                  <c:pt idx="2">
                    <c:v>0.47026599455590495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新EＬ!$O$124:$Q$124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新EＬ!$O$126:$Q$126</c:f>
              <c:numCache>
                <c:formatCode>General</c:formatCode>
                <c:ptCount val="3"/>
                <c:pt idx="0">
                  <c:v>-8.0402025484872339E-2</c:v>
                </c:pt>
                <c:pt idx="1">
                  <c:v>-0.17677851325958993</c:v>
                </c:pt>
                <c:pt idx="2">
                  <c:v>-0.59162019928072573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3-4CA6-8F86-3B16ABA1911F}"/>
            </c:ext>
          </c:extLst>
        </c:ser>
        <c:ser>
          <c:idx val="0"/>
          <c:order val="1"/>
          <c:spPr>
            <a:solidFill>
              <a:srgbClr val="CC333F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新EＣ!$O$126:$Q$126</c:f>
                <c:numCache>
                  <c:formatCode>General</c:formatCode>
                  <c:ptCount val="3"/>
                  <c:pt idx="0">
                    <c:v>6.770711167555471E-2</c:v>
                  </c:pt>
                  <c:pt idx="1">
                    <c:v>0.26755514570972488</c:v>
                  </c:pt>
                  <c:pt idx="2">
                    <c:v>0.38939336638470085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新EＣ!$O$123:$Q$123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新EＣ!$O$125:$Q$125</c:f>
              <c:numCache>
                <c:formatCode>General</c:formatCode>
                <c:ptCount val="3"/>
                <c:pt idx="0">
                  <c:v>-1.8528656756101835E-2</c:v>
                </c:pt>
                <c:pt idx="1">
                  <c:v>-0.13484267000866604</c:v>
                </c:pt>
                <c:pt idx="2">
                  <c:v>-0.56907335713305907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53-4CA6-8F86-3B16ABA19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29290352"/>
        <c:axId val="329290912"/>
      </c:barChart>
      <c:catAx>
        <c:axId val="32929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90912"/>
        <c:crosses val="autoZero"/>
        <c:auto val="1"/>
        <c:lblAlgn val="ctr"/>
        <c:lblOffset val="100"/>
        <c:noMultiLvlLbl val="0"/>
      </c:catAx>
      <c:valAx>
        <c:axId val="329290912"/>
        <c:scaling>
          <c:orientation val="minMax"/>
          <c:max val="0.4"/>
          <c:min val="-1.6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9290352"/>
        <c:crosses val="autoZero"/>
        <c:crossBetween val="between"/>
        <c:majorUnit val="0.4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501190476190491E-2"/>
          <c:y val="4.8506944444444443E-2"/>
          <c:w val="0.89922103174603174"/>
          <c:h val="0.90298611111111116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00A0B0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新EＬ!$O$133:$Q$133</c:f>
                <c:numCache>
                  <c:formatCode>General</c:formatCode>
                  <c:ptCount val="3"/>
                  <c:pt idx="0">
                    <c:v>0.13158474110724244</c:v>
                  </c:pt>
                  <c:pt idx="1">
                    <c:v>0.38470848348291992</c:v>
                  </c:pt>
                  <c:pt idx="2">
                    <c:v>0.64621177686389597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新EＬ!$O$130:$Q$130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新EＬ!$O$132:$Q$132</c:f>
              <c:numCache>
                <c:formatCode>General</c:formatCode>
                <c:ptCount val="3"/>
                <c:pt idx="0">
                  <c:v>-8.1228857114044539E-2</c:v>
                </c:pt>
                <c:pt idx="1">
                  <c:v>-0.21534927031241849</c:v>
                </c:pt>
                <c:pt idx="2">
                  <c:v>-0.75308524766152685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BE-488F-88B5-90D32A797DC0}"/>
            </c:ext>
          </c:extLst>
        </c:ser>
        <c:ser>
          <c:idx val="0"/>
          <c:order val="1"/>
          <c:spPr>
            <a:solidFill>
              <a:srgbClr val="CC333F"/>
            </a:solidFill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新EＣ!$O$132:$Q$132</c:f>
                <c:numCache>
                  <c:formatCode>General</c:formatCode>
                  <c:ptCount val="3"/>
                  <c:pt idx="0">
                    <c:v>6.7630879826091062E-2</c:v>
                  </c:pt>
                  <c:pt idx="1">
                    <c:v>0.33884596378438137</c:v>
                  </c:pt>
                  <c:pt idx="2">
                    <c:v>0.5528312365424185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新EＣ!$O$129:$Q$129</c:f>
              <c:strCache>
                <c:ptCount val="3"/>
                <c:pt idx="0">
                  <c:v>30&lt;</c:v>
                </c:pt>
                <c:pt idx="1">
                  <c:v>30-60</c:v>
                </c:pt>
                <c:pt idx="2">
                  <c:v>60&lt;</c:v>
                </c:pt>
              </c:strCache>
            </c:strRef>
          </c:cat>
          <c:val>
            <c:numRef>
              <c:f>新EＣ!$O$131:$Q$131</c:f>
              <c:numCache>
                <c:formatCode>General</c:formatCode>
                <c:ptCount val="3"/>
                <c:pt idx="0">
                  <c:v>-1.8643947722044429E-2</c:v>
                </c:pt>
                <c:pt idx="1">
                  <c:v>-0.16339550079016593</c:v>
                </c:pt>
                <c:pt idx="2">
                  <c:v>-0.71321446912136399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BE-488F-88B5-90D32A797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85198096"/>
        <c:axId val="85198656"/>
      </c:barChart>
      <c:catAx>
        <c:axId val="8519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5198656"/>
        <c:crosses val="autoZero"/>
        <c:auto val="1"/>
        <c:lblAlgn val="ctr"/>
        <c:lblOffset val="100"/>
        <c:noMultiLvlLbl val="0"/>
      </c:catAx>
      <c:valAx>
        <c:axId val="85198656"/>
        <c:scaling>
          <c:orientation val="minMax"/>
          <c:max val="0.4"/>
          <c:min val="-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5198096"/>
        <c:crosses val="autoZero"/>
        <c:crossBetween val="between"/>
        <c:majorUnit val="0.4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ECgraph!$CB$57:$CB$80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ECgraph!$CC$57:$CC$80</c:f>
              <c:numCache>
                <c:formatCode>General</c:formatCode>
                <c:ptCount val="24"/>
                <c:pt idx="0">
                  <c:v>6.1799999999999997E-3</c:v>
                </c:pt>
                <c:pt idx="1">
                  <c:v>6.183521749074973E-3</c:v>
                </c:pt>
                <c:pt idx="2">
                  <c:v>6.2153079391691303E-3</c:v>
                </c:pt>
                <c:pt idx="3">
                  <c:v>6.5422966364010356E-3</c:v>
                </c:pt>
                <c:pt idx="4">
                  <c:v>8.2166967368377218E-3</c:v>
                </c:pt>
                <c:pt idx="5">
                  <c:v>1.092461250245302E-2</c:v>
                </c:pt>
                <c:pt idx="6">
                  <c:v>1.4524955970893576E-2</c:v>
                </c:pt>
                <c:pt idx="7">
                  <c:v>1.9311837917273922E-2</c:v>
                </c:pt>
                <c:pt idx="8">
                  <c:v>2.5676297022201235E-2</c:v>
                </c:pt>
                <c:pt idx="9">
                  <c:v>3.4138243682264882E-2</c:v>
                </c:pt>
                <c:pt idx="10">
                  <c:v>4.5388931305086859E-2</c:v>
                </c:pt>
                <c:pt idx="11">
                  <c:v>6.0347424553893005E-2</c:v>
                </c:pt>
                <c:pt idx="12">
                  <c:v>8.0235677412384021E-2</c:v>
                </c:pt>
                <c:pt idx="13">
                  <c:v>0.10667835417027506</c:v>
                </c:pt>
                <c:pt idx="14">
                  <c:v>0.14183554767024564</c:v>
                </c:pt>
                <c:pt idx="15">
                  <c:v>0.18857923652260491</c:v>
                </c:pt>
                <c:pt idx="16">
                  <c:v>0.25072789601466616</c:v>
                </c:pt>
                <c:pt idx="17">
                  <c:v>0.33335842799642307</c:v>
                </c:pt>
                <c:pt idx="18">
                  <c:v>0.44322089118374808</c:v>
                </c:pt>
                <c:pt idx="19">
                  <c:v>0.5892899110498071</c:v>
                </c:pt>
                <c:pt idx="20">
                  <c:v>0.78349781378225636</c:v>
                </c:pt>
                <c:pt idx="21">
                  <c:v>1.0417093737579535</c:v>
                </c:pt>
                <c:pt idx="22">
                  <c:v>1.3850178013091001</c:v>
                </c:pt>
                <c:pt idx="23">
                  <c:v>1.8414678395596511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CAB-4D78-B220-4B6CF5D2DFD5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C333F"/>
              </a:solidFill>
              <a:ln w="9525">
                <a:solidFill>
                  <a:srgbClr val="CC333F"/>
                </a:solidFill>
              </a:ln>
              <a:effectLst/>
            </c:spPr>
          </c:marker>
          <c:xVal>
            <c:numRef>
              <c:f>ECgraph!$BT$2:$BT$44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ECgraph!$BU$2:$BU$44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0.46882991245584787</c:v>
                </c:pt>
                <c:pt idx="3">
                  <c:v>3.1106173454330782E-2</c:v>
                </c:pt>
                <c:pt idx="4">
                  <c:v>1.2824428645406156E-2</c:v>
                </c:pt>
                <c:pt idx="5">
                  <c:v>0</c:v>
                </c:pt>
                <c:pt idx="6">
                  <c:v>1.5658781620778528E-3</c:v>
                </c:pt>
                <c:pt idx="7">
                  <c:v>0.90774002355719319</c:v>
                </c:pt>
                <c:pt idx="8">
                  <c:v>0.66446000035469932</c:v>
                </c:pt>
                <c:pt idx="9">
                  <c:v>2.0441242041736762E-2</c:v>
                </c:pt>
                <c:pt idx="10">
                  <c:v>2.7461160511881948E-2</c:v>
                </c:pt>
                <c:pt idx="11">
                  <c:v>8.1308262306279896E-4</c:v>
                </c:pt>
                <c:pt idx="12">
                  <c:v>0.72684470294568004</c:v>
                </c:pt>
                <c:pt idx="13">
                  <c:v>4.4861099338857876E-3</c:v>
                </c:pt>
                <c:pt idx="14">
                  <c:v>0</c:v>
                </c:pt>
                <c:pt idx="15">
                  <c:v>0</c:v>
                </c:pt>
                <c:pt idx="16">
                  <c:v>4.1192101048449808E-2</c:v>
                </c:pt>
                <c:pt idx="17">
                  <c:v>2.703984990246525E-2</c:v>
                </c:pt>
                <c:pt idx="18">
                  <c:v>0.16238446682606908</c:v>
                </c:pt>
                <c:pt idx="19">
                  <c:v>5.5774707925304111E-2</c:v>
                </c:pt>
                <c:pt idx="20">
                  <c:v>6.0977227466338657E-2</c:v>
                </c:pt>
                <c:pt idx="21">
                  <c:v>0.55632204756848136</c:v>
                </c:pt>
                <c:pt idx="22">
                  <c:v>0</c:v>
                </c:pt>
                <c:pt idx="23">
                  <c:v>3.7354439832326364E-2</c:v>
                </c:pt>
                <c:pt idx="24">
                  <c:v>4.1008705447420895E-4</c:v>
                </c:pt>
                <c:pt idx="25">
                  <c:v>7.2162928456917366E-2</c:v>
                </c:pt>
                <c:pt idx="26">
                  <c:v>5.3781231751833108E-2</c:v>
                </c:pt>
                <c:pt idx="27">
                  <c:v>3.9842402393968836E-2</c:v>
                </c:pt>
                <c:pt idx="28">
                  <c:v>2.0514427067422668E-3</c:v>
                </c:pt>
                <c:pt idx="29">
                  <c:v>4.7358967566238586E-2</c:v>
                </c:pt>
                <c:pt idx="30">
                  <c:v>0</c:v>
                </c:pt>
                <c:pt idx="31">
                  <c:v>3.0135194399804489E-3</c:v>
                </c:pt>
                <c:pt idx="32">
                  <c:v>1.4869699034850087E-3</c:v>
                </c:pt>
                <c:pt idx="33">
                  <c:v>0</c:v>
                </c:pt>
                <c:pt idx="34">
                  <c:v>3.4271512779944301E-2</c:v>
                </c:pt>
                <c:pt idx="35">
                  <c:v>0.70842577539741303</c:v>
                </c:pt>
                <c:pt idx="36">
                  <c:v>4.4333526735926667E-4</c:v>
                </c:pt>
                <c:pt idx="37">
                  <c:v>0</c:v>
                </c:pt>
                <c:pt idx="38">
                  <c:v>4.2032627130062688E-3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CAB-4D78-B220-4B6CF5D2D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201456"/>
        <c:axId val="85202016"/>
      </c:scatterChart>
      <c:valAx>
        <c:axId val="8520145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2016"/>
        <c:crosses val="autoZero"/>
        <c:crossBetween val="midCat"/>
        <c:majorUnit val="50"/>
      </c:valAx>
      <c:valAx>
        <c:axId val="85202016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1456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ELgraph!$CP$56:$CP$79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ELgraph!$CQ$56:$CQ$79</c:f>
              <c:numCache>
                <c:formatCode>General</c:formatCode>
                <c:ptCount val="24"/>
                <c:pt idx="0">
                  <c:v>1.4540000000000001E-2</c:v>
                </c:pt>
                <c:pt idx="1">
                  <c:v>1.4547124891099576E-2</c:v>
                </c:pt>
                <c:pt idx="2">
                  <c:v>1.4611406226738805E-2</c:v>
                </c:pt>
                <c:pt idx="3">
                  <c:v>1.5270051198484522E-2</c:v>
                </c:pt>
                <c:pt idx="4">
                  <c:v>1.8575685086524733E-2</c:v>
                </c:pt>
                <c:pt idx="5">
                  <c:v>2.3731504569032832E-2</c:v>
                </c:pt>
                <c:pt idx="6">
                  <c:v>3.0318360075913115E-2</c:v>
                </c:pt>
                <c:pt idx="7">
                  <c:v>3.8733446293674423E-2</c:v>
                </c:pt>
                <c:pt idx="8">
                  <c:v>4.9484202246706639E-2</c:v>
                </c:pt>
                <c:pt idx="9">
                  <c:v>6.3218910432786948E-2</c:v>
                </c:pt>
                <c:pt idx="10">
                  <c:v>8.0765788976111641E-2</c:v>
                </c:pt>
                <c:pt idx="11">
                  <c:v>0.10318293409800279</c:v>
                </c:pt>
                <c:pt idx="12">
                  <c:v>0.13182212449161856</c:v>
                </c:pt>
                <c:pt idx="13">
                  <c:v>0.16841033507516961</c:v>
                </c:pt>
                <c:pt idx="14">
                  <c:v>0.21515387549329165</c:v>
                </c:pt>
                <c:pt idx="15">
                  <c:v>0.27487143303361333</c:v>
                </c:pt>
                <c:pt idx="16">
                  <c:v>0.35116404259382195</c:v>
                </c:pt>
                <c:pt idx="17">
                  <c:v>0.44863223307660216</c:v>
                </c:pt>
                <c:pt idx="18">
                  <c:v>0.57315344438069638</c:v>
                </c:pt>
                <c:pt idx="19">
                  <c:v>0.73223644354008166</c:v>
                </c:pt>
                <c:pt idx="20">
                  <c:v>0.93547411169720807</c:v>
                </c:pt>
                <c:pt idx="21">
                  <c:v>1.1951219054665603</c:v>
                </c:pt>
                <c:pt idx="22">
                  <c:v>1.526836874549808</c:v>
                </c:pt>
                <c:pt idx="23">
                  <c:v>1.9506217991836938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6A6-4C9F-9853-EA6AB47F6BC5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A0B0"/>
              </a:solidFill>
              <a:ln w="9525">
                <a:solidFill>
                  <a:srgbClr val="00A0B0"/>
                </a:solidFill>
              </a:ln>
              <a:effectLst/>
            </c:spPr>
          </c:marker>
          <c:xVal>
            <c:numRef>
              <c:f>ELgraph!$CH$2:$CH$44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ELgraph!$CI$2:$CI$44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0.48618946411990233</c:v>
                </c:pt>
                <c:pt idx="3">
                  <c:v>0.13182608786877245</c:v>
                </c:pt>
                <c:pt idx="4">
                  <c:v>2.9148390042490519E-3</c:v>
                </c:pt>
                <c:pt idx="5">
                  <c:v>0</c:v>
                </c:pt>
                <c:pt idx="6">
                  <c:v>2.0705149250072694E-3</c:v>
                </c:pt>
                <c:pt idx="7">
                  <c:v>0.98821788649911013</c:v>
                </c:pt>
                <c:pt idx="8">
                  <c:v>0.89996032832416273</c:v>
                </c:pt>
                <c:pt idx="9">
                  <c:v>0.11106754729627898</c:v>
                </c:pt>
                <c:pt idx="10">
                  <c:v>0.20828669887940776</c:v>
                </c:pt>
                <c:pt idx="11">
                  <c:v>0.12130302725345084</c:v>
                </c:pt>
                <c:pt idx="12">
                  <c:v>0.78811353719689448</c:v>
                </c:pt>
                <c:pt idx="13">
                  <c:v>0</c:v>
                </c:pt>
                <c:pt idx="14">
                  <c:v>5.409396261940682E-2</c:v>
                </c:pt>
                <c:pt idx="15">
                  <c:v>3.6924127595850064E-3</c:v>
                </c:pt>
                <c:pt idx="16">
                  <c:v>1.89696323666971E-2</c:v>
                </c:pt>
                <c:pt idx="17">
                  <c:v>2.6396332245762155E-2</c:v>
                </c:pt>
                <c:pt idx="18">
                  <c:v>0.16273968496114632</c:v>
                </c:pt>
                <c:pt idx="19">
                  <c:v>5.3367212419227393E-2</c:v>
                </c:pt>
                <c:pt idx="20">
                  <c:v>9.7731338094172004E-2</c:v>
                </c:pt>
                <c:pt idx="21">
                  <c:v>0.63260734775065564</c:v>
                </c:pt>
                <c:pt idx="22">
                  <c:v>0</c:v>
                </c:pt>
                <c:pt idx="23">
                  <c:v>0.10010955184262615</c:v>
                </c:pt>
                <c:pt idx="24">
                  <c:v>5.5756577487977752E-5</c:v>
                </c:pt>
                <c:pt idx="25">
                  <c:v>5.4861809802262414E-2</c:v>
                </c:pt>
                <c:pt idx="26">
                  <c:v>3.8245437199009552E-2</c:v>
                </c:pt>
                <c:pt idx="27">
                  <c:v>4.1343071709338548E-2</c:v>
                </c:pt>
                <c:pt idx="28">
                  <c:v>3.3825579231223694E-2</c:v>
                </c:pt>
                <c:pt idx="29">
                  <c:v>8.9696073608724655E-2</c:v>
                </c:pt>
                <c:pt idx="30">
                  <c:v>0.12762725282370824</c:v>
                </c:pt>
                <c:pt idx="31">
                  <c:v>9.081129154699781E-2</c:v>
                </c:pt>
                <c:pt idx="32">
                  <c:v>3.908582450968561E-3</c:v>
                </c:pt>
                <c:pt idx="33">
                  <c:v>0</c:v>
                </c:pt>
                <c:pt idx="34">
                  <c:v>2.5244857680462945E-2</c:v>
                </c:pt>
                <c:pt idx="35">
                  <c:v>0.73788939196489578</c:v>
                </c:pt>
                <c:pt idx="36">
                  <c:v>1.6757403447639183E-2</c:v>
                </c:pt>
                <c:pt idx="37">
                  <c:v>5.861568201522404E-2</c:v>
                </c:pt>
                <c:pt idx="38">
                  <c:v>5.3984658887439314E-2</c:v>
                </c:pt>
                <c:pt idx="39">
                  <c:v>2.4196414270030192E-2</c:v>
                </c:pt>
                <c:pt idx="40">
                  <c:v>3.4267238870882683E-3</c:v>
                </c:pt>
                <c:pt idx="41">
                  <c:v>0.11565210738569741</c:v>
                </c:pt>
                <c:pt idx="42">
                  <c:v>6.036628239633776E-3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6A6-4C9F-9853-EA6AB47F6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204816"/>
        <c:axId val="85205376"/>
      </c:scatterChart>
      <c:valAx>
        <c:axId val="8520481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5376"/>
        <c:crosses val="autoZero"/>
        <c:crossBetween val="midCat"/>
        <c:majorUnit val="50"/>
      </c:valAx>
      <c:valAx>
        <c:axId val="85205376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4816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MR散布図!$CB$57:$CB$80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MR散布図!$CC$57:$CC$80</c:f>
              <c:numCache>
                <c:formatCode>General</c:formatCode>
                <c:ptCount val="24"/>
                <c:pt idx="0">
                  <c:v>6.94E-3</c:v>
                </c:pt>
                <c:pt idx="1">
                  <c:v>6.9439583164087621E-3</c:v>
                </c:pt>
                <c:pt idx="2">
                  <c:v>6.979684914168032E-3</c:v>
                </c:pt>
                <c:pt idx="3">
                  <c:v>7.3472182670406777E-3</c:v>
                </c:pt>
                <c:pt idx="4">
                  <c:v>9.2294713761548238E-3</c:v>
                </c:pt>
                <c:pt idx="5">
                  <c:v>1.2274227937069343E-2</c:v>
                </c:pt>
                <c:pt idx="6">
                  <c:v>1.6323434497057837E-2</c:v>
                </c:pt>
                <c:pt idx="7">
                  <c:v>2.1708454099586966E-2</c:v>
                </c:pt>
                <c:pt idx="8">
                  <c:v>2.8869964802983965E-2</c:v>
                </c:pt>
                <c:pt idx="9">
                  <c:v>3.8394022158463666E-2</c:v>
                </c:pt>
                <c:pt idx="10">
                  <c:v>5.1060018519739826E-2</c:v>
                </c:pt>
                <c:pt idx="11">
                  <c:v>6.7904463889607206E-2</c:v>
                </c:pt>
                <c:pt idx="12">
                  <c:v>9.030580774960642E-2</c:v>
                </c:pt>
                <c:pt idx="13">
                  <c:v>0.12009724318811714</c:v>
                </c:pt>
                <c:pt idx="14">
                  <c:v>0.15971672454752622</c:v>
                </c:pt>
                <c:pt idx="15">
                  <c:v>0.21240647514475483</c:v>
                </c:pt>
                <c:pt idx="16">
                  <c:v>0.28247831159343745</c:v>
                </c:pt>
                <c:pt idx="17">
                  <c:v>0.37566649729627866</c:v>
                </c:pt>
                <c:pt idx="18">
                  <c:v>0.49959700054414252</c:v>
                </c:pt>
                <c:pt idx="19">
                  <c:v>0.66441155852088896</c:v>
                </c:pt>
                <c:pt idx="20">
                  <c:v>0.88359761690993666</c:v>
                </c:pt>
                <c:pt idx="21">
                  <c:v>1.1750920624364374</c:v>
                </c:pt>
                <c:pt idx="22">
                  <c:v>1.5627490712685643</c:v>
                </c:pt>
                <c:pt idx="23">
                  <c:v>2.0782921932832492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531-45CE-942E-91F619DD5B23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MR散布図!$BT$2:$BT$44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20.370370370370381</c:v>
                </c:pt>
                <c:pt idx="15">
                  <c:v>42.592592592592595</c:v>
                </c:pt>
                <c:pt idx="16">
                  <c:v>57.407407407407412</c:v>
                </c:pt>
                <c:pt idx="17">
                  <c:v>0</c:v>
                </c:pt>
                <c:pt idx="18">
                  <c:v>37.5</c:v>
                </c:pt>
                <c:pt idx="19">
                  <c:v>65.277777777777771</c:v>
                </c:pt>
                <c:pt idx="20">
                  <c:v>0</c:v>
                </c:pt>
                <c:pt idx="21">
                  <c:v>23.75</c:v>
                </c:pt>
                <c:pt idx="22">
                  <c:v>43.75</c:v>
                </c:pt>
                <c:pt idx="23">
                  <c:v>0</c:v>
                </c:pt>
                <c:pt idx="24">
                  <c:v>27.58620689655173</c:v>
                </c:pt>
                <c:pt idx="25">
                  <c:v>60.344827586206904</c:v>
                </c:pt>
                <c:pt idx="26">
                  <c:v>0</c:v>
                </c:pt>
                <c:pt idx="27">
                  <c:v>22.764227642276424</c:v>
                </c:pt>
                <c:pt idx="28">
                  <c:v>34.959349593495944</c:v>
                </c:pt>
                <c:pt idx="29">
                  <c:v>0</c:v>
                </c:pt>
                <c:pt idx="30">
                  <c:v>16.666666666666657</c:v>
                </c:pt>
                <c:pt idx="31">
                  <c:v>25.641025641025635</c:v>
                </c:pt>
                <c:pt idx="32">
                  <c:v>0</c:v>
                </c:pt>
                <c:pt idx="33">
                  <c:v>30.357142857142847</c:v>
                </c:pt>
                <c:pt idx="34">
                  <c:v>60.714285714285708</c:v>
                </c:pt>
                <c:pt idx="35">
                  <c:v>69.642857142857139</c:v>
                </c:pt>
                <c:pt idx="36">
                  <c:v>0</c:v>
                </c:pt>
                <c:pt idx="37">
                  <c:v>30</c:v>
                </c:pt>
                <c:pt idx="38">
                  <c:v>0</c:v>
                </c:pt>
                <c:pt idx="39">
                  <c:v>85.714285714285722</c:v>
                </c:pt>
                <c:pt idx="40">
                  <c:v>0</c:v>
                </c:pt>
                <c:pt idx="41">
                  <c:v>27.777777777777786</c:v>
                </c:pt>
                <c:pt idx="42">
                  <c:v>55.555555555555557</c:v>
                </c:pt>
              </c:numCache>
            </c:numRef>
          </c:xVal>
          <c:yVal>
            <c:numRef>
              <c:f>MR散布図!$BU$2:$BU$44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0.65256469476677292</c:v>
                </c:pt>
                <c:pt idx="3">
                  <c:v>0.19260656719100785</c:v>
                </c:pt>
                <c:pt idx="4">
                  <c:v>1.43473552674208E-2</c:v>
                </c:pt>
                <c:pt idx="5">
                  <c:v>0</c:v>
                </c:pt>
                <c:pt idx="6">
                  <c:v>1.5818242125440359E-2</c:v>
                </c:pt>
                <c:pt idx="7">
                  <c:v>0.87280257687680107</c:v>
                </c:pt>
                <c:pt idx="8">
                  <c:v>0.64100795674839717</c:v>
                </c:pt>
                <c:pt idx="9">
                  <c:v>2.139906703197314E-2</c:v>
                </c:pt>
                <c:pt idx="10">
                  <c:v>2.8952090289534081E-2</c:v>
                </c:pt>
                <c:pt idx="11">
                  <c:v>1.7737718121689856E-2</c:v>
                </c:pt>
                <c:pt idx="12">
                  <c:v>0.7443823208999012</c:v>
                </c:pt>
                <c:pt idx="13">
                  <c:v>0</c:v>
                </c:pt>
                <c:pt idx="14">
                  <c:v>0</c:v>
                </c:pt>
                <c:pt idx="15">
                  <c:v>6.7204820837837237E-3</c:v>
                </c:pt>
                <c:pt idx="16">
                  <c:v>1.3740965542785722E-2</c:v>
                </c:pt>
                <c:pt idx="17">
                  <c:v>4.8211409992979983E-3</c:v>
                </c:pt>
                <c:pt idx="18">
                  <c:v>0</c:v>
                </c:pt>
                <c:pt idx="19">
                  <c:v>0</c:v>
                </c:pt>
                <c:pt idx="20">
                  <c:v>6.3184251469059205E-3</c:v>
                </c:pt>
                <c:pt idx="21">
                  <c:v>0</c:v>
                </c:pt>
                <c:pt idx="22">
                  <c:v>0.14363707630725306</c:v>
                </c:pt>
                <c:pt idx="23">
                  <c:v>6.7821734300315559E-2</c:v>
                </c:pt>
                <c:pt idx="24">
                  <c:v>2.3267294500229668E-3</c:v>
                </c:pt>
                <c:pt idx="25">
                  <c:v>0.65198418145274284</c:v>
                </c:pt>
                <c:pt idx="26">
                  <c:v>0</c:v>
                </c:pt>
                <c:pt idx="27">
                  <c:v>1.9201034271248158E-2</c:v>
                </c:pt>
                <c:pt idx="28">
                  <c:v>0</c:v>
                </c:pt>
                <c:pt idx="29">
                  <c:v>0.11797970216612062</c:v>
                </c:pt>
                <c:pt idx="30">
                  <c:v>4.4589161145448399E-2</c:v>
                </c:pt>
                <c:pt idx="31">
                  <c:v>1.4239275707226932E-2</c:v>
                </c:pt>
                <c:pt idx="32">
                  <c:v>3.3172234609591578E-3</c:v>
                </c:pt>
                <c:pt idx="33">
                  <c:v>4.3048265897990455E-2</c:v>
                </c:pt>
                <c:pt idx="34">
                  <c:v>0</c:v>
                </c:pt>
                <c:pt idx="35">
                  <c:v>8.8692493543687922E-3</c:v>
                </c:pt>
                <c:pt idx="36">
                  <c:v>1.4761151087636455E-3</c:v>
                </c:pt>
                <c:pt idx="37">
                  <c:v>0</c:v>
                </c:pt>
                <c:pt idx="38">
                  <c:v>2.8820636609531634E-2</c:v>
                </c:pt>
                <c:pt idx="39">
                  <c:v>0.85844726712315367</c:v>
                </c:pt>
                <c:pt idx="40">
                  <c:v>1.436458625255377E-3</c:v>
                </c:pt>
                <c:pt idx="41">
                  <c:v>0</c:v>
                </c:pt>
                <c:pt idx="42">
                  <c:v>6.7445963727991374E-5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531-45CE-942E-91F619DD5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208176"/>
        <c:axId val="85208736"/>
      </c:scatterChart>
      <c:valAx>
        <c:axId val="8520817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8736"/>
        <c:crosses val="autoZero"/>
        <c:crossBetween val="midCat"/>
        <c:majorUnit val="50"/>
      </c:valAx>
      <c:valAx>
        <c:axId val="85208736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08176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ML散布図!$BV$57:$BV$80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ML散布図!$BW$57:$BW$80</c:f>
              <c:numCache>
                <c:formatCode>General</c:formatCode>
                <c:ptCount val="24"/>
                <c:pt idx="0">
                  <c:v>1.1010000000000001E-2</c:v>
                </c:pt>
                <c:pt idx="1">
                  <c:v>1.1015764142344463E-2</c:v>
                </c:pt>
                <c:pt idx="2">
                  <c:v>1.1067777411586342E-2</c:v>
                </c:pt>
                <c:pt idx="3">
                  <c:v>1.1601610802247798E-2</c:v>
                </c:pt>
                <c:pt idx="4">
                  <c:v>1.4303495539763896E-2</c:v>
                </c:pt>
                <c:pt idx="5">
                  <c:v>1.8582196608178531E-2</c:v>
                </c:pt>
                <c:pt idx="6">
                  <c:v>2.4140814378210477E-2</c:v>
                </c:pt>
                <c:pt idx="7">
                  <c:v>3.1362218963215407E-2</c:v>
                </c:pt>
                <c:pt idx="8">
                  <c:v>4.0743810995227087E-2</c:v>
                </c:pt>
                <c:pt idx="9">
                  <c:v>5.2931781911281901E-2</c:v>
                </c:pt>
                <c:pt idx="10">
                  <c:v>6.8765622750206701E-2</c:v>
                </c:pt>
                <c:pt idx="11">
                  <c:v>8.9335947165909924E-2</c:v>
                </c:pt>
                <c:pt idx="12">
                  <c:v>0.11605961142853545</c:v>
                </c:pt>
                <c:pt idx="13">
                  <c:v>0.15077730557809155</c:v>
                </c:pt>
                <c:pt idx="14">
                  <c:v>0.19588033767791549</c:v>
                </c:pt>
                <c:pt idx="15">
                  <c:v>0.25447534389677651</c:v>
                </c:pt>
                <c:pt idx="16">
                  <c:v>0.33059826942846743</c:v>
                </c:pt>
                <c:pt idx="17">
                  <c:v>0.42949235896673438</c:v>
                </c:pt>
                <c:pt idx="18">
                  <c:v>0.557969304345446</c:v>
                </c:pt>
                <c:pt idx="19">
                  <c:v>0.72487842470756103</c:v>
                </c:pt>
                <c:pt idx="20">
                  <c:v>0.94171619570169662</c:v>
                </c:pt>
                <c:pt idx="21">
                  <c:v>1.2234181112572782</c:v>
                </c:pt>
                <c:pt idx="22">
                  <c:v>1.5893874203119756</c:v>
                </c:pt>
                <c:pt idx="23">
                  <c:v>2.0648315964931143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6EA-4EDD-A111-0F59294F257E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4ECDC4"/>
              </a:solidFill>
              <a:ln w="9525">
                <a:solidFill>
                  <a:srgbClr val="4ECDC4"/>
                </a:solidFill>
              </a:ln>
              <a:effectLst/>
            </c:spPr>
          </c:marker>
          <c:xVal>
            <c:numRef>
              <c:f>ML散布図!$BO$2:$BO$44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ML散布図!$BP$2:$BP$44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0.46626005954918393</c:v>
                </c:pt>
                <c:pt idx="3">
                  <c:v>0.12426515298679967</c:v>
                </c:pt>
                <c:pt idx="4">
                  <c:v>3.5087161643498565E-3</c:v>
                </c:pt>
                <c:pt idx="5">
                  <c:v>0</c:v>
                </c:pt>
                <c:pt idx="6">
                  <c:v>1.5611155983599097E-3</c:v>
                </c:pt>
                <c:pt idx="7">
                  <c:v>0.98164366956106963</c:v>
                </c:pt>
                <c:pt idx="8">
                  <c:v>0.86403921233379688</c:v>
                </c:pt>
                <c:pt idx="9">
                  <c:v>0.10617481000538265</c:v>
                </c:pt>
                <c:pt idx="10">
                  <c:v>0.20315521885816856</c:v>
                </c:pt>
                <c:pt idx="11">
                  <c:v>6.5982955856281555E-2</c:v>
                </c:pt>
                <c:pt idx="12">
                  <c:v>0.72703895893559112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1.1926818226566977E-2</c:v>
                </c:pt>
                <c:pt idx="17">
                  <c:v>7.5597402610736364E-3</c:v>
                </c:pt>
                <c:pt idx="18">
                  <c:v>0.15095870940509537</c:v>
                </c:pt>
                <c:pt idx="19">
                  <c:v>4.2629498914458219E-2</c:v>
                </c:pt>
                <c:pt idx="20">
                  <c:v>0.10632386260987091</c:v>
                </c:pt>
                <c:pt idx="21">
                  <c:v>0.56333444533822885</c:v>
                </c:pt>
                <c:pt idx="22">
                  <c:v>0</c:v>
                </c:pt>
                <c:pt idx="23">
                  <c:v>1.3887933192011538E-2</c:v>
                </c:pt>
                <c:pt idx="24">
                  <c:v>5.4234560605075945E-4</c:v>
                </c:pt>
                <c:pt idx="25">
                  <c:v>6.0538187009610465E-2</c:v>
                </c:pt>
                <c:pt idx="26">
                  <c:v>3.6671920085882985E-2</c:v>
                </c:pt>
                <c:pt idx="27">
                  <c:v>3.3404239052996575E-2</c:v>
                </c:pt>
                <c:pt idx="28">
                  <c:v>3.7145433767490195E-2</c:v>
                </c:pt>
                <c:pt idx="29">
                  <c:v>9.5396168991784172E-2</c:v>
                </c:pt>
                <c:pt idx="30">
                  <c:v>0.11161309331454644</c:v>
                </c:pt>
                <c:pt idx="31">
                  <c:v>9.6590749437931736E-2</c:v>
                </c:pt>
                <c:pt idx="32">
                  <c:v>5.9255524972501418E-3</c:v>
                </c:pt>
                <c:pt idx="33">
                  <c:v>2.3213486561951224E-4</c:v>
                </c:pt>
                <c:pt idx="34">
                  <c:v>2.9654864750698642E-2</c:v>
                </c:pt>
                <c:pt idx="35">
                  <c:v>0.74853609697222689</c:v>
                </c:pt>
                <c:pt idx="36">
                  <c:v>1.3103793299299523E-2</c:v>
                </c:pt>
                <c:pt idx="37">
                  <c:v>7.1764164057777066E-2</c:v>
                </c:pt>
                <c:pt idx="38">
                  <c:v>6.4833374586007339E-2</c:v>
                </c:pt>
                <c:pt idx="39">
                  <c:v>1.5236329249506604E-2</c:v>
                </c:pt>
                <c:pt idx="40">
                  <c:v>4.6068031609784801E-3</c:v>
                </c:pt>
                <c:pt idx="41">
                  <c:v>9.4832015299226802E-2</c:v>
                </c:pt>
                <c:pt idx="42">
                  <c:v>2.448646049824958E-3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6EA-4EDD-A111-0F59294F2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211536"/>
        <c:axId val="85212096"/>
      </c:scatterChart>
      <c:valAx>
        <c:axId val="8521153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5212096"/>
        <c:crosses val="autoZero"/>
        <c:crossBetween val="midCat"/>
      </c:valAx>
      <c:valAx>
        <c:axId val="85212096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5211536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">
          <a:solidFill>
            <a:schemeClr val="bg1"/>
          </a:solidFill>
        </a:defRPr>
      </a:pPr>
      <a:endParaRPr lang="ja-JP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MC散布図!$BY$57:$BY$80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MC散布図!$BZ$57:$BZ$80</c:f>
              <c:numCache>
                <c:formatCode>General</c:formatCode>
                <c:ptCount val="24"/>
                <c:pt idx="0">
                  <c:v>7.4200000000000004E-3</c:v>
                </c:pt>
                <c:pt idx="1">
                  <c:v>7.4240412901413937E-3</c:v>
                </c:pt>
                <c:pt idx="2">
                  <c:v>7.4605120940842299E-3</c:v>
                </c:pt>
                <c:pt idx="3">
                  <c:v>7.8352208041554423E-3</c:v>
                </c:pt>
                <c:pt idx="4">
                  <c:v>9.7418307029973322E-3</c:v>
                </c:pt>
                <c:pt idx="5">
                  <c:v>1.2790197499442246E-2</c:v>
                </c:pt>
                <c:pt idx="6">
                  <c:v>1.6792444568391667E-2</c:v>
                </c:pt>
                <c:pt idx="7">
                  <c:v>2.204705553567907E-2</c:v>
                </c:pt>
                <c:pt idx="8">
                  <c:v>2.8945914087353863E-2</c:v>
                </c:pt>
                <c:pt idx="9">
                  <c:v>3.8003530267184199E-2</c:v>
                </c:pt>
                <c:pt idx="10">
                  <c:v>4.9895412126569186E-2</c:v>
                </c:pt>
                <c:pt idx="11">
                  <c:v>6.5508444446538694E-2</c:v>
                </c:pt>
                <c:pt idx="12">
                  <c:v>8.6007031727073538E-2</c:v>
                </c:pt>
                <c:pt idx="13">
                  <c:v>0.1129199383224354</c:v>
                </c:pt>
                <c:pt idx="14">
                  <c:v>0.14825430217386332</c:v>
                </c:pt>
                <c:pt idx="15">
                  <c:v>0.19464532517099536</c:v>
                </c:pt>
                <c:pt idx="16">
                  <c:v>0.25555280390103802</c:v>
                </c:pt>
                <c:pt idx="17">
                  <c:v>0.33551915785447273</c:v>
                </c:pt>
                <c:pt idx="18">
                  <c:v>0.44050819857554074</c:v>
                </c:pt>
                <c:pt idx="19">
                  <c:v>0.57834990482550486</c:v>
                </c:pt>
                <c:pt idx="20">
                  <c:v>0.75932437465022706</c:v>
                </c:pt>
                <c:pt idx="21">
                  <c:v>0.99692850491938478</c:v>
                </c:pt>
                <c:pt idx="22">
                  <c:v>1.3088825765386636</c:v>
                </c:pt>
                <c:pt idx="23">
                  <c:v>1.7184518154639643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FF8-4292-827C-EFB4B0F5F170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6B6B"/>
              </a:solidFill>
              <a:ln w="9525">
                <a:solidFill>
                  <a:srgbClr val="FF6B6B"/>
                </a:solidFill>
              </a:ln>
              <a:effectLst/>
            </c:spPr>
          </c:marker>
          <c:xVal>
            <c:numRef>
              <c:f>MC散布図!$BP$2:$BP$44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MC散布図!$BQ$2:$BQ$44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0.46620722021865452</c:v>
                </c:pt>
                <c:pt idx="3">
                  <c:v>3.0440617697659132E-2</c:v>
                </c:pt>
                <c:pt idx="4">
                  <c:v>1.2342703552173638E-2</c:v>
                </c:pt>
                <c:pt idx="5">
                  <c:v>0</c:v>
                </c:pt>
                <c:pt idx="6">
                  <c:v>0</c:v>
                </c:pt>
                <c:pt idx="7">
                  <c:v>0.92073941550365357</c:v>
                </c:pt>
                <c:pt idx="8">
                  <c:v>0.67752464749479435</c:v>
                </c:pt>
                <c:pt idx="9">
                  <c:v>2.323989568010407E-2</c:v>
                </c:pt>
                <c:pt idx="10">
                  <c:v>3.1617181683501104E-2</c:v>
                </c:pt>
                <c:pt idx="11">
                  <c:v>0</c:v>
                </c:pt>
                <c:pt idx="12">
                  <c:v>0.73246246890641531</c:v>
                </c:pt>
                <c:pt idx="13">
                  <c:v>3.6731627099794027E-3</c:v>
                </c:pt>
                <c:pt idx="14">
                  <c:v>0</c:v>
                </c:pt>
                <c:pt idx="15">
                  <c:v>0</c:v>
                </c:pt>
                <c:pt idx="16">
                  <c:v>5.9580085496145942E-2</c:v>
                </c:pt>
                <c:pt idx="17">
                  <c:v>7.2894090284728666E-2</c:v>
                </c:pt>
                <c:pt idx="18">
                  <c:v>0.22126474406622965</c:v>
                </c:pt>
                <c:pt idx="19">
                  <c:v>6.2392033171714489E-2</c:v>
                </c:pt>
                <c:pt idx="20">
                  <c:v>9.3530805113082149E-2</c:v>
                </c:pt>
                <c:pt idx="21">
                  <c:v>0.46746296374772162</c:v>
                </c:pt>
                <c:pt idx="22">
                  <c:v>0</c:v>
                </c:pt>
                <c:pt idx="23">
                  <c:v>5.7554079456149522E-2</c:v>
                </c:pt>
                <c:pt idx="24">
                  <c:v>1.7275577216202969E-3</c:v>
                </c:pt>
                <c:pt idx="25">
                  <c:v>6.126782571974157E-2</c:v>
                </c:pt>
                <c:pt idx="26">
                  <c:v>0.126126525002628</c:v>
                </c:pt>
                <c:pt idx="27">
                  <c:v>8.2709999755084779E-2</c:v>
                </c:pt>
                <c:pt idx="28">
                  <c:v>1.6851923869973851E-2</c:v>
                </c:pt>
                <c:pt idx="29">
                  <c:v>4.4245499363716356E-2</c:v>
                </c:pt>
                <c:pt idx="30">
                  <c:v>1.6808208720933897E-2</c:v>
                </c:pt>
                <c:pt idx="31">
                  <c:v>3.8945935812278397E-3</c:v>
                </c:pt>
                <c:pt idx="32">
                  <c:v>2.3694834350685957E-3</c:v>
                </c:pt>
                <c:pt idx="33">
                  <c:v>1.281467848230056E-3</c:v>
                </c:pt>
                <c:pt idx="34">
                  <c:v>5.980314677652241E-2</c:v>
                </c:pt>
                <c:pt idx="35">
                  <c:v>0.66869337369329485</c:v>
                </c:pt>
                <c:pt idx="36">
                  <c:v>4.549116851430487E-4</c:v>
                </c:pt>
                <c:pt idx="37">
                  <c:v>0</c:v>
                </c:pt>
                <c:pt idx="38">
                  <c:v>1.9037520328531576E-2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FF8-4292-827C-EFB4B0F5F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778864"/>
        <c:axId val="302779424"/>
      </c:scatterChart>
      <c:valAx>
        <c:axId val="302778864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02779424"/>
        <c:crosses val="autoZero"/>
        <c:crossBetween val="midCat"/>
        <c:majorUnit val="50"/>
      </c:valAx>
      <c:valAx>
        <c:axId val="30277942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02778864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45311916140922"/>
          <c:y val="4.3603639986000052E-2"/>
          <c:w val="0.754836149644593"/>
          <c:h val="0.91279272002799994"/>
        </c:manualLayout>
      </c:layout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Sheet3!$D$99:$AL$99</c:f>
              <c:numCache>
                <c:formatCode>General</c:formatCode>
                <c:ptCount val="35"/>
                <c:pt idx="0">
                  <c:v>0</c:v>
                </c:pt>
                <c:pt idx="1">
                  <c:v>0.1</c:v>
                </c:pt>
                <c:pt idx="2">
                  <c:v>1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18.095238095238102</c:v>
                </c:pt>
                <c:pt idx="7">
                  <c:v>28.571428571428569</c:v>
                </c:pt>
                <c:pt idx="8">
                  <c:v>34.722222222222229</c:v>
                </c:pt>
                <c:pt idx="9">
                  <c:v>37.931034482758626</c:v>
                </c:pt>
                <c:pt idx="10">
                  <c:v>38</c:v>
                </c:pt>
                <c:pt idx="11">
                  <c:v>39.285714285714292</c:v>
                </c:pt>
                <c:pt idx="12">
                  <c:v>42.105263157894733</c:v>
                </c:pt>
                <c:pt idx="13">
                  <c:v>42.857142857142854</c:v>
                </c:pt>
                <c:pt idx="14">
                  <c:v>44.444444444444443</c:v>
                </c:pt>
                <c:pt idx="15">
                  <c:v>44.642857142857146</c:v>
                </c:pt>
                <c:pt idx="16">
                  <c:v>46</c:v>
                </c:pt>
                <c:pt idx="17">
                  <c:v>52.5</c:v>
                </c:pt>
                <c:pt idx="18">
                  <c:v>61.428571428571423</c:v>
                </c:pt>
                <c:pt idx="19">
                  <c:v>64.285714285714292</c:v>
                </c:pt>
                <c:pt idx="20">
                  <c:v>65.040650406504056</c:v>
                </c:pt>
                <c:pt idx="21">
                  <c:v>65.26315789473685</c:v>
                </c:pt>
                <c:pt idx="22">
                  <c:v>66.666666666666657</c:v>
                </c:pt>
                <c:pt idx="23">
                  <c:v>69</c:v>
                </c:pt>
                <c:pt idx="24">
                  <c:v>71.111111111111114</c:v>
                </c:pt>
                <c:pt idx="25">
                  <c:v>72.222222222222214</c:v>
                </c:pt>
                <c:pt idx="26">
                  <c:v>74.137931034482762</c:v>
                </c:pt>
                <c:pt idx="27">
                  <c:v>74.358974358974365</c:v>
                </c:pt>
                <c:pt idx="28">
                  <c:v>75</c:v>
                </c:pt>
                <c:pt idx="29">
                  <c:v>77.235772357723576</c:v>
                </c:pt>
                <c:pt idx="30">
                  <c:v>82.10526315789474</c:v>
                </c:pt>
                <c:pt idx="31">
                  <c:v>83.333333333333343</c:v>
                </c:pt>
                <c:pt idx="32">
                  <c:v>90</c:v>
                </c:pt>
                <c:pt idx="33">
                  <c:v>95</c:v>
                </c:pt>
                <c:pt idx="34">
                  <c:v>100</c:v>
                </c:pt>
              </c:numCache>
            </c:numRef>
          </c:xVal>
          <c:yVal>
            <c:numRef>
              <c:f>Sheet3!$D$102:$AL$102</c:f>
              <c:numCache>
                <c:formatCode>General</c:formatCode>
                <c:ptCount val="35"/>
                <c:pt idx="0">
                  <c:v>-1.79782</c:v>
                </c:pt>
                <c:pt idx="1">
                  <c:v>-1.807073741909681</c:v>
                </c:pt>
                <c:pt idx="2">
                  <c:v>-1.8925304949948416</c:v>
                </c:pt>
                <c:pt idx="3">
                  <c:v>-2.3239650956729112</c:v>
                </c:pt>
                <c:pt idx="4">
                  <c:v>-3.004090379407284</c:v>
                </c:pt>
                <c:pt idx="5">
                  <c:v>-3.8832592728912356</c:v>
                </c:pt>
                <c:pt idx="6">
                  <c:v>-4.5520803288911775</c:v>
                </c:pt>
                <c:pt idx="7">
                  <c:v>-7.7946060518295335</c:v>
                </c:pt>
                <c:pt idx="8">
                  <c:v>-10.688984323527725</c:v>
                </c:pt>
                <c:pt idx="9">
                  <c:v>-12.603242601171248</c:v>
                </c:pt>
                <c:pt idx="10">
                  <c:v>-12.647945865361574</c:v>
                </c:pt>
                <c:pt idx="11">
                  <c:v>-13.510989498633494</c:v>
                </c:pt>
                <c:pt idx="12">
                  <c:v>-15.615422228977055</c:v>
                </c:pt>
                <c:pt idx="13">
                  <c:v>-16.229986246094771</c:v>
                </c:pt>
                <c:pt idx="14">
                  <c:v>-17.607986853112784</c:v>
                </c:pt>
                <c:pt idx="15">
                  <c:v>-17.788267406685399</c:v>
                </c:pt>
                <c:pt idx="16">
                  <c:v>-19.071876583967658</c:v>
                </c:pt>
                <c:pt idx="17">
                  <c:v>-26.626975535761257</c:v>
                </c:pt>
                <c:pt idx="18">
                  <c:v>-42.111365850411083</c:v>
                </c:pt>
                <c:pt idx="19">
                  <c:v>-48.764539114792889</c:v>
                </c:pt>
                <c:pt idx="20">
                  <c:v>-50.691680867154254</c:v>
                </c:pt>
                <c:pt idx="21">
                  <c:v>-51.274079220052634</c:v>
                </c:pt>
                <c:pt idx="22">
                  <c:v>-55.105056776166606</c:v>
                </c:pt>
                <c:pt idx="23">
                  <c:v>-62.117938987185454</c:v>
                </c:pt>
                <c:pt idx="24">
                  <c:v>-69.228959450304373</c:v>
                </c:pt>
                <c:pt idx="25">
                  <c:v>-73.292897559425924</c:v>
                </c:pt>
                <c:pt idx="26">
                  <c:v>-80.867838536000903</c:v>
                </c:pt>
                <c:pt idx="27">
                  <c:v>-81.79078327763672</c:v>
                </c:pt>
                <c:pt idx="28">
                  <c:v>-84.527322035861275</c:v>
                </c:pt>
                <c:pt idx="29">
                  <c:v>-94.808528912803681</c:v>
                </c:pt>
                <c:pt idx="30">
                  <c:v>-121.73651917005807</c:v>
                </c:pt>
                <c:pt idx="31">
                  <c:v>-129.65902928974774</c:v>
                </c:pt>
                <c:pt idx="32">
                  <c:v>-182.5775144944555</c:v>
                </c:pt>
                <c:pt idx="33">
                  <c:v>-236.0101517058603</c:v>
                </c:pt>
                <c:pt idx="34">
                  <c:v>-305.08023872739631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41B-4A6D-8952-36F66C00D2F3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6B6B"/>
              </a:solidFill>
              <a:ln w="9525">
                <a:solidFill>
                  <a:srgbClr val="FF6B6B"/>
                </a:solidFill>
              </a:ln>
              <a:effectLst/>
            </c:spPr>
          </c:marker>
          <c:xVal>
            <c:numRef>
              <c:f>Sheet3!$A$2:$A$44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Sheet3!$N$2:$N$44</c:f>
              <c:numCache>
                <c:formatCode>General</c:formatCode>
                <c:ptCount val="43"/>
                <c:pt idx="0">
                  <c:v>0</c:v>
                </c:pt>
                <c:pt idx="1">
                  <c:v>1.2724851332519573</c:v>
                </c:pt>
                <c:pt idx="2">
                  <c:v>-75.492524920068902</c:v>
                </c:pt>
                <c:pt idx="3">
                  <c:v>-31.893987951066737</c:v>
                </c:pt>
                <c:pt idx="4">
                  <c:v>0</c:v>
                </c:pt>
                <c:pt idx="5">
                  <c:v>-11.994202643577779</c:v>
                </c:pt>
                <c:pt idx="6">
                  <c:v>2.906930228564125</c:v>
                </c:pt>
                <c:pt idx="7">
                  <c:v>-181.51424520220584</c:v>
                </c:pt>
                <c:pt idx="8">
                  <c:v>-120.28171424143225</c:v>
                </c:pt>
                <c:pt idx="9">
                  <c:v>0</c:v>
                </c:pt>
                <c:pt idx="10">
                  <c:v>-7.3153934973058163</c:v>
                </c:pt>
                <c:pt idx="11">
                  <c:v>3.4292410468824501</c:v>
                </c:pt>
                <c:pt idx="12">
                  <c:v>-124.96203172537665</c:v>
                </c:pt>
                <c:pt idx="13">
                  <c:v>0</c:v>
                </c:pt>
                <c:pt idx="14">
                  <c:v>-10.697479430142065</c:v>
                </c:pt>
                <c:pt idx="15">
                  <c:v>-9.0325729903067931</c:v>
                </c:pt>
                <c:pt idx="16">
                  <c:v>0</c:v>
                </c:pt>
                <c:pt idx="17">
                  <c:v>2.8713685650808314</c:v>
                </c:pt>
                <c:pt idx="18">
                  <c:v>-40.758692795348715</c:v>
                </c:pt>
                <c:pt idx="19">
                  <c:v>0</c:v>
                </c:pt>
                <c:pt idx="20">
                  <c:v>-7.0624895684941738</c:v>
                </c:pt>
                <c:pt idx="21">
                  <c:v>-62.198838302445338</c:v>
                </c:pt>
                <c:pt idx="22">
                  <c:v>0</c:v>
                </c:pt>
                <c:pt idx="23">
                  <c:v>-9.0875069336845051</c:v>
                </c:pt>
                <c:pt idx="24">
                  <c:v>-13.978348333776053</c:v>
                </c:pt>
                <c:pt idx="25">
                  <c:v>0</c:v>
                </c:pt>
                <c:pt idx="26">
                  <c:v>-1.8675841657700878</c:v>
                </c:pt>
                <c:pt idx="27">
                  <c:v>0.12914096609888046</c:v>
                </c:pt>
                <c:pt idx="28">
                  <c:v>0</c:v>
                </c:pt>
                <c:pt idx="29">
                  <c:v>-6.400174131433098</c:v>
                </c:pt>
                <c:pt idx="30">
                  <c:v>-19.486528170155765</c:v>
                </c:pt>
                <c:pt idx="31">
                  <c:v>-16.969041425302667</c:v>
                </c:pt>
                <c:pt idx="32">
                  <c:v>0</c:v>
                </c:pt>
                <c:pt idx="33">
                  <c:v>-1.8889734241852381</c:v>
                </c:pt>
                <c:pt idx="34">
                  <c:v>0</c:v>
                </c:pt>
                <c:pt idx="35">
                  <c:v>-117.47246090934051</c:v>
                </c:pt>
                <c:pt idx="36">
                  <c:v>0</c:v>
                </c:pt>
                <c:pt idx="37">
                  <c:v>-12.518640395491731</c:v>
                </c:pt>
                <c:pt idx="38">
                  <c:v>-29.918780770639223</c:v>
                </c:pt>
                <c:pt idx="39">
                  <c:v>0</c:v>
                </c:pt>
                <c:pt idx="40">
                  <c:v>1.957667585285219</c:v>
                </c:pt>
                <c:pt idx="41">
                  <c:v>-1.2140706822944702</c:v>
                </c:pt>
                <c:pt idx="42">
                  <c:v>-8.9148781567861999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41B-4A6D-8952-36F66C00D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043312"/>
        <c:axId val="926043872"/>
      </c:scatterChart>
      <c:valAx>
        <c:axId val="926043312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926043872"/>
        <c:crosses val="autoZero"/>
        <c:crossBetween val="midCat"/>
      </c:valAx>
      <c:valAx>
        <c:axId val="926043872"/>
        <c:scaling>
          <c:orientation val="minMax"/>
          <c:max val="40"/>
          <c:min val="-2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ja-JP"/>
          </a:p>
        </c:txPr>
        <c:crossAx val="926043312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ELgraph!$DC$56:$DC$79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ELgraph!$DD$56:$DD$79</c:f>
              <c:numCache>
                <c:formatCode>General</c:formatCode>
                <c:ptCount val="24"/>
                <c:pt idx="0">
                  <c:v>8.7840000000000001E-2</c:v>
                </c:pt>
                <c:pt idx="1">
                  <c:v>8.7863992380010372E-2</c:v>
                </c:pt>
                <c:pt idx="2">
                  <c:v>8.8080218909617827E-2</c:v>
                </c:pt>
                <c:pt idx="3">
                  <c:v>9.0271967767633007E-2</c:v>
                </c:pt>
                <c:pt idx="4">
                  <c:v>0.10069206294110747</c:v>
                </c:pt>
                <c:pt idx="5">
                  <c:v>0.11542453938223986</c:v>
                </c:pt>
                <c:pt idx="6">
                  <c:v>0.13231255674436287</c:v>
                </c:pt>
                <c:pt idx="7">
                  <c:v>0.15167149694446994</c:v>
                </c:pt>
                <c:pt idx="8">
                  <c:v>0.173862886119132</c:v>
                </c:pt>
                <c:pt idx="9">
                  <c:v>0.19930114608640989</c:v>
                </c:pt>
                <c:pt idx="10">
                  <c:v>0.22846133362895765</c:v>
                </c:pt>
                <c:pt idx="11">
                  <c:v>0.26188801212860147</c:v>
                </c:pt>
                <c:pt idx="12">
                  <c:v>0.30020542122921967</c:v>
                </c:pt>
                <c:pt idx="13">
                  <c:v>0.34412913444528997</c:v>
                </c:pt>
                <c:pt idx="14">
                  <c:v>0.3944794224206965</c:v>
                </c:pt>
                <c:pt idx="15">
                  <c:v>0.45219657139522418</c:v>
                </c:pt>
                <c:pt idx="16">
                  <c:v>0.51835844294946387</c:v>
                </c:pt>
                <c:pt idx="17">
                  <c:v>0.59420060295448429</c:v>
                </c:pt>
                <c:pt idx="18">
                  <c:v>0.6811393956322509</c:v>
                </c:pt>
                <c:pt idx="19">
                  <c:v>0.78079839363240577</c:v>
                </c:pt>
                <c:pt idx="20">
                  <c:v>0.89503871807775304</c:v>
                </c:pt>
                <c:pt idx="21">
                  <c:v>1.0259937948020632</c:v>
                </c:pt>
                <c:pt idx="22">
                  <c:v>1.1761091958492154</c:v>
                </c:pt>
                <c:pt idx="23">
                  <c:v>1.3481883102694041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0D1-4853-9457-38B977AF3CE7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A0B0"/>
              </a:solidFill>
              <a:ln w="9525">
                <a:solidFill>
                  <a:srgbClr val="00A0B0"/>
                </a:solidFill>
              </a:ln>
              <a:effectLst/>
            </c:spPr>
          </c:marker>
          <c:xVal>
            <c:numRef>
              <c:f>ELgraph!$CT$2:$CT$44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ELgraph!$CU$2:$CU$44</c:f>
              <c:numCache>
                <c:formatCode>General</c:formatCode>
                <c:ptCount val="43"/>
                <c:pt idx="0">
                  <c:v>3.4739218040832895E-2</c:v>
                </c:pt>
                <c:pt idx="1">
                  <c:v>3.8044389469180377E-3</c:v>
                </c:pt>
                <c:pt idx="2">
                  <c:v>0.52407406478378038</c:v>
                </c:pt>
                <c:pt idx="3">
                  <c:v>4.1535869370509466E-2</c:v>
                </c:pt>
                <c:pt idx="4">
                  <c:v>5.4396807466685605E-2</c:v>
                </c:pt>
                <c:pt idx="5">
                  <c:v>2.777608616339004E-2</c:v>
                </c:pt>
                <c:pt idx="6">
                  <c:v>1.6829492320740585E-2</c:v>
                </c:pt>
                <c:pt idx="7">
                  <c:v>0.99654414206566211</c:v>
                </c:pt>
                <c:pt idx="8">
                  <c:v>0.88680295846665158</c:v>
                </c:pt>
                <c:pt idx="9">
                  <c:v>0.26481439861682349</c:v>
                </c:pt>
                <c:pt idx="10">
                  <c:v>0.13788267910745453</c:v>
                </c:pt>
                <c:pt idx="11">
                  <c:v>0.28305195065936034</c:v>
                </c:pt>
                <c:pt idx="12">
                  <c:v>1</c:v>
                </c:pt>
                <c:pt idx="13">
                  <c:v>0.25282310423942816</c:v>
                </c:pt>
                <c:pt idx="14">
                  <c:v>0.29885418800202151</c:v>
                </c:pt>
                <c:pt idx="15">
                  <c:v>0.15805950889289921</c:v>
                </c:pt>
                <c:pt idx="16">
                  <c:v>0.15012224607708427</c:v>
                </c:pt>
                <c:pt idx="17">
                  <c:v>0.13250966110063053</c:v>
                </c:pt>
                <c:pt idx="18">
                  <c:v>0.16201648112732414</c:v>
                </c:pt>
                <c:pt idx="19">
                  <c:v>9.2055488476768324E-2</c:v>
                </c:pt>
                <c:pt idx="20">
                  <c:v>8.9993308950900422E-2</c:v>
                </c:pt>
                <c:pt idx="21">
                  <c:v>0.71255663455525386</c:v>
                </c:pt>
                <c:pt idx="22">
                  <c:v>1.3527390566441646E-2</c:v>
                </c:pt>
                <c:pt idx="23">
                  <c:v>1.7014218146956101E-2</c:v>
                </c:pt>
                <c:pt idx="24">
                  <c:v>2.8553835468945049E-2</c:v>
                </c:pt>
                <c:pt idx="25">
                  <c:v>0.23528814458207439</c:v>
                </c:pt>
                <c:pt idx="26">
                  <c:v>0.28092639982163836</c:v>
                </c:pt>
                <c:pt idx="27">
                  <c:v>0.26073918223423853</c:v>
                </c:pt>
                <c:pt idx="28">
                  <c:v>0.2654817568983836</c:v>
                </c:pt>
                <c:pt idx="29">
                  <c:v>0.16846394663824601</c:v>
                </c:pt>
                <c:pt idx="30">
                  <c:v>0.25542563139506325</c:v>
                </c:pt>
                <c:pt idx="31">
                  <c:v>0.25676310914064865</c:v>
                </c:pt>
                <c:pt idx="32">
                  <c:v>0.17972475219853604</c:v>
                </c:pt>
                <c:pt idx="33">
                  <c:v>0.16616726012333963</c:v>
                </c:pt>
                <c:pt idx="34">
                  <c:v>6.7783567293549493E-2</c:v>
                </c:pt>
                <c:pt idx="35">
                  <c:v>1</c:v>
                </c:pt>
                <c:pt idx="36">
                  <c:v>0.48327624589167878</c:v>
                </c:pt>
                <c:pt idx="37">
                  <c:v>0.56112954081168442</c:v>
                </c:pt>
                <c:pt idx="38">
                  <c:v>0.57590914946444782</c:v>
                </c:pt>
                <c:pt idx="39">
                  <c:v>0.25311292430872628</c:v>
                </c:pt>
                <c:pt idx="40">
                  <c:v>0.22573877586170976</c:v>
                </c:pt>
                <c:pt idx="41">
                  <c:v>0.24054515361163409</c:v>
                </c:pt>
                <c:pt idx="42">
                  <c:v>0.20512069400581043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0D1-4853-9457-38B977AF3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782224"/>
        <c:axId val="302782784"/>
      </c:scatterChart>
      <c:valAx>
        <c:axId val="302782224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302782784"/>
        <c:crosses val="autoZero"/>
        <c:crossBetween val="midCat"/>
      </c:valAx>
      <c:valAx>
        <c:axId val="30278278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02782224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ECgraph!$CL$57:$CL$80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ECgraph!$CM$57:$CM$80</c:f>
              <c:numCache>
                <c:formatCode>General</c:formatCode>
                <c:ptCount val="24"/>
                <c:pt idx="0">
                  <c:v>4.6980000000000001E-2</c:v>
                </c:pt>
                <c:pt idx="1">
                  <c:v>4.6995990014546671E-2</c:v>
                </c:pt>
                <c:pt idx="2">
                  <c:v>4.7140145272635776E-2</c:v>
                </c:pt>
                <c:pt idx="3">
                  <c:v>4.8606242989504077E-2</c:v>
                </c:pt>
                <c:pt idx="4">
                  <c:v>5.5693975384812598E-2</c:v>
                </c:pt>
                <c:pt idx="5">
                  <c:v>6.6024242106515779E-2</c:v>
                </c:pt>
                <c:pt idx="6">
                  <c:v>7.8270594182230688E-2</c:v>
                </c:pt>
                <c:pt idx="7">
                  <c:v>9.2788432220941075E-2</c:v>
                </c:pt>
                <c:pt idx="8">
                  <c:v>0.10999907748208693</c:v>
                </c:pt>
                <c:pt idx="9">
                  <c:v>0.13040199901318525</c:v>
                </c:pt>
                <c:pt idx="10">
                  <c:v>0.15458930870946566</c:v>
                </c:pt>
                <c:pt idx="11">
                  <c:v>0.18326294495572959</c:v>
                </c:pt>
                <c:pt idx="12">
                  <c:v>0.21725504353581671</c:v>
                </c:pt>
                <c:pt idx="13">
                  <c:v>0.2575520869925535</c:v>
                </c:pt>
                <c:pt idx="14">
                  <c:v>0.30532353327523171</c:v>
                </c:pt>
                <c:pt idx="15">
                  <c:v>0.36195575450478434</c:v>
                </c:pt>
                <c:pt idx="16">
                  <c:v>0.42909227079141615</c:v>
                </c:pt>
                <c:pt idx="17">
                  <c:v>0.5086814467277665</c:v>
                </c:pt>
                <c:pt idx="18">
                  <c:v>0.60303303475451453</c:v>
                </c:pt>
                <c:pt idx="19">
                  <c:v>0.71488520633986308</c:v>
                </c:pt>
                <c:pt idx="20">
                  <c:v>0.84748401628052394</c:v>
                </c:pt>
                <c:pt idx="21">
                  <c:v>1.0046776062526526</c:v>
                </c:pt>
                <c:pt idx="22">
                  <c:v>1.1910278814880306</c:v>
                </c:pt>
                <c:pt idx="23">
                  <c:v>1.4119429015372464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FE1-457E-BBE2-7FEE8BEAC1AE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C333F"/>
              </a:solidFill>
              <a:ln w="9525">
                <a:solidFill>
                  <a:srgbClr val="CC333F"/>
                </a:solidFill>
              </a:ln>
              <a:effectLst/>
            </c:spPr>
          </c:marker>
          <c:xVal>
            <c:numRef>
              <c:f>ECgraph!$CE$2:$CE$44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ECgraph!$CF$2:$CF$44</c:f>
              <c:numCache>
                <c:formatCode>General</c:formatCode>
                <c:ptCount val="43"/>
                <c:pt idx="0">
                  <c:v>1.831687905175856E-2</c:v>
                </c:pt>
                <c:pt idx="1">
                  <c:v>1.8760064561561093E-2</c:v>
                </c:pt>
                <c:pt idx="2">
                  <c:v>0.53348545901087252</c:v>
                </c:pt>
                <c:pt idx="3">
                  <c:v>2.1416456720286858E-2</c:v>
                </c:pt>
                <c:pt idx="4">
                  <c:v>3.871668628268421E-2</c:v>
                </c:pt>
                <c:pt idx="5">
                  <c:v>2.9362190358923419E-2</c:v>
                </c:pt>
                <c:pt idx="6">
                  <c:v>2.2764826679555386E-2</c:v>
                </c:pt>
                <c:pt idx="7">
                  <c:v>1</c:v>
                </c:pt>
                <c:pt idx="8">
                  <c:v>0.73275174572127544</c:v>
                </c:pt>
                <c:pt idx="9">
                  <c:v>0.16452111894633725</c:v>
                </c:pt>
                <c:pt idx="10">
                  <c:v>0.14461714605332451</c:v>
                </c:pt>
                <c:pt idx="11">
                  <c:v>0.10136560844963921</c:v>
                </c:pt>
                <c:pt idx="12">
                  <c:v>0.97775688309762609</c:v>
                </c:pt>
                <c:pt idx="13">
                  <c:v>0.16853488384829629</c:v>
                </c:pt>
                <c:pt idx="14">
                  <c:v>0.14454949994676367</c:v>
                </c:pt>
                <c:pt idx="15">
                  <c:v>0.10751170777201963</c:v>
                </c:pt>
                <c:pt idx="16">
                  <c:v>0.13494880721911981</c:v>
                </c:pt>
                <c:pt idx="17">
                  <c:v>0.10675486759060937</c:v>
                </c:pt>
                <c:pt idx="18">
                  <c:v>0.10973566901792653</c:v>
                </c:pt>
                <c:pt idx="19">
                  <c:v>0.15714052815783897</c:v>
                </c:pt>
                <c:pt idx="20">
                  <c:v>0.13851502158504375</c:v>
                </c:pt>
                <c:pt idx="21">
                  <c:v>0.263612998248408</c:v>
                </c:pt>
                <c:pt idx="22">
                  <c:v>8.06209769016039E-2</c:v>
                </c:pt>
                <c:pt idx="23">
                  <c:v>5.1226456018621996E-2</c:v>
                </c:pt>
                <c:pt idx="24">
                  <c:v>7.2708266968406057E-2</c:v>
                </c:pt>
                <c:pt idx="25">
                  <c:v>0.23137263518844173</c:v>
                </c:pt>
                <c:pt idx="26">
                  <c:v>0.18114790982217696</c:v>
                </c:pt>
                <c:pt idx="27">
                  <c:v>0.21317517128416388</c:v>
                </c:pt>
                <c:pt idx="28">
                  <c:v>0.19393596244881409</c:v>
                </c:pt>
                <c:pt idx="29">
                  <c:v>0.15624357655092927</c:v>
                </c:pt>
                <c:pt idx="30">
                  <c:v>0.183969364363718</c:v>
                </c:pt>
                <c:pt idx="31">
                  <c:v>0.1761289901080553</c:v>
                </c:pt>
                <c:pt idx="32">
                  <c:v>0.13504744592030404</c:v>
                </c:pt>
                <c:pt idx="33">
                  <c:v>0.12581750323005911</c:v>
                </c:pt>
                <c:pt idx="34">
                  <c:v>7.7230166615113616E-2</c:v>
                </c:pt>
                <c:pt idx="35">
                  <c:v>1</c:v>
                </c:pt>
                <c:pt idx="36">
                  <c:v>0.29826888034478077</c:v>
                </c:pt>
                <c:pt idx="37">
                  <c:v>0.40347751005624183</c:v>
                </c:pt>
                <c:pt idx="38">
                  <c:v>0.50591497313242006</c:v>
                </c:pt>
                <c:pt idx="39">
                  <c:v>0.15994170287512016</c:v>
                </c:pt>
                <c:pt idx="40">
                  <c:v>0.16680423305093517</c:v>
                </c:pt>
                <c:pt idx="41">
                  <c:v>0.16181203610829334</c:v>
                </c:pt>
                <c:pt idx="42">
                  <c:v>0.14463773508792377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FE1-457E-BBE2-7FEE8BEAC1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785584"/>
        <c:axId val="302786144"/>
      </c:scatterChart>
      <c:valAx>
        <c:axId val="302785584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302786144"/>
        <c:crosses val="autoZero"/>
        <c:crossBetween val="midCat"/>
      </c:valAx>
      <c:valAx>
        <c:axId val="30278614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02785584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MC散布図!$CK$57:$CK$80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MC散布図!$CL$57:$CL$80</c:f>
              <c:numCache>
                <c:formatCode>General</c:formatCode>
                <c:ptCount val="24"/>
                <c:pt idx="0">
                  <c:v>5.3589999999999999E-2</c:v>
                </c:pt>
                <c:pt idx="1">
                  <c:v>5.3607124740531621E-2</c:v>
                </c:pt>
                <c:pt idx="2">
                  <c:v>5.3761493865565793E-2</c:v>
                </c:pt>
                <c:pt idx="3">
                  <c:v>5.5329846547810445E-2</c:v>
                </c:pt>
                <c:pt idx="4">
                  <c:v>6.287272742965723E-2</c:v>
                </c:pt>
                <c:pt idx="5">
                  <c:v>7.3763385975815859E-2</c:v>
                </c:pt>
                <c:pt idx="6">
                  <c:v>8.6540497494795116E-2</c:v>
                </c:pt>
                <c:pt idx="7">
                  <c:v>0.10153082871090105</c:v>
                </c:pt>
                <c:pt idx="8">
                  <c:v>0.1191177480732916</c:v>
                </c:pt>
                <c:pt idx="9">
                  <c:v>0.13975103016694607</c:v>
                </c:pt>
                <c:pt idx="10">
                  <c:v>0.16395835841948506</c:v>
                </c:pt>
                <c:pt idx="11">
                  <c:v>0.19235882027845361</c:v>
                </c:pt>
                <c:pt idx="12">
                  <c:v>0.22567873998987933</c:v>
                </c:pt>
                <c:pt idx="13">
                  <c:v>0.26477025389162467</c:v>
                </c:pt>
                <c:pt idx="14">
                  <c:v>0.31063310327317145</c:v>
                </c:pt>
                <c:pt idx="15">
                  <c:v>0.36444020214074779</c:v>
                </c:pt>
                <c:pt idx="16">
                  <c:v>0.42756763376757639</c:v>
                </c:pt>
                <c:pt idx="17">
                  <c:v>0.50162984317246362</c:v>
                </c:pt>
                <c:pt idx="18">
                  <c:v>0.58852092555260305</c:v>
                </c:pt>
                <c:pt idx="19">
                  <c:v>0.69046306659672363</c:v>
                </c:pt>
                <c:pt idx="20">
                  <c:v>0.81006337350962976</c:v>
                </c:pt>
                <c:pt idx="21">
                  <c:v>0.95038055016644063</c:v>
                </c:pt>
                <c:pt idx="22">
                  <c:v>1.1150031215723513</c:v>
                </c:pt>
                <c:pt idx="23">
                  <c:v>1.3081412081700952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69E-4580-A649-08A6CCA8E60E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6B6B"/>
              </a:solidFill>
              <a:ln w="9525">
                <a:solidFill>
                  <a:srgbClr val="FF6B6B"/>
                </a:solidFill>
              </a:ln>
              <a:effectLst/>
            </c:spPr>
          </c:marker>
          <c:xVal>
            <c:numRef>
              <c:f>MC散布図!$CA$2:$CA$44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MC散布図!$CB$2:$CB$44</c:f>
              <c:numCache>
                <c:formatCode>General</c:formatCode>
                <c:ptCount val="43"/>
                <c:pt idx="0">
                  <c:v>1.9745328647165133E-2</c:v>
                </c:pt>
                <c:pt idx="1">
                  <c:v>1.8128480505639904E-2</c:v>
                </c:pt>
                <c:pt idx="2">
                  <c:v>0.45638328349873908</c:v>
                </c:pt>
                <c:pt idx="3">
                  <c:v>1.9366430079341333E-2</c:v>
                </c:pt>
                <c:pt idx="4">
                  <c:v>3.4649495864831625E-2</c:v>
                </c:pt>
                <c:pt idx="5">
                  <c:v>2.3114403334561925E-2</c:v>
                </c:pt>
                <c:pt idx="6">
                  <c:v>2.6767852787068197E-2</c:v>
                </c:pt>
                <c:pt idx="7">
                  <c:v>0.99280601758683551</c:v>
                </c:pt>
                <c:pt idx="8">
                  <c:v>0.7941358347591555</c:v>
                </c:pt>
                <c:pt idx="9">
                  <c:v>0.16107905593035474</c:v>
                </c:pt>
                <c:pt idx="10">
                  <c:v>0.16481255750060408</c:v>
                </c:pt>
                <c:pt idx="11">
                  <c:v>0.10749183861339902</c:v>
                </c:pt>
                <c:pt idx="12">
                  <c:v>0.97453818043981333</c:v>
                </c:pt>
                <c:pt idx="13">
                  <c:v>0.17590715932017187</c:v>
                </c:pt>
                <c:pt idx="14">
                  <c:v>0.16747196173487233</c:v>
                </c:pt>
                <c:pt idx="15">
                  <c:v>0.11867411312848454</c:v>
                </c:pt>
                <c:pt idx="16">
                  <c:v>0.13735196623100848</c:v>
                </c:pt>
                <c:pt idx="17">
                  <c:v>0.10671527337244428</c:v>
                </c:pt>
                <c:pt idx="18">
                  <c:v>0.12264092574494762</c:v>
                </c:pt>
                <c:pt idx="19">
                  <c:v>0.15089293300203732</c:v>
                </c:pt>
                <c:pt idx="20">
                  <c:v>0.13323675849381264</c:v>
                </c:pt>
                <c:pt idx="21">
                  <c:v>0.12418754834230171</c:v>
                </c:pt>
                <c:pt idx="22">
                  <c:v>7.7248488257625356E-2</c:v>
                </c:pt>
                <c:pt idx="23">
                  <c:v>6.3241756372469454E-2</c:v>
                </c:pt>
                <c:pt idx="24">
                  <c:v>8.2104782301400933E-2</c:v>
                </c:pt>
                <c:pt idx="25">
                  <c:v>0.21287878029098342</c:v>
                </c:pt>
                <c:pt idx="26">
                  <c:v>0.21737234234990477</c:v>
                </c:pt>
                <c:pt idx="27">
                  <c:v>0.24654840128828592</c:v>
                </c:pt>
                <c:pt idx="28">
                  <c:v>0.2039988431803301</c:v>
                </c:pt>
                <c:pt idx="29">
                  <c:v>0.15519639512221606</c:v>
                </c:pt>
                <c:pt idx="30">
                  <c:v>0.20398951741878446</c:v>
                </c:pt>
                <c:pt idx="31">
                  <c:v>0.18558401518064627</c:v>
                </c:pt>
                <c:pt idx="32">
                  <c:v>0.14163703911823941</c:v>
                </c:pt>
                <c:pt idx="33">
                  <c:v>0.13709481788816055</c:v>
                </c:pt>
                <c:pt idx="34">
                  <c:v>8.2436492490244248E-2</c:v>
                </c:pt>
                <c:pt idx="35">
                  <c:v>1</c:v>
                </c:pt>
                <c:pt idx="36">
                  <c:v>0.32027666451692832</c:v>
                </c:pt>
                <c:pt idx="37">
                  <c:v>0.43034398364549098</c:v>
                </c:pt>
                <c:pt idx="38">
                  <c:v>0.5502430918910185</c:v>
                </c:pt>
                <c:pt idx="39">
                  <c:v>0.16285316286591836</c:v>
                </c:pt>
                <c:pt idx="40">
                  <c:v>0.16926718462396773</c:v>
                </c:pt>
                <c:pt idx="41">
                  <c:v>0.16175592729186525</c:v>
                </c:pt>
                <c:pt idx="42">
                  <c:v>0.13069985060158462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69E-4580-A649-08A6CCA8E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788944"/>
        <c:axId val="302789504"/>
      </c:scatterChart>
      <c:valAx>
        <c:axId val="302788944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302789504"/>
        <c:crosses val="autoZero"/>
        <c:crossBetween val="midCat"/>
      </c:valAx>
      <c:valAx>
        <c:axId val="30278950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02788944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ja-JP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MR散布図!$CN$57:$CN$80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MR散布図!$CO$57:$CO$80</c:f>
              <c:numCache>
                <c:formatCode>General</c:formatCode>
                <c:ptCount val="24"/>
                <c:pt idx="0">
                  <c:v>2.6689999999999998E-2</c:v>
                </c:pt>
                <c:pt idx="1">
                  <c:v>2.6701236185489356E-2</c:v>
                </c:pt>
                <c:pt idx="2">
                  <c:v>2.6802574957803575E-2</c:v>
                </c:pt>
                <c:pt idx="3">
                  <c:v>2.7837358887419814E-2</c:v>
                </c:pt>
                <c:pt idx="4">
                  <c:v>3.2941687844930047E-2</c:v>
                </c:pt>
                <c:pt idx="5">
                  <c:v>4.065772941449277E-2</c:v>
                </c:pt>
                <c:pt idx="6">
                  <c:v>5.0181125172568425E-2</c:v>
                </c:pt>
                <c:pt idx="7">
                  <c:v>6.1935217727317748E-2</c:v>
                </c:pt>
                <c:pt idx="8">
                  <c:v>7.6442510639980477E-2</c:v>
                </c:pt>
                <c:pt idx="9">
                  <c:v>9.4347895226113934E-2</c:v>
                </c:pt>
                <c:pt idx="10">
                  <c:v>0.11644731784806336</c:v>
                </c:pt>
                <c:pt idx="11">
                  <c:v>0.14372316204309682</c:v>
                </c:pt>
                <c:pt idx="12">
                  <c:v>0.17738791832558989</c:v>
                </c:pt>
                <c:pt idx="13">
                  <c:v>0.21893808291283365</c:v>
                </c:pt>
                <c:pt idx="14">
                  <c:v>0.27022068132941091</c:v>
                </c:pt>
                <c:pt idx="15">
                  <c:v>0.33351537405761605</c:v>
                </c:pt>
                <c:pt idx="16">
                  <c:v>0.41163579406860501</c:v>
                </c:pt>
                <c:pt idx="17">
                  <c:v>0.50805462098193688</c:v>
                </c:pt>
                <c:pt idx="18">
                  <c:v>0.62705795176325252</c:v>
                </c:pt>
                <c:pt idx="19">
                  <c:v>0.77393583018607237</c:v>
                </c:pt>
                <c:pt idx="20">
                  <c:v>0.95521740464579918</c:v>
                </c:pt>
                <c:pt idx="21">
                  <c:v>1.1789611677739282</c:v>
                </c:pt>
                <c:pt idx="22">
                  <c:v>1.4551131798464951</c:v>
                </c:pt>
                <c:pt idx="23">
                  <c:v>1.7959492000579547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CC9-44C7-850F-54E37C0752EB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MR散布図!$CE$2:$CE$44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20.370370370370381</c:v>
                </c:pt>
                <c:pt idx="15">
                  <c:v>42.592592592592595</c:v>
                </c:pt>
                <c:pt idx="16">
                  <c:v>57.407407407407412</c:v>
                </c:pt>
                <c:pt idx="17">
                  <c:v>0</c:v>
                </c:pt>
                <c:pt idx="18">
                  <c:v>37.5</c:v>
                </c:pt>
                <c:pt idx="19">
                  <c:v>65.277777777777771</c:v>
                </c:pt>
                <c:pt idx="20">
                  <c:v>0</c:v>
                </c:pt>
                <c:pt idx="21">
                  <c:v>23.75</c:v>
                </c:pt>
                <c:pt idx="22">
                  <c:v>43.75</c:v>
                </c:pt>
                <c:pt idx="23">
                  <c:v>0</c:v>
                </c:pt>
                <c:pt idx="24">
                  <c:v>27.58620689655173</c:v>
                </c:pt>
                <c:pt idx="25">
                  <c:v>60.344827586206904</c:v>
                </c:pt>
                <c:pt idx="26">
                  <c:v>0</c:v>
                </c:pt>
                <c:pt idx="27">
                  <c:v>22.764227642276424</c:v>
                </c:pt>
                <c:pt idx="28">
                  <c:v>34.959349593495944</c:v>
                </c:pt>
                <c:pt idx="29">
                  <c:v>0</c:v>
                </c:pt>
                <c:pt idx="30">
                  <c:v>16.666666666666657</c:v>
                </c:pt>
                <c:pt idx="31">
                  <c:v>25.641025641025635</c:v>
                </c:pt>
                <c:pt idx="32">
                  <c:v>0</c:v>
                </c:pt>
                <c:pt idx="33">
                  <c:v>30.357142857142847</c:v>
                </c:pt>
                <c:pt idx="34">
                  <c:v>60.714285714285708</c:v>
                </c:pt>
                <c:pt idx="35">
                  <c:v>69.642857142857139</c:v>
                </c:pt>
                <c:pt idx="36">
                  <c:v>0</c:v>
                </c:pt>
                <c:pt idx="37">
                  <c:v>30</c:v>
                </c:pt>
                <c:pt idx="38">
                  <c:v>0</c:v>
                </c:pt>
                <c:pt idx="39">
                  <c:v>85.714285714285722</c:v>
                </c:pt>
                <c:pt idx="40">
                  <c:v>0</c:v>
                </c:pt>
                <c:pt idx="41">
                  <c:v>27.777777777777786</c:v>
                </c:pt>
                <c:pt idx="42">
                  <c:v>55.555555555555557</c:v>
                </c:pt>
              </c:numCache>
            </c:numRef>
          </c:xVal>
          <c:yVal>
            <c:numRef>
              <c:f>MR散布図!$CF$2:$CF$44</c:f>
              <c:numCache>
                <c:formatCode>General</c:formatCode>
                <c:ptCount val="43"/>
                <c:pt idx="0">
                  <c:v>2.5188706710078394E-2</c:v>
                </c:pt>
                <c:pt idx="1">
                  <c:v>2.2849146362735582E-2</c:v>
                </c:pt>
                <c:pt idx="2">
                  <c:v>0.8886065448373911</c:v>
                </c:pt>
                <c:pt idx="3">
                  <c:v>3.241219943336407E-2</c:v>
                </c:pt>
                <c:pt idx="4">
                  <c:v>4.6066980554316662E-2</c:v>
                </c:pt>
                <c:pt idx="5">
                  <c:v>3.6181159150359958E-2</c:v>
                </c:pt>
                <c:pt idx="6">
                  <c:v>1.6472880637884327E-2</c:v>
                </c:pt>
                <c:pt idx="7">
                  <c:v>0.99602170905182374</c:v>
                </c:pt>
                <c:pt idx="8">
                  <c:v>0.22327728966832758</c:v>
                </c:pt>
                <c:pt idx="9">
                  <c:v>0.16443263253535098</c:v>
                </c:pt>
                <c:pt idx="10">
                  <c:v>0.11403729302699661</c:v>
                </c:pt>
                <c:pt idx="11">
                  <c:v>9.8108330888336925E-2</c:v>
                </c:pt>
                <c:pt idx="12">
                  <c:v>0.82305781334838579</c:v>
                </c:pt>
                <c:pt idx="13">
                  <c:v>0.19046083388935545</c:v>
                </c:pt>
                <c:pt idx="14">
                  <c:v>0.13890754583268061</c:v>
                </c:pt>
                <c:pt idx="15">
                  <c:v>0.15056170022406512</c:v>
                </c:pt>
                <c:pt idx="16">
                  <c:v>0.17748876747766695</c:v>
                </c:pt>
                <c:pt idx="17">
                  <c:v>0.1333622300824007</c:v>
                </c:pt>
                <c:pt idx="18">
                  <c:v>3.8176631693791034E-2</c:v>
                </c:pt>
                <c:pt idx="19">
                  <c:v>8.660037720968039E-2</c:v>
                </c:pt>
                <c:pt idx="20">
                  <c:v>0.12524990393784982</c:v>
                </c:pt>
                <c:pt idx="21">
                  <c:v>9.8740772496197102E-2</c:v>
                </c:pt>
                <c:pt idx="22">
                  <c:v>0.10641521330197889</c:v>
                </c:pt>
                <c:pt idx="23">
                  <c:v>0.15672517878704129</c:v>
                </c:pt>
                <c:pt idx="24">
                  <c:v>0.13197504532478246</c:v>
                </c:pt>
                <c:pt idx="25">
                  <c:v>0.66887305077367787</c:v>
                </c:pt>
                <c:pt idx="26">
                  <c:v>8.4287964544744298E-2</c:v>
                </c:pt>
                <c:pt idx="27">
                  <c:v>3.6685740817899701E-2</c:v>
                </c:pt>
                <c:pt idx="28">
                  <c:v>7.0288715305870539E-2</c:v>
                </c:pt>
                <c:pt idx="29">
                  <c:v>0.23177300527819575</c:v>
                </c:pt>
                <c:pt idx="30">
                  <c:v>0.15204032361248287</c:v>
                </c:pt>
                <c:pt idx="31">
                  <c:v>0.17995699175469074</c:v>
                </c:pt>
                <c:pt idx="32">
                  <c:v>0.16318494629984881</c:v>
                </c:pt>
                <c:pt idx="33">
                  <c:v>0.16360997335571892</c:v>
                </c:pt>
                <c:pt idx="34">
                  <c:v>0.15585697756610287</c:v>
                </c:pt>
                <c:pt idx="35">
                  <c:v>0.14966370695378614</c:v>
                </c:pt>
                <c:pt idx="36">
                  <c:v>0.123474265311315</c:v>
                </c:pt>
                <c:pt idx="37">
                  <c:v>9.4356416965491727E-2</c:v>
                </c:pt>
                <c:pt idx="38">
                  <c:v>7.0476486202360175E-2</c:v>
                </c:pt>
                <c:pt idx="39">
                  <c:v>1</c:v>
                </c:pt>
                <c:pt idx="40">
                  <c:v>0.24951185292937517</c:v>
                </c:pt>
                <c:pt idx="41">
                  <c:v>0.31619948339461124</c:v>
                </c:pt>
                <c:pt idx="42">
                  <c:v>0.42237678737770928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CC9-44C7-850F-54E37C075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792304"/>
        <c:axId val="302792864"/>
      </c:scatterChart>
      <c:valAx>
        <c:axId val="302792304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302792864"/>
        <c:crosses val="autoZero"/>
        <c:crossBetween val="midCat"/>
      </c:valAx>
      <c:valAx>
        <c:axId val="302792864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02792304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ML散布図!$CH$58:$CH$81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ML散布図!$CI$58:$CI$81</c:f>
              <c:numCache>
                <c:formatCode>General</c:formatCode>
                <c:ptCount val="24"/>
                <c:pt idx="0">
                  <c:v>8.8020000000000001E-2</c:v>
                </c:pt>
                <c:pt idx="1">
                  <c:v>8.8043777412995058E-2</c:v>
                </c:pt>
                <c:pt idx="2">
                  <c:v>8.8258063379863874E-2</c:v>
                </c:pt>
                <c:pt idx="3">
                  <c:v>9.042981829290378E-2</c:v>
                </c:pt>
                <c:pt idx="4">
                  <c:v>0.10074716499092039</c:v>
                </c:pt>
                <c:pt idx="5">
                  <c:v>0.11531460183717036</c:v>
                </c:pt>
                <c:pt idx="6">
                  <c:v>0.13198840283062593</c:v>
                </c:pt>
                <c:pt idx="7">
                  <c:v>0.15107313561537303</c:v>
                </c:pt>
                <c:pt idx="8">
                  <c:v>0.17291740649327061</c:v>
                </c:pt>
                <c:pt idx="9">
                  <c:v>0.19792022815018839</c:v>
                </c:pt>
                <c:pt idx="10">
                  <c:v>0.2265383081173328</c:v>
                </c:pt>
                <c:pt idx="11">
                  <c:v>0.25929439110044183</c:v>
                </c:pt>
                <c:pt idx="12">
                  <c:v>0.29678680755983239</c:v>
                </c:pt>
                <c:pt idx="13">
                  <c:v>0.33970040295795251</c:v>
                </c:pt>
                <c:pt idx="14">
                  <c:v>0.38881904731069056</c:v>
                </c:pt>
                <c:pt idx="15">
                  <c:v>0.44503995354490594</c:v>
                </c:pt>
                <c:pt idx="16">
                  <c:v>0.50939006620472826</c:v>
                </c:pt>
                <c:pt idx="17">
                  <c:v>0.58304481986666234</c:v>
                </c:pt>
                <c:pt idx="18">
                  <c:v>0.66734960990920345</c:v>
                </c:pt>
                <c:pt idx="19">
                  <c:v>0.76384436782718579</c:v>
                </c:pt>
                <c:pt idx="20">
                  <c:v>0.87429168998944262</c:v>
                </c:pt>
                <c:pt idx="21">
                  <c:v>1.00070903364641</c:v>
                </c:pt>
                <c:pt idx="22">
                  <c:v>1.1454055682876549</c:v>
                </c:pt>
                <c:pt idx="23">
                  <c:v>1.3110243554850636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AB1-42CE-8F1F-EC38304DDB5B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4ECDC4"/>
              </a:solidFill>
              <a:ln w="9525">
                <a:solidFill>
                  <a:srgbClr val="4ECDC4"/>
                </a:solidFill>
              </a:ln>
              <a:effectLst/>
            </c:spPr>
          </c:marker>
          <c:xVal>
            <c:numRef>
              <c:f>ML散布図!$BZ$2:$BZ$44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ML散布図!$CA$2:$CA$44</c:f>
              <c:numCache>
                <c:formatCode>General</c:formatCode>
                <c:ptCount val="43"/>
                <c:pt idx="0">
                  <c:v>3.2191854535401472E-2</c:v>
                </c:pt>
                <c:pt idx="1">
                  <c:v>3.2315526985210031E-3</c:v>
                </c:pt>
                <c:pt idx="2">
                  <c:v>0.48461221740105054</c:v>
                </c:pt>
                <c:pt idx="3">
                  <c:v>4.3604621894615274E-2</c:v>
                </c:pt>
                <c:pt idx="4">
                  <c:v>4.9265382648195799E-2</c:v>
                </c:pt>
                <c:pt idx="5">
                  <c:v>2.8661899234331056E-2</c:v>
                </c:pt>
                <c:pt idx="6">
                  <c:v>1.7548294001207814E-2</c:v>
                </c:pt>
                <c:pt idx="7">
                  <c:v>0.9956432073667153</c:v>
                </c:pt>
                <c:pt idx="8">
                  <c:v>0.88133627685218252</c:v>
                </c:pt>
                <c:pt idx="9">
                  <c:v>0.25507638941588701</c:v>
                </c:pt>
                <c:pt idx="10">
                  <c:v>0.13145532832715243</c:v>
                </c:pt>
                <c:pt idx="11">
                  <c:v>0.25671717359350116</c:v>
                </c:pt>
                <c:pt idx="12">
                  <c:v>1</c:v>
                </c:pt>
                <c:pt idx="13">
                  <c:v>0.18463818217410169</c:v>
                </c:pt>
                <c:pt idx="14">
                  <c:v>0.21854146826535112</c:v>
                </c:pt>
                <c:pt idx="15">
                  <c:v>0.1128626458356335</c:v>
                </c:pt>
                <c:pt idx="16">
                  <c:v>0.1907385242210938</c:v>
                </c:pt>
                <c:pt idx="17">
                  <c:v>0.15078503219628037</c:v>
                </c:pt>
                <c:pt idx="18">
                  <c:v>0.16355685685173113</c:v>
                </c:pt>
                <c:pt idx="19">
                  <c:v>9.0087873993604586E-2</c:v>
                </c:pt>
                <c:pt idx="20">
                  <c:v>9.395035220538149E-2</c:v>
                </c:pt>
                <c:pt idx="21">
                  <c:v>0.64126148960576612</c:v>
                </c:pt>
                <c:pt idx="22">
                  <c:v>2.8434158374513328E-2</c:v>
                </c:pt>
                <c:pt idx="23">
                  <c:v>3.6074684985597821E-2</c:v>
                </c:pt>
                <c:pt idx="24">
                  <c:v>3.4496348994219168E-2</c:v>
                </c:pt>
                <c:pt idx="25">
                  <c:v>0.2433347333395901</c:v>
                </c:pt>
                <c:pt idx="26">
                  <c:v>0.28743756525913028</c:v>
                </c:pt>
                <c:pt idx="27">
                  <c:v>0.26009714910072457</c:v>
                </c:pt>
                <c:pt idx="28">
                  <c:v>0.25390439172870422</c:v>
                </c:pt>
                <c:pt idx="29">
                  <c:v>0.16846161610352203</c:v>
                </c:pt>
                <c:pt idx="30">
                  <c:v>0.24980575188781132</c:v>
                </c:pt>
                <c:pt idx="31">
                  <c:v>0.2572430734387296</c:v>
                </c:pt>
                <c:pt idx="32">
                  <c:v>0.18757426064759178</c:v>
                </c:pt>
                <c:pt idx="33">
                  <c:v>0.18510860166207924</c:v>
                </c:pt>
                <c:pt idx="34">
                  <c:v>7.1455874423451679E-2</c:v>
                </c:pt>
                <c:pt idx="35">
                  <c:v>1</c:v>
                </c:pt>
                <c:pt idx="36">
                  <c:v>0.49428173109560197</c:v>
                </c:pt>
                <c:pt idx="37">
                  <c:v>0.57254947382773003</c:v>
                </c:pt>
                <c:pt idx="38">
                  <c:v>0.58851510835203968</c:v>
                </c:pt>
                <c:pt idx="39">
                  <c:v>0.26044368417306907</c:v>
                </c:pt>
                <c:pt idx="40">
                  <c:v>0.25937723432766174</c:v>
                </c:pt>
                <c:pt idx="41">
                  <c:v>0.25461309034897472</c:v>
                </c:pt>
                <c:pt idx="42">
                  <c:v>0.21468974379370986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AB1-42CE-8F1F-EC38304DDB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7078800"/>
        <c:axId val="537079360"/>
      </c:scatterChart>
      <c:valAx>
        <c:axId val="537078800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537079360"/>
        <c:crosses val="autoZero"/>
        <c:crossBetween val="midCat"/>
      </c:valAx>
      <c:valAx>
        <c:axId val="537079360"/>
        <c:scaling>
          <c:orientation val="minMax"/>
          <c:max val="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37078800"/>
        <c:crosses val="autoZero"/>
        <c:crossBetween val="midCat"/>
        <c:majorUnit val="0.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4ECDC4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新ＭＬ!$C$157:$F$157</c:f>
                <c:numCache>
                  <c:formatCode>General</c:formatCode>
                  <c:ptCount val="4"/>
                  <c:pt idx="0">
                    <c:v>0.1298476209620836</c:v>
                  </c:pt>
                  <c:pt idx="1">
                    <c:v>0.15634957125992269</c:v>
                  </c:pt>
                  <c:pt idx="2">
                    <c:v>0.28009371697833402</c:v>
                  </c:pt>
                  <c:pt idx="3">
                    <c:v>0.36022075938015269</c:v>
                  </c:pt>
                </c:numCache>
              </c:numRef>
            </c:plus>
            <c:minus>
              <c:numRef>
                <c:f>新ＭＬ!$P$145:$R$145</c:f>
                <c:numCache>
                  <c:formatCode>General</c:formatCode>
                  <c:ptCount val="3"/>
                  <c:pt idx="0">
                    <c:v>1.8122531045018302</c:v>
                  </c:pt>
                  <c:pt idx="1">
                    <c:v>4.0589356123103952</c:v>
                  </c:pt>
                  <c:pt idx="2">
                    <c:v>131.22890184349328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新ＭＬ!$C$154:$F$154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新ＭＬ!$C$156:$F$156</c:f>
              <c:numCache>
                <c:formatCode>General</c:formatCode>
                <c:ptCount val="4"/>
                <c:pt idx="0">
                  <c:v>0.18010977236698514</c:v>
                </c:pt>
                <c:pt idx="1">
                  <c:v>0.21964838021019309</c:v>
                </c:pt>
                <c:pt idx="2">
                  <c:v>0.23290413709429431</c:v>
                </c:pt>
                <c:pt idx="3">
                  <c:v>0.57345608178672358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13-4F09-BFD4-A7D668FC60B1}"/>
            </c:ext>
          </c:extLst>
        </c:ser>
        <c:ser>
          <c:idx val="2"/>
          <c:order val="1"/>
          <c:spPr>
            <a:solidFill>
              <a:srgbClr val="FF6B6B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新ＭＣ!$C$157:$F$157</c:f>
                <c:numCache>
                  <c:formatCode>General</c:formatCode>
                  <c:ptCount val="4"/>
                  <c:pt idx="0">
                    <c:v>8.0008604689897525E-2</c:v>
                  </c:pt>
                  <c:pt idx="1">
                    <c:v>0.11946333036248653</c:v>
                  </c:pt>
                  <c:pt idx="2">
                    <c:v>0.26767574267234123</c:v>
                  </c:pt>
                  <c:pt idx="3">
                    <c:v>0.38775373064281832</c:v>
                  </c:pt>
                </c:numCache>
              </c:numRef>
            </c:plus>
            <c:minus>
              <c:numRef>
                <c:f>新ＭＣ!$O$157:$Q$157</c:f>
                <c:numCache>
                  <c:formatCode>General</c:formatCode>
                  <c:ptCount val="3"/>
                  <c:pt idx="0">
                    <c:v>0.2075979102676497</c:v>
                  </c:pt>
                  <c:pt idx="1">
                    <c:v>1.4352185136822895</c:v>
                  </c:pt>
                  <c:pt idx="2">
                    <c:v>12.03021666395067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新ＭＣ!$C$154:$F$154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新ＭＣ!$C$156:$F$156</c:f>
              <c:numCache>
                <c:formatCode>General</c:formatCode>
                <c:ptCount val="4"/>
                <c:pt idx="0">
                  <c:v>0.14468887767044911</c:v>
                </c:pt>
                <c:pt idx="1">
                  <c:v>0.17273918455350465</c:v>
                </c:pt>
                <c:pt idx="2">
                  <c:v>0.20411542576933289</c:v>
                </c:pt>
                <c:pt idx="3">
                  <c:v>0.48447004123936843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13-4F09-BFD4-A7D668FC60B1}"/>
            </c:ext>
          </c:extLst>
        </c:ser>
        <c:ser>
          <c:idx val="0"/>
          <c:order val="2"/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新ＭR!$C$156:$F$156</c:f>
                <c:numCache>
                  <c:formatCode>General</c:formatCode>
                  <c:ptCount val="4"/>
                  <c:pt idx="0">
                    <c:v>6.7461853146216763E-2</c:v>
                  </c:pt>
                  <c:pt idx="1">
                    <c:v>8.3921441848528011E-2</c:v>
                  </c:pt>
                  <c:pt idx="2">
                    <c:v>0.22305788893166995</c:v>
                  </c:pt>
                  <c:pt idx="3">
                    <c:v>0.40719413547267264</c:v>
                  </c:pt>
                </c:numCache>
              </c:numRef>
            </c:plus>
            <c:minus>
              <c:numRef>
                <c:f>新ＭR!$C$156:$F$156</c:f>
                <c:numCache>
                  <c:formatCode>General</c:formatCode>
                  <c:ptCount val="4"/>
                  <c:pt idx="0">
                    <c:v>6.7461853146216763E-2</c:v>
                  </c:pt>
                  <c:pt idx="1">
                    <c:v>8.3921441848528011E-2</c:v>
                  </c:pt>
                  <c:pt idx="2">
                    <c:v>0.22305788893166995</c:v>
                  </c:pt>
                  <c:pt idx="3">
                    <c:v>0.40719413547267264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新ＭR!$C$129:$F$129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新ＭR!$C$155:$F$155</c:f>
              <c:numCache>
                <c:formatCode>General</c:formatCode>
                <c:ptCount val="4"/>
                <c:pt idx="0">
                  <c:v>0.1357073066970948</c:v>
                </c:pt>
                <c:pt idx="1">
                  <c:v>0.13385826171230014</c:v>
                </c:pt>
                <c:pt idx="2">
                  <c:v>0.17047496741330764</c:v>
                </c:pt>
                <c:pt idx="3">
                  <c:v>0.52111245700759867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13-4F09-BFD4-A7D668FC6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37082720"/>
        <c:axId val="537083280"/>
      </c:barChart>
      <c:catAx>
        <c:axId val="5370827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37083280"/>
        <c:crosses val="autoZero"/>
        <c:auto val="1"/>
        <c:lblAlgn val="ctr"/>
        <c:lblOffset val="100"/>
        <c:noMultiLvlLbl val="0"/>
      </c:catAx>
      <c:valAx>
        <c:axId val="537083280"/>
        <c:scaling>
          <c:orientation val="minMax"/>
          <c:max val="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37082720"/>
        <c:crosses val="autoZero"/>
        <c:crossBetween val="between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00A0B0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新EＬ!$C$145:$F$145</c:f>
                <c:numCache>
                  <c:formatCode>General</c:formatCode>
                  <c:ptCount val="4"/>
                  <c:pt idx="0">
                    <c:v>3.1706246777852852E-2</c:v>
                  </c:pt>
                  <c:pt idx="1">
                    <c:v>6.4850557512582327E-2</c:v>
                  </c:pt>
                  <c:pt idx="2">
                    <c:v>0.20707296351080068</c:v>
                  </c:pt>
                  <c:pt idx="3">
                    <c:v>0.4013300641739333</c:v>
                  </c:pt>
                </c:numCache>
              </c:numRef>
            </c:plus>
            <c:minus>
              <c:numRef>
                <c:f>新EＬ!$O$145:$Q$145</c:f>
                <c:numCache>
                  <c:formatCode>General</c:formatCode>
                  <c:ptCount val="3"/>
                  <c:pt idx="0">
                    <c:v>1.1427201376941487</c:v>
                  </c:pt>
                  <c:pt idx="1">
                    <c:v>2.8949712872603812</c:v>
                  </c:pt>
                  <c:pt idx="2">
                    <c:v>162.17682937708852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新EＬ!$C$142:$F$142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新EＬ!$C$144:$F$144</c:f>
              <c:numCache>
                <c:formatCode>General</c:formatCode>
                <c:ptCount val="4"/>
                <c:pt idx="0">
                  <c:v>2.6547221382233806E-2</c:v>
                </c:pt>
                <c:pt idx="1">
                  <c:v>6.3794981763625386E-2</c:v>
                </c:pt>
                <c:pt idx="2">
                  <c:v>0.12670482031597968</c:v>
                </c:pt>
                <c:pt idx="3">
                  <c:v>0.48067559390061787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C8-4BB6-8BF1-7C6FB154E936}"/>
            </c:ext>
          </c:extLst>
        </c:ser>
        <c:ser>
          <c:idx val="0"/>
          <c:order val="1"/>
          <c:spPr>
            <a:solidFill>
              <a:srgbClr val="CC333F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新EＣ!$C$144:$F$144</c:f>
                <c:numCache>
                  <c:formatCode>General</c:formatCode>
                  <c:ptCount val="4"/>
                  <c:pt idx="0">
                    <c:v>2.3495162228533886E-2</c:v>
                  </c:pt>
                  <c:pt idx="1">
                    <c:v>2.1933523295653224E-2</c:v>
                  </c:pt>
                  <c:pt idx="2">
                    <c:v>0.19311721251673239</c:v>
                  </c:pt>
                  <c:pt idx="3">
                    <c:v>0.34061680166260977</c:v>
                  </c:pt>
                </c:numCache>
              </c:numRef>
            </c:plus>
            <c:minus>
              <c:numRef>
                <c:f>新EＣ!$O$144:$Q$144</c:f>
                <c:numCache>
                  <c:formatCode>General</c:formatCode>
                  <c:ptCount val="3"/>
                  <c:pt idx="0">
                    <c:v>0.46864419913997979</c:v>
                  </c:pt>
                  <c:pt idx="1">
                    <c:v>12.503152902173541</c:v>
                  </c:pt>
                  <c:pt idx="2">
                    <c:v>26.197828482246237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新EＣ!$C$141:$F$141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新EＣ!$C$143:$F$143</c:f>
              <c:numCache>
                <c:formatCode>General</c:formatCode>
                <c:ptCount val="4"/>
                <c:pt idx="0">
                  <c:v>1.8856521439171606E-2</c:v>
                </c:pt>
                <c:pt idx="1">
                  <c:v>2.7384034650979352E-2</c:v>
                </c:pt>
                <c:pt idx="2">
                  <c:v>7.4975893949610739E-2</c:v>
                </c:pt>
                <c:pt idx="3">
                  <c:v>0.41359890984670189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C8-4BB6-8BF1-7C6FB154E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7086080"/>
        <c:axId val="537086640"/>
      </c:barChart>
      <c:catAx>
        <c:axId val="5370860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37086640"/>
        <c:crosses val="autoZero"/>
        <c:auto val="1"/>
        <c:lblAlgn val="ctr"/>
        <c:lblOffset val="100"/>
        <c:noMultiLvlLbl val="0"/>
      </c:catAx>
      <c:valAx>
        <c:axId val="537086640"/>
        <c:scaling>
          <c:orientation val="minMax"/>
          <c:max val="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37086080"/>
        <c:crosses val="autoZero"/>
        <c:crossBetween val="between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00A0B0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新EＬ!$C$157:$F$157</c:f>
                <c:numCache>
                  <c:formatCode>General</c:formatCode>
                  <c:ptCount val="4"/>
                  <c:pt idx="0">
                    <c:v>0.13101786028031298</c:v>
                  </c:pt>
                  <c:pt idx="1">
                    <c:v>0.15647730380427674</c:v>
                  </c:pt>
                  <c:pt idx="2">
                    <c:v>0.28016310419893969</c:v>
                  </c:pt>
                  <c:pt idx="3">
                    <c:v>0.35587686079450387</c:v>
                  </c:pt>
                </c:numCache>
              </c:numRef>
            </c:plus>
            <c:minus>
              <c:numRef>
                <c:f>新EＬ!$O$145:$Q$145</c:f>
                <c:numCache>
                  <c:formatCode>General</c:formatCode>
                  <c:ptCount val="3"/>
                  <c:pt idx="0">
                    <c:v>1.1427201376941487</c:v>
                  </c:pt>
                  <c:pt idx="1">
                    <c:v>2.8949712872603812</c:v>
                  </c:pt>
                  <c:pt idx="2">
                    <c:v>162.17682937708852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新EＬ!$C$154:$F$154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新EＬ!$C$156:$F$156</c:f>
              <c:numCache>
                <c:formatCode>General</c:formatCode>
                <c:ptCount val="4"/>
                <c:pt idx="0">
                  <c:v>0.18054969574284715</c:v>
                </c:pt>
                <c:pt idx="1">
                  <c:v>0.20801122512872805</c:v>
                </c:pt>
                <c:pt idx="2">
                  <c:v>0.2386743248591231</c:v>
                </c:pt>
                <c:pt idx="3">
                  <c:v>0.59249013898883829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A-4F98-87C7-F8DB85368657}"/>
            </c:ext>
          </c:extLst>
        </c:ser>
        <c:ser>
          <c:idx val="0"/>
          <c:order val="1"/>
          <c:spPr>
            <a:solidFill>
              <a:srgbClr val="CC333F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新EＣ!$C$156:$F$156</c:f>
                <c:numCache>
                  <c:formatCode>General</c:formatCode>
                  <c:ptCount val="4"/>
                  <c:pt idx="0">
                    <c:v>7.3840024999368009E-2</c:v>
                  </c:pt>
                  <c:pt idx="1">
                    <c:v>0.10275696308980919</c:v>
                  </c:pt>
                  <c:pt idx="2">
                    <c:v>0.25474493599097164</c:v>
                  </c:pt>
                  <c:pt idx="3">
                    <c:v>0.3482074655758623</c:v>
                  </c:pt>
                </c:numCache>
              </c:numRef>
            </c:plus>
            <c:minus>
              <c:numRef>
                <c:f>新EＣ!$O$156:$Q$156</c:f>
                <c:numCache>
                  <c:formatCode>General</c:formatCode>
                  <c:ptCount val="3"/>
                  <c:pt idx="0">
                    <c:v>0.19491670018155721</c:v>
                  </c:pt>
                  <c:pt idx="1">
                    <c:v>1.3582644470396206</c:v>
                  </c:pt>
                  <c:pt idx="2">
                    <c:v>11.24202460455567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新EＣ!$C$153:$F$153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新EＣ!$C$155:$F$155</c:f>
              <c:numCache>
                <c:formatCode>General</c:formatCode>
                <c:ptCount val="4"/>
                <c:pt idx="0">
                  <c:v>0.14296897490770874</c:v>
                </c:pt>
                <c:pt idx="1">
                  <c:v>0.1594533895355601</c:v>
                </c:pt>
                <c:pt idx="2">
                  <c:v>0.19719100765779926</c:v>
                </c:pt>
                <c:pt idx="3">
                  <c:v>0.49968253315304367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BA-4F98-87C7-F8DB853686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7089440"/>
        <c:axId val="537090000"/>
      </c:barChart>
      <c:catAx>
        <c:axId val="537089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37090000"/>
        <c:crosses val="autoZero"/>
        <c:auto val="1"/>
        <c:lblAlgn val="ctr"/>
        <c:lblOffset val="100"/>
        <c:noMultiLvlLbl val="0"/>
      </c:catAx>
      <c:valAx>
        <c:axId val="537090000"/>
        <c:scaling>
          <c:orientation val="minMax"/>
          <c:max val="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37089440"/>
        <c:crosses val="autoZero"/>
        <c:crossBetween val="between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4ECDC4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新ＭＬ!$C$145:$F$145</c:f>
                <c:numCache>
                  <c:formatCode>General</c:formatCode>
                  <c:ptCount val="4"/>
                  <c:pt idx="0">
                    <c:v>3.0877045397150145E-2</c:v>
                  </c:pt>
                  <c:pt idx="1">
                    <c:v>6.6251035112330436E-2</c:v>
                  </c:pt>
                  <c:pt idx="2">
                    <c:v>0.19301939194447357</c:v>
                  </c:pt>
                  <c:pt idx="3">
                    <c:v>0.3931775420540487</c:v>
                  </c:pt>
                </c:numCache>
              </c:numRef>
            </c:plus>
            <c:minus>
              <c:numRef>
                <c:f>新ＭＬ!$P$145:$R$145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新ＭＬ!$C$142:$F$142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新ＭＬ!$C$144:$F$144</c:f>
              <c:numCache>
                <c:formatCode>General</c:formatCode>
                <c:ptCount val="4"/>
                <c:pt idx="0">
                  <c:v>2.5064923375739477E-2</c:v>
                </c:pt>
                <c:pt idx="1">
                  <c:v>5.3067335127153253E-2</c:v>
                </c:pt>
                <c:pt idx="2">
                  <c:v>0.11054029927536482</c:v>
                </c:pt>
                <c:pt idx="3">
                  <c:v>0.46535660990528283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6-46EE-8858-C1B402177454}"/>
            </c:ext>
          </c:extLst>
        </c:ser>
        <c:ser>
          <c:idx val="2"/>
          <c:order val="1"/>
          <c:spPr>
            <a:solidFill>
              <a:srgbClr val="FF6B6B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新ＭＣ!$C$145:$F$145</c:f>
                <c:numCache>
                  <c:formatCode>General</c:formatCode>
                  <c:ptCount val="4"/>
                  <c:pt idx="0">
                    <c:v>2.700912245938188E-2</c:v>
                  </c:pt>
                  <c:pt idx="1">
                    <c:v>4.6308894506860654E-2</c:v>
                  </c:pt>
                  <c:pt idx="2">
                    <c:v>0.20490418661581536</c:v>
                  </c:pt>
                  <c:pt idx="3">
                    <c:v>0.35717119022945343</c:v>
                  </c:pt>
                </c:numCache>
              </c:numRef>
            </c:plus>
            <c:minus>
              <c:numRef>
                <c:f>新ＭＣ!$C$145:$F$145</c:f>
                <c:numCache>
                  <c:formatCode>General</c:formatCode>
                  <c:ptCount val="4"/>
                  <c:pt idx="0">
                    <c:v>2.700912245938188E-2</c:v>
                  </c:pt>
                  <c:pt idx="1">
                    <c:v>4.6308894506860654E-2</c:v>
                  </c:pt>
                  <c:pt idx="2">
                    <c:v>0.20490418661581536</c:v>
                  </c:pt>
                  <c:pt idx="3">
                    <c:v>0.35717119022945343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新ＭＣ!$C$142:$F$142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新ＭＣ!$C$144:$F$144</c:f>
              <c:numCache>
                <c:formatCode>General</c:formatCode>
                <c:ptCount val="4"/>
                <c:pt idx="0">
                  <c:v>2.3228859392043617E-2</c:v>
                </c:pt>
                <c:pt idx="1">
                  <c:v>5.1603631255019357E-2</c:v>
                </c:pt>
                <c:pt idx="2">
                  <c:v>8.080460584095403E-2</c:v>
                </c:pt>
                <c:pt idx="3">
                  <c:v>0.40266630287003508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E6-46EE-8858-C1B402177454}"/>
            </c:ext>
          </c:extLst>
        </c:ser>
        <c:ser>
          <c:idx val="0"/>
          <c:order val="2"/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新ＭR!$C$144:$F$144</c:f>
                <c:numCache>
                  <c:formatCode>General</c:formatCode>
                  <c:ptCount val="4"/>
                  <c:pt idx="0">
                    <c:v>3.4854083519356913E-2</c:v>
                  </c:pt>
                  <c:pt idx="1">
                    <c:v>1.6107754429918686E-2</c:v>
                  </c:pt>
                  <c:pt idx="2">
                    <c:v>0.20570704353058203</c:v>
                  </c:pt>
                  <c:pt idx="3">
                    <c:v>0.38961227747588201</c:v>
                  </c:pt>
                </c:numCache>
              </c:numRef>
            </c:plus>
            <c:minus>
              <c:numRef>
                <c:f>新ＭR!$C$144:$F$144</c:f>
                <c:numCache>
                  <c:formatCode>General</c:formatCode>
                  <c:ptCount val="4"/>
                  <c:pt idx="0">
                    <c:v>3.4854083519356913E-2</c:v>
                  </c:pt>
                  <c:pt idx="1">
                    <c:v>1.6107754429918686E-2</c:v>
                  </c:pt>
                  <c:pt idx="2">
                    <c:v>0.20570704353058203</c:v>
                  </c:pt>
                  <c:pt idx="3">
                    <c:v>0.38961227747588201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新ＭR!$C$129:$F$129</c:f>
              <c:strCache>
                <c:ptCount val="4"/>
                <c:pt idx="0">
                  <c:v>0</c:v>
                </c:pt>
                <c:pt idx="1">
                  <c:v>30&lt;</c:v>
                </c:pt>
                <c:pt idx="2">
                  <c:v>30-60</c:v>
                </c:pt>
                <c:pt idx="3">
                  <c:v>60&lt;</c:v>
                </c:pt>
              </c:strCache>
            </c:strRef>
          </c:cat>
          <c:val>
            <c:numRef>
              <c:f>新ＭR!$C$143:$F$143</c:f>
              <c:numCache>
                <c:formatCode>General</c:formatCode>
                <c:ptCount val="4"/>
                <c:pt idx="0">
                  <c:v>2.0595219901272607E-2</c:v>
                </c:pt>
                <c:pt idx="1">
                  <c:v>1.2145365651497838E-2</c:v>
                </c:pt>
                <c:pt idx="2">
                  <c:v>9.0596852625660002E-2</c:v>
                </c:pt>
                <c:pt idx="3">
                  <c:v>0.46070949079027956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6-46EE-8858-C1B402177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32927840"/>
        <c:axId val="932928400"/>
      </c:barChart>
      <c:catAx>
        <c:axId val="9329278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32928400"/>
        <c:crosses val="autoZero"/>
        <c:auto val="1"/>
        <c:lblAlgn val="ctr"/>
        <c:lblOffset val="100"/>
        <c:noMultiLvlLbl val="0"/>
      </c:catAx>
      <c:valAx>
        <c:axId val="932928400"/>
        <c:scaling>
          <c:orientation val="minMax"/>
          <c:max val="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932927840"/>
        <c:crosses val="autoZero"/>
        <c:crossBetween val="between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78165374677002"/>
          <c:y val="0.12375541539245667"/>
          <c:w val="0.73439793281653765"/>
          <c:h val="0.82465277777777779"/>
        </c:manualLayout>
      </c:layout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Sheet2!$D$99:$AL$99</c:f>
              <c:numCache>
                <c:formatCode>General</c:formatCode>
                <c:ptCount val="35"/>
                <c:pt idx="0">
                  <c:v>0</c:v>
                </c:pt>
                <c:pt idx="1">
                  <c:v>0.1</c:v>
                </c:pt>
                <c:pt idx="2">
                  <c:v>1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18.095238095238102</c:v>
                </c:pt>
                <c:pt idx="7">
                  <c:v>28.571428571428569</c:v>
                </c:pt>
                <c:pt idx="8">
                  <c:v>34.722222222222229</c:v>
                </c:pt>
                <c:pt idx="9">
                  <c:v>37.931034482758626</c:v>
                </c:pt>
                <c:pt idx="10">
                  <c:v>38</c:v>
                </c:pt>
                <c:pt idx="11">
                  <c:v>39.285714285714292</c:v>
                </c:pt>
                <c:pt idx="12">
                  <c:v>42.105263157894733</c:v>
                </c:pt>
                <c:pt idx="13">
                  <c:v>42.857142857142854</c:v>
                </c:pt>
                <c:pt idx="14">
                  <c:v>44.444444444444443</c:v>
                </c:pt>
                <c:pt idx="15">
                  <c:v>44.642857142857146</c:v>
                </c:pt>
                <c:pt idx="16">
                  <c:v>46</c:v>
                </c:pt>
                <c:pt idx="17">
                  <c:v>52.5</c:v>
                </c:pt>
                <c:pt idx="18">
                  <c:v>61.428571428571423</c:v>
                </c:pt>
                <c:pt idx="19">
                  <c:v>64.285714285714292</c:v>
                </c:pt>
                <c:pt idx="20">
                  <c:v>65.040650406504056</c:v>
                </c:pt>
                <c:pt idx="21">
                  <c:v>65.26315789473685</c:v>
                </c:pt>
                <c:pt idx="22">
                  <c:v>66.666666666666657</c:v>
                </c:pt>
                <c:pt idx="23">
                  <c:v>69</c:v>
                </c:pt>
                <c:pt idx="24">
                  <c:v>71.111111111111114</c:v>
                </c:pt>
                <c:pt idx="25">
                  <c:v>72.222222222222214</c:v>
                </c:pt>
                <c:pt idx="26">
                  <c:v>74.137931034482762</c:v>
                </c:pt>
                <c:pt idx="27">
                  <c:v>74.358974358974365</c:v>
                </c:pt>
                <c:pt idx="28">
                  <c:v>75</c:v>
                </c:pt>
                <c:pt idx="29">
                  <c:v>77.235772357723576</c:v>
                </c:pt>
                <c:pt idx="30">
                  <c:v>82.10526315789474</c:v>
                </c:pt>
                <c:pt idx="31">
                  <c:v>83.333333333333343</c:v>
                </c:pt>
                <c:pt idx="32">
                  <c:v>90</c:v>
                </c:pt>
                <c:pt idx="33">
                  <c:v>95</c:v>
                </c:pt>
                <c:pt idx="34">
                  <c:v>100</c:v>
                </c:pt>
              </c:numCache>
            </c:numRef>
          </c:xVal>
          <c:yVal>
            <c:numRef>
              <c:f>Sheet2!$D$100:$AL$100</c:f>
              <c:numCache>
                <c:formatCode>General</c:formatCode>
                <c:ptCount val="35"/>
                <c:pt idx="0">
                  <c:v>-2.3905599999999998</c:v>
                </c:pt>
                <c:pt idx="1">
                  <c:v>-2.4013825839244403</c:v>
                </c:pt>
                <c:pt idx="2">
                  <c:v>-2.5010174976203228</c:v>
                </c:pt>
                <c:pt idx="3">
                  <c:v>-2.9962983639227918</c:v>
                </c:pt>
                <c:pt idx="4">
                  <c:v>-3.7555233441730809</c:v>
                </c:pt>
                <c:pt idx="5">
                  <c:v>-4.7071265526988046</c:v>
                </c:pt>
                <c:pt idx="6">
                  <c:v>-5.4134659985289399</c:v>
                </c:pt>
                <c:pt idx="7">
                  <c:v>-8.6893581578386634</c:v>
                </c:pt>
                <c:pt idx="8">
                  <c:v>-11.472242544060014</c:v>
                </c:pt>
                <c:pt idx="9">
                  <c:v>-13.261597806244104</c:v>
                </c:pt>
                <c:pt idx="10">
                  <c:v>-13.302974384018876</c:v>
                </c:pt>
                <c:pt idx="11">
                  <c:v>-14.098428854355353</c:v>
                </c:pt>
                <c:pt idx="12">
                  <c:v>-16.013344165061028</c:v>
                </c:pt>
                <c:pt idx="13">
                  <c:v>-16.566536561578339</c:v>
                </c:pt>
                <c:pt idx="14">
                  <c:v>-17.797948603748832</c:v>
                </c:pt>
                <c:pt idx="15">
                  <c:v>-17.958176117930488</c:v>
                </c:pt>
                <c:pt idx="16">
                  <c:v>-19.093493987919395</c:v>
                </c:pt>
                <c:pt idx="17">
                  <c:v>-25.609225255673582</c:v>
                </c:pt>
                <c:pt idx="18">
                  <c:v>-38.330894638648495</c:v>
                </c:pt>
                <c:pt idx="19">
                  <c:v>-43.61117227661429</c:v>
                </c:pt>
                <c:pt idx="20">
                  <c:v>-45.123980652626713</c:v>
                </c:pt>
                <c:pt idx="21">
                  <c:v>-45.579793359361595</c:v>
                </c:pt>
                <c:pt idx="22">
                  <c:v>-48.562954223023191</c:v>
                </c:pt>
                <c:pt idx="23">
                  <c:v>-53.960788727271527</c:v>
                </c:pt>
                <c:pt idx="24">
                  <c:v>-59.359758889097527</c:v>
                </c:pt>
                <c:pt idx="25">
                  <c:v>-62.414987192156239</c:v>
                </c:pt>
                <c:pt idx="26">
                  <c:v>-68.056483013836981</c:v>
                </c:pt>
                <c:pt idx="27">
                  <c:v>-68.739398424097686</c:v>
                </c:pt>
                <c:pt idx="28">
                  <c:v>-70.758852199253155</c:v>
                </c:pt>
                <c:pt idx="29">
                  <c:v>-78.278069873141803</c:v>
                </c:pt>
                <c:pt idx="30">
                  <c:v>-97.536082353446091</c:v>
                </c:pt>
                <c:pt idx="31">
                  <c:v>-103.09947664143699</c:v>
                </c:pt>
                <c:pt idx="32">
                  <c:v>-139.32755171407325</c:v>
                </c:pt>
                <c:pt idx="33">
                  <c:v>-174.63143165210062</c:v>
                </c:pt>
                <c:pt idx="34">
                  <c:v>-218.88087851745371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7CD-49EB-9C80-4D7DF6489F13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4ECDC4"/>
              </a:solidFill>
              <a:ln w="9525">
                <a:solidFill>
                  <a:srgbClr val="4ECDC4"/>
                </a:solidFill>
              </a:ln>
              <a:effectLst/>
            </c:spPr>
          </c:marker>
          <c:xVal>
            <c:numRef>
              <c:f>Sheet2!$A$2:$A$44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Sheet2!$M$2:$M$44</c:f>
              <c:numCache>
                <c:formatCode>General</c:formatCode>
                <c:ptCount val="43"/>
                <c:pt idx="0">
                  <c:v>0</c:v>
                </c:pt>
                <c:pt idx="1">
                  <c:v>1.449056189353549</c:v>
                </c:pt>
                <c:pt idx="2">
                  <c:v>-73.176237848954585</c:v>
                </c:pt>
                <c:pt idx="3">
                  <c:v>-39.736890943687627</c:v>
                </c:pt>
                <c:pt idx="4">
                  <c:v>0</c:v>
                </c:pt>
                <c:pt idx="5">
                  <c:v>4.7174476534800815</c:v>
                </c:pt>
                <c:pt idx="6">
                  <c:v>9.0038810983012354</c:v>
                </c:pt>
                <c:pt idx="7">
                  <c:v>-99.708273320171756</c:v>
                </c:pt>
                <c:pt idx="8">
                  <c:v>-94.868884642944465</c:v>
                </c:pt>
                <c:pt idx="9">
                  <c:v>0</c:v>
                </c:pt>
                <c:pt idx="10">
                  <c:v>-12.353046322456375</c:v>
                </c:pt>
                <c:pt idx="11">
                  <c:v>-13.850182349818201</c:v>
                </c:pt>
                <c:pt idx="12">
                  <c:v>-100</c:v>
                </c:pt>
                <c:pt idx="13">
                  <c:v>0</c:v>
                </c:pt>
                <c:pt idx="14">
                  <c:v>-8.4685883325980473</c:v>
                </c:pt>
                <c:pt idx="15">
                  <c:v>-6.5226467606414094</c:v>
                </c:pt>
                <c:pt idx="16">
                  <c:v>0</c:v>
                </c:pt>
                <c:pt idx="17">
                  <c:v>-2.44333977875334</c:v>
                </c:pt>
                <c:pt idx="18">
                  <c:v>-16.433459071157301</c:v>
                </c:pt>
                <c:pt idx="19">
                  <c:v>0</c:v>
                </c:pt>
                <c:pt idx="20">
                  <c:v>-10.619790152614197</c:v>
                </c:pt>
                <c:pt idx="21">
                  <c:v>-85.65694148997153</c:v>
                </c:pt>
                <c:pt idx="22">
                  <c:v>0</c:v>
                </c:pt>
                <c:pt idx="23">
                  <c:v>3.5433930294037812</c:v>
                </c:pt>
                <c:pt idx="24">
                  <c:v>-9.3773828455940649</c:v>
                </c:pt>
                <c:pt idx="25">
                  <c:v>0</c:v>
                </c:pt>
                <c:pt idx="26">
                  <c:v>-11.358013224015979</c:v>
                </c:pt>
                <c:pt idx="27">
                  <c:v>-3.524754807237771</c:v>
                </c:pt>
                <c:pt idx="28">
                  <c:v>0</c:v>
                </c:pt>
                <c:pt idx="29">
                  <c:v>-4.9675087069198404E-2</c:v>
                </c:pt>
                <c:pt idx="30">
                  <c:v>-15.251737429902528</c:v>
                </c:pt>
                <c:pt idx="31">
                  <c:v>-22.678153361587192</c:v>
                </c:pt>
                <c:pt idx="32">
                  <c:v>0</c:v>
                </c:pt>
                <c:pt idx="33">
                  <c:v>2.2470351455866733</c:v>
                </c:pt>
                <c:pt idx="34">
                  <c:v>0</c:v>
                </c:pt>
                <c:pt idx="35">
                  <c:v>-100</c:v>
                </c:pt>
                <c:pt idx="36">
                  <c:v>0</c:v>
                </c:pt>
                <c:pt idx="37">
                  <c:v>-29.09440470064596</c:v>
                </c:pt>
                <c:pt idx="38">
                  <c:v>-37.871372337809689</c:v>
                </c:pt>
                <c:pt idx="39">
                  <c:v>0</c:v>
                </c:pt>
                <c:pt idx="40">
                  <c:v>3.3789880827464729</c:v>
                </c:pt>
                <c:pt idx="41">
                  <c:v>-4.7192055632802026</c:v>
                </c:pt>
                <c:pt idx="42">
                  <c:v>6.5394607098606023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7CD-49EB-9C80-4D7DF6489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6046672"/>
        <c:axId val="538516576"/>
      </c:scatterChart>
      <c:valAx>
        <c:axId val="926046672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ja-JP"/>
          </a:p>
        </c:txPr>
        <c:crossAx val="538516576"/>
        <c:crosses val="autoZero"/>
        <c:crossBetween val="midCat"/>
      </c:valAx>
      <c:valAx>
        <c:axId val="538516576"/>
        <c:scaling>
          <c:orientation val="minMax"/>
          <c:max val="40"/>
          <c:min val="-12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ja-JP"/>
          </a:p>
        </c:txPr>
        <c:crossAx val="926046672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Sheet3!$D$99:$AL$99</c:f>
              <c:numCache>
                <c:formatCode>General</c:formatCode>
                <c:ptCount val="35"/>
                <c:pt idx="0">
                  <c:v>0</c:v>
                </c:pt>
                <c:pt idx="1">
                  <c:v>0.1</c:v>
                </c:pt>
                <c:pt idx="2">
                  <c:v>1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18.095238095238102</c:v>
                </c:pt>
                <c:pt idx="7">
                  <c:v>28.571428571428569</c:v>
                </c:pt>
                <c:pt idx="8">
                  <c:v>34.722222222222229</c:v>
                </c:pt>
                <c:pt idx="9">
                  <c:v>37.931034482758626</c:v>
                </c:pt>
                <c:pt idx="10">
                  <c:v>38</c:v>
                </c:pt>
                <c:pt idx="11">
                  <c:v>39.285714285714292</c:v>
                </c:pt>
                <c:pt idx="12">
                  <c:v>42.105263157894733</c:v>
                </c:pt>
                <c:pt idx="13">
                  <c:v>42.857142857142854</c:v>
                </c:pt>
                <c:pt idx="14">
                  <c:v>44.444444444444443</c:v>
                </c:pt>
                <c:pt idx="15">
                  <c:v>44.642857142857146</c:v>
                </c:pt>
                <c:pt idx="16">
                  <c:v>46</c:v>
                </c:pt>
                <c:pt idx="17">
                  <c:v>52.5</c:v>
                </c:pt>
                <c:pt idx="18">
                  <c:v>61.428571428571423</c:v>
                </c:pt>
                <c:pt idx="19">
                  <c:v>64.285714285714292</c:v>
                </c:pt>
                <c:pt idx="20">
                  <c:v>65.040650406504056</c:v>
                </c:pt>
                <c:pt idx="21">
                  <c:v>65.26315789473685</c:v>
                </c:pt>
                <c:pt idx="22">
                  <c:v>66.666666666666657</c:v>
                </c:pt>
                <c:pt idx="23">
                  <c:v>69</c:v>
                </c:pt>
                <c:pt idx="24">
                  <c:v>71.111111111111114</c:v>
                </c:pt>
                <c:pt idx="25">
                  <c:v>72.222222222222214</c:v>
                </c:pt>
                <c:pt idx="26">
                  <c:v>74.137931034482762</c:v>
                </c:pt>
                <c:pt idx="27">
                  <c:v>74.358974358974365</c:v>
                </c:pt>
                <c:pt idx="28">
                  <c:v>75</c:v>
                </c:pt>
                <c:pt idx="29">
                  <c:v>77.235772357723576</c:v>
                </c:pt>
                <c:pt idx="30">
                  <c:v>82.10526315789474</c:v>
                </c:pt>
                <c:pt idx="31">
                  <c:v>83.333333333333343</c:v>
                </c:pt>
                <c:pt idx="32">
                  <c:v>90</c:v>
                </c:pt>
                <c:pt idx="33">
                  <c:v>95</c:v>
                </c:pt>
                <c:pt idx="34">
                  <c:v>100</c:v>
                </c:pt>
              </c:numCache>
            </c:numRef>
          </c:xVal>
          <c:yVal>
            <c:numRef>
              <c:f>Sheet3!$D$100:$AL$100</c:f>
              <c:numCache>
                <c:formatCode>General</c:formatCode>
                <c:ptCount val="35"/>
                <c:pt idx="0">
                  <c:v>-2.0989300000000002</c:v>
                </c:pt>
                <c:pt idx="1">
                  <c:v>-2.1085335188041858</c:v>
                </c:pt>
                <c:pt idx="2">
                  <c:v>-2.1969668204227779</c:v>
                </c:pt>
                <c:pt idx="3">
                  <c:v>-2.6370943632982029</c:v>
                </c:pt>
                <c:pt idx="4">
                  <c:v>-3.3132437389237159</c:v>
                </c:pt>
                <c:pt idx="5">
                  <c:v>-4.1627573993171723</c:v>
                </c:pt>
                <c:pt idx="6">
                  <c:v>-4.7945282037508168</c:v>
                </c:pt>
                <c:pt idx="7">
                  <c:v>-7.7346745283289016</c:v>
                </c:pt>
                <c:pt idx="8">
                  <c:v>-10.242002278564351</c:v>
                </c:pt>
                <c:pt idx="9">
                  <c:v>-11.857723355153182</c:v>
                </c:pt>
                <c:pt idx="10">
                  <c:v>-11.895113565836995</c:v>
                </c:pt>
                <c:pt idx="11">
                  <c:v>-12.614167010085733</c:v>
                </c:pt>
                <c:pt idx="12">
                  <c:v>-14.346886560299501</c:v>
                </c:pt>
                <c:pt idx="13">
                  <c:v>-14.847867652247166</c:v>
                </c:pt>
                <c:pt idx="14">
                  <c:v>-15.963686993263074</c:v>
                </c:pt>
                <c:pt idx="15">
                  <c:v>-16.108935525855451</c:v>
                </c:pt>
                <c:pt idx="16">
                  <c:v>-17.138505078382405</c:v>
                </c:pt>
                <c:pt idx="17">
                  <c:v>-23.058920269086602</c:v>
                </c:pt>
                <c:pt idx="18">
                  <c:v>-34.661930355640202</c:v>
                </c:pt>
                <c:pt idx="19">
                  <c:v>-39.490911159837474</c:v>
                </c:pt>
                <c:pt idx="20">
                  <c:v>-40.875603029561894</c:v>
                </c:pt>
                <c:pt idx="21">
                  <c:v>-41.292911421942783</c:v>
                </c:pt>
                <c:pt idx="22">
                  <c:v>-44.025148365360707</c:v>
                </c:pt>
                <c:pt idx="23">
                  <c:v>-48.973419466979543</c:v>
                </c:pt>
                <c:pt idx="24">
                  <c:v>-53.928004839475875</c:v>
                </c:pt>
                <c:pt idx="25">
                  <c:v>-56.733912472525539</c:v>
                </c:pt>
                <c:pt idx="26">
                  <c:v>-61.918824367771236</c:v>
                </c:pt>
                <c:pt idx="27">
                  <c:v>-62.546787116871592</c:v>
                </c:pt>
                <c:pt idx="28">
                  <c:v>-64.404125464639762</c:v>
                </c:pt>
                <c:pt idx="29">
                  <c:v>-71.324557936081462</c:v>
                </c:pt>
                <c:pt idx="30">
                  <c:v>-89.07983180261796</c:v>
                </c:pt>
                <c:pt idx="31">
                  <c:v>-94.216408822568553</c:v>
                </c:pt>
                <c:pt idx="32">
                  <c:v>-127.73115340887058</c:v>
                </c:pt>
                <c:pt idx="33">
                  <c:v>-160.48134271848545</c:v>
                </c:pt>
                <c:pt idx="34">
                  <c:v>-201.62866045911252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322-49EA-B956-A07400A1EC41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6B6B"/>
              </a:solidFill>
              <a:ln w="9525">
                <a:solidFill>
                  <a:srgbClr val="FF6B6B"/>
                </a:solidFill>
              </a:ln>
              <a:effectLst/>
            </c:spPr>
          </c:marker>
          <c:xVal>
            <c:numRef>
              <c:f>Sheet3!$A$2:$A$44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Sheet3!$M$2:$M$44</c:f>
              <c:numCache>
                <c:formatCode>General</c:formatCode>
                <c:ptCount val="43"/>
                <c:pt idx="0">
                  <c:v>0</c:v>
                </c:pt>
                <c:pt idx="1">
                  <c:v>0.65170415916029567</c:v>
                </c:pt>
                <c:pt idx="2">
                  <c:v>-74.85633820550575</c:v>
                </c:pt>
                <c:pt idx="3">
                  <c:v>-32.311464785427084</c:v>
                </c:pt>
                <c:pt idx="4">
                  <c:v>0</c:v>
                </c:pt>
                <c:pt idx="5">
                  <c:v>-11.994202643577779</c:v>
                </c:pt>
                <c:pt idx="6">
                  <c:v>2.906930228564125</c:v>
                </c:pt>
                <c:pt idx="7">
                  <c:v>-99.363816160131037</c:v>
                </c:pt>
                <c:pt idx="8">
                  <c:v>-84.532902720443019</c:v>
                </c:pt>
                <c:pt idx="9">
                  <c:v>0</c:v>
                </c:pt>
                <c:pt idx="10">
                  <c:v>-7.3153934973058163</c:v>
                </c:pt>
                <c:pt idx="11">
                  <c:v>3.63325208020234</c:v>
                </c:pt>
                <c:pt idx="12">
                  <c:v>-98.364462675488426</c:v>
                </c:pt>
                <c:pt idx="13">
                  <c:v>0</c:v>
                </c:pt>
                <c:pt idx="14">
                  <c:v>-10.364622122115625</c:v>
                </c:pt>
                <c:pt idx="15">
                  <c:v>-8.8667281953162789</c:v>
                </c:pt>
                <c:pt idx="16">
                  <c:v>0</c:v>
                </c:pt>
                <c:pt idx="17">
                  <c:v>2.995009199791125</c:v>
                </c:pt>
                <c:pt idx="18">
                  <c:v>-35.094311594748497</c:v>
                </c:pt>
                <c:pt idx="19">
                  <c:v>0</c:v>
                </c:pt>
                <c:pt idx="20">
                  <c:v>-7.0624895684941738</c:v>
                </c:pt>
                <c:pt idx="21">
                  <c:v>-60.989651141474312</c:v>
                </c:pt>
                <c:pt idx="22">
                  <c:v>0</c:v>
                </c:pt>
                <c:pt idx="23">
                  <c:v>-9.1460824203644329</c:v>
                </c:pt>
                <c:pt idx="24">
                  <c:v>-14.033772620817492</c:v>
                </c:pt>
                <c:pt idx="25">
                  <c:v>0</c:v>
                </c:pt>
                <c:pt idx="26">
                  <c:v>-1.8675841657700878</c:v>
                </c:pt>
                <c:pt idx="27">
                  <c:v>0.40160527246112399</c:v>
                </c:pt>
                <c:pt idx="28">
                  <c:v>0</c:v>
                </c:pt>
                <c:pt idx="29">
                  <c:v>-6.4201757778658051</c:v>
                </c:pt>
                <c:pt idx="30">
                  <c:v>-18.864714150512622</c:v>
                </c:pt>
                <c:pt idx="31">
                  <c:v>-15.839042120715661</c:v>
                </c:pt>
                <c:pt idx="32">
                  <c:v>0</c:v>
                </c:pt>
                <c:pt idx="33">
                  <c:v>-1.8889734241852381</c:v>
                </c:pt>
                <c:pt idx="34">
                  <c:v>0</c:v>
                </c:pt>
                <c:pt idx="35">
                  <c:v>-100</c:v>
                </c:pt>
                <c:pt idx="36">
                  <c:v>0</c:v>
                </c:pt>
                <c:pt idx="37">
                  <c:v>-12.496719493835711</c:v>
                </c:pt>
                <c:pt idx="38">
                  <c:v>-29.892040830858125</c:v>
                </c:pt>
                <c:pt idx="39">
                  <c:v>0</c:v>
                </c:pt>
                <c:pt idx="40">
                  <c:v>2.1390123243470573</c:v>
                </c:pt>
                <c:pt idx="41">
                  <c:v>-0.80924828953722761</c:v>
                </c:pt>
                <c:pt idx="42">
                  <c:v>-6.83899216565686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22-49EA-B956-A07400A1E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8504256"/>
        <c:axId val="564269264"/>
      </c:scatterChart>
      <c:valAx>
        <c:axId val="53850425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64269264"/>
        <c:crosses val="autoZero"/>
        <c:crossBetween val="midCat"/>
      </c:valAx>
      <c:valAx>
        <c:axId val="564269264"/>
        <c:scaling>
          <c:orientation val="minMax"/>
          <c:max val="40"/>
          <c:min val="-12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ja-JP"/>
          </a:p>
        </c:txPr>
        <c:crossAx val="538504256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xVal>
            <c:numRef>
              <c:f>ELgraph!$EZ$4:$EZ$27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ELgraph!$FA$4:$FA$27</c:f>
              <c:numCache>
                <c:formatCode>General</c:formatCode>
                <c:ptCount val="24"/>
                <c:pt idx="0">
                  <c:v>-2.4389999999999998E-2</c:v>
                </c:pt>
                <c:pt idx="1">
                  <c:v>-2.4400951128796956E-2</c:v>
                </c:pt>
                <c:pt idx="2">
                  <c:v>-2.4499732821046956E-2</c:v>
                </c:pt>
                <c:pt idx="3">
                  <c:v>-2.5509813269373943E-2</c:v>
                </c:pt>
                <c:pt idx="4">
                  <c:v>-3.052735638379921E-2</c:v>
                </c:pt>
                <c:pt idx="5">
                  <c:v>-3.8209081089933851E-2</c:v>
                </c:pt>
                <c:pt idx="6">
                  <c:v>-4.7823789894624602E-2</c:v>
                </c:pt>
                <c:pt idx="7">
                  <c:v>-5.9857887566098424E-2</c:v>
                </c:pt>
                <c:pt idx="8">
                  <c:v>-7.4920174912327608E-2</c:v>
                </c:pt>
                <c:pt idx="9">
                  <c:v>-9.3772647801771136E-2</c:v>
                </c:pt>
                <c:pt idx="10">
                  <c:v>-0.11736904626884598</c:v>
                </c:pt>
                <c:pt idx="11">
                  <c:v>-0.14690310388994179</c:v>
                </c:pt>
                <c:pt idx="12">
                  <c:v>-0.18386893834909937</c:v>
                </c:pt>
                <c:pt idx="13">
                  <c:v>-0.23013663833102757</c:v>
                </c:pt>
                <c:pt idx="14">
                  <c:v>-0.28804687065603879</c:v>
                </c:pt>
                <c:pt idx="15">
                  <c:v>-0.36052929379889354</c:v>
                </c:pt>
                <c:pt idx="16">
                  <c:v>-0.45125076829021216</c:v>
                </c:pt>
                <c:pt idx="17">
                  <c:v>-0.56480086191301804</c:v>
                </c:pt>
                <c:pt idx="18">
                  <c:v>-0.70692403433766582</c:v>
                </c:pt>
                <c:pt idx="19">
                  <c:v>-0.88481024733493352</c:v>
                </c:pt>
                <c:pt idx="20">
                  <c:v>-1.1074587024366973</c:v>
                </c:pt>
                <c:pt idx="21">
                  <c:v>-1.3861331074056951</c:v>
                </c:pt>
                <c:pt idx="22">
                  <c:v>-1.7349315032864572</c:v>
                </c:pt>
                <c:pt idx="23">
                  <c:v>-2.1714994793893481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BCD-4BB5-A578-479B32DA3992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A0B0"/>
              </a:solidFill>
              <a:ln w="9525">
                <a:solidFill>
                  <a:srgbClr val="00A0B0"/>
                </a:solidFill>
              </a:ln>
              <a:effectLst/>
            </c:spPr>
          </c:marker>
          <c:xVal>
            <c:numRef>
              <c:f>ELgraph!$DK$3:$DK$45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ELgraph!$DL$3:$DL$45</c:f>
              <c:numCache>
                <c:formatCode>General</c:formatCode>
                <c:ptCount val="43"/>
                <c:pt idx="0">
                  <c:v>0</c:v>
                </c:pt>
                <c:pt idx="1">
                  <c:v>4.1547108493140396E-2</c:v>
                </c:pt>
                <c:pt idx="2">
                  <c:v>-0.75140289409476446</c:v>
                </c:pt>
                <c:pt idx="3">
                  <c:v>-0.37442680179464383</c:v>
                </c:pt>
                <c:pt idx="4">
                  <c:v>0</c:v>
                </c:pt>
                <c:pt idx="5">
                  <c:v>8.6740956525975577E-2</c:v>
                </c:pt>
                <c:pt idx="6">
                  <c:v>9.2275006732488979E-2</c:v>
                </c:pt>
                <c:pt idx="7">
                  <c:v>-1</c:v>
                </c:pt>
                <c:pt idx="8">
                  <c:v>-0.94828209104038663</c:v>
                </c:pt>
                <c:pt idx="9">
                  <c:v>0</c:v>
                </c:pt>
                <c:pt idx="10">
                  <c:v>-6.7479350224970175E-2</c:v>
                </c:pt>
                <c:pt idx="11">
                  <c:v>-9.5658685139484376E-2</c:v>
                </c:pt>
                <c:pt idx="12">
                  <c:v>-1</c:v>
                </c:pt>
                <c:pt idx="13">
                  <c:v>0</c:v>
                </c:pt>
                <c:pt idx="14">
                  <c:v>-0.14657507055561475</c:v>
                </c:pt>
                <c:pt idx="15">
                  <c:v>-3.6533190388675071E-2</c:v>
                </c:pt>
                <c:pt idx="16">
                  <c:v>0</c:v>
                </c:pt>
                <c:pt idx="17">
                  <c:v>-5.3541283903371428E-2</c:v>
                </c:pt>
                <c:pt idx="18">
                  <c:v>-0.1750859889186768</c:v>
                </c:pt>
                <c:pt idx="19">
                  <c:v>0</c:v>
                </c:pt>
                <c:pt idx="20">
                  <c:v>-8.8181048823156305E-2</c:v>
                </c:pt>
                <c:pt idx="21">
                  <c:v>-0.90432789339645425</c:v>
                </c:pt>
                <c:pt idx="22">
                  <c:v>0</c:v>
                </c:pt>
                <c:pt idx="23">
                  <c:v>-0.31125824943288938</c:v>
                </c:pt>
                <c:pt idx="24">
                  <c:v>-9.4080986401964342E-2</c:v>
                </c:pt>
                <c:pt idx="25">
                  <c:v>0</c:v>
                </c:pt>
                <c:pt idx="26">
                  <c:v>-7.4161649583260977E-2</c:v>
                </c:pt>
                <c:pt idx="27">
                  <c:v>-5.122124992518514E-2</c:v>
                </c:pt>
                <c:pt idx="28">
                  <c:v>0</c:v>
                </c:pt>
                <c:pt idx="29">
                  <c:v>-8.7463664147286374E-2</c:v>
                </c:pt>
                <c:pt idx="30">
                  <c:v>-0.18792675661697783</c:v>
                </c:pt>
                <c:pt idx="31">
                  <c:v>-0.22071744741972746</c:v>
                </c:pt>
                <c:pt idx="32">
                  <c:v>0</c:v>
                </c:pt>
                <c:pt idx="33">
                  <c:v>5.4894969869510061E-3</c:v>
                </c:pt>
                <c:pt idx="34">
                  <c:v>0</c:v>
                </c:pt>
                <c:pt idx="35">
                  <c:v>-1</c:v>
                </c:pt>
                <c:pt idx="36">
                  <c:v>0</c:v>
                </c:pt>
                <c:pt idx="37">
                  <c:v>-0.24148165130258611</c:v>
                </c:pt>
                <c:pt idx="38">
                  <c:v>-0.36514621564117045</c:v>
                </c:pt>
                <c:pt idx="39">
                  <c:v>0</c:v>
                </c:pt>
                <c:pt idx="40">
                  <c:v>0.15821675684461753</c:v>
                </c:pt>
                <c:pt idx="41">
                  <c:v>7.6804250895446315E-3</c:v>
                </c:pt>
                <c:pt idx="42">
                  <c:v>0.1283019220942021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BCD-4BB5-A578-479B32DA39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9254336"/>
        <c:axId val="559254896"/>
      </c:scatterChart>
      <c:valAx>
        <c:axId val="55925433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ysClr val="windowText" lastClr="000000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559254896"/>
        <c:crosses val="autoZero"/>
        <c:crossBetween val="midCat"/>
      </c:valAx>
      <c:valAx>
        <c:axId val="559254896"/>
        <c:scaling>
          <c:orientation val="minMax"/>
          <c:max val="0.4"/>
          <c:min val="-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54336"/>
        <c:crosses val="autoZero"/>
        <c:crossBetween val="midCat"/>
        <c:majorUnit val="0.4"/>
      </c:valAx>
      <c:spPr>
        <a:noFill/>
        <a:ln w="190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xVal>
            <c:numRef>
              <c:f>ELgraph!$EZ$30:$EZ$53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ELgraph!$FA$30:$FA$53</c:f>
              <c:numCache>
                <c:formatCode>General</c:formatCode>
                <c:ptCount val="24"/>
                <c:pt idx="0">
                  <c:v>-1.95E-2</c:v>
                </c:pt>
                <c:pt idx="1">
                  <c:v>-1.9510082155508607E-2</c:v>
                </c:pt>
                <c:pt idx="2">
                  <c:v>-1.9601056455402166E-2</c:v>
                </c:pt>
                <c:pt idx="3">
                  <c:v>-2.0534460309531873E-2</c:v>
                </c:pt>
                <c:pt idx="4">
                  <c:v>-2.5250967342199639E-2</c:v>
                </c:pt>
                <c:pt idx="5">
                  <c:v>-3.2698018036760652E-2</c:v>
                </c:pt>
                <c:pt idx="6">
                  <c:v>-4.2341363364148614E-2</c:v>
                </c:pt>
                <c:pt idx="7">
                  <c:v>-5.4828737617042302E-2</c:v>
                </c:pt>
                <c:pt idx="8">
                  <c:v>-7.0998905793947062E-2</c:v>
                </c:pt>
                <c:pt idx="9">
                  <c:v>-9.193800264281364E-2</c:v>
                </c:pt>
                <c:pt idx="10">
                  <c:v>-0.11905248729439752</c:v>
                </c:pt>
                <c:pt idx="11">
                  <c:v>-0.15416361377838303</c:v>
                </c:pt>
                <c:pt idx="12">
                  <c:v>-0.19962976291658605</c:v>
                </c:pt>
                <c:pt idx="13">
                  <c:v>-0.25850485250962918</c:v>
                </c:pt>
                <c:pt idx="14">
                  <c:v>-0.33474346607798888</c:v>
                </c:pt>
                <c:pt idx="15">
                  <c:v>-0.43346647845897485</c:v>
                </c:pt>
                <c:pt idx="16">
                  <c:v>-0.56130502007722327</c:v>
                </c:pt>
                <c:pt idx="17">
                  <c:v>-0.72684588364013747</c:v>
                </c:pt>
                <c:pt idx="18">
                  <c:v>-0.94120829080047941</c:v>
                </c:pt>
                <c:pt idx="19">
                  <c:v>-1.2187907596518179</c:v>
                </c:pt>
                <c:pt idx="20">
                  <c:v>-1.578238239432961</c:v>
                </c:pt>
                <c:pt idx="21">
                  <c:v>-2.043694473955505</c:v>
                </c:pt>
                <c:pt idx="22">
                  <c:v>-2.646423713809452</c:v>
                </c:pt>
                <c:pt idx="23">
                  <c:v>-3.4269107062064181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B33-45F1-93CB-E5FCC9A9B6C4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00A0B0"/>
              </a:solidFill>
              <a:ln w="9525">
                <a:solidFill>
                  <a:srgbClr val="00A0B0"/>
                </a:solidFill>
              </a:ln>
              <a:effectLst/>
            </c:spPr>
          </c:marker>
          <c:xVal>
            <c:numRef>
              <c:f>ELgraph!$DK$3:$DK$45</c:f>
              <c:numCache>
                <c:formatCode>General</c:formatCode>
                <c:ptCount val="43"/>
                <c:pt idx="0">
                  <c:v>0</c:v>
                </c:pt>
                <c:pt idx="1">
                  <c:v>38.571428571428577</c:v>
                </c:pt>
                <c:pt idx="2">
                  <c:v>71.428571428571431</c:v>
                </c:pt>
                <c:pt idx="3">
                  <c:v>57.142857142857146</c:v>
                </c:pt>
                <c:pt idx="4">
                  <c:v>0</c:v>
                </c:pt>
                <c:pt idx="5">
                  <c:v>31</c:v>
                </c:pt>
                <c:pt idx="6">
                  <c:v>54</c:v>
                </c:pt>
                <c:pt idx="7">
                  <c:v>85</c:v>
                </c:pt>
                <c:pt idx="8">
                  <c:v>62</c:v>
                </c:pt>
                <c:pt idx="9">
                  <c:v>0</c:v>
                </c:pt>
                <c:pt idx="10">
                  <c:v>17.89473684210526</c:v>
                </c:pt>
                <c:pt idx="11">
                  <c:v>34.73684210526315</c:v>
                </c:pt>
                <c:pt idx="12">
                  <c:v>57.894736842105267</c:v>
                </c:pt>
                <c:pt idx="13">
                  <c:v>0</c:v>
                </c:pt>
                <c:pt idx="14">
                  <c:v>33.333333333333343</c:v>
                </c:pt>
                <c:pt idx="15">
                  <c:v>65.277777777777771</c:v>
                </c:pt>
                <c:pt idx="16">
                  <c:v>0</c:v>
                </c:pt>
                <c:pt idx="17">
                  <c:v>25</c:v>
                </c:pt>
                <c:pt idx="18">
                  <c:v>47.5</c:v>
                </c:pt>
                <c:pt idx="19">
                  <c:v>0</c:v>
                </c:pt>
                <c:pt idx="20">
                  <c:v>25.862068965517238</c:v>
                </c:pt>
                <c:pt idx="21">
                  <c:v>62.068965517241374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35.714285714285708</c:v>
                </c:pt>
                <c:pt idx="30">
                  <c:v>55.357142857142854</c:v>
                </c:pt>
                <c:pt idx="31">
                  <c:v>60.714285714285708</c:v>
                </c:pt>
                <c:pt idx="32">
                  <c:v>0</c:v>
                </c:pt>
                <c:pt idx="33">
                  <c:v>28.888888888888886</c:v>
                </c:pt>
                <c:pt idx="34">
                  <c:v>0</c:v>
                </c:pt>
                <c:pt idx="35">
                  <c:v>81.904761904761898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16.666666666666671</c:v>
                </c:pt>
                <c:pt idx="41">
                  <c:v>42.592592592592595</c:v>
                </c:pt>
                <c:pt idx="42">
                  <c:v>62.962962962962962</c:v>
                </c:pt>
              </c:numCache>
            </c:numRef>
          </c:xVal>
          <c:yVal>
            <c:numRef>
              <c:f>ELgraph!$DM$3:$DM$45</c:f>
              <c:numCache>
                <c:formatCode>General</c:formatCode>
                <c:ptCount val="43"/>
                <c:pt idx="0">
                  <c:v>0</c:v>
                </c:pt>
                <c:pt idx="1">
                  <c:v>4.1197173826385249E-2</c:v>
                </c:pt>
                <c:pt idx="2">
                  <c:v>-0.76445669436481456</c:v>
                </c:pt>
                <c:pt idx="3">
                  <c:v>-0.37479705378392547</c:v>
                </c:pt>
                <c:pt idx="4">
                  <c:v>0</c:v>
                </c:pt>
                <c:pt idx="5">
                  <c:v>8.6740956525975577E-2</c:v>
                </c:pt>
                <c:pt idx="6">
                  <c:v>9.2275006732488979E-2</c:v>
                </c:pt>
                <c:pt idx="7">
                  <c:v>-1.6545915097167625</c:v>
                </c:pt>
                <c:pt idx="8">
                  <c:v>-1.3024560372848955</c:v>
                </c:pt>
                <c:pt idx="9">
                  <c:v>0</c:v>
                </c:pt>
                <c:pt idx="10">
                  <c:v>-6.7479350224970175E-2</c:v>
                </c:pt>
                <c:pt idx="11">
                  <c:v>-9.5658685139484376E-2</c:v>
                </c:pt>
                <c:pt idx="12">
                  <c:v>-1.3875536068357677</c:v>
                </c:pt>
                <c:pt idx="13">
                  <c:v>0</c:v>
                </c:pt>
                <c:pt idx="14">
                  <c:v>-0.15462844778136431</c:v>
                </c:pt>
                <c:pt idx="15">
                  <c:v>-4.4217152463544185E-2</c:v>
                </c:pt>
                <c:pt idx="16">
                  <c:v>0</c:v>
                </c:pt>
                <c:pt idx="17">
                  <c:v>-4.7995521493523707E-2</c:v>
                </c:pt>
                <c:pt idx="18">
                  <c:v>-0.27147779420649693</c:v>
                </c:pt>
                <c:pt idx="19">
                  <c:v>0</c:v>
                </c:pt>
                <c:pt idx="20">
                  <c:v>-8.7087526328106679E-2</c:v>
                </c:pt>
                <c:pt idx="21">
                  <c:v>-0.91985675752426532</c:v>
                </c:pt>
                <c:pt idx="22">
                  <c:v>0</c:v>
                </c:pt>
                <c:pt idx="23">
                  <c:v>-0.31046992298842929</c:v>
                </c:pt>
                <c:pt idx="24">
                  <c:v>-9.3044081184049957E-2</c:v>
                </c:pt>
                <c:pt idx="25">
                  <c:v>0</c:v>
                </c:pt>
                <c:pt idx="26">
                  <c:v>-7.4161649583260977E-2</c:v>
                </c:pt>
                <c:pt idx="27">
                  <c:v>-5.122124992518514E-2</c:v>
                </c:pt>
                <c:pt idx="28">
                  <c:v>0</c:v>
                </c:pt>
                <c:pt idx="29">
                  <c:v>-8.7463664147286374E-2</c:v>
                </c:pt>
                <c:pt idx="30">
                  <c:v>-0.18792675661697783</c:v>
                </c:pt>
                <c:pt idx="31">
                  <c:v>-0.22071744741972746</c:v>
                </c:pt>
                <c:pt idx="32">
                  <c:v>0</c:v>
                </c:pt>
                <c:pt idx="33">
                  <c:v>5.4894969869510061E-3</c:v>
                </c:pt>
                <c:pt idx="34">
                  <c:v>0</c:v>
                </c:pt>
                <c:pt idx="35">
                  <c:v>-1.2372662191805408</c:v>
                </c:pt>
                <c:pt idx="36">
                  <c:v>0</c:v>
                </c:pt>
                <c:pt idx="37">
                  <c:v>-0.24154792071225151</c:v>
                </c:pt>
                <c:pt idx="38">
                  <c:v>-0.37010804376479384</c:v>
                </c:pt>
                <c:pt idx="39">
                  <c:v>0</c:v>
                </c:pt>
                <c:pt idx="40">
                  <c:v>0.14341393024237567</c:v>
                </c:pt>
                <c:pt idx="41">
                  <c:v>2.9044823138567417E-3</c:v>
                </c:pt>
                <c:pt idx="42">
                  <c:v>0.1188798366623363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B33-45F1-93CB-E5FCC9A9B6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9257696"/>
        <c:axId val="559258256"/>
      </c:scatterChart>
      <c:valAx>
        <c:axId val="55925769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flat" cmpd="sng" algn="ctr">
            <a:solidFill>
              <a:sysClr val="windowText" lastClr="000000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58256"/>
        <c:crosses val="autoZero"/>
        <c:crossBetween val="midCat"/>
      </c:valAx>
      <c:valAx>
        <c:axId val="559258256"/>
        <c:scaling>
          <c:orientation val="minMax"/>
          <c:max val="0.4"/>
          <c:min val="-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57696"/>
        <c:crosses val="autoZero"/>
        <c:crossBetween val="midCat"/>
        <c:majorUnit val="0.4"/>
      </c:valAx>
      <c:spPr>
        <a:noFill/>
        <a:ln w="190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xVal>
            <c:numRef>
              <c:f>ELgraph!$FH$4:$FH$27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ELgraph!$FI$4:$FI$27</c:f>
              <c:numCache>
                <c:formatCode>General</c:formatCode>
                <c:ptCount val="24"/>
                <c:pt idx="0">
                  <c:v>-1.338E-2</c:v>
                </c:pt>
                <c:pt idx="1">
                  <c:v>-1.3386846959302848E-2</c:v>
                </c:pt>
                <c:pt idx="2">
                  <c:v>-1.3448627479407529E-2</c:v>
                </c:pt>
                <c:pt idx="3">
                  <c:v>-1.408233330521385E-2</c:v>
                </c:pt>
                <c:pt idx="4">
                  <c:v>-1.7280195115183257E-2</c:v>
                </c:pt>
                <c:pt idx="5">
                  <c:v>-2.2317275277937469E-2</c:v>
                </c:pt>
                <c:pt idx="6">
                  <c:v>-2.8822636116742534E-2</c:v>
                </c:pt>
                <c:pt idx="7">
                  <c:v>-3.7224273231034305E-2</c:v>
                </c:pt>
                <c:pt idx="8">
                  <c:v>-4.8074940542090126E-2</c:v>
                </c:pt>
                <c:pt idx="9">
                  <c:v>-6.2088516645601749E-2</c:v>
                </c:pt>
                <c:pt idx="10">
                  <c:v>-8.0186971752488928E-2</c:v>
                </c:pt>
                <c:pt idx="11">
                  <c:v>-0.10356102523009693</c:v>
                </c:pt>
                <c:pt idx="12">
                  <c:v>-0.13374848447716678</c:v>
                </c:pt>
                <c:pt idx="13">
                  <c:v>-0.17273541914241411</c:v>
                </c:pt>
                <c:pt idx="14">
                  <c:v>-0.22308682706157523</c:v>
                </c:pt>
                <c:pt idx="15">
                  <c:v>-0.28811538858379415</c:v>
                </c:pt>
                <c:pt idx="16">
                  <c:v>-0.37209941183967155</c:v>
                </c:pt>
                <c:pt idx="17">
                  <c:v>-0.48056430783516119</c:v>
                </c:pt>
                <c:pt idx="18">
                  <c:v>-0.62064611395998315</c:v>
                </c:pt>
                <c:pt idx="19">
                  <c:v>-0.80156098256418329</c:v>
                </c:pt>
                <c:pt idx="20">
                  <c:v>-1.0352115228271368</c:v>
                </c:pt>
                <c:pt idx="21">
                  <c:v>-1.336969887887812</c:v>
                </c:pt>
                <c:pt idx="22">
                  <c:v>-1.7266891274907379</c:v>
                </c:pt>
                <c:pt idx="23">
                  <c:v>-2.2300093442679736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450-4B3A-A827-B698F8257E9A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C333F"/>
              </a:solidFill>
              <a:ln w="9525">
                <a:solidFill>
                  <a:srgbClr val="CC333F"/>
                </a:solidFill>
              </a:ln>
              <a:effectLst/>
            </c:spPr>
          </c:marker>
          <c:xVal>
            <c:numRef>
              <c:f>ECgraph!$A$2:$A$44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ECgraph!$D$2:$D$44</c:f>
              <c:numCache>
                <c:formatCode>General</c:formatCode>
                <c:ptCount val="43"/>
                <c:pt idx="0">
                  <c:v>0</c:v>
                </c:pt>
                <c:pt idx="1">
                  <c:v>-1.0079677171685265E-2</c:v>
                </c:pt>
                <c:pt idx="2">
                  <c:v>-0.78134498052434775</c:v>
                </c:pt>
                <c:pt idx="3">
                  <c:v>-0.26087225019074295</c:v>
                </c:pt>
                <c:pt idx="4">
                  <c:v>0</c:v>
                </c:pt>
                <c:pt idx="5">
                  <c:v>-8.3889151255265845E-2</c:v>
                </c:pt>
                <c:pt idx="6">
                  <c:v>5.8319134065020567E-2</c:v>
                </c:pt>
                <c:pt idx="7">
                  <c:v>-1</c:v>
                </c:pt>
                <c:pt idx="8">
                  <c:v>-0.84683816612199403</c:v>
                </c:pt>
                <c:pt idx="9">
                  <c:v>0</c:v>
                </c:pt>
                <c:pt idx="10">
                  <c:v>-7.4548215411260055E-2</c:v>
                </c:pt>
                <c:pt idx="11">
                  <c:v>-1.8335207276334069E-2</c:v>
                </c:pt>
                <c:pt idx="12">
                  <c:v>-0.98360076861006884</c:v>
                </c:pt>
                <c:pt idx="13">
                  <c:v>0</c:v>
                </c:pt>
                <c:pt idx="14">
                  <c:v>-5.2550378388667121E-2</c:v>
                </c:pt>
                <c:pt idx="15">
                  <c:v>-1.9821873579059769E-2</c:v>
                </c:pt>
                <c:pt idx="16">
                  <c:v>0</c:v>
                </c:pt>
                <c:pt idx="17">
                  <c:v>5.4698441251127168E-2</c:v>
                </c:pt>
                <c:pt idx="18">
                  <c:v>-0.2405796179960869</c:v>
                </c:pt>
                <c:pt idx="19">
                  <c:v>0</c:v>
                </c:pt>
                <c:pt idx="20">
                  <c:v>-5.5388162004650432E-3</c:v>
                </c:pt>
                <c:pt idx="21">
                  <c:v>-0.66938845276359049</c:v>
                </c:pt>
                <c:pt idx="22">
                  <c:v>0</c:v>
                </c:pt>
                <c:pt idx="23">
                  <c:v>-5.4062360961115462E-2</c:v>
                </c:pt>
                <c:pt idx="24">
                  <c:v>-9.2549671794731225E-2</c:v>
                </c:pt>
                <c:pt idx="25">
                  <c:v>0</c:v>
                </c:pt>
                <c:pt idx="26">
                  <c:v>4.2628527811335956E-2</c:v>
                </c:pt>
                <c:pt idx="27">
                  <c:v>6.3478000863797138E-2</c:v>
                </c:pt>
                <c:pt idx="28">
                  <c:v>0</c:v>
                </c:pt>
                <c:pt idx="29">
                  <c:v>8.6063614973743343E-3</c:v>
                </c:pt>
                <c:pt idx="30">
                  <c:v>-0.11575181379126118</c:v>
                </c:pt>
                <c:pt idx="31">
                  <c:v>-0.11944157028421934</c:v>
                </c:pt>
                <c:pt idx="32">
                  <c:v>0</c:v>
                </c:pt>
                <c:pt idx="33">
                  <c:v>5.0159222585456145E-2</c:v>
                </c:pt>
                <c:pt idx="34">
                  <c:v>0</c:v>
                </c:pt>
                <c:pt idx="35">
                  <c:v>-1</c:v>
                </c:pt>
                <c:pt idx="36">
                  <c:v>0</c:v>
                </c:pt>
                <c:pt idx="37">
                  <c:v>-0.13831896266182242</c:v>
                </c:pt>
                <c:pt idx="38">
                  <c:v>-0.23340387920965364</c:v>
                </c:pt>
                <c:pt idx="39">
                  <c:v>0</c:v>
                </c:pt>
                <c:pt idx="40">
                  <c:v>2.8794625758752076E-2</c:v>
                </c:pt>
                <c:pt idx="41">
                  <c:v>3.4532789714281573E-2</c:v>
                </c:pt>
                <c:pt idx="42">
                  <c:v>-1.2600767336821186E-2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450-4B3A-A827-B698F8257E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9261056"/>
        <c:axId val="559261616"/>
      </c:scatterChart>
      <c:valAx>
        <c:axId val="55926105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ysClr val="windowText" lastClr="000000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559261616"/>
        <c:crosses val="autoZero"/>
        <c:crossBetween val="midCat"/>
      </c:valAx>
      <c:valAx>
        <c:axId val="559261616"/>
        <c:scaling>
          <c:orientation val="minMax"/>
          <c:max val="0.4"/>
          <c:min val="-1.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61056"/>
        <c:crosses val="autoZero"/>
        <c:crossBetween val="midCat"/>
        <c:majorUnit val="0.4"/>
      </c:valAx>
      <c:spPr>
        <a:noFill/>
        <a:ln w="190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xVal>
            <c:numRef>
              <c:f>ELgraph!$FH$30:$FH$53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ELgraph!$FI$30:$FI$53</c:f>
              <c:numCache>
                <c:formatCode>General</c:formatCode>
                <c:ptCount val="24"/>
                <c:pt idx="0">
                  <c:v>-1.175E-2</c:v>
                </c:pt>
                <c:pt idx="1">
                  <c:v>-1.1756605355931161E-2</c:v>
                </c:pt>
                <c:pt idx="2">
                  <c:v>-1.181622090645159E-2</c:v>
                </c:pt>
                <c:pt idx="3">
                  <c:v>-1.2429258387013991E-2</c:v>
                </c:pt>
                <c:pt idx="4">
                  <c:v>-1.5562329846239275E-2</c:v>
                </c:pt>
                <c:pt idx="5">
                  <c:v>-2.0611583850480827E-2</c:v>
                </c:pt>
                <c:pt idx="6">
                  <c:v>-2.7299086513583079E-2</c:v>
                </c:pt>
                <c:pt idx="7">
                  <c:v>-3.6156373517055487E-2</c:v>
                </c:pt>
                <c:pt idx="8">
                  <c:v>-4.7887439209893433E-2</c:v>
                </c:pt>
                <c:pt idx="9">
                  <c:v>-6.3424691444773904E-2</c:v>
                </c:pt>
                <c:pt idx="10">
                  <c:v>-8.400306116251248E-2</c:v>
                </c:pt>
                <c:pt idx="11">
                  <c:v>-0.11125815709828353</c:v>
                </c:pt>
                <c:pt idx="12">
                  <c:v>-0.1473562671360166</c:v>
                </c:pt>
                <c:pt idx="13">
                  <c:v>-0.19516653907074372</c:v>
                </c:pt>
                <c:pt idx="14">
                  <c:v>-0.25848902603981777</c:v>
                </c:pt>
                <c:pt idx="15">
                  <c:v>-0.34235672211615115</c:v>
                </c:pt>
                <c:pt idx="16">
                  <c:v>-0.45343559443819786</c:v>
                </c:pt>
                <c:pt idx="17">
                  <c:v>-0.60055440720619691</c:v>
                </c:pt>
                <c:pt idx="18">
                  <c:v>-0.79540644898344925</c:v>
                </c:pt>
                <c:pt idx="19">
                  <c:v>-1.0534789379494756</c:v>
                </c:pt>
                <c:pt idx="20">
                  <c:v>-1.3952839760370697</c:v>
                </c:pt>
                <c:pt idx="21">
                  <c:v>-1.8479888905754116</c:v>
                </c:pt>
                <c:pt idx="22">
                  <c:v>-2.4475755461549236</c:v>
                </c:pt>
                <c:pt idx="23">
                  <c:v>-3.2417002530086929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40B-44D0-B888-E51F226E1744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C333F"/>
              </a:solidFill>
              <a:ln w="9525">
                <a:solidFill>
                  <a:srgbClr val="CC333F"/>
                </a:solidFill>
              </a:ln>
              <a:effectLst/>
            </c:spPr>
          </c:marker>
          <c:xVal>
            <c:numRef>
              <c:f>ECgraph!$A$2:$A$44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37.5</c:v>
                </c:pt>
                <c:pt idx="15">
                  <c:v>65.277777777777771</c:v>
                </c:pt>
                <c:pt idx="16">
                  <c:v>0</c:v>
                </c:pt>
                <c:pt idx="17">
                  <c:v>23.75</c:v>
                </c:pt>
                <c:pt idx="18">
                  <c:v>43.75</c:v>
                </c:pt>
                <c:pt idx="19">
                  <c:v>0</c:v>
                </c:pt>
                <c:pt idx="20">
                  <c:v>27.58620689655173</c:v>
                </c:pt>
                <c:pt idx="21">
                  <c:v>60.344827586206904</c:v>
                </c:pt>
                <c:pt idx="22">
                  <c:v>0</c:v>
                </c:pt>
                <c:pt idx="23">
                  <c:v>22.764227642276424</c:v>
                </c:pt>
                <c:pt idx="24">
                  <c:v>34.959349593495944</c:v>
                </c:pt>
                <c:pt idx="25">
                  <c:v>0</c:v>
                </c:pt>
                <c:pt idx="26">
                  <c:v>16.666666666666657</c:v>
                </c:pt>
                <c:pt idx="27">
                  <c:v>25.641025641025635</c:v>
                </c:pt>
                <c:pt idx="28">
                  <c:v>0</c:v>
                </c:pt>
                <c:pt idx="29">
                  <c:v>30.357142857142847</c:v>
                </c:pt>
                <c:pt idx="30">
                  <c:v>60.714285714285708</c:v>
                </c:pt>
                <c:pt idx="31">
                  <c:v>69.642857142857139</c:v>
                </c:pt>
                <c:pt idx="32">
                  <c:v>0</c:v>
                </c:pt>
                <c:pt idx="33">
                  <c:v>30</c:v>
                </c:pt>
                <c:pt idx="34">
                  <c:v>0</c:v>
                </c:pt>
                <c:pt idx="35">
                  <c:v>85.714285714285722</c:v>
                </c:pt>
                <c:pt idx="36">
                  <c:v>0</c:v>
                </c:pt>
                <c:pt idx="37">
                  <c:v>27.777777777777786</c:v>
                </c:pt>
                <c:pt idx="38">
                  <c:v>55.555555555555557</c:v>
                </c:pt>
                <c:pt idx="39">
                  <c:v>0</c:v>
                </c:pt>
                <c:pt idx="40">
                  <c:v>20.370370370370381</c:v>
                </c:pt>
                <c:pt idx="41">
                  <c:v>42.592592592592595</c:v>
                </c:pt>
                <c:pt idx="42">
                  <c:v>57.407407407407412</c:v>
                </c:pt>
              </c:numCache>
            </c:numRef>
          </c:xVal>
          <c:yVal>
            <c:numRef>
              <c:f>ECgraph!$E$2:$E$44</c:f>
              <c:numCache>
                <c:formatCode>General</c:formatCode>
                <c:ptCount val="43"/>
                <c:pt idx="0">
                  <c:v>0</c:v>
                </c:pt>
                <c:pt idx="1">
                  <c:v>-6.8374641652579511E-3</c:v>
                </c:pt>
                <c:pt idx="2">
                  <c:v>-0.78813147512436388</c:v>
                </c:pt>
                <c:pt idx="3">
                  <c:v>-0.25829448170832464</c:v>
                </c:pt>
                <c:pt idx="4">
                  <c:v>0</c:v>
                </c:pt>
                <c:pt idx="5">
                  <c:v>-8.3889151255265845E-2</c:v>
                </c:pt>
                <c:pt idx="6">
                  <c:v>5.8319134065020567E-2</c:v>
                </c:pt>
                <c:pt idx="7">
                  <c:v>-1.6448947491042811</c:v>
                </c:pt>
                <c:pt idx="8">
                  <c:v>-1.0746426053610896</c:v>
                </c:pt>
                <c:pt idx="9">
                  <c:v>0</c:v>
                </c:pt>
                <c:pt idx="10">
                  <c:v>-7.4548215411260055E-2</c:v>
                </c:pt>
                <c:pt idx="11">
                  <c:v>-2.1680540887395593E-2</c:v>
                </c:pt>
                <c:pt idx="12">
                  <c:v>-1.2686200095940827</c:v>
                </c:pt>
                <c:pt idx="13">
                  <c:v>0</c:v>
                </c:pt>
                <c:pt idx="14">
                  <c:v>-5.6412604026041369E-2</c:v>
                </c:pt>
                <c:pt idx="15">
                  <c:v>-2.3148503893155981E-2</c:v>
                </c:pt>
                <c:pt idx="16">
                  <c:v>0</c:v>
                </c:pt>
                <c:pt idx="17">
                  <c:v>5.0914418408776148E-2</c:v>
                </c:pt>
                <c:pt idx="18">
                  <c:v>-0.29738762170546318</c:v>
                </c:pt>
                <c:pt idx="19">
                  <c:v>0</c:v>
                </c:pt>
                <c:pt idx="20">
                  <c:v>-5.5388162004650432E-3</c:v>
                </c:pt>
                <c:pt idx="21">
                  <c:v>-0.69137633057025805</c:v>
                </c:pt>
                <c:pt idx="22">
                  <c:v>0</c:v>
                </c:pt>
                <c:pt idx="23">
                  <c:v>-4.9596625257374766E-2</c:v>
                </c:pt>
                <c:pt idx="24">
                  <c:v>-8.8265633225175055E-2</c:v>
                </c:pt>
                <c:pt idx="25">
                  <c:v>0</c:v>
                </c:pt>
                <c:pt idx="26">
                  <c:v>4.3170540477179588E-2</c:v>
                </c:pt>
                <c:pt idx="27">
                  <c:v>6.4485473686230893E-2</c:v>
                </c:pt>
                <c:pt idx="28">
                  <c:v>0</c:v>
                </c:pt>
                <c:pt idx="29">
                  <c:v>8.6063614973743343E-3</c:v>
                </c:pt>
                <c:pt idx="30">
                  <c:v>-0.11817698242856121</c:v>
                </c:pt>
                <c:pt idx="31">
                  <c:v>-0.13126306804749166</c:v>
                </c:pt>
                <c:pt idx="32">
                  <c:v>0</c:v>
                </c:pt>
                <c:pt idx="33">
                  <c:v>4.9315927985081262E-2</c:v>
                </c:pt>
                <c:pt idx="34">
                  <c:v>0</c:v>
                </c:pt>
                <c:pt idx="35">
                  <c:v>-1.2340820384417115</c:v>
                </c:pt>
                <c:pt idx="36">
                  <c:v>0</c:v>
                </c:pt>
                <c:pt idx="37">
                  <c:v>-0.14075582875133782</c:v>
                </c:pt>
                <c:pt idx="38">
                  <c:v>-0.23455850717022703</c:v>
                </c:pt>
                <c:pt idx="39">
                  <c:v>0</c:v>
                </c:pt>
                <c:pt idx="40">
                  <c:v>2.7962674805117112E-2</c:v>
                </c:pt>
                <c:pt idx="41">
                  <c:v>3.2504567220584486E-2</c:v>
                </c:pt>
                <c:pt idx="42">
                  <c:v>-4.083063855825049E-2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40B-44D0-B888-E51F226E1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9264416"/>
        <c:axId val="559264976"/>
      </c:scatterChart>
      <c:valAx>
        <c:axId val="55926441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flat" cmpd="sng" algn="ctr">
            <a:solidFill>
              <a:sysClr val="windowText" lastClr="000000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64976"/>
        <c:crosses val="autoZero"/>
        <c:crossBetween val="midCat"/>
      </c:valAx>
      <c:valAx>
        <c:axId val="559264976"/>
        <c:scaling>
          <c:orientation val="minMax"/>
          <c:max val="0.4"/>
          <c:min val="-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9264416"/>
        <c:crosses val="autoZero"/>
        <c:crossBetween val="midCat"/>
        <c:majorUnit val="0.4"/>
      </c:valAx>
      <c:spPr>
        <a:noFill/>
        <a:ln w="190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Sheet1!$BH$26:$BH$49</c:f>
              <c:numCache>
                <c:formatCode>General</c:formatCode>
                <c:ptCount val="24"/>
                <c:pt idx="0">
                  <c:v>0</c:v>
                </c:pt>
                <c:pt idx="1">
                  <c:v>0.01</c:v>
                </c:pt>
                <c:pt idx="2">
                  <c:v>0.1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25</c:v>
                </c:pt>
                <c:pt idx="9">
                  <c:v>30</c:v>
                </c:pt>
                <c:pt idx="10">
                  <c:v>35</c:v>
                </c:pt>
                <c:pt idx="11">
                  <c:v>40</c:v>
                </c:pt>
                <c:pt idx="12">
                  <c:v>45</c:v>
                </c:pt>
                <c:pt idx="13">
                  <c:v>50</c:v>
                </c:pt>
                <c:pt idx="14">
                  <c:v>55</c:v>
                </c:pt>
                <c:pt idx="15">
                  <c:v>60</c:v>
                </c:pt>
                <c:pt idx="16">
                  <c:v>65</c:v>
                </c:pt>
                <c:pt idx="17">
                  <c:v>70</c:v>
                </c:pt>
                <c:pt idx="18">
                  <c:v>75</c:v>
                </c:pt>
                <c:pt idx="19">
                  <c:v>80</c:v>
                </c:pt>
                <c:pt idx="20">
                  <c:v>85</c:v>
                </c:pt>
                <c:pt idx="21">
                  <c:v>90</c:v>
                </c:pt>
                <c:pt idx="22">
                  <c:v>95</c:v>
                </c:pt>
                <c:pt idx="23">
                  <c:v>100</c:v>
                </c:pt>
              </c:numCache>
            </c:numRef>
          </c:xVal>
          <c:yVal>
            <c:numRef>
              <c:f>Sheet1!$BI$26:$BI$49</c:f>
              <c:numCache>
                <c:formatCode>General</c:formatCode>
                <c:ptCount val="24"/>
                <c:pt idx="0">
                  <c:v>-0.31051000000000001</c:v>
                </c:pt>
                <c:pt idx="1">
                  <c:v>-0.31072342473467102</c:v>
                </c:pt>
                <c:pt idx="2">
                  <c:v>-0.31265086071437365</c:v>
                </c:pt>
                <c:pt idx="3">
                  <c:v>-0.33259519071036714</c:v>
                </c:pt>
                <c:pt idx="4">
                  <c:v>-0.43780171700476339</c:v>
                </c:pt>
                <c:pt idx="5">
                  <c:v>-0.61727591192656894</c:v>
                </c:pt>
                <c:pt idx="6">
                  <c:v>-0.87032447942782165</c:v>
                </c:pt>
                <c:pt idx="7">
                  <c:v>-1.2271087934197844</c:v>
                </c:pt>
                <c:pt idx="8">
                  <c:v>-1.7301547026209303</c:v>
                </c:pt>
                <c:pt idx="9">
                  <c:v>-2.4394212730389002</c:v>
                </c:pt>
                <c:pt idx="10">
                  <c:v>-3.4394474311113208</c:v>
                </c:pt>
                <c:pt idx="11">
                  <c:v>-4.8494283304504169</c:v>
                </c:pt>
                <c:pt idx="12">
                  <c:v>-6.8374224648569628</c:v>
                </c:pt>
                <c:pt idx="13">
                  <c:v>-9.6403829023262375</c:v>
                </c:pt>
                <c:pt idx="14">
                  <c:v>-13.592400203606296</c:v>
                </c:pt>
                <c:pt idx="15">
                  <c:v>-19.164523356267843</c:v>
                </c:pt>
                <c:pt idx="16">
                  <c:v>-27.020905062484157</c:v>
                </c:pt>
                <c:pt idx="17">
                  <c:v>-38.09796345167068</c:v>
                </c:pt>
                <c:pt idx="18">
                  <c:v>-53.715995663669936</c:v>
                </c:pt>
                <c:pt idx="19">
                  <c:v>-75.736546752681434</c:v>
                </c:pt>
                <c:pt idx="20">
                  <c:v>-106.78429103196501</c:v>
                </c:pt>
                <c:pt idx="21">
                  <c:v>-150.55987234849334</c:v>
                </c:pt>
                <c:pt idx="22">
                  <c:v>-212.28099135676257</c:v>
                </c:pt>
                <c:pt idx="23">
                  <c:v>-299.30431388188475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32-4DEA-B4AA-3182E62B775F}"/>
            </c:ext>
          </c:extLst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MR散布図!$CP$3:$CP$45</c:f>
              <c:numCache>
                <c:formatCode>General</c:formatCode>
                <c:ptCount val="43"/>
                <c:pt idx="0">
                  <c:v>0</c:v>
                </c:pt>
                <c:pt idx="1">
                  <c:v>32.857142857142847</c:v>
                </c:pt>
                <c:pt idx="2">
                  <c:v>77.142857142857139</c:v>
                </c:pt>
                <c:pt idx="3">
                  <c:v>57.142857142857146</c:v>
                </c:pt>
                <c:pt idx="4">
                  <c:v>0</c:v>
                </c:pt>
                <c:pt idx="5">
                  <c:v>29</c:v>
                </c:pt>
                <c:pt idx="6">
                  <c:v>55</c:v>
                </c:pt>
                <c:pt idx="7">
                  <c:v>83</c:v>
                </c:pt>
                <c:pt idx="8">
                  <c:v>62</c:v>
                </c:pt>
                <c:pt idx="9">
                  <c:v>0</c:v>
                </c:pt>
                <c:pt idx="10">
                  <c:v>18.94736842105263</c:v>
                </c:pt>
                <c:pt idx="11">
                  <c:v>38.94736842105263</c:v>
                </c:pt>
                <c:pt idx="12">
                  <c:v>58.94736842105263</c:v>
                </c:pt>
                <c:pt idx="13">
                  <c:v>0</c:v>
                </c:pt>
                <c:pt idx="14">
                  <c:v>20.370370370370381</c:v>
                </c:pt>
                <c:pt idx="15">
                  <c:v>42.592592592592595</c:v>
                </c:pt>
                <c:pt idx="16">
                  <c:v>57.407407407407412</c:v>
                </c:pt>
                <c:pt idx="17">
                  <c:v>0</c:v>
                </c:pt>
                <c:pt idx="18">
                  <c:v>37.5</c:v>
                </c:pt>
                <c:pt idx="19">
                  <c:v>65.277777777777771</c:v>
                </c:pt>
                <c:pt idx="20">
                  <c:v>0</c:v>
                </c:pt>
                <c:pt idx="21">
                  <c:v>23.75</c:v>
                </c:pt>
                <c:pt idx="22">
                  <c:v>43.75</c:v>
                </c:pt>
                <c:pt idx="23">
                  <c:v>0</c:v>
                </c:pt>
                <c:pt idx="24">
                  <c:v>27.58620689655173</c:v>
                </c:pt>
                <c:pt idx="25">
                  <c:v>60.344827586206904</c:v>
                </c:pt>
                <c:pt idx="26">
                  <c:v>0</c:v>
                </c:pt>
                <c:pt idx="27">
                  <c:v>22.764227642276424</c:v>
                </c:pt>
                <c:pt idx="28">
                  <c:v>34.959349593495944</c:v>
                </c:pt>
                <c:pt idx="29">
                  <c:v>0</c:v>
                </c:pt>
                <c:pt idx="30">
                  <c:v>16.666666666666657</c:v>
                </c:pt>
                <c:pt idx="31">
                  <c:v>25.641025641025635</c:v>
                </c:pt>
                <c:pt idx="32">
                  <c:v>0</c:v>
                </c:pt>
                <c:pt idx="33">
                  <c:v>30.357142857142847</c:v>
                </c:pt>
                <c:pt idx="34">
                  <c:v>60.714285714285708</c:v>
                </c:pt>
                <c:pt idx="35">
                  <c:v>69.642857142857139</c:v>
                </c:pt>
                <c:pt idx="36">
                  <c:v>0</c:v>
                </c:pt>
                <c:pt idx="37">
                  <c:v>30</c:v>
                </c:pt>
                <c:pt idx="38">
                  <c:v>0</c:v>
                </c:pt>
                <c:pt idx="39">
                  <c:v>85.714285714285722</c:v>
                </c:pt>
                <c:pt idx="40">
                  <c:v>0</c:v>
                </c:pt>
                <c:pt idx="41">
                  <c:v>27.777777777777786</c:v>
                </c:pt>
                <c:pt idx="42">
                  <c:v>55.555555555555557</c:v>
                </c:pt>
              </c:numCache>
            </c:numRef>
          </c:xVal>
          <c:yVal>
            <c:numRef>
              <c:f>MR散布図!$CQ$3:$CQ$45</c:f>
              <c:numCache>
                <c:formatCode>General</c:formatCode>
                <c:ptCount val="43"/>
                <c:pt idx="0">
                  <c:v>0</c:v>
                </c:pt>
                <c:pt idx="1">
                  <c:v>3.3246969850696391</c:v>
                </c:pt>
                <c:pt idx="2">
                  <c:v>-96.391620888123626</c:v>
                </c:pt>
                <c:pt idx="3">
                  <c:v>-39.219412791758202</c:v>
                </c:pt>
                <c:pt idx="4">
                  <c:v>0</c:v>
                </c:pt>
                <c:pt idx="5">
                  <c:v>-0.71508153396863083</c:v>
                </c:pt>
                <c:pt idx="6">
                  <c:v>18.776046256159134</c:v>
                </c:pt>
                <c:pt idx="7">
                  <c:v>-98.173996365846833</c:v>
                </c:pt>
                <c:pt idx="8">
                  <c:v>-60.101622157492919</c:v>
                </c:pt>
                <c:pt idx="9">
                  <c:v>0</c:v>
                </c:pt>
                <c:pt idx="10">
                  <c:v>-5.2877076066928197</c:v>
                </c:pt>
                <c:pt idx="11">
                  <c:v>-1.9832737536872012</c:v>
                </c:pt>
                <c:pt idx="12">
                  <c:v>-90.200127343001597</c:v>
                </c:pt>
                <c:pt idx="13">
                  <c:v>0</c:v>
                </c:pt>
                <c:pt idx="14">
                  <c:v>14.976208044705954</c:v>
                </c:pt>
                <c:pt idx="15">
                  <c:v>22.578528101010853</c:v>
                </c:pt>
                <c:pt idx="16">
                  <c:v>13.226661297806189</c:v>
                </c:pt>
                <c:pt idx="17">
                  <c:v>0</c:v>
                </c:pt>
                <c:pt idx="18">
                  <c:v>4.7489432582706348</c:v>
                </c:pt>
                <c:pt idx="19">
                  <c:v>12.661434305359965</c:v>
                </c:pt>
                <c:pt idx="20">
                  <c:v>0</c:v>
                </c:pt>
                <c:pt idx="21">
                  <c:v>12.883273246749205</c:v>
                </c:pt>
                <c:pt idx="22">
                  <c:v>-14.480816969107313</c:v>
                </c:pt>
                <c:pt idx="23">
                  <c:v>0</c:v>
                </c:pt>
                <c:pt idx="24">
                  <c:v>6.2302035593041909</c:v>
                </c:pt>
                <c:pt idx="25">
                  <c:v>-87.988415767374931</c:v>
                </c:pt>
                <c:pt idx="26">
                  <c:v>0</c:v>
                </c:pt>
                <c:pt idx="27">
                  <c:v>-18.563531515889643</c:v>
                </c:pt>
                <c:pt idx="28">
                  <c:v>-10.244470766468346</c:v>
                </c:pt>
                <c:pt idx="29">
                  <c:v>0</c:v>
                </c:pt>
                <c:pt idx="30">
                  <c:v>19.856895034088257</c:v>
                </c:pt>
                <c:pt idx="31">
                  <c:v>27.976265898213516</c:v>
                </c:pt>
                <c:pt idx="32">
                  <c:v>0</c:v>
                </c:pt>
                <c:pt idx="33">
                  <c:v>31.278426120851719</c:v>
                </c:pt>
                <c:pt idx="34">
                  <c:v>39.532586005276691</c:v>
                </c:pt>
                <c:pt idx="35">
                  <c:v>10.427285109130626</c:v>
                </c:pt>
                <c:pt idx="36">
                  <c:v>0</c:v>
                </c:pt>
                <c:pt idx="37">
                  <c:v>16.787272210119045</c:v>
                </c:pt>
                <c:pt idx="38">
                  <c:v>0</c:v>
                </c:pt>
                <c:pt idx="39">
                  <c:v>-100</c:v>
                </c:pt>
                <c:pt idx="40">
                  <c:v>0</c:v>
                </c:pt>
                <c:pt idx="41">
                  <c:v>-19.22585561644604</c:v>
                </c:pt>
                <c:pt idx="42">
                  <c:v>-33.879563625479491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032-4DEA-B4AA-3182E62B7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9267776"/>
        <c:axId val="329276352"/>
      </c:scatterChart>
      <c:valAx>
        <c:axId val="55926777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329276352"/>
        <c:crosses val="autoZero"/>
        <c:crossBetween val="midCat"/>
      </c:valAx>
      <c:valAx>
        <c:axId val="329276352"/>
        <c:scaling>
          <c:orientation val="minMax"/>
          <c:max val="40"/>
          <c:min val="-12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ja-JP"/>
          </a:p>
        </c:txPr>
        <c:crossAx val="559267776"/>
        <c:crosses val="autoZero"/>
        <c:crossBetween val="midCat"/>
        <c:majorUnit val="40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DE02C-B306-49F7-BBFC-89B40D81490A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B205F-AEB9-4CB6-AE8F-7A2CB3C7F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081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CAC4D-41D6-4C0D-A68D-1198ED5C945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BF24B-5C17-45C8-B07E-457FD7EF42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86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1pPr>
    <a:lvl2pPr marL="898252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2pPr>
    <a:lvl3pPr marL="1796503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3pPr>
    <a:lvl4pPr marL="2694753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4pPr>
    <a:lvl5pPr marL="3593005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5pPr>
    <a:lvl6pPr marL="4491255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6pPr>
    <a:lvl7pPr marL="5389508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7pPr>
    <a:lvl8pPr marL="6287758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8pPr>
    <a:lvl9pPr marL="7186008" algn="l" defTabSz="1796503" rtl="0" eaLnBrk="1" latinLnBrk="0" hangingPunct="1">
      <a:defRPr kumimoji="1" sz="235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BF24B-5C17-45C8-B07E-457FD7EF428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02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BF24B-5C17-45C8-B07E-457FD7EF428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48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985" y="2297726"/>
            <a:ext cx="15911830" cy="4887948"/>
          </a:xfrm>
        </p:spPr>
        <p:txBody>
          <a:bodyPr anchor="b"/>
          <a:lstStyle>
            <a:lvl1pPr algn="ctr">
              <a:defRPr sz="122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975" y="7374172"/>
            <a:ext cx="14039850" cy="3389713"/>
          </a:xfrm>
        </p:spPr>
        <p:txBody>
          <a:bodyPr/>
          <a:lstStyle>
            <a:lvl1pPr marL="0" indent="0" algn="ctr">
              <a:buNone/>
              <a:defRPr sz="4913"/>
            </a:lvl1pPr>
            <a:lvl2pPr marL="935980" indent="0" algn="ctr">
              <a:buNone/>
              <a:defRPr sz="4094"/>
            </a:lvl2pPr>
            <a:lvl3pPr marL="1871960" indent="0" algn="ctr">
              <a:buNone/>
              <a:defRPr sz="3685"/>
            </a:lvl3pPr>
            <a:lvl4pPr marL="2807940" indent="0" algn="ctr">
              <a:buNone/>
              <a:defRPr sz="3276"/>
            </a:lvl4pPr>
            <a:lvl5pPr marL="3743919" indent="0" algn="ctr">
              <a:buNone/>
              <a:defRPr sz="3276"/>
            </a:lvl5pPr>
            <a:lvl6pPr marL="4679899" indent="0" algn="ctr">
              <a:buNone/>
              <a:defRPr sz="3276"/>
            </a:lvl6pPr>
            <a:lvl7pPr marL="5615879" indent="0" algn="ctr">
              <a:buNone/>
              <a:defRPr sz="3276"/>
            </a:lvl7pPr>
            <a:lvl8pPr marL="6551859" indent="0" algn="ctr">
              <a:buNone/>
              <a:defRPr sz="3276"/>
            </a:lvl8pPr>
            <a:lvl9pPr marL="7487839" indent="0" algn="ctr">
              <a:buNone/>
              <a:defRPr sz="327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10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33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6358" y="747492"/>
            <a:ext cx="4036457" cy="1189812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6987" y="747492"/>
            <a:ext cx="11875373" cy="118981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53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63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237" y="3500216"/>
            <a:ext cx="16145828" cy="5840187"/>
          </a:xfrm>
        </p:spPr>
        <p:txBody>
          <a:bodyPr anchor="b"/>
          <a:lstStyle>
            <a:lvl1pPr>
              <a:defRPr sz="122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237" y="9395654"/>
            <a:ext cx="16145828" cy="3071216"/>
          </a:xfrm>
        </p:spPr>
        <p:txBody>
          <a:bodyPr/>
          <a:lstStyle>
            <a:lvl1pPr marL="0" indent="0">
              <a:buNone/>
              <a:defRPr sz="4913">
                <a:solidFill>
                  <a:schemeClr val="tx1"/>
                </a:solidFill>
              </a:defRPr>
            </a:lvl1pPr>
            <a:lvl2pPr marL="935980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2pPr>
            <a:lvl3pPr marL="1871960" indent="0">
              <a:buNone/>
              <a:defRPr sz="3685">
                <a:solidFill>
                  <a:schemeClr val="tx1">
                    <a:tint val="75000"/>
                  </a:schemeClr>
                </a:solidFill>
              </a:defRPr>
            </a:lvl3pPr>
            <a:lvl4pPr marL="2807940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391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7989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587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185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78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58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6986" y="3737460"/>
            <a:ext cx="7955915" cy="890815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6899" y="3737460"/>
            <a:ext cx="7955915" cy="890815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63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747495"/>
            <a:ext cx="16145828" cy="271372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426" y="3441714"/>
            <a:ext cx="7919352" cy="1686731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426" y="5128445"/>
            <a:ext cx="7919352" cy="754317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6900" y="3441714"/>
            <a:ext cx="7958353" cy="1686731"/>
          </a:xfrm>
        </p:spPr>
        <p:txBody>
          <a:bodyPr anchor="b"/>
          <a:lstStyle>
            <a:lvl1pPr marL="0" indent="0">
              <a:buNone/>
              <a:defRPr sz="4913" b="1"/>
            </a:lvl1pPr>
            <a:lvl2pPr marL="935980" indent="0">
              <a:buNone/>
              <a:defRPr sz="4094" b="1"/>
            </a:lvl2pPr>
            <a:lvl3pPr marL="1871960" indent="0">
              <a:buNone/>
              <a:defRPr sz="3685" b="1"/>
            </a:lvl3pPr>
            <a:lvl4pPr marL="2807940" indent="0">
              <a:buNone/>
              <a:defRPr sz="3276" b="1"/>
            </a:lvl4pPr>
            <a:lvl5pPr marL="3743919" indent="0">
              <a:buNone/>
              <a:defRPr sz="3276" b="1"/>
            </a:lvl5pPr>
            <a:lvl6pPr marL="4679899" indent="0">
              <a:buNone/>
              <a:defRPr sz="3276" b="1"/>
            </a:lvl6pPr>
            <a:lvl7pPr marL="5615879" indent="0">
              <a:buNone/>
              <a:defRPr sz="3276" b="1"/>
            </a:lvl7pPr>
            <a:lvl8pPr marL="6551859" indent="0">
              <a:buNone/>
              <a:defRPr sz="3276" b="1"/>
            </a:lvl8pPr>
            <a:lvl9pPr marL="7487839" indent="0">
              <a:buNone/>
              <a:defRPr sz="327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6900" y="5128445"/>
            <a:ext cx="7958353" cy="754317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26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82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78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935990"/>
            <a:ext cx="6037623" cy="3275965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8353" y="2021482"/>
            <a:ext cx="9476899" cy="9977393"/>
          </a:xfrm>
        </p:spPr>
        <p:txBody>
          <a:bodyPr/>
          <a:lstStyle>
            <a:lvl1pPr>
              <a:defRPr sz="6551"/>
            </a:lvl1pPr>
            <a:lvl2pPr>
              <a:defRPr sz="5732"/>
            </a:lvl2pPr>
            <a:lvl3pPr>
              <a:defRPr sz="4913"/>
            </a:lvl3pPr>
            <a:lvl4pPr>
              <a:defRPr sz="4094"/>
            </a:lvl4pPr>
            <a:lvl5pPr>
              <a:defRPr sz="4094"/>
            </a:lvl5pPr>
            <a:lvl6pPr>
              <a:defRPr sz="4094"/>
            </a:lvl6pPr>
            <a:lvl7pPr>
              <a:defRPr sz="4094"/>
            </a:lvl7pPr>
            <a:lvl8pPr>
              <a:defRPr sz="4094"/>
            </a:lvl8pPr>
            <a:lvl9pPr>
              <a:defRPr sz="40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4211955"/>
            <a:ext cx="6037623" cy="7803168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21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424" y="935990"/>
            <a:ext cx="6037623" cy="3275965"/>
          </a:xfrm>
        </p:spPr>
        <p:txBody>
          <a:bodyPr anchor="b"/>
          <a:lstStyle>
            <a:lvl1pPr>
              <a:defRPr sz="65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8353" y="2021482"/>
            <a:ext cx="9476899" cy="9977393"/>
          </a:xfrm>
        </p:spPr>
        <p:txBody>
          <a:bodyPr anchor="t"/>
          <a:lstStyle>
            <a:lvl1pPr marL="0" indent="0">
              <a:buNone/>
              <a:defRPr sz="6551"/>
            </a:lvl1pPr>
            <a:lvl2pPr marL="935980" indent="0">
              <a:buNone/>
              <a:defRPr sz="5732"/>
            </a:lvl2pPr>
            <a:lvl3pPr marL="1871960" indent="0">
              <a:buNone/>
              <a:defRPr sz="4913"/>
            </a:lvl3pPr>
            <a:lvl4pPr marL="2807940" indent="0">
              <a:buNone/>
              <a:defRPr sz="4094"/>
            </a:lvl4pPr>
            <a:lvl5pPr marL="3743919" indent="0">
              <a:buNone/>
              <a:defRPr sz="4094"/>
            </a:lvl5pPr>
            <a:lvl6pPr marL="4679899" indent="0">
              <a:buNone/>
              <a:defRPr sz="4094"/>
            </a:lvl6pPr>
            <a:lvl7pPr marL="5615879" indent="0">
              <a:buNone/>
              <a:defRPr sz="4094"/>
            </a:lvl7pPr>
            <a:lvl8pPr marL="6551859" indent="0">
              <a:buNone/>
              <a:defRPr sz="4094"/>
            </a:lvl8pPr>
            <a:lvl9pPr marL="7487839" indent="0">
              <a:buNone/>
              <a:defRPr sz="409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424" y="4211955"/>
            <a:ext cx="6037623" cy="7803168"/>
          </a:xfrm>
        </p:spPr>
        <p:txBody>
          <a:bodyPr/>
          <a:lstStyle>
            <a:lvl1pPr marL="0" indent="0">
              <a:buNone/>
              <a:defRPr sz="3276"/>
            </a:lvl1pPr>
            <a:lvl2pPr marL="935980" indent="0">
              <a:buNone/>
              <a:defRPr sz="2866"/>
            </a:lvl2pPr>
            <a:lvl3pPr marL="1871960" indent="0">
              <a:buNone/>
              <a:defRPr sz="2457"/>
            </a:lvl3pPr>
            <a:lvl4pPr marL="2807940" indent="0">
              <a:buNone/>
              <a:defRPr sz="2047"/>
            </a:lvl4pPr>
            <a:lvl5pPr marL="3743919" indent="0">
              <a:buNone/>
              <a:defRPr sz="2047"/>
            </a:lvl5pPr>
            <a:lvl6pPr marL="4679899" indent="0">
              <a:buNone/>
              <a:defRPr sz="2047"/>
            </a:lvl6pPr>
            <a:lvl7pPr marL="5615879" indent="0">
              <a:buNone/>
              <a:defRPr sz="2047"/>
            </a:lvl7pPr>
            <a:lvl8pPr marL="6551859" indent="0">
              <a:buNone/>
              <a:defRPr sz="2047"/>
            </a:lvl8pPr>
            <a:lvl9pPr marL="7487839" indent="0">
              <a:buNone/>
              <a:defRPr sz="204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16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6986" y="747495"/>
            <a:ext cx="16145828" cy="2713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6986" y="3737460"/>
            <a:ext cx="16145828" cy="8908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6986" y="13012864"/>
            <a:ext cx="4211955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CD627-127B-4DBB-874E-8E98B38B2DFF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0934" y="13012864"/>
            <a:ext cx="6317933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0859" y="13012864"/>
            <a:ext cx="4211955" cy="747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8D4B-D794-4D6A-995A-B9E14CB973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44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871960" rtl="0" eaLnBrk="1" latinLnBrk="0" hangingPunct="1">
        <a:lnSpc>
          <a:spcPct val="90000"/>
        </a:lnSpc>
        <a:spcBef>
          <a:spcPct val="0"/>
        </a:spcBef>
        <a:buNone/>
        <a:defRPr kumimoji="1" sz="90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7990" indent="-467990" algn="l" defTabSz="1871960" rtl="0" eaLnBrk="1" latinLnBrk="0" hangingPunct="1">
        <a:lnSpc>
          <a:spcPct val="90000"/>
        </a:lnSpc>
        <a:spcBef>
          <a:spcPts val="2047"/>
        </a:spcBef>
        <a:buFont typeface="Arial" panose="020B0604020202020204" pitchFamily="34" charset="0"/>
        <a:buChar char="•"/>
        <a:defRPr kumimoji="1" sz="5732" kern="1200">
          <a:solidFill>
            <a:schemeClr val="tx1"/>
          </a:solidFill>
          <a:latin typeface="+mn-lt"/>
          <a:ea typeface="+mn-ea"/>
          <a:cs typeface="+mn-cs"/>
        </a:defRPr>
      </a:lvl1pPr>
      <a:lvl2pPr marL="140397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4913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4094" kern="1200">
          <a:solidFill>
            <a:schemeClr val="tx1"/>
          </a:solidFill>
          <a:latin typeface="+mn-lt"/>
          <a:ea typeface="+mn-ea"/>
          <a:cs typeface="+mn-cs"/>
        </a:defRPr>
      </a:lvl3pPr>
      <a:lvl4pPr marL="32759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421190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514788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608386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701984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955829" indent="-467990" algn="l" defTabSz="187196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1pPr>
      <a:lvl2pPr marL="935980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2pPr>
      <a:lvl3pPr marL="1871960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3pPr>
      <a:lvl4pPr marL="2807940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3743919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4679899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5615879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6551859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487839" algn="l" defTabSz="1871960" rtl="0" eaLnBrk="1" latinLnBrk="0" hangingPunct="1">
        <a:defRPr kumimoji="1" sz="36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0.xml"/><Relationship Id="rId3" Type="http://schemas.openxmlformats.org/officeDocument/2006/relationships/chart" Target="../charts/chart15.xml"/><Relationship Id="rId7" Type="http://schemas.openxmlformats.org/officeDocument/2006/relationships/chart" Target="../charts/chart19.xml"/><Relationship Id="rId12" Type="http://schemas.openxmlformats.org/officeDocument/2006/relationships/chart" Target="../charts/chart2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8.xml"/><Relationship Id="rId11" Type="http://schemas.openxmlformats.org/officeDocument/2006/relationships/chart" Target="../charts/chart23.xml"/><Relationship Id="rId5" Type="http://schemas.openxmlformats.org/officeDocument/2006/relationships/chart" Target="../charts/chart17.xml"/><Relationship Id="rId10" Type="http://schemas.openxmlformats.org/officeDocument/2006/relationships/chart" Target="../charts/chart22.xml"/><Relationship Id="rId4" Type="http://schemas.openxmlformats.org/officeDocument/2006/relationships/chart" Target="../charts/chart16.xml"/><Relationship Id="rId9" Type="http://schemas.openxmlformats.org/officeDocument/2006/relationships/chart" Target="../charts/char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グループ化 28"/>
          <p:cNvGrpSpPr/>
          <p:nvPr/>
        </p:nvGrpSpPr>
        <p:grpSpPr>
          <a:xfrm>
            <a:off x="1552840" y="2204676"/>
            <a:ext cx="15614120" cy="9630498"/>
            <a:chOff x="273282" y="2407015"/>
            <a:chExt cx="15614120" cy="9630498"/>
          </a:xfrm>
        </p:grpSpPr>
        <p:pic>
          <p:nvPicPr>
            <p:cNvPr id="28" name="図 27"/>
            <p:cNvPicPr>
              <a:picLocks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277918" y="9265439"/>
              <a:ext cx="3096000" cy="2772000"/>
            </a:xfrm>
            <a:prstGeom prst="rect">
              <a:avLst/>
            </a:prstGeom>
          </p:spPr>
        </p:pic>
        <p:pic>
          <p:nvPicPr>
            <p:cNvPr id="27" name="図 26"/>
            <p:cNvPicPr>
              <a:picLocks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279338" y="6203868"/>
              <a:ext cx="3096000" cy="2772000"/>
            </a:xfrm>
            <a:prstGeom prst="rect">
              <a:avLst/>
            </a:prstGeom>
          </p:spPr>
        </p:pic>
        <p:pic>
          <p:nvPicPr>
            <p:cNvPr id="26" name="図 25"/>
            <p:cNvPicPr>
              <a:picLocks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2783476" y="3143060"/>
              <a:ext cx="3096000" cy="2772000"/>
            </a:xfrm>
            <a:prstGeom prst="rect">
              <a:avLst/>
            </a:prstGeom>
          </p:spPr>
        </p:pic>
        <p:pic>
          <p:nvPicPr>
            <p:cNvPr id="25" name="図 24"/>
            <p:cNvPicPr>
              <a:picLocks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616086" y="3142766"/>
              <a:ext cx="3096000" cy="2772000"/>
            </a:xfrm>
            <a:prstGeom prst="rect">
              <a:avLst/>
            </a:prstGeom>
          </p:spPr>
        </p:pic>
        <p:pic>
          <p:nvPicPr>
            <p:cNvPr id="24" name="図 23"/>
            <p:cNvPicPr>
              <a:picLocks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47029" y="3142832"/>
              <a:ext cx="3096000" cy="2772000"/>
            </a:xfrm>
            <a:prstGeom prst="rect">
              <a:avLst/>
            </a:prstGeom>
          </p:spPr>
        </p:pic>
        <p:pic>
          <p:nvPicPr>
            <p:cNvPr id="23" name="図 22"/>
            <p:cNvPicPr>
              <a:picLocks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278594" y="3142348"/>
              <a:ext cx="3096000" cy="2772000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5145" y="3142434"/>
              <a:ext cx="2556000" cy="2772000"/>
            </a:xfrm>
            <a:prstGeom prst="rect">
              <a:avLst/>
            </a:prstGeom>
          </p:spPr>
        </p:pic>
        <p:sp>
          <p:nvSpPr>
            <p:cNvPr id="61" name="テキスト ボックス 60"/>
            <p:cNvSpPr txBox="1"/>
            <p:nvPr/>
          </p:nvSpPr>
          <p:spPr>
            <a:xfrm rot="16200000">
              <a:off x="-673131" y="4343768"/>
              <a:ext cx="22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Longitudinal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 rot="16200000">
              <a:off x="-821947" y="7404009"/>
              <a:ext cx="2569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Circumferential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259772" y="2599393"/>
              <a:ext cx="11336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Baseline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7671863" y="2772306"/>
              <a:ext cx="6463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10556410" y="2773107"/>
              <a:ext cx="12105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13859109" y="2774099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8" name="直線コネクタ 67"/>
            <p:cNvCxnSpPr/>
            <p:nvPr/>
          </p:nvCxnSpPr>
          <p:spPr>
            <a:xfrm>
              <a:off x="6654613" y="2785545"/>
              <a:ext cx="900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テキスト ボックス 69"/>
            <p:cNvSpPr txBox="1"/>
            <p:nvPr/>
          </p:nvSpPr>
          <p:spPr>
            <a:xfrm>
              <a:off x="9732949" y="2407015"/>
              <a:ext cx="2852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0" name="long60"/>
            <p:cNvGrpSpPr/>
            <p:nvPr/>
          </p:nvGrpSpPr>
          <p:grpSpPr>
            <a:xfrm>
              <a:off x="12774605" y="3139410"/>
              <a:ext cx="3103067" cy="2763058"/>
              <a:chOff x="12243660" y="5983370"/>
              <a:chExt cx="3577100" cy="3063009"/>
            </a:xfrm>
          </p:grpSpPr>
          <p:cxnSp>
            <p:nvCxnSpPr>
              <p:cNvPr id="45" name="直線コネクタ 44"/>
              <p:cNvCxnSpPr/>
              <p:nvPr/>
            </p:nvCxnSpPr>
            <p:spPr>
              <a:xfrm>
                <a:off x="13973168" y="5983370"/>
                <a:ext cx="0" cy="3063009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正方形/長方形 45"/>
              <p:cNvSpPr/>
              <p:nvPr/>
            </p:nvSpPr>
            <p:spPr>
              <a:xfrm>
                <a:off x="14007613" y="6029722"/>
                <a:ext cx="190500" cy="22961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フリーフォーム 72"/>
              <p:cNvSpPr/>
              <p:nvPr/>
            </p:nvSpPr>
            <p:spPr>
              <a:xfrm>
                <a:off x="12243660" y="6263138"/>
                <a:ext cx="3577100" cy="1464411"/>
              </a:xfrm>
              <a:custGeom>
                <a:avLst/>
                <a:gdLst>
                  <a:gd name="connsiteX0" fmla="*/ 0 w 3549650"/>
                  <a:gd name="connsiteY0" fmla="*/ 420236 h 1442654"/>
                  <a:gd name="connsiteX1" fmla="*/ 114300 w 3549650"/>
                  <a:gd name="connsiteY1" fmla="*/ 363086 h 1442654"/>
                  <a:gd name="connsiteX2" fmla="*/ 368300 w 3549650"/>
                  <a:gd name="connsiteY2" fmla="*/ 4646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63086 h 1442654"/>
                  <a:gd name="connsiteX2" fmla="*/ 368300 w 3549650"/>
                  <a:gd name="connsiteY2" fmla="*/ 4646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82136 h 1442654"/>
                  <a:gd name="connsiteX2" fmla="*/ 368300 w 3549650"/>
                  <a:gd name="connsiteY2" fmla="*/ 4646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75786 h 1442654"/>
                  <a:gd name="connsiteX2" fmla="*/ 368300 w 3549650"/>
                  <a:gd name="connsiteY2" fmla="*/ 4646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75786 h 1442654"/>
                  <a:gd name="connsiteX2" fmla="*/ 368300 w 3549650"/>
                  <a:gd name="connsiteY2" fmla="*/ 4646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75786 h 1442654"/>
                  <a:gd name="connsiteX2" fmla="*/ 412750 w 3549650"/>
                  <a:gd name="connsiteY2" fmla="*/ 4519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20236 h 1442654"/>
                  <a:gd name="connsiteX1" fmla="*/ 146050 w 3549650"/>
                  <a:gd name="connsiteY1" fmla="*/ 375786 h 1442654"/>
                  <a:gd name="connsiteX2" fmla="*/ 412750 w 3549650"/>
                  <a:gd name="connsiteY2" fmla="*/ 451986 h 1442654"/>
                  <a:gd name="connsiteX3" fmla="*/ 546100 w 3549650"/>
                  <a:gd name="connsiteY3" fmla="*/ 299586 h 1442654"/>
                  <a:gd name="connsiteX4" fmla="*/ 768350 w 3549650"/>
                  <a:gd name="connsiteY4" fmla="*/ 1136 h 1442654"/>
                  <a:gd name="connsiteX5" fmla="*/ 1028700 w 3549650"/>
                  <a:gd name="connsiteY5" fmla="*/ 210686 h 1442654"/>
                  <a:gd name="connsiteX6" fmla="*/ 1339850 w 3549650"/>
                  <a:gd name="connsiteY6" fmla="*/ 547236 h 1442654"/>
                  <a:gd name="connsiteX7" fmla="*/ 1670050 w 3549650"/>
                  <a:gd name="connsiteY7" fmla="*/ 750436 h 1442654"/>
                  <a:gd name="connsiteX8" fmla="*/ 1924050 w 3549650"/>
                  <a:gd name="connsiteY8" fmla="*/ 648836 h 1442654"/>
                  <a:gd name="connsiteX9" fmla="*/ 2216150 w 3549650"/>
                  <a:gd name="connsiteY9" fmla="*/ 928236 h 1442654"/>
                  <a:gd name="connsiteX10" fmla="*/ 2406650 w 3549650"/>
                  <a:gd name="connsiteY10" fmla="*/ 1226686 h 1442654"/>
                  <a:gd name="connsiteX11" fmla="*/ 2641600 w 3549650"/>
                  <a:gd name="connsiteY11" fmla="*/ 1442586 h 1442654"/>
                  <a:gd name="connsiteX12" fmla="*/ 2806700 w 3549650"/>
                  <a:gd name="connsiteY12" fmla="*/ 1245736 h 1442654"/>
                  <a:gd name="connsiteX13" fmla="*/ 3016250 w 3549650"/>
                  <a:gd name="connsiteY13" fmla="*/ 890136 h 1442654"/>
                  <a:gd name="connsiteX14" fmla="*/ 3276600 w 3549650"/>
                  <a:gd name="connsiteY14" fmla="*/ 769486 h 1442654"/>
                  <a:gd name="connsiteX15" fmla="*/ 3549650 w 3549650"/>
                  <a:gd name="connsiteY15" fmla="*/ 439286 h 1442654"/>
                  <a:gd name="connsiteX0" fmla="*/ 0 w 3549650"/>
                  <a:gd name="connsiteY0" fmla="*/ 419712 h 1442130"/>
                  <a:gd name="connsiteX1" fmla="*/ 146050 w 3549650"/>
                  <a:gd name="connsiteY1" fmla="*/ 375262 h 1442130"/>
                  <a:gd name="connsiteX2" fmla="*/ 412750 w 3549650"/>
                  <a:gd name="connsiteY2" fmla="*/ 451462 h 1442130"/>
                  <a:gd name="connsiteX3" fmla="*/ 565150 w 3549650"/>
                  <a:gd name="connsiteY3" fmla="*/ 273662 h 1442130"/>
                  <a:gd name="connsiteX4" fmla="*/ 768350 w 3549650"/>
                  <a:gd name="connsiteY4" fmla="*/ 612 h 1442130"/>
                  <a:gd name="connsiteX5" fmla="*/ 1028700 w 3549650"/>
                  <a:gd name="connsiteY5" fmla="*/ 210162 h 1442130"/>
                  <a:gd name="connsiteX6" fmla="*/ 1339850 w 3549650"/>
                  <a:gd name="connsiteY6" fmla="*/ 546712 h 1442130"/>
                  <a:gd name="connsiteX7" fmla="*/ 1670050 w 3549650"/>
                  <a:gd name="connsiteY7" fmla="*/ 749912 h 1442130"/>
                  <a:gd name="connsiteX8" fmla="*/ 1924050 w 3549650"/>
                  <a:gd name="connsiteY8" fmla="*/ 648312 h 1442130"/>
                  <a:gd name="connsiteX9" fmla="*/ 2216150 w 3549650"/>
                  <a:gd name="connsiteY9" fmla="*/ 927712 h 1442130"/>
                  <a:gd name="connsiteX10" fmla="*/ 2406650 w 3549650"/>
                  <a:gd name="connsiteY10" fmla="*/ 1226162 h 1442130"/>
                  <a:gd name="connsiteX11" fmla="*/ 2641600 w 3549650"/>
                  <a:gd name="connsiteY11" fmla="*/ 1442062 h 1442130"/>
                  <a:gd name="connsiteX12" fmla="*/ 2806700 w 3549650"/>
                  <a:gd name="connsiteY12" fmla="*/ 1245212 h 1442130"/>
                  <a:gd name="connsiteX13" fmla="*/ 3016250 w 3549650"/>
                  <a:gd name="connsiteY13" fmla="*/ 889612 h 1442130"/>
                  <a:gd name="connsiteX14" fmla="*/ 3276600 w 3549650"/>
                  <a:gd name="connsiteY14" fmla="*/ 768962 h 1442130"/>
                  <a:gd name="connsiteX15" fmla="*/ 3549650 w 3549650"/>
                  <a:gd name="connsiteY15" fmla="*/ 438762 h 1442130"/>
                  <a:gd name="connsiteX0" fmla="*/ 0 w 3549650"/>
                  <a:gd name="connsiteY0" fmla="*/ 419712 h 1442130"/>
                  <a:gd name="connsiteX1" fmla="*/ 146050 w 3549650"/>
                  <a:gd name="connsiteY1" fmla="*/ 375262 h 1442130"/>
                  <a:gd name="connsiteX2" fmla="*/ 412750 w 3549650"/>
                  <a:gd name="connsiteY2" fmla="*/ 451462 h 1442130"/>
                  <a:gd name="connsiteX3" fmla="*/ 565150 w 3549650"/>
                  <a:gd name="connsiteY3" fmla="*/ 273662 h 1442130"/>
                  <a:gd name="connsiteX4" fmla="*/ 768350 w 3549650"/>
                  <a:gd name="connsiteY4" fmla="*/ 612 h 1442130"/>
                  <a:gd name="connsiteX5" fmla="*/ 1028700 w 3549650"/>
                  <a:gd name="connsiteY5" fmla="*/ 210162 h 1442130"/>
                  <a:gd name="connsiteX6" fmla="*/ 1339850 w 3549650"/>
                  <a:gd name="connsiteY6" fmla="*/ 546712 h 1442130"/>
                  <a:gd name="connsiteX7" fmla="*/ 1670050 w 3549650"/>
                  <a:gd name="connsiteY7" fmla="*/ 749912 h 1442130"/>
                  <a:gd name="connsiteX8" fmla="*/ 1924050 w 3549650"/>
                  <a:gd name="connsiteY8" fmla="*/ 648312 h 1442130"/>
                  <a:gd name="connsiteX9" fmla="*/ 2216150 w 3549650"/>
                  <a:gd name="connsiteY9" fmla="*/ 927712 h 1442130"/>
                  <a:gd name="connsiteX10" fmla="*/ 2406650 w 3549650"/>
                  <a:gd name="connsiteY10" fmla="*/ 1226162 h 1442130"/>
                  <a:gd name="connsiteX11" fmla="*/ 2641600 w 3549650"/>
                  <a:gd name="connsiteY11" fmla="*/ 1442062 h 1442130"/>
                  <a:gd name="connsiteX12" fmla="*/ 2806700 w 3549650"/>
                  <a:gd name="connsiteY12" fmla="*/ 1245212 h 1442130"/>
                  <a:gd name="connsiteX13" fmla="*/ 3016250 w 3549650"/>
                  <a:gd name="connsiteY13" fmla="*/ 889612 h 1442130"/>
                  <a:gd name="connsiteX14" fmla="*/ 3276600 w 3549650"/>
                  <a:gd name="connsiteY14" fmla="*/ 768962 h 1442130"/>
                  <a:gd name="connsiteX15" fmla="*/ 3549650 w 3549650"/>
                  <a:gd name="connsiteY15" fmla="*/ 438762 h 1442130"/>
                  <a:gd name="connsiteX0" fmla="*/ 0 w 3549650"/>
                  <a:gd name="connsiteY0" fmla="*/ 419712 h 1442130"/>
                  <a:gd name="connsiteX1" fmla="*/ 146050 w 3549650"/>
                  <a:gd name="connsiteY1" fmla="*/ 375262 h 1442130"/>
                  <a:gd name="connsiteX2" fmla="*/ 393700 w 3549650"/>
                  <a:gd name="connsiteY2" fmla="*/ 457812 h 1442130"/>
                  <a:gd name="connsiteX3" fmla="*/ 565150 w 3549650"/>
                  <a:gd name="connsiteY3" fmla="*/ 273662 h 1442130"/>
                  <a:gd name="connsiteX4" fmla="*/ 768350 w 3549650"/>
                  <a:gd name="connsiteY4" fmla="*/ 612 h 1442130"/>
                  <a:gd name="connsiteX5" fmla="*/ 1028700 w 3549650"/>
                  <a:gd name="connsiteY5" fmla="*/ 210162 h 1442130"/>
                  <a:gd name="connsiteX6" fmla="*/ 1339850 w 3549650"/>
                  <a:gd name="connsiteY6" fmla="*/ 546712 h 1442130"/>
                  <a:gd name="connsiteX7" fmla="*/ 1670050 w 3549650"/>
                  <a:gd name="connsiteY7" fmla="*/ 749912 h 1442130"/>
                  <a:gd name="connsiteX8" fmla="*/ 1924050 w 3549650"/>
                  <a:gd name="connsiteY8" fmla="*/ 648312 h 1442130"/>
                  <a:gd name="connsiteX9" fmla="*/ 2216150 w 3549650"/>
                  <a:gd name="connsiteY9" fmla="*/ 927712 h 1442130"/>
                  <a:gd name="connsiteX10" fmla="*/ 2406650 w 3549650"/>
                  <a:gd name="connsiteY10" fmla="*/ 1226162 h 1442130"/>
                  <a:gd name="connsiteX11" fmla="*/ 2641600 w 3549650"/>
                  <a:gd name="connsiteY11" fmla="*/ 1442062 h 1442130"/>
                  <a:gd name="connsiteX12" fmla="*/ 2806700 w 3549650"/>
                  <a:gd name="connsiteY12" fmla="*/ 1245212 h 1442130"/>
                  <a:gd name="connsiteX13" fmla="*/ 3016250 w 3549650"/>
                  <a:gd name="connsiteY13" fmla="*/ 889612 h 1442130"/>
                  <a:gd name="connsiteX14" fmla="*/ 3276600 w 3549650"/>
                  <a:gd name="connsiteY14" fmla="*/ 768962 h 1442130"/>
                  <a:gd name="connsiteX15" fmla="*/ 3549650 w 3549650"/>
                  <a:gd name="connsiteY15" fmla="*/ 438762 h 1442130"/>
                  <a:gd name="connsiteX0" fmla="*/ 0 w 3549650"/>
                  <a:gd name="connsiteY0" fmla="*/ 419712 h 1442130"/>
                  <a:gd name="connsiteX1" fmla="*/ 146050 w 3549650"/>
                  <a:gd name="connsiteY1" fmla="*/ 375262 h 1442130"/>
                  <a:gd name="connsiteX2" fmla="*/ 393700 w 3549650"/>
                  <a:gd name="connsiteY2" fmla="*/ 457812 h 1442130"/>
                  <a:gd name="connsiteX3" fmla="*/ 565150 w 3549650"/>
                  <a:gd name="connsiteY3" fmla="*/ 273662 h 1442130"/>
                  <a:gd name="connsiteX4" fmla="*/ 768350 w 3549650"/>
                  <a:gd name="connsiteY4" fmla="*/ 612 h 1442130"/>
                  <a:gd name="connsiteX5" fmla="*/ 1028700 w 3549650"/>
                  <a:gd name="connsiteY5" fmla="*/ 210162 h 1442130"/>
                  <a:gd name="connsiteX6" fmla="*/ 1339850 w 3549650"/>
                  <a:gd name="connsiteY6" fmla="*/ 546712 h 1442130"/>
                  <a:gd name="connsiteX7" fmla="*/ 1670050 w 3549650"/>
                  <a:gd name="connsiteY7" fmla="*/ 749912 h 1442130"/>
                  <a:gd name="connsiteX8" fmla="*/ 1924050 w 3549650"/>
                  <a:gd name="connsiteY8" fmla="*/ 648312 h 1442130"/>
                  <a:gd name="connsiteX9" fmla="*/ 2216150 w 3549650"/>
                  <a:gd name="connsiteY9" fmla="*/ 927712 h 1442130"/>
                  <a:gd name="connsiteX10" fmla="*/ 2406650 w 3549650"/>
                  <a:gd name="connsiteY10" fmla="*/ 1226162 h 1442130"/>
                  <a:gd name="connsiteX11" fmla="*/ 2641600 w 3549650"/>
                  <a:gd name="connsiteY11" fmla="*/ 1442062 h 1442130"/>
                  <a:gd name="connsiteX12" fmla="*/ 2806700 w 3549650"/>
                  <a:gd name="connsiteY12" fmla="*/ 1245212 h 1442130"/>
                  <a:gd name="connsiteX13" fmla="*/ 3016250 w 3549650"/>
                  <a:gd name="connsiteY13" fmla="*/ 889612 h 1442130"/>
                  <a:gd name="connsiteX14" fmla="*/ 3276600 w 3549650"/>
                  <a:gd name="connsiteY14" fmla="*/ 768962 h 1442130"/>
                  <a:gd name="connsiteX15" fmla="*/ 3549650 w 3549650"/>
                  <a:gd name="connsiteY15" fmla="*/ 438762 h 1442130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70050 w 3549650"/>
                  <a:gd name="connsiteY7" fmla="*/ 75623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625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625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625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498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498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56"/>
                  <a:gd name="connsiteX1" fmla="*/ 146050 w 3549650"/>
                  <a:gd name="connsiteY1" fmla="*/ 381588 h 1448456"/>
                  <a:gd name="connsiteX2" fmla="*/ 393700 w 3549650"/>
                  <a:gd name="connsiteY2" fmla="*/ 464138 h 1448456"/>
                  <a:gd name="connsiteX3" fmla="*/ 565150 w 3549650"/>
                  <a:gd name="connsiteY3" fmla="*/ 279988 h 1448456"/>
                  <a:gd name="connsiteX4" fmla="*/ 755650 w 3549650"/>
                  <a:gd name="connsiteY4" fmla="*/ 588 h 1448456"/>
                  <a:gd name="connsiteX5" fmla="*/ 1028700 w 3549650"/>
                  <a:gd name="connsiteY5" fmla="*/ 216488 h 1448456"/>
                  <a:gd name="connsiteX6" fmla="*/ 1339850 w 3549650"/>
                  <a:gd name="connsiteY6" fmla="*/ 553038 h 1448456"/>
                  <a:gd name="connsiteX7" fmla="*/ 1619250 w 3549650"/>
                  <a:gd name="connsiteY7" fmla="*/ 749888 h 1448456"/>
                  <a:gd name="connsiteX8" fmla="*/ 1924050 w 3549650"/>
                  <a:gd name="connsiteY8" fmla="*/ 654638 h 1448456"/>
                  <a:gd name="connsiteX9" fmla="*/ 2216150 w 3549650"/>
                  <a:gd name="connsiteY9" fmla="*/ 934038 h 1448456"/>
                  <a:gd name="connsiteX10" fmla="*/ 2406650 w 3549650"/>
                  <a:gd name="connsiteY10" fmla="*/ 1232488 h 1448456"/>
                  <a:gd name="connsiteX11" fmla="*/ 2641600 w 3549650"/>
                  <a:gd name="connsiteY11" fmla="*/ 1448388 h 1448456"/>
                  <a:gd name="connsiteX12" fmla="*/ 2806700 w 3549650"/>
                  <a:gd name="connsiteY12" fmla="*/ 1251538 h 1448456"/>
                  <a:gd name="connsiteX13" fmla="*/ 3016250 w 3549650"/>
                  <a:gd name="connsiteY13" fmla="*/ 895938 h 1448456"/>
                  <a:gd name="connsiteX14" fmla="*/ 3276600 w 3549650"/>
                  <a:gd name="connsiteY14" fmla="*/ 775288 h 1448456"/>
                  <a:gd name="connsiteX15" fmla="*/ 3549650 w 3549650"/>
                  <a:gd name="connsiteY15" fmla="*/ 445088 h 1448456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416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276600 w 3549650"/>
                  <a:gd name="connsiteY14" fmla="*/ 775288 h 1448443"/>
                  <a:gd name="connsiteX15" fmla="*/ 3549650 w 3549650"/>
                  <a:gd name="connsiteY15" fmla="*/ 445088 h 1448443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289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276600 w 3549650"/>
                  <a:gd name="connsiteY14" fmla="*/ 775288 h 1448443"/>
                  <a:gd name="connsiteX15" fmla="*/ 3549650 w 3549650"/>
                  <a:gd name="connsiteY15" fmla="*/ 445088 h 1448443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289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276600 w 3549650"/>
                  <a:gd name="connsiteY14" fmla="*/ 775288 h 1448443"/>
                  <a:gd name="connsiteX15" fmla="*/ 3549650 w 3549650"/>
                  <a:gd name="connsiteY15" fmla="*/ 445088 h 1448443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289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302000 w 3549650"/>
                  <a:gd name="connsiteY14" fmla="*/ 768938 h 1448443"/>
                  <a:gd name="connsiteX15" fmla="*/ 3549650 w 3549650"/>
                  <a:gd name="connsiteY15" fmla="*/ 445088 h 1448443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289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302000 w 3549650"/>
                  <a:gd name="connsiteY14" fmla="*/ 768938 h 1448443"/>
                  <a:gd name="connsiteX15" fmla="*/ 3549650 w 3549650"/>
                  <a:gd name="connsiteY15" fmla="*/ 445088 h 1448443"/>
                  <a:gd name="connsiteX0" fmla="*/ 0 w 3549650"/>
                  <a:gd name="connsiteY0" fmla="*/ 426038 h 1448443"/>
                  <a:gd name="connsiteX1" fmla="*/ 146050 w 3549650"/>
                  <a:gd name="connsiteY1" fmla="*/ 381588 h 1448443"/>
                  <a:gd name="connsiteX2" fmla="*/ 393700 w 3549650"/>
                  <a:gd name="connsiteY2" fmla="*/ 464138 h 1448443"/>
                  <a:gd name="connsiteX3" fmla="*/ 565150 w 3549650"/>
                  <a:gd name="connsiteY3" fmla="*/ 279988 h 1448443"/>
                  <a:gd name="connsiteX4" fmla="*/ 755650 w 3549650"/>
                  <a:gd name="connsiteY4" fmla="*/ 588 h 1448443"/>
                  <a:gd name="connsiteX5" fmla="*/ 1028700 w 3549650"/>
                  <a:gd name="connsiteY5" fmla="*/ 216488 h 1448443"/>
                  <a:gd name="connsiteX6" fmla="*/ 1339850 w 3549650"/>
                  <a:gd name="connsiteY6" fmla="*/ 553038 h 1448443"/>
                  <a:gd name="connsiteX7" fmla="*/ 1619250 w 3549650"/>
                  <a:gd name="connsiteY7" fmla="*/ 749888 h 1448443"/>
                  <a:gd name="connsiteX8" fmla="*/ 1924050 w 3549650"/>
                  <a:gd name="connsiteY8" fmla="*/ 654638 h 1448443"/>
                  <a:gd name="connsiteX9" fmla="*/ 2216150 w 3549650"/>
                  <a:gd name="connsiteY9" fmla="*/ 934038 h 1448443"/>
                  <a:gd name="connsiteX10" fmla="*/ 2406650 w 3549650"/>
                  <a:gd name="connsiteY10" fmla="*/ 1232488 h 1448443"/>
                  <a:gd name="connsiteX11" fmla="*/ 2628900 w 3549650"/>
                  <a:gd name="connsiteY11" fmla="*/ 1448388 h 1448443"/>
                  <a:gd name="connsiteX12" fmla="*/ 2806700 w 3549650"/>
                  <a:gd name="connsiteY12" fmla="*/ 1251538 h 1448443"/>
                  <a:gd name="connsiteX13" fmla="*/ 3016250 w 3549650"/>
                  <a:gd name="connsiteY13" fmla="*/ 895938 h 1448443"/>
                  <a:gd name="connsiteX14" fmla="*/ 3302000 w 3549650"/>
                  <a:gd name="connsiteY14" fmla="*/ 768938 h 1448443"/>
                  <a:gd name="connsiteX15" fmla="*/ 3549650 w 3549650"/>
                  <a:gd name="connsiteY15" fmla="*/ 445088 h 1448443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19250 w 3549650"/>
                  <a:gd name="connsiteY7" fmla="*/ 747259 h 1445814"/>
                  <a:gd name="connsiteX8" fmla="*/ 1924050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19250 w 3549650"/>
                  <a:gd name="connsiteY7" fmla="*/ 747259 h 1445814"/>
                  <a:gd name="connsiteX8" fmla="*/ 1924050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35721 w 3549650"/>
                  <a:gd name="connsiteY7" fmla="*/ 755178 h 1445814"/>
                  <a:gd name="connsiteX8" fmla="*/ 1924050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35721 w 3549650"/>
                  <a:gd name="connsiteY7" fmla="*/ 755178 h 1445814"/>
                  <a:gd name="connsiteX8" fmla="*/ 1924050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35721 w 3549650"/>
                  <a:gd name="connsiteY7" fmla="*/ 755178 h 1445814"/>
                  <a:gd name="connsiteX8" fmla="*/ 1959734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4"/>
                  <a:gd name="connsiteX1" fmla="*/ 146050 w 3549650"/>
                  <a:gd name="connsiteY1" fmla="*/ 378959 h 1445814"/>
                  <a:gd name="connsiteX2" fmla="*/ 393700 w 3549650"/>
                  <a:gd name="connsiteY2" fmla="*/ 461509 h 1445814"/>
                  <a:gd name="connsiteX3" fmla="*/ 565150 w 3549650"/>
                  <a:gd name="connsiteY3" fmla="*/ 277359 h 1445814"/>
                  <a:gd name="connsiteX4" fmla="*/ 777610 w 3549650"/>
                  <a:gd name="connsiteY4" fmla="*/ 598 h 1445814"/>
                  <a:gd name="connsiteX5" fmla="*/ 1028700 w 3549650"/>
                  <a:gd name="connsiteY5" fmla="*/ 213859 h 1445814"/>
                  <a:gd name="connsiteX6" fmla="*/ 1339850 w 3549650"/>
                  <a:gd name="connsiteY6" fmla="*/ 550409 h 1445814"/>
                  <a:gd name="connsiteX7" fmla="*/ 1635721 w 3549650"/>
                  <a:gd name="connsiteY7" fmla="*/ 755178 h 1445814"/>
                  <a:gd name="connsiteX8" fmla="*/ 1959734 w 3549650"/>
                  <a:gd name="connsiteY8" fmla="*/ 652009 h 1445814"/>
                  <a:gd name="connsiteX9" fmla="*/ 2216150 w 3549650"/>
                  <a:gd name="connsiteY9" fmla="*/ 931409 h 1445814"/>
                  <a:gd name="connsiteX10" fmla="*/ 2406650 w 3549650"/>
                  <a:gd name="connsiteY10" fmla="*/ 1229859 h 1445814"/>
                  <a:gd name="connsiteX11" fmla="*/ 2628900 w 3549650"/>
                  <a:gd name="connsiteY11" fmla="*/ 1445759 h 1445814"/>
                  <a:gd name="connsiteX12" fmla="*/ 2806700 w 3549650"/>
                  <a:gd name="connsiteY12" fmla="*/ 1248909 h 1445814"/>
                  <a:gd name="connsiteX13" fmla="*/ 3016250 w 3549650"/>
                  <a:gd name="connsiteY13" fmla="*/ 893309 h 1445814"/>
                  <a:gd name="connsiteX14" fmla="*/ 3302000 w 3549650"/>
                  <a:gd name="connsiteY14" fmla="*/ 766309 h 1445814"/>
                  <a:gd name="connsiteX15" fmla="*/ 3549650 w 3549650"/>
                  <a:gd name="connsiteY15" fmla="*/ 442459 h 1445814"/>
                  <a:gd name="connsiteX0" fmla="*/ 0 w 3549650"/>
                  <a:gd name="connsiteY0" fmla="*/ 423409 h 1445815"/>
                  <a:gd name="connsiteX1" fmla="*/ 146050 w 3549650"/>
                  <a:gd name="connsiteY1" fmla="*/ 378959 h 1445815"/>
                  <a:gd name="connsiteX2" fmla="*/ 393700 w 3549650"/>
                  <a:gd name="connsiteY2" fmla="*/ 461509 h 1445815"/>
                  <a:gd name="connsiteX3" fmla="*/ 565150 w 3549650"/>
                  <a:gd name="connsiteY3" fmla="*/ 277359 h 1445815"/>
                  <a:gd name="connsiteX4" fmla="*/ 777610 w 3549650"/>
                  <a:gd name="connsiteY4" fmla="*/ 598 h 1445815"/>
                  <a:gd name="connsiteX5" fmla="*/ 1028700 w 3549650"/>
                  <a:gd name="connsiteY5" fmla="*/ 213859 h 1445815"/>
                  <a:gd name="connsiteX6" fmla="*/ 1339850 w 3549650"/>
                  <a:gd name="connsiteY6" fmla="*/ 550409 h 1445815"/>
                  <a:gd name="connsiteX7" fmla="*/ 1635721 w 3549650"/>
                  <a:gd name="connsiteY7" fmla="*/ 755178 h 1445815"/>
                  <a:gd name="connsiteX8" fmla="*/ 1959734 w 3549650"/>
                  <a:gd name="connsiteY8" fmla="*/ 652009 h 1445815"/>
                  <a:gd name="connsiteX9" fmla="*/ 2216150 w 3549650"/>
                  <a:gd name="connsiteY9" fmla="*/ 923490 h 1445815"/>
                  <a:gd name="connsiteX10" fmla="*/ 2406650 w 3549650"/>
                  <a:gd name="connsiteY10" fmla="*/ 1229859 h 1445815"/>
                  <a:gd name="connsiteX11" fmla="*/ 2628900 w 3549650"/>
                  <a:gd name="connsiteY11" fmla="*/ 1445759 h 1445815"/>
                  <a:gd name="connsiteX12" fmla="*/ 2806700 w 3549650"/>
                  <a:gd name="connsiteY12" fmla="*/ 1248909 h 1445815"/>
                  <a:gd name="connsiteX13" fmla="*/ 3016250 w 3549650"/>
                  <a:gd name="connsiteY13" fmla="*/ 893309 h 1445815"/>
                  <a:gd name="connsiteX14" fmla="*/ 3302000 w 3549650"/>
                  <a:gd name="connsiteY14" fmla="*/ 766309 h 1445815"/>
                  <a:gd name="connsiteX15" fmla="*/ 3549650 w 3549650"/>
                  <a:gd name="connsiteY15" fmla="*/ 442459 h 1445815"/>
                  <a:gd name="connsiteX0" fmla="*/ 0 w 3549650"/>
                  <a:gd name="connsiteY0" fmla="*/ 423409 h 1445815"/>
                  <a:gd name="connsiteX1" fmla="*/ 146050 w 3549650"/>
                  <a:gd name="connsiteY1" fmla="*/ 378959 h 1445815"/>
                  <a:gd name="connsiteX2" fmla="*/ 393700 w 3549650"/>
                  <a:gd name="connsiteY2" fmla="*/ 461509 h 1445815"/>
                  <a:gd name="connsiteX3" fmla="*/ 565150 w 3549650"/>
                  <a:gd name="connsiteY3" fmla="*/ 277359 h 1445815"/>
                  <a:gd name="connsiteX4" fmla="*/ 777610 w 3549650"/>
                  <a:gd name="connsiteY4" fmla="*/ 598 h 1445815"/>
                  <a:gd name="connsiteX5" fmla="*/ 1028700 w 3549650"/>
                  <a:gd name="connsiteY5" fmla="*/ 213859 h 1445815"/>
                  <a:gd name="connsiteX6" fmla="*/ 1339850 w 3549650"/>
                  <a:gd name="connsiteY6" fmla="*/ 550409 h 1445815"/>
                  <a:gd name="connsiteX7" fmla="*/ 1635721 w 3549650"/>
                  <a:gd name="connsiteY7" fmla="*/ 755178 h 1445815"/>
                  <a:gd name="connsiteX8" fmla="*/ 1959734 w 3549650"/>
                  <a:gd name="connsiteY8" fmla="*/ 652009 h 1445815"/>
                  <a:gd name="connsiteX9" fmla="*/ 2216150 w 3549650"/>
                  <a:gd name="connsiteY9" fmla="*/ 923490 h 1445815"/>
                  <a:gd name="connsiteX10" fmla="*/ 2406650 w 3549650"/>
                  <a:gd name="connsiteY10" fmla="*/ 1229859 h 1445815"/>
                  <a:gd name="connsiteX11" fmla="*/ 2628900 w 3549650"/>
                  <a:gd name="connsiteY11" fmla="*/ 1445759 h 1445815"/>
                  <a:gd name="connsiteX12" fmla="*/ 2806700 w 3549650"/>
                  <a:gd name="connsiteY12" fmla="*/ 1248909 h 1445815"/>
                  <a:gd name="connsiteX13" fmla="*/ 3016250 w 3549650"/>
                  <a:gd name="connsiteY13" fmla="*/ 893309 h 1445815"/>
                  <a:gd name="connsiteX14" fmla="*/ 3302000 w 3549650"/>
                  <a:gd name="connsiteY14" fmla="*/ 766309 h 1445815"/>
                  <a:gd name="connsiteX15" fmla="*/ 3549650 w 3549650"/>
                  <a:gd name="connsiteY15" fmla="*/ 442459 h 1445815"/>
                  <a:gd name="connsiteX0" fmla="*/ 0 w 3549650"/>
                  <a:gd name="connsiteY0" fmla="*/ 423409 h 1464288"/>
                  <a:gd name="connsiteX1" fmla="*/ 146050 w 3549650"/>
                  <a:gd name="connsiteY1" fmla="*/ 378959 h 1464288"/>
                  <a:gd name="connsiteX2" fmla="*/ 393700 w 3549650"/>
                  <a:gd name="connsiteY2" fmla="*/ 461509 h 1464288"/>
                  <a:gd name="connsiteX3" fmla="*/ 565150 w 3549650"/>
                  <a:gd name="connsiteY3" fmla="*/ 277359 h 1464288"/>
                  <a:gd name="connsiteX4" fmla="*/ 777610 w 3549650"/>
                  <a:gd name="connsiteY4" fmla="*/ 598 h 1464288"/>
                  <a:gd name="connsiteX5" fmla="*/ 1028700 w 3549650"/>
                  <a:gd name="connsiteY5" fmla="*/ 213859 h 1464288"/>
                  <a:gd name="connsiteX6" fmla="*/ 1339850 w 3549650"/>
                  <a:gd name="connsiteY6" fmla="*/ 550409 h 1464288"/>
                  <a:gd name="connsiteX7" fmla="*/ 1635721 w 3549650"/>
                  <a:gd name="connsiteY7" fmla="*/ 755178 h 1464288"/>
                  <a:gd name="connsiteX8" fmla="*/ 1959734 w 3549650"/>
                  <a:gd name="connsiteY8" fmla="*/ 652009 h 1464288"/>
                  <a:gd name="connsiteX9" fmla="*/ 2216150 w 3549650"/>
                  <a:gd name="connsiteY9" fmla="*/ 923490 h 1464288"/>
                  <a:gd name="connsiteX10" fmla="*/ 2406650 w 3549650"/>
                  <a:gd name="connsiteY10" fmla="*/ 1229859 h 1464288"/>
                  <a:gd name="connsiteX11" fmla="*/ 2656350 w 3549650"/>
                  <a:gd name="connsiteY11" fmla="*/ 1464238 h 1464288"/>
                  <a:gd name="connsiteX12" fmla="*/ 2806700 w 3549650"/>
                  <a:gd name="connsiteY12" fmla="*/ 1248909 h 1464288"/>
                  <a:gd name="connsiteX13" fmla="*/ 3016250 w 3549650"/>
                  <a:gd name="connsiteY13" fmla="*/ 893309 h 1464288"/>
                  <a:gd name="connsiteX14" fmla="*/ 3302000 w 3549650"/>
                  <a:gd name="connsiteY14" fmla="*/ 766309 h 1464288"/>
                  <a:gd name="connsiteX15" fmla="*/ 3549650 w 3549650"/>
                  <a:gd name="connsiteY15" fmla="*/ 442459 h 1464288"/>
                  <a:gd name="connsiteX0" fmla="*/ 0 w 3549650"/>
                  <a:gd name="connsiteY0" fmla="*/ 423409 h 1464298"/>
                  <a:gd name="connsiteX1" fmla="*/ 146050 w 3549650"/>
                  <a:gd name="connsiteY1" fmla="*/ 378959 h 1464298"/>
                  <a:gd name="connsiteX2" fmla="*/ 393700 w 3549650"/>
                  <a:gd name="connsiteY2" fmla="*/ 461509 h 1464298"/>
                  <a:gd name="connsiteX3" fmla="*/ 565150 w 3549650"/>
                  <a:gd name="connsiteY3" fmla="*/ 277359 h 1464298"/>
                  <a:gd name="connsiteX4" fmla="*/ 777610 w 3549650"/>
                  <a:gd name="connsiteY4" fmla="*/ 598 h 1464298"/>
                  <a:gd name="connsiteX5" fmla="*/ 1028700 w 3549650"/>
                  <a:gd name="connsiteY5" fmla="*/ 213859 h 1464298"/>
                  <a:gd name="connsiteX6" fmla="*/ 1339850 w 3549650"/>
                  <a:gd name="connsiteY6" fmla="*/ 550409 h 1464298"/>
                  <a:gd name="connsiteX7" fmla="*/ 1635721 w 3549650"/>
                  <a:gd name="connsiteY7" fmla="*/ 755178 h 1464298"/>
                  <a:gd name="connsiteX8" fmla="*/ 1959734 w 3549650"/>
                  <a:gd name="connsiteY8" fmla="*/ 652009 h 1464298"/>
                  <a:gd name="connsiteX9" fmla="*/ 2216150 w 3549650"/>
                  <a:gd name="connsiteY9" fmla="*/ 923490 h 1464298"/>
                  <a:gd name="connsiteX10" fmla="*/ 2406650 w 3549650"/>
                  <a:gd name="connsiteY10" fmla="*/ 1229859 h 1464298"/>
                  <a:gd name="connsiteX11" fmla="*/ 2656350 w 3549650"/>
                  <a:gd name="connsiteY11" fmla="*/ 1464238 h 1464298"/>
                  <a:gd name="connsiteX12" fmla="*/ 2836896 w 3549650"/>
                  <a:gd name="connsiteY12" fmla="*/ 1248910 h 1464298"/>
                  <a:gd name="connsiteX13" fmla="*/ 3016250 w 3549650"/>
                  <a:gd name="connsiteY13" fmla="*/ 893309 h 1464298"/>
                  <a:gd name="connsiteX14" fmla="*/ 3302000 w 3549650"/>
                  <a:gd name="connsiteY14" fmla="*/ 766309 h 1464298"/>
                  <a:gd name="connsiteX15" fmla="*/ 3549650 w 3549650"/>
                  <a:gd name="connsiteY15" fmla="*/ 442459 h 1464298"/>
                  <a:gd name="connsiteX0" fmla="*/ 0 w 3549650"/>
                  <a:gd name="connsiteY0" fmla="*/ 423409 h 1464298"/>
                  <a:gd name="connsiteX1" fmla="*/ 146050 w 3549650"/>
                  <a:gd name="connsiteY1" fmla="*/ 378959 h 1464298"/>
                  <a:gd name="connsiteX2" fmla="*/ 393700 w 3549650"/>
                  <a:gd name="connsiteY2" fmla="*/ 461509 h 1464298"/>
                  <a:gd name="connsiteX3" fmla="*/ 565150 w 3549650"/>
                  <a:gd name="connsiteY3" fmla="*/ 277359 h 1464298"/>
                  <a:gd name="connsiteX4" fmla="*/ 777610 w 3549650"/>
                  <a:gd name="connsiteY4" fmla="*/ 598 h 1464298"/>
                  <a:gd name="connsiteX5" fmla="*/ 1028700 w 3549650"/>
                  <a:gd name="connsiteY5" fmla="*/ 213859 h 1464298"/>
                  <a:gd name="connsiteX6" fmla="*/ 1339850 w 3549650"/>
                  <a:gd name="connsiteY6" fmla="*/ 550409 h 1464298"/>
                  <a:gd name="connsiteX7" fmla="*/ 1635721 w 3549650"/>
                  <a:gd name="connsiteY7" fmla="*/ 755178 h 1464298"/>
                  <a:gd name="connsiteX8" fmla="*/ 1959734 w 3549650"/>
                  <a:gd name="connsiteY8" fmla="*/ 652009 h 1464298"/>
                  <a:gd name="connsiteX9" fmla="*/ 2216150 w 3549650"/>
                  <a:gd name="connsiteY9" fmla="*/ 923490 h 1464298"/>
                  <a:gd name="connsiteX10" fmla="*/ 2406650 w 3549650"/>
                  <a:gd name="connsiteY10" fmla="*/ 1229859 h 1464298"/>
                  <a:gd name="connsiteX11" fmla="*/ 2656350 w 3549650"/>
                  <a:gd name="connsiteY11" fmla="*/ 1464238 h 1464298"/>
                  <a:gd name="connsiteX12" fmla="*/ 2836896 w 3549650"/>
                  <a:gd name="connsiteY12" fmla="*/ 1248910 h 1464298"/>
                  <a:gd name="connsiteX13" fmla="*/ 3016250 w 3549650"/>
                  <a:gd name="connsiteY13" fmla="*/ 893309 h 1464298"/>
                  <a:gd name="connsiteX14" fmla="*/ 3302000 w 3549650"/>
                  <a:gd name="connsiteY14" fmla="*/ 766309 h 1464298"/>
                  <a:gd name="connsiteX15" fmla="*/ 3549650 w 3549650"/>
                  <a:gd name="connsiteY15" fmla="*/ 442459 h 1464298"/>
                  <a:gd name="connsiteX0" fmla="*/ 0 w 3549650"/>
                  <a:gd name="connsiteY0" fmla="*/ 423409 h 1464298"/>
                  <a:gd name="connsiteX1" fmla="*/ 146050 w 3549650"/>
                  <a:gd name="connsiteY1" fmla="*/ 378959 h 1464298"/>
                  <a:gd name="connsiteX2" fmla="*/ 393700 w 3549650"/>
                  <a:gd name="connsiteY2" fmla="*/ 461509 h 1464298"/>
                  <a:gd name="connsiteX3" fmla="*/ 565150 w 3549650"/>
                  <a:gd name="connsiteY3" fmla="*/ 277359 h 1464298"/>
                  <a:gd name="connsiteX4" fmla="*/ 777610 w 3549650"/>
                  <a:gd name="connsiteY4" fmla="*/ 598 h 1464298"/>
                  <a:gd name="connsiteX5" fmla="*/ 1028700 w 3549650"/>
                  <a:gd name="connsiteY5" fmla="*/ 213859 h 1464298"/>
                  <a:gd name="connsiteX6" fmla="*/ 1339850 w 3549650"/>
                  <a:gd name="connsiteY6" fmla="*/ 550409 h 1464298"/>
                  <a:gd name="connsiteX7" fmla="*/ 1635721 w 3549650"/>
                  <a:gd name="connsiteY7" fmla="*/ 755178 h 1464298"/>
                  <a:gd name="connsiteX8" fmla="*/ 1959734 w 3549650"/>
                  <a:gd name="connsiteY8" fmla="*/ 652009 h 1464298"/>
                  <a:gd name="connsiteX9" fmla="*/ 2216150 w 3549650"/>
                  <a:gd name="connsiteY9" fmla="*/ 923490 h 1464298"/>
                  <a:gd name="connsiteX10" fmla="*/ 2406650 w 3549650"/>
                  <a:gd name="connsiteY10" fmla="*/ 1229859 h 1464298"/>
                  <a:gd name="connsiteX11" fmla="*/ 2656350 w 3549650"/>
                  <a:gd name="connsiteY11" fmla="*/ 1464238 h 1464298"/>
                  <a:gd name="connsiteX12" fmla="*/ 2836896 w 3549650"/>
                  <a:gd name="connsiteY12" fmla="*/ 1248910 h 1464298"/>
                  <a:gd name="connsiteX13" fmla="*/ 3016250 w 3549650"/>
                  <a:gd name="connsiteY13" fmla="*/ 893309 h 1464298"/>
                  <a:gd name="connsiteX14" fmla="*/ 3302000 w 3549650"/>
                  <a:gd name="connsiteY14" fmla="*/ 766309 h 1464298"/>
                  <a:gd name="connsiteX15" fmla="*/ 3549650 w 3549650"/>
                  <a:gd name="connsiteY15" fmla="*/ 442459 h 1464298"/>
                  <a:gd name="connsiteX0" fmla="*/ 0 w 3549650"/>
                  <a:gd name="connsiteY0" fmla="*/ 423409 h 1464297"/>
                  <a:gd name="connsiteX1" fmla="*/ 146050 w 3549650"/>
                  <a:gd name="connsiteY1" fmla="*/ 378959 h 1464297"/>
                  <a:gd name="connsiteX2" fmla="*/ 393700 w 3549650"/>
                  <a:gd name="connsiteY2" fmla="*/ 461509 h 1464297"/>
                  <a:gd name="connsiteX3" fmla="*/ 565150 w 3549650"/>
                  <a:gd name="connsiteY3" fmla="*/ 277359 h 1464297"/>
                  <a:gd name="connsiteX4" fmla="*/ 777610 w 3549650"/>
                  <a:gd name="connsiteY4" fmla="*/ 598 h 1464297"/>
                  <a:gd name="connsiteX5" fmla="*/ 1028700 w 3549650"/>
                  <a:gd name="connsiteY5" fmla="*/ 213859 h 1464297"/>
                  <a:gd name="connsiteX6" fmla="*/ 1339850 w 3549650"/>
                  <a:gd name="connsiteY6" fmla="*/ 550409 h 1464297"/>
                  <a:gd name="connsiteX7" fmla="*/ 1635721 w 3549650"/>
                  <a:gd name="connsiteY7" fmla="*/ 755178 h 1464297"/>
                  <a:gd name="connsiteX8" fmla="*/ 1959734 w 3549650"/>
                  <a:gd name="connsiteY8" fmla="*/ 652009 h 1464297"/>
                  <a:gd name="connsiteX9" fmla="*/ 2216150 w 3549650"/>
                  <a:gd name="connsiteY9" fmla="*/ 923490 h 1464297"/>
                  <a:gd name="connsiteX10" fmla="*/ 2406650 w 3549650"/>
                  <a:gd name="connsiteY10" fmla="*/ 1229859 h 1464297"/>
                  <a:gd name="connsiteX11" fmla="*/ 2656350 w 3549650"/>
                  <a:gd name="connsiteY11" fmla="*/ 1464238 h 1464297"/>
                  <a:gd name="connsiteX12" fmla="*/ 2836896 w 3549650"/>
                  <a:gd name="connsiteY12" fmla="*/ 1248910 h 1464297"/>
                  <a:gd name="connsiteX13" fmla="*/ 3040955 w 3549650"/>
                  <a:gd name="connsiteY13" fmla="*/ 901229 h 1464297"/>
                  <a:gd name="connsiteX14" fmla="*/ 3302000 w 3549650"/>
                  <a:gd name="connsiteY14" fmla="*/ 766309 h 1464297"/>
                  <a:gd name="connsiteX15" fmla="*/ 3549650 w 3549650"/>
                  <a:gd name="connsiteY15" fmla="*/ 44245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2870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02000 w 3577100"/>
                  <a:gd name="connsiteY14" fmla="*/ 766309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2870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2870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2870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3968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3968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9 h 1464297"/>
                  <a:gd name="connsiteX1" fmla="*/ 146050 w 3577100"/>
                  <a:gd name="connsiteY1" fmla="*/ 378959 h 1464297"/>
                  <a:gd name="connsiteX2" fmla="*/ 393700 w 3577100"/>
                  <a:gd name="connsiteY2" fmla="*/ 461509 h 1464297"/>
                  <a:gd name="connsiteX3" fmla="*/ 565150 w 3577100"/>
                  <a:gd name="connsiteY3" fmla="*/ 277359 h 1464297"/>
                  <a:gd name="connsiteX4" fmla="*/ 777610 w 3577100"/>
                  <a:gd name="connsiteY4" fmla="*/ 598 h 1464297"/>
                  <a:gd name="connsiteX5" fmla="*/ 1039680 w 3577100"/>
                  <a:gd name="connsiteY5" fmla="*/ 213859 h 1464297"/>
                  <a:gd name="connsiteX6" fmla="*/ 1339850 w 3577100"/>
                  <a:gd name="connsiteY6" fmla="*/ 550409 h 1464297"/>
                  <a:gd name="connsiteX7" fmla="*/ 1635721 w 3577100"/>
                  <a:gd name="connsiteY7" fmla="*/ 755178 h 1464297"/>
                  <a:gd name="connsiteX8" fmla="*/ 1959734 w 3577100"/>
                  <a:gd name="connsiteY8" fmla="*/ 652009 h 1464297"/>
                  <a:gd name="connsiteX9" fmla="*/ 2216150 w 3577100"/>
                  <a:gd name="connsiteY9" fmla="*/ 923490 h 1464297"/>
                  <a:gd name="connsiteX10" fmla="*/ 2406650 w 3577100"/>
                  <a:gd name="connsiteY10" fmla="*/ 1229859 h 1464297"/>
                  <a:gd name="connsiteX11" fmla="*/ 2656350 w 3577100"/>
                  <a:gd name="connsiteY11" fmla="*/ 1464238 h 1464297"/>
                  <a:gd name="connsiteX12" fmla="*/ 2836896 w 3577100"/>
                  <a:gd name="connsiteY12" fmla="*/ 1248910 h 1464297"/>
                  <a:gd name="connsiteX13" fmla="*/ 3040955 w 3577100"/>
                  <a:gd name="connsiteY13" fmla="*/ 901229 h 1464297"/>
                  <a:gd name="connsiteX14" fmla="*/ 3321215 w 3577100"/>
                  <a:gd name="connsiteY14" fmla="*/ 782147 h 1464297"/>
                  <a:gd name="connsiteX15" fmla="*/ 3577100 w 3577100"/>
                  <a:gd name="connsiteY15" fmla="*/ 447739 h 1464297"/>
                  <a:gd name="connsiteX0" fmla="*/ 0 w 3577100"/>
                  <a:gd name="connsiteY0" fmla="*/ 423402 h 1464290"/>
                  <a:gd name="connsiteX1" fmla="*/ 146050 w 3577100"/>
                  <a:gd name="connsiteY1" fmla="*/ 378952 h 1464290"/>
                  <a:gd name="connsiteX2" fmla="*/ 393700 w 3577100"/>
                  <a:gd name="connsiteY2" fmla="*/ 461502 h 1464290"/>
                  <a:gd name="connsiteX3" fmla="*/ 565150 w 3577100"/>
                  <a:gd name="connsiteY3" fmla="*/ 277352 h 1464290"/>
                  <a:gd name="connsiteX4" fmla="*/ 777610 w 3577100"/>
                  <a:gd name="connsiteY4" fmla="*/ 591 h 1464290"/>
                  <a:gd name="connsiteX5" fmla="*/ 1039680 w 3577100"/>
                  <a:gd name="connsiteY5" fmla="*/ 213852 h 1464290"/>
                  <a:gd name="connsiteX6" fmla="*/ 1339850 w 3577100"/>
                  <a:gd name="connsiteY6" fmla="*/ 539843 h 1464290"/>
                  <a:gd name="connsiteX7" fmla="*/ 1635721 w 3577100"/>
                  <a:gd name="connsiteY7" fmla="*/ 755171 h 1464290"/>
                  <a:gd name="connsiteX8" fmla="*/ 1959734 w 3577100"/>
                  <a:gd name="connsiteY8" fmla="*/ 652002 h 1464290"/>
                  <a:gd name="connsiteX9" fmla="*/ 2216150 w 3577100"/>
                  <a:gd name="connsiteY9" fmla="*/ 923483 h 1464290"/>
                  <a:gd name="connsiteX10" fmla="*/ 2406650 w 3577100"/>
                  <a:gd name="connsiteY10" fmla="*/ 1229852 h 1464290"/>
                  <a:gd name="connsiteX11" fmla="*/ 2656350 w 3577100"/>
                  <a:gd name="connsiteY11" fmla="*/ 1464231 h 1464290"/>
                  <a:gd name="connsiteX12" fmla="*/ 2836896 w 3577100"/>
                  <a:gd name="connsiteY12" fmla="*/ 1248903 h 1464290"/>
                  <a:gd name="connsiteX13" fmla="*/ 3040955 w 3577100"/>
                  <a:gd name="connsiteY13" fmla="*/ 901222 h 1464290"/>
                  <a:gd name="connsiteX14" fmla="*/ 3321215 w 3577100"/>
                  <a:gd name="connsiteY14" fmla="*/ 782140 h 1464290"/>
                  <a:gd name="connsiteX15" fmla="*/ 3577100 w 3577100"/>
                  <a:gd name="connsiteY15" fmla="*/ 447732 h 1464290"/>
                  <a:gd name="connsiteX0" fmla="*/ 0 w 3577100"/>
                  <a:gd name="connsiteY0" fmla="*/ 423402 h 1464290"/>
                  <a:gd name="connsiteX1" fmla="*/ 146050 w 3577100"/>
                  <a:gd name="connsiteY1" fmla="*/ 378952 h 1464290"/>
                  <a:gd name="connsiteX2" fmla="*/ 393700 w 3577100"/>
                  <a:gd name="connsiteY2" fmla="*/ 461502 h 1464290"/>
                  <a:gd name="connsiteX3" fmla="*/ 565150 w 3577100"/>
                  <a:gd name="connsiteY3" fmla="*/ 277352 h 1464290"/>
                  <a:gd name="connsiteX4" fmla="*/ 777610 w 3577100"/>
                  <a:gd name="connsiteY4" fmla="*/ 591 h 1464290"/>
                  <a:gd name="connsiteX5" fmla="*/ 1039680 w 3577100"/>
                  <a:gd name="connsiteY5" fmla="*/ 213852 h 1464290"/>
                  <a:gd name="connsiteX6" fmla="*/ 1339850 w 3577100"/>
                  <a:gd name="connsiteY6" fmla="*/ 539843 h 1464290"/>
                  <a:gd name="connsiteX7" fmla="*/ 1630231 w 3577100"/>
                  <a:gd name="connsiteY7" fmla="*/ 741972 h 1464290"/>
                  <a:gd name="connsiteX8" fmla="*/ 1959734 w 3577100"/>
                  <a:gd name="connsiteY8" fmla="*/ 652002 h 1464290"/>
                  <a:gd name="connsiteX9" fmla="*/ 2216150 w 3577100"/>
                  <a:gd name="connsiteY9" fmla="*/ 923483 h 1464290"/>
                  <a:gd name="connsiteX10" fmla="*/ 2406650 w 3577100"/>
                  <a:gd name="connsiteY10" fmla="*/ 1229852 h 1464290"/>
                  <a:gd name="connsiteX11" fmla="*/ 2656350 w 3577100"/>
                  <a:gd name="connsiteY11" fmla="*/ 1464231 h 1464290"/>
                  <a:gd name="connsiteX12" fmla="*/ 2836896 w 3577100"/>
                  <a:gd name="connsiteY12" fmla="*/ 1248903 h 1464290"/>
                  <a:gd name="connsiteX13" fmla="*/ 3040955 w 3577100"/>
                  <a:gd name="connsiteY13" fmla="*/ 901222 h 1464290"/>
                  <a:gd name="connsiteX14" fmla="*/ 3321215 w 3577100"/>
                  <a:gd name="connsiteY14" fmla="*/ 782140 h 1464290"/>
                  <a:gd name="connsiteX15" fmla="*/ 3577100 w 3577100"/>
                  <a:gd name="connsiteY15" fmla="*/ 447732 h 1464290"/>
                  <a:gd name="connsiteX0" fmla="*/ 0 w 3577100"/>
                  <a:gd name="connsiteY0" fmla="*/ 423412 h 1464300"/>
                  <a:gd name="connsiteX1" fmla="*/ 146050 w 3577100"/>
                  <a:gd name="connsiteY1" fmla="*/ 378962 h 1464300"/>
                  <a:gd name="connsiteX2" fmla="*/ 393700 w 3577100"/>
                  <a:gd name="connsiteY2" fmla="*/ 461512 h 1464300"/>
                  <a:gd name="connsiteX3" fmla="*/ 565150 w 3577100"/>
                  <a:gd name="connsiteY3" fmla="*/ 277362 h 1464300"/>
                  <a:gd name="connsiteX4" fmla="*/ 777610 w 3577100"/>
                  <a:gd name="connsiteY4" fmla="*/ 601 h 1464300"/>
                  <a:gd name="connsiteX5" fmla="*/ 1039680 w 3577100"/>
                  <a:gd name="connsiteY5" fmla="*/ 213862 h 1464300"/>
                  <a:gd name="connsiteX6" fmla="*/ 1339850 w 3577100"/>
                  <a:gd name="connsiteY6" fmla="*/ 539853 h 1464300"/>
                  <a:gd name="connsiteX7" fmla="*/ 1630231 w 3577100"/>
                  <a:gd name="connsiteY7" fmla="*/ 741982 h 1464300"/>
                  <a:gd name="connsiteX8" fmla="*/ 1959734 w 3577100"/>
                  <a:gd name="connsiteY8" fmla="*/ 652012 h 1464300"/>
                  <a:gd name="connsiteX9" fmla="*/ 2216150 w 3577100"/>
                  <a:gd name="connsiteY9" fmla="*/ 923493 h 1464300"/>
                  <a:gd name="connsiteX10" fmla="*/ 2406650 w 3577100"/>
                  <a:gd name="connsiteY10" fmla="*/ 1229862 h 1464300"/>
                  <a:gd name="connsiteX11" fmla="*/ 2656350 w 3577100"/>
                  <a:gd name="connsiteY11" fmla="*/ 1464241 h 1464300"/>
                  <a:gd name="connsiteX12" fmla="*/ 2836896 w 3577100"/>
                  <a:gd name="connsiteY12" fmla="*/ 1248913 h 1464300"/>
                  <a:gd name="connsiteX13" fmla="*/ 3040955 w 3577100"/>
                  <a:gd name="connsiteY13" fmla="*/ 901232 h 1464300"/>
                  <a:gd name="connsiteX14" fmla="*/ 3321215 w 3577100"/>
                  <a:gd name="connsiteY14" fmla="*/ 782150 h 1464300"/>
                  <a:gd name="connsiteX15" fmla="*/ 3577100 w 3577100"/>
                  <a:gd name="connsiteY15" fmla="*/ 447742 h 1464300"/>
                  <a:gd name="connsiteX0" fmla="*/ 0 w 3577100"/>
                  <a:gd name="connsiteY0" fmla="*/ 423412 h 1464525"/>
                  <a:gd name="connsiteX1" fmla="*/ 146050 w 3577100"/>
                  <a:gd name="connsiteY1" fmla="*/ 378962 h 1464525"/>
                  <a:gd name="connsiteX2" fmla="*/ 393700 w 3577100"/>
                  <a:gd name="connsiteY2" fmla="*/ 461512 h 1464525"/>
                  <a:gd name="connsiteX3" fmla="*/ 565150 w 3577100"/>
                  <a:gd name="connsiteY3" fmla="*/ 277362 h 1464525"/>
                  <a:gd name="connsiteX4" fmla="*/ 777610 w 3577100"/>
                  <a:gd name="connsiteY4" fmla="*/ 601 h 1464525"/>
                  <a:gd name="connsiteX5" fmla="*/ 1039680 w 3577100"/>
                  <a:gd name="connsiteY5" fmla="*/ 213862 h 1464525"/>
                  <a:gd name="connsiteX6" fmla="*/ 1339850 w 3577100"/>
                  <a:gd name="connsiteY6" fmla="*/ 539853 h 1464525"/>
                  <a:gd name="connsiteX7" fmla="*/ 1630231 w 3577100"/>
                  <a:gd name="connsiteY7" fmla="*/ 741982 h 1464525"/>
                  <a:gd name="connsiteX8" fmla="*/ 1959734 w 3577100"/>
                  <a:gd name="connsiteY8" fmla="*/ 652012 h 1464525"/>
                  <a:gd name="connsiteX9" fmla="*/ 2216150 w 3577100"/>
                  <a:gd name="connsiteY9" fmla="*/ 923493 h 1464525"/>
                  <a:gd name="connsiteX10" fmla="*/ 2395670 w 3577100"/>
                  <a:gd name="connsiteY10" fmla="*/ 1206105 h 1464525"/>
                  <a:gd name="connsiteX11" fmla="*/ 2656350 w 3577100"/>
                  <a:gd name="connsiteY11" fmla="*/ 1464241 h 1464525"/>
                  <a:gd name="connsiteX12" fmla="*/ 2836896 w 3577100"/>
                  <a:gd name="connsiteY12" fmla="*/ 1248913 h 1464525"/>
                  <a:gd name="connsiteX13" fmla="*/ 3040955 w 3577100"/>
                  <a:gd name="connsiteY13" fmla="*/ 901232 h 1464525"/>
                  <a:gd name="connsiteX14" fmla="*/ 3321215 w 3577100"/>
                  <a:gd name="connsiteY14" fmla="*/ 782150 h 1464525"/>
                  <a:gd name="connsiteX15" fmla="*/ 3577100 w 3577100"/>
                  <a:gd name="connsiteY15" fmla="*/ 447742 h 1464525"/>
                  <a:gd name="connsiteX0" fmla="*/ 0 w 3577100"/>
                  <a:gd name="connsiteY0" fmla="*/ 423412 h 1464525"/>
                  <a:gd name="connsiteX1" fmla="*/ 146050 w 3577100"/>
                  <a:gd name="connsiteY1" fmla="*/ 378962 h 1464525"/>
                  <a:gd name="connsiteX2" fmla="*/ 393700 w 3577100"/>
                  <a:gd name="connsiteY2" fmla="*/ 461512 h 1464525"/>
                  <a:gd name="connsiteX3" fmla="*/ 565150 w 3577100"/>
                  <a:gd name="connsiteY3" fmla="*/ 277362 h 1464525"/>
                  <a:gd name="connsiteX4" fmla="*/ 777610 w 3577100"/>
                  <a:gd name="connsiteY4" fmla="*/ 601 h 1464525"/>
                  <a:gd name="connsiteX5" fmla="*/ 1039680 w 3577100"/>
                  <a:gd name="connsiteY5" fmla="*/ 213862 h 1464525"/>
                  <a:gd name="connsiteX6" fmla="*/ 1339850 w 3577100"/>
                  <a:gd name="connsiteY6" fmla="*/ 539853 h 1464525"/>
                  <a:gd name="connsiteX7" fmla="*/ 1630231 w 3577100"/>
                  <a:gd name="connsiteY7" fmla="*/ 741982 h 1464525"/>
                  <a:gd name="connsiteX8" fmla="*/ 1959734 w 3577100"/>
                  <a:gd name="connsiteY8" fmla="*/ 652012 h 1464525"/>
                  <a:gd name="connsiteX9" fmla="*/ 2216150 w 3577100"/>
                  <a:gd name="connsiteY9" fmla="*/ 923493 h 1464525"/>
                  <a:gd name="connsiteX10" fmla="*/ 2395670 w 3577100"/>
                  <a:gd name="connsiteY10" fmla="*/ 1206105 h 1464525"/>
                  <a:gd name="connsiteX11" fmla="*/ 2656350 w 3577100"/>
                  <a:gd name="connsiteY11" fmla="*/ 1464241 h 1464525"/>
                  <a:gd name="connsiteX12" fmla="*/ 2836896 w 3577100"/>
                  <a:gd name="connsiteY12" fmla="*/ 1248913 h 1464525"/>
                  <a:gd name="connsiteX13" fmla="*/ 3040955 w 3577100"/>
                  <a:gd name="connsiteY13" fmla="*/ 901232 h 1464525"/>
                  <a:gd name="connsiteX14" fmla="*/ 3321215 w 3577100"/>
                  <a:gd name="connsiteY14" fmla="*/ 782150 h 1464525"/>
                  <a:gd name="connsiteX15" fmla="*/ 3577100 w 3577100"/>
                  <a:gd name="connsiteY15" fmla="*/ 447742 h 1464525"/>
                  <a:gd name="connsiteX0" fmla="*/ 0 w 3577100"/>
                  <a:gd name="connsiteY0" fmla="*/ 423412 h 1464525"/>
                  <a:gd name="connsiteX1" fmla="*/ 146050 w 3577100"/>
                  <a:gd name="connsiteY1" fmla="*/ 378962 h 1464525"/>
                  <a:gd name="connsiteX2" fmla="*/ 393700 w 3577100"/>
                  <a:gd name="connsiteY2" fmla="*/ 461512 h 1464525"/>
                  <a:gd name="connsiteX3" fmla="*/ 565150 w 3577100"/>
                  <a:gd name="connsiteY3" fmla="*/ 277362 h 1464525"/>
                  <a:gd name="connsiteX4" fmla="*/ 777610 w 3577100"/>
                  <a:gd name="connsiteY4" fmla="*/ 601 h 1464525"/>
                  <a:gd name="connsiteX5" fmla="*/ 1039680 w 3577100"/>
                  <a:gd name="connsiteY5" fmla="*/ 213862 h 1464525"/>
                  <a:gd name="connsiteX6" fmla="*/ 1339850 w 3577100"/>
                  <a:gd name="connsiteY6" fmla="*/ 539853 h 1464525"/>
                  <a:gd name="connsiteX7" fmla="*/ 1630231 w 3577100"/>
                  <a:gd name="connsiteY7" fmla="*/ 741982 h 1464525"/>
                  <a:gd name="connsiteX8" fmla="*/ 1959734 w 3577100"/>
                  <a:gd name="connsiteY8" fmla="*/ 652012 h 1464525"/>
                  <a:gd name="connsiteX9" fmla="*/ 2210661 w 3577100"/>
                  <a:gd name="connsiteY9" fmla="*/ 907655 h 1464525"/>
                  <a:gd name="connsiteX10" fmla="*/ 2395670 w 3577100"/>
                  <a:gd name="connsiteY10" fmla="*/ 1206105 h 1464525"/>
                  <a:gd name="connsiteX11" fmla="*/ 2656350 w 3577100"/>
                  <a:gd name="connsiteY11" fmla="*/ 1464241 h 1464525"/>
                  <a:gd name="connsiteX12" fmla="*/ 2836896 w 3577100"/>
                  <a:gd name="connsiteY12" fmla="*/ 1248913 h 1464525"/>
                  <a:gd name="connsiteX13" fmla="*/ 3040955 w 3577100"/>
                  <a:gd name="connsiteY13" fmla="*/ 901232 h 1464525"/>
                  <a:gd name="connsiteX14" fmla="*/ 3321215 w 3577100"/>
                  <a:gd name="connsiteY14" fmla="*/ 782150 h 1464525"/>
                  <a:gd name="connsiteX15" fmla="*/ 3577100 w 3577100"/>
                  <a:gd name="connsiteY15" fmla="*/ 447742 h 1464525"/>
                  <a:gd name="connsiteX0" fmla="*/ 0 w 3577100"/>
                  <a:gd name="connsiteY0" fmla="*/ 423412 h 1464525"/>
                  <a:gd name="connsiteX1" fmla="*/ 146050 w 3577100"/>
                  <a:gd name="connsiteY1" fmla="*/ 378962 h 1464525"/>
                  <a:gd name="connsiteX2" fmla="*/ 393700 w 3577100"/>
                  <a:gd name="connsiteY2" fmla="*/ 461512 h 1464525"/>
                  <a:gd name="connsiteX3" fmla="*/ 565150 w 3577100"/>
                  <a:gd name="connsiteY3" fmla="*/ 277362 h 1464525"/>
                  <a:gd name="connsiteX4" fmla="*/ 777610 w 3577100"/>
                  <a:gd name="connsiteY4" fmla="*/ 601 h 1464525"/>
                  <a:gd name="connsiteX5" fmla="*/ 1039680 w 3577100"/>
                  <a:gd name="connsiteY5" fmla="*/ 213862 h 1464525"/>
                  <a:gd name="connsiteX6" fmla="*/ 1339850 w 3577100"/>
                  <a:gd name="connsiteY6" fmla="*/ 539853 h 1464525"/>
                  <a:gd name="connsiteX7" fmla="*/ 1630231 w 3577100"/>
                  <a:gd name="connsiteY7" fmla="*/ 741982 h 1464525"/>
                  <a:gd name="connsiteX8" fmla="*/ 1959734 w 3577100"/>
                  <a:gd name="connsiteY8" fmla="*/ 652012 h 1464525"/>
                  <a:gd name="connsiteX9" fmla="*/ 2210661 w 3577100"/>
                  <a:gd name="connsiteY9" fmla="*/ 907655 h 1464525"/>
                  <a:gd name="connsiteX10" fmla="*/ 2395670 w 3577100"/>
                  <a:gd name="connsiteY10" fmla="*/ 1206105 h 1464525"/>
                  <a:gd name="connsiteX11" fmla="*/ 2656350 w 3577100"/>
                  <a:gd name="connsiteY11" fmla="*/ 1464241 h 1464525"/>
                  <a:gd name="connsiteX12" fmla="*/ 2836896 w 3577100"/>
                  <a:gd name="connsiteY12" fmla="*/ 1248913 h 1464525"/>
                  <a:gd name="connsiteX13" fmla="*/ 3040955 w 3577100"/>
                  <a:gd name="connsiteY13" fmla="*/ 901232 h 1464525"/>
                  <a:gd name="connsiteX14" fmla="*/ 3321215 w 3577100"/>
                  <a:gd name="connsiteY14" fmla="*/ 782150 h 1464525"/>
                  <a:gd name="connsiteX15" fmla="*/ 3577100 w 3577100"/>
                  <a:gd name="connsiteY15" fmla="*/ 447742 h 1464525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47742 h 1464412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47742 h 1464412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47742 h 1464412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47742 h 1464412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34543 h 1464412"/>
                  <a:gd name="connsiteX0" fmla="*/ 0 w 3577100"/>
                  <a:gd name="connsiteY0" fmla="*/ 423412 h 1464412"/>
                  <a:gd name="connsiteX1" fmla="*/ 146050 w 3577100"/>
                  <a:gd name="connsiteY1" fmla="*/ 378962 h 1464412"/>
                  <a:gd name="connsiteX2" fmla="*/ 393700 w 3577100"/>
                  <a:gd name="connsiteY2" fmla="*/ 461512 h 1464412"/>
                  <a:gd name="connsiteX3" fmla="*/ 565150 w 3577100"/>
                  <a:gd name="connsiteY3" fmla="*/ 277362 h 1464412"/>
                  <a:gd name="connsiteX4" fmla="*/ 777610 w 3577100"/>
                  <a:gd name="connsiteY4" fmla="*/ 601 h 1464412"/>
                  <a:gd name="connsiteX5" fmla="*/ 1039680 w 3577100"/>
                  <a:gd name="connsiteY5" fmla="*/ 213862 h 1464412"/>
                  <a:gd name="connsiteX6" fmla="*/ 1339850 w 3577100"/>
                  <a:gd name="connsiteY6" fmla="*/ 539853 h 1464412"/>
                  <a:gd name="connsiteX7" fmla="*/ 1630231 w 3577100"/>
                  <a:gd name="connsiteY7" fmla="*/ 741982 h 1464412"/>
                  <a:gd name="connsiteX8" fmla="*/ 1959734 w 3577100"/>
                  <a:gd name="connsiteY8" fmla="*/ 652012 h 1464412"/>
                  <a:gd name="connsiteX9" fmla="*/ 2210661 w 3577100"/>
                  <a:gd name="connsiteY9" fmla="*/ 907655 h 1464412"/>
                  <a:gd name="connsiteX10" fmla="*/ 2395670 w 3577100"/>
                  <a:gd name="connsiteY10" fmla="*/ 1206105 h 1464412"/>
                  <a:gd name="connsiteX11" fmla="*/ 2656350 w 3577100"/>
                  <a:gd name="connsiteY11" fmla="*/ 1464241 h 1464412"/>
                  <a:gd name="connsiteX12" fmla="*/ 2836896 w 3577100"/>
                  <a:gd name="connsiteY12" fmla="*/ 1248913 h 1464412"/>
                  <a:gd name="connsiteX13" fmla="*/ 3040955 w 3577100"/>
                  <a:gd name="connsiteY13" fmla="*/ 901232 h 1464412"/>
                  <a:gd name="connsiteX14" fmla="*/ 3321215 w 3577100"/>
                  <a:gd name="connsiteY14" fmla="*/ 782150 h 1464412"/>
                  <a:gd name="connsiteX15" fmla="*/ 3577100 w 3577100"/>
                  <a:gd name="connsiteY15" fmla="*/ 434543 h 1464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77100" h="1464412">
                    <a:moveTo>
                      <a:pt x="0" y="423412"/>
                    </a:moveTo>
                    <a:cubicBezTo>
                      <a:pt x="26458" y="391133"/>
                      <a:pt x="80433" y="372612"/>
                      <a:pt x="146050" y="378962"/>
                    </a:cubicBezTo>
                    <a:cubicBezTo>
                      <a:pt x="211667" y="385312"/>
                      <a:pt x="298450" y="478445"/>
                      <a:pt x="393700" y="461512"/>
                    </a:cubicBezTo>
                    <a:cubicBezTo>
                      <a:pt x="488950" y="444579"/>
                      <a:pt x="514890" y="356820"/>
                      <a:pt x="565150" y="277362"/>
                    </a:cubicBezTo>
                    <a:cubicBezTo>
                      <a:pt x="615410" y="197904"/>
                      <a:pt x="698522" y="11184"/>
                      <a:pt x="777610" y="601"/>
                    </a:cubicBezTo>
                    <a:cubicBezTo>
                      <a:pt x="856698" y="-9982"/>
                      <a:pt x="948718" y="121347"/>
                      <a:pt x="1039680" y="213862"/>
                    </a:cubicBezTo>
                    <a:cubicBezTo>
                      <a:pt x="1130642" y="306377"/>
                      <a:pt x="1241425" y="451833"/>
                      <a:pt x="1339850" y="539853"/>
                    </a:cubicBezTo>
                    <a:cubicBezTo>
                      <a:pt x="1438275" y="627873"/>
                      <a:pt x="1526917" y="723289"/>
                      <a:pt x="1630231" y="741982"/>
                    </a:cubicBezTo>
                    <a:cubicBezTo>
                      <a:pt x="1733545" y="760675"/>
                      <a:pt x="1862996" y="624400"/>
                      <a:pt x="1959734" y="652012"/>
                    </a:cubicBezTo>
                    <a:cubicBezTo>
                      <a:pt x="2056472" y="679624"/>
                      <a:pt x="2151731" y="807386"/>
                      <a:pt x="2210661" y="907655"/>
                    </a:cubicBezTo>
                    <a:cubicBezTo>
                      <a:pt x="2269591" y="1007924"/>
                      <a:pt x="2324133" y="1097504"/>
                      <a:pt x="2395670" y="1206105"/>
                    </a:cubicBezTo>
                    <a:cubicBezTo>
                      <a:pt x="2467207" y="1314706"/>
                      <a:pt x="2560852" y="1470305"/>
                      <a:pt x="2656350" y="1464241"/>
                    </a:cubicBezTo>
                    <a:cubicBezTo>
                      <a:pt x="2751848" y="1458177"/>
                      <a:pt x="2781031" y="1345388"/>
                      <a:pt x="2836896" y="1248913"/>
                    </a:cubicBezTo>
                    <a:cubicBezTo>
                      <a:pt x="2892761" y="1152438"/>
                      <a:pt x="2971215" y="984305"/>
                      <a:pt x="3040955" y="901232"/>
                    </a:cubicBezTo>
                    <a:cubicBezTo>
                      <a:pt x="3110695" y="818159"/>
                      <a:pt x="3181185" y="803355"/>
                      <a:pt x="3321215" y="782150"/>
                    </a:cubicBezTo>
                    <a:cubicBezTo>
                      <a:pt x="3422815" y="745108"/>
                      <a:pt x="3496005" y="559432"/>
                      <a:pt x="3577100" y="434543"/>
                    </a:cubicBezTo>
                  </a:path>
                </a:pathLst>
              </a:custGeom>
              <a:noFill/>
              <a:ln w="28575"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9" name="long30-60"/>
            <p:cNvGrpSpPr/>
            <p:nvPr/>
          </p:nvGrpSpPr>
          <p:grpSpPr>
            <a:xfrm>
              <a:off x="9614866" y="3138624"/>
              <a:ext cx="3087182" cy="2769434"/>
              <a:chOff x="8537993" y="5981573"/>
              <a:chExt cx="3574463" cy="3063010"/>
            </a:xfrm>
          </p:grpSpPr>
          <p:cxnSp>
            <p:nvCxnSpPr>
              <p:cNvPr id="43" name="直線コネクタ 42"/>
              <p:cNvCxnSpPr/>
              <p:nvPr/>
            </p:nvCxnSpPr>
            <p:spPr>
              <a:xfrm>
                <a:off x="10175417" y="5981573"/>
                <a:ext cx="0" cy="3063010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正方形/長方形 43"/>
              <p:cNvSpPr/>
              <p:nvPr/>
            </p:nvSpPr>
            <p:spPr>
              <a:xfrm>
                <a:off x="10195799" y="6039312"/>
                <a:ext cx="190499" cy="22961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フリーフォーム 71"/>
              <p:cNvSpPr/>
              <p:nvPr/>
            </p:nvSpPr>
            <p:spPr>
              <a:xfrm>
                <a:off x="8537993" y="6649551"/>
                <a:ext cx="3574463" cy="1108438"/>
              </a:xfrm>
              <a:custGeom>
                <a:avLst/>
                <a:gdLst>
                  <a:gd name="connsiteX0" fmla="*/ 0 w 3549650"/>
                  <a:gd name="connsiteY0" fmla="*/ 28093 h 1090777"/>
                  <a:gd name="connsiteX1" fmla="*/ 107950 w 3549650"/>
                  <a:gd name="connsiteY1" fmla="*/ 2693 h 1090777"/>
                  <a:gd name="connsiteX2" fmla="*/ 355600 w 3549650"/>
                  <a:gd name="connsiteY2" fmla="*/ 85243 h 1090777"/>
                  <a:gd name="connsiteX3" fmla="*/ 615950 w 3549650"/>
                  <a:gd name="connsiteY3" fmla="*/ 904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07950 w 3549650"/>
                  <a:gd name="connsiteY1" fmla="*/ 2693 h 1090777"/>
                  <a:gd name="connsiteX2" fmla="*/ 355600 w 3549650"/>
                  <a:gd name="connsiteY2" fmla="*/ 85243 h 1090777"/>
                  <a:gd name="connsiteX3" fmla="*/ 615950 w 3549650"/>
                  <a:gd name="connsiteY3" fmla="*/ 904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07950 w 3549650"/>
                  <a:gd name="connsiteY1" fmla="*/ 2693 h 1090777"/>
                  <a:gd name="connsiteX2" fmla="*/ 35560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0795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0795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7025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78150 w 3549650"/>
                  <a:gd name="connsiteY12" fmla="*/ 41544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59100 w 3549650"/>
                  <a:gd name="connsiteY12" fmla="*/ 40909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59100 w 3549650"/>
                  <a:gd name="connsiteY12" fmla="*/ 40909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59100 w 3549650"/>
                  <a:gd name="connsiteY12" fmla="*/ 41544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093 h 1090777"/>
                  <a:gd name="connsiteX1" fmla="*/ 127000 w 3549650"/>
                  <a:gd name="connsiteY1" fmla="*/ 2693 h 1090777"/>
                  <a:gd name="connsiteX2" fmla="*/ 374650 w 3549650"/>
                  <a:gd name="connsiteY2" fmla="*/ 85243 h 1090777"/>
                  <a:gd name="connsiteX3" fmla="*/ 615950 w 3549650"/>
                  <a:gd name="connsiteY3" fmla="*/ 15393 h 1090777"/>
                  <a:gd name="connsiteX4" fmla="*/ 895350 w 3549650"/>
                  <a:gd name="connsiteY4" fmla="*/ 313843 h 1090777"/>
                  <a:gd name="connsiteX5" fmla="*/ 1257300 w 3549650"/>
                  <a:gd name="connsiteY5" fmla="*/ 707543 h 1090777"/>
                  <a:gd name="connsiteX6" fmla="*/ 1587500 w 3549650"/>
                  <a:gd name="connsiteY6" fmla="*/ 929793 h 1090777"/>
                  <a:gd name="connsiteX7" fmla="*/ 1879600 w 3549650"/>
                  <a:gd name="connsiteY7" fmla="*/ 936143 h 1090777"/>
                  <a:gd name="connsiteX8" fmla="*/ 2165350 w 3549650"/>
                  <a:gd name="connsiteY8" fmla="*/ 1031393 h 1090777"/>
                  <a:gd name="connsiteX9" fmla="*/ 2400300 w 3549650"/>
                  <a:gd name="connsiteY9" fmla="*/ 1088543 h 1090777"/>
                  <a:gd name="connsiteX10" fmla="*/ 2584450 w 3549650"/>
                  <a:gd name="connsiteY10" fmla="*/ 955193 h 1090777"/>
                  <a:gd name="connsiteX11" fmla="*/ 2768600 w 3549650"/>
                  <a:gd name="connsiteY11" fmla="*/ 624993 h 1090777"/>
                  <a:gd name="connsiteX12" fmla="*/ 2959100 w 3549650"/>
                  <a:gd name="connsiteY12" fmla="*/ 415443 h 1090777"/>
                  <a:gd name="connsiteX13" fmla="*/ 3289300 w 3549650"/>
                  <a:gd name="connsiteY13" fmla="*/ 358293 h 1090777"/>
                  <a:gd name="connsiteX14" fmla="*/ 3549650 w 3549650"/>
                  <a:gd name="connsiteY14" fmla="*/ 47143 h 1090777"/>
                  <a:gd name="connsiteX0" fmla="*/ 0 w 3549650"/>
                  <a:gd name="connsiteY0" fmla="*/ 28749 h 1091433"/>
                  <a:gd name="connsiteX1" fmla="*/ 127000 w 3549650"/>
                  <a:gd name="connsiteY1" fmla="*/ 3349 h 1091433"/>
                  <a:gd name="connsiteX2" fmla="*/ 374650 w 3549650"/>
                  <a:gd name="connsiteY2" fmla="*/ 96099 h 1091433"/>
                  <a:gd name="connsiteX3" fmla="*/ 615950 w 3549650"/>
                  <a:gd name="connsiteY3" fmla="*/ 16049 h 1091433"/>
                  <a:gd name="connsiteX4" fmla="*/ 895350 w 3549650"/>
                  <a:gd name="connsiteY4" fmla="*/ 314499 h 1091433"/>
                  <a:gd name="connsiteX5" fmla="*/ 1257300 w 3549650"/>
                  <a:gd name="connsiteY5" fmla="*/ 708199 h 1091433"/>
                  <a:gd name="connsiteX6" fmla="*/ 1587500 w 3549650"/>
                  <a:gd name="connsiteY6" fmla="*/ 930449 h 1091433"/>
                  <a:gd name="connsiteX7" fmla="*/ 1879600 w 3549650"/>
                  <a:gd name="connsiteY7" fmla="*/ 936799 h 1091433"/>
                  <a:gd name="connsiteX8" fmla="*/ 2165350 w 3549650"/>
                  <a:gd name="connsiteY8" fmla="*/ 1032049 h 1091433"/>
                  <a:gd name="connsiteX9" fmla="*/ 2400300 w 3549650"/>
                  <a:gd name="connsiteY9" fmla="*/ 1089199 h 1091433"/>
                  <a:gd name="connsiteX10" fmla="*/ 2584450 w 3549650"/>
                  <a:gd name="connsiteY10" fmla="*/ 955849 h 1091433"/>
                  <a:gd name="connsiteX11" fmla="*/ 2768600 w 3549650"/>
                  <a:gd name="connsiteY11" fmla="*/ 625649 h 1091433"/>
                  <a:gd name="connsiteX12" fmla="*/ 2959100 w 3549650"/>
                  <a:gd name="connsiteY12" fmla="*/ 416099 h 1091433"/>
                  <a:gd name="connsiteX13" fmla="*/ 3289300 w 3549650"/>
                  <a:gd name="connsiteY13" fmla="*/ 358949 h 1091433"/>
                  <a:gd name="connsiteX14" fmla="*/ 3549650 w 3549650"/>
                  <a:gd name="connsiteY14" fmla="*/ 47799 h 109143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15950 w 3549650"/>
                  <a:gd name="connsiteY3" fmla="*/ 11619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59100 w 3549650"/>
                  <a:gd name="connsiteY12" fmla="*/ 411669 h 1087003"/>
                  <a:gd name="connsiteX13" fmla="*/ 3289300 w 3549650"/>
                  <a:gd name="connsiteY13" fmla="*/ 3545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59100 w 3549650"/>
                  <a:gd name="connsiteY12" fmla="*/ 411669 h 1087003"/>
                  <a:gd name="connsiteX13" fmla="*/ 3289300 w 3549650"/>
                  <a:gd name="connsiteY13" fmla="*/ 3545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64614 w 3549650"/>
                  <a:gd name="connsiteY12" fmla="*/ 416770 h 1087003"/>
                  <a:gd name="connsiteX13" fmla="*/ 3289300 w 3549650"/>
                  <a:gd name="connsiteY13" fmla="*/ 3545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64614 w 3549650"/>
                  <a:gd name="connsiteY12" fmla="*/ 416770 h 1087003"/>
                  <a:gd name="connsiteX13" fmla="*/ 3289300 w 3549650"/>
                  <a:gd name="connsiteY13" fmla="*/ 3545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75643 w 3549650"/>
                  <a:gd name="connsiteY12" fmla="*/ 411670 h 1087003"/>
                  <a:gd name="connsiteX13" fmla="*/ 3289300 w 3549650"/>
                  <a:gd name="connsiteY13" fmla="*/ 3545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75643 w 3549650"/>
                  <a:gd name="connsiteY12" fmla="*/ 411670 h 1087003"/>
                  <a:gd name="connsiteX13" fmla="*/ 3289300 w 3549650"/>
                  <a:gd name="connsiteY13" fmla="*/ 364719 h 1087003"/>
                  <a:gd name="connsiteX14" fmla="*/ 3549650 w 3549650"/>
                  <a:gd name="connsiteY14" fmla="*/ 43369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75643 w 3549650"/>
                  <a:gd name="connsiteY12" fmla="*/ 411670 h 1087003"/>
                  <a:gd name="connsiteX13" fmla="*/ 3289300 w 3549650"/>
                  <a:gd name="connsiteY13" fmla="*/ 364719 h 1087003"/>
                  <a:gd name="connsiteX14" fmla="*/ 3549650 w 3549650"/>
                  <a:gd name="connsiteY14" fmla="*/ 58667 h 1087003"/>
                  <a:gd name="connsiteX0" fmla="*/ 0 w 3549650"/>
                  <a:gd name="connsiteY0" fmla="*/ 24319 h 1087003"/>
                  <a:gd name="connsiteX1" fmla="*/ 121485 w 3549650"/>
                  <a:gd name="connsiteY1" fmla="*/ 4020 h 1087003"/>
                  <a:gd name="connsiteX2" fmla="*/ 374650 w 3549650"/>
                  <a:gd name="connsiteY2" fmla="*/ 91669 h 1087003"/>
                  <a:gd name="connsiteX3" fmla="*/ 654550 w 3549650"/>
                  <a:gd name="connsiteY3" fmla="*/ 37118 h 1087003"/>
                  <a:gd name="connsiteX4" fmla="*/ 895350 w 3549650"/>
                  <a:gd name="connsiteY4" fmla="*/ 310069 h 1087003"/>
                  <a:gd name="connsiteX5" fmla="*/ 1257300 w 3549650"/>
                  <a:gd name="connsiteY5" fmla="*/ 703769 h 1087003"/>
                  <a:gd name="connsiteX6" fmla="*/ 1587500 w 3549650"/>
                  <a:gd name="connsiteY6" fmla="*/ 926019 h 1087003"/>
                  <a:gd name="connsiteX7" fmla="*/ 1879600 w 3549650"/>
                  <a:gd name="connsiteY7" fmla="*/ 932369 h 1087003"/>
                  <a:gd name="connsiteX8" fmla="*/ 2165350 w 3549650"/>
                  <a:gd name="connsiteY8" fmla="*/ 1027619 h 1087003"/>
                  <a:gd name="connsiteX9" fmla="*/ 2400300 w 3549650"/>
                  <a:gd name="connsiteY9" fmla="*/ 1084769 h 1087003"/>
                  <a:gd name="connsiteX10" fmla="*/ 2584450 w 3549650"/>
                  <a:gd name="connsiteY10" fmla="*/ 951419 h 1087003"/>
                  <a:gd name="connsiteX11" fmla="*/ 2768600 w 3549650"/>
                  <a:gd name="connsiteY11" fmla="*/ 621219 h 1087003"/>
                  <a:gd name="connsiteX12" fmla="*/ 2975643 w 3549650"/>
                  <a:gd name="connsiteY12" fmla="*/ 411670 h 1087003"/>
                  <a:gd name="connsiteX13" fmla="*/ 3289300 w 3549650"/>
                  <a:gd name="connsiteY13" fmla="*/ 364719 h 1087003"/>
                  <a:gd name="connsiteX14" fmla="*/ 3549650 w 3549650"/>
                  <a:gd name="connsiteY14" fmla="*/ 58667 h 1087003"/>
                  <a:gd name="connsiteX0" fmla="*/ 0 w 3560678"/>
                  <a:gd name="connsiteY0" fmla="*/ 32760 h 1085245"/>
                  <a:gd name="connsiteX1" fmla="*/ 132513 w 3560678"/>
                  <a:gd name="connsiteY1" fmla="*/ 2262 h 1085245"/>
                  <a:gd name="connsiteX2" fmla="*/ 385678 w 3560678"/>
                  <a:gd name="connsiteY2" fmla="*/ 89911 h 1085245"/>
                  <a:gd name="connsiteX3" fmla="*/ 665578 w 3560678"/>
                  <a:gd name="connsiteY3" fmla="*/ 35360 h 1085245"/>
                  <a:gd name="connsiteX4" fmla="*/ 906378 w 3560678"/>
                  <a:gd name="connsiteY4" fmla="*/ 308311 h 1085245"/>
                  <a:gd name="connsiteX5" fmla="*/ 1268328 w 3560678"/>
                  <a:gd name="connsiteY5" fmla="*/ 702011 h 1085245"/>
                  <a:gd name="connsiteX6" fmla="*/ 1598528 w 3560678"/>
                  <a:gd name="connsiteY6" fmla="*/ 924261 h 1085245"/>
                  <a:gd name="connsiteX7" fmla="*/ 1890628 w 3560678"/>
                  <a:gd name="connsiteY7" fmla="*/ 930611 h 1085245"/>
                  <a:gd name="connsiteX8" fmla="*/ 2176378 w 3560678"/>
                  <a:gd name="connsiteY8" fmla="*/ 1025861 h 1085245"/>
                  <a:gd name="connsiteX9" fmla="*/ 2411328 w 3560678"/>
                  <a:gd name="connsiteY9" fmla="*/ 1083011 h 1085245"/>
                  <a:gd name="connsiteX10" fmla="*/ 2595478 w 3560678"/>
                  <a:gd name="connsiteY10" fmla="*/ 949661 h 1085245"/>
                  <a:gd name="connsiteX11" fmla="*/ 2779628 w 3560678"/>
                  <a:gd name="connsiteY11" fmla="*/ 619461 h 1085245"/>
                  <a:gd name="connsiteX12" fmla="*/ 2986671 w 3560678"/>
                  <a:gd name="connsiteY12" fmla="*/ 409912 h 1085245"/>
                  <a:gd name="connsiteX13" fmla="*/ 3300328 w 3560678"/>
                  <a:gd name="connsiteY13" fmla="*/ 362961 h 1085245"/>
                  <a:gd name="connsiteX14" fmla="*/ 3560678 w 3560678"/>
                  <a:gd name="connsiteY14" fmla="*/ 56909 h 1085245"/>
                  <a:gd name="connsiteX0" fmla="*/ 0 w 3560678"/>
                  <a:gd name="connsiteY0" fmla="*/ 34619 h 1087104"/>
                  <a:gd name="connsiteX1" fmla="*/ 132513 w 3560678"/>
                  <a:gd name="connsiteY1" fmla="*/ 4121 h 1087104"/>
                  <a:gd name="connsiteX2" fmla="*/ 385678 w 3560678"/>
                  <a:gd name="connsiteY2" fmla="*/ 91770 h 1087104"/>
                  <a:gd name="connsiteX3" fmla="*/ 665578 w 3560678"/>
                  <a:gd name="connsiteY3" fmla="*/ 37219 h 1087104"/>
                  <a:gd name="connsiteX4" fmla="*/ 906378 w 3560678"/>
                  <a:gd name="connsiteY4" fmla="*/ 310170 h 1087104"/>
                  <a:gd name="connsiteX5" fmla="*/ 1268328 w 3560678"/>
                  <a:gd name="connsiteY5" fmla="*/ 703870 h 1087104"/>
                  <a:gd name="connsiteX6" fmla="*/ 1598528 w 3560678"/>
                  <a:gd name="connsiteY6" fmla="*/ 926120 h 1087104"/>
                  <a:gd name="connsiteX7" fmla="*/ 1890628 w 3560678"/>
                  <a:gd name="connsiteY7" fmla="*/ 932470 h 1087104"/>
                  <a:gd name="connsiteX8" fmla="*/ 2176378 w 3560678"/>
                  <a:gd name="connsiteY8" fmla="*/ 1027720 h 1087104"/>
                  <a:gd name="connsiteX9" fmla="*/ 2411328 w 3560678"/>
                  <a:gd name="connsiteY9" fmla="*/ 1084870 h 1087104"/>
                  <a:gd name="connsiteX10" fmla="*/ 2595478 w 3560678"/>
                  <a:gd name="connsiteY10" fmla="*/ 951520 h 1087104"/>
                  <a:gd name="connsiteX11" fmla="*/ 2779628 w 3560678"/>
                  <a:gd name="connsiteY11" fmla="*/ 621320 h 1087104"/>
                  <a:gd name="connsiteX12" fmla="*/ 2986671 w 3560678"/>
                  <a:gd name="connsiteY12" fmla="*/ 411771 h 1087104"/>
                  <a:gd name="connsiteX13" fmla="*/ 3300328 w 3560678"/>
                  <a:gd name="connsiteY13" fmla="*/ 364820 h 1087104"/>
                  <a:gd name="connsiteX14" fmla="*/ 3560678 w 3560678"/>
                  <a:gd name="connsiteY14" fmla="*/ 58768 h 1087104"/>
                  <a:gd name="connsiteX0" fmla="*/ 0 w 3560678"/>
                  <a:gd name="connsiteY0" fmla="*/ 34619 h 1087155"/>
                  <a:gd name="connsiteX1" fmla="*/ 132513 w 3560678"/>
                  <a:gd name="connsiteY1" fmla="*/ 4121 h 1087155"/>
                  <a:gd name="connsiteX2" fmla="*/ 385678 w 3560678"/>
                  <a:gd name="connsiteY2" fmla="*/ 91770 h 1087155"/>
                  <a:gd name="connsiteX3" fmla="*/ 665578 w 3560678"/>
                  <a:gd name="connsiteY3" fmla="*/ 37219 h 1087155"/>
                  <a:gd name="connsiteX4" fmla="*/ 906378 w 3560678"/>
                  <a:gd name="connsiteY4" fmla="*/ 310170 h 1087155"/>
                  <a:gd name="connsiteX5" fmla="*/ 1268328 w 3560678"/>
                  <a:gd name="connsiteY5" fmla="*/ 703870 h 1087155"/>
                  <a:gd name="connsiteX6" fmla="*/ 1598528 w 3560678"/>
                  <a:gd name="connsiteY6" fmla="*/ 926120 h 1087155"/>
                  <a:gd name="connsiteX7" fmla="*/ 1865814 w 3560678"/>
                  <a:gd name="connsiteY7" fmla="*/ 924822 h 1087155"/>
                  <a:gd name="connsiteX8" fmla="*/ 2176378 w 3560678"/>
                  <a:gd name="connsiteY8" fmla="*/ 1027720 h 1087155"/>
                  <a:gd name="connsiteX9" fmla="*/ 2411328 w 3560678"/>
                  <a:gd name="connsiteY9" fmla="*/ 1084870 h 1087155"/>
                  <a:gd name="connsiteX10" fmla="*/ 2595478 w 3560678"/>
                  <a:gd name="connsiteY10" fmla="*/ 951520 h 1087155"/>
                  <a:gd name="connsiteX11" fmla="*/ 2779628 w 3560678"/>
                  <a:gd name="connsiteY11" fmla="*/ 621320 h 1087155"/>
                  <a:gd name="connsiteX12" fmla="*/ 2986671 w 3560678"/>
                  <a:gd name="connsiteY12" fmla="*/ 411771 h 1087155"/>
                  <a:gd name="connsiteX13" fmla="*/ 3300328 w 3560678"/>
                  <a:gd name="connsiteY13" fmla="*/ 364820 h 1087155"/>
                  <a:gd name="connsiteX14" fmla="*/ 3560678 w 3560678"/>
                  <a:gd name="connsiteY14" fmla="*/ 58768 h 1087155"/>
                  <a:gd name="connsiteX0" fmla="*/ 0 w 3560678"/>
                  <a:gd name="connsiteY0" fmla="*/ 34619 h 1085727"/>
                  <a:gd name="connsiteX1" fmla="*/ 132513 w 3560678"/>
                  <a:gd name="connsiteY1" fmla="*/ 4121 h 1085727"/>
                  <a:gd name="connsiteX2" fmla="*/ 385678 w 3560678"/>
                  <a:gd name="connsiteY2" fmla="*/ 91770 h 1085727"/>
                  <a:gd name="connsiteX3" fmla="*/ 665578 w 3560678"/>
                  <a:gd name="connsiteY3" fmla="*/ 37219 h 1085727"/>
                  <a:gd name="connsiteX4" fmla="*/ 906378 w 3560678"/>
                  <a:gd name="connsiteY4" fmla="*/ 310170 h 1085727"/>
                  <a:gd name="connsiteX5" fmla="*/ 1268328 w 3560678"/>
                  <a:gd name="connsiteY5" fmla="*/ 703870 h 1085727"/>
                  <a:gd name="connsiteX6" fmla="*/ 1598528 w 3560678"/>
                  <a:gd name="connsiteY6" fmla="*/ 926120 h 1085727"/>
                  <a:gd name="connsiteX7" fmla="*/ 1865814 w 3560678"/>
                  <a:gd name="connsiteY7" fmla="*/ 924822 h 1085727"/>
                  <a:gd name="connsiteX8" fmla="*/ 2168107 w 3560678"/>
                  <a:gd name="connsiteY8" fmla="*/ 1004772 h 1085727"/>
                  <a:gd name="connsiteX9" fmla="*/ 2411328 w 3560678"/>
                  <a:gd name="connsiteY9" fmla="*/ 1084870 h 1085727"/>
                  <a:gd name="connsiteX10" fmla="*/ 2595478 w 3560678"/>
                  <a:gd name="connsiteY10" fmla="*/ 951520 h 1085727"/>
                  <a:gd name="connsiteX11" fmla="*/ 2779628 w 3560678"/>
                  <a:gd name="connsiteY11" fmla="*/ 621320 h 1085727"/>
                  <a:gd name="connsiteX12" fmla="*/ 2986671 w 3560678"/>
                  <a:gd name="connsiteY12" fmla="*/ 411771 h 1085727"/>
                  <a:gd name="connsiteX13" fmla="*/ 3300328 w 3560678"/>
                  <a:gd name="connsiteY13" fmla="*/ 364820 h 1085727"/>
                  <a:gd name="connsiteX14" fmla="*/ 3560678 w 3560678"/>
                  <a:gd name="connsiteY14" fmla="*/ 58768 h 1085727"/>
                  <a:gd name="connsiteX0" fmla="*/ 0 w 3560678"/>
                  <a:gd name="connsiteY0" fmla="*/ 34619 h 1085727"/>
                  <a:gd name="connsiteX1" fmla="*/ 132513 w 3560678"/>
                  <a:gd name="connsiteY1" fmla="*/ 4121 h 1085727"/>
                  <a:gd name="connsiteX2" fmla="*/ 385678 w 3560678"/>
                  <a:gd name="connsiteY2" fmla="*/ 91770 h 1085727"/>
                  <a:gd name="connsiteX3" fmla="*/ 665578 w 3560678"/>
                  <a:gd name="connsiteY3" fmla="*/ 37219 h 1085727"/>
                  <a:gd name="connsiteX4" fmla="*/ 906378 w 3560678"/>
                  <a:gd name="connsiteY4" fmla="*/ 310170 h 1085727"/>
                  <a:gd name="connsiteX5" fmla="*/ 1268328 w 3560678"/>
                  <a:gd name="connsiteY5" fmla="*/ 703870 h 1085727"/>
                  <a:gd name="connsiteX6" fmla="*/ 1598528 w 3560678"/>
                  <a:gd name="connsiteY6" fmla="*/ 926120 h 1085727"/>
                  <a:gd name="connsiteX7" fmla="*/ 1854786 w 3560678"/>
                  <a:gd name="connsiteY7" fmla="*/ 924822 h 1085727"/>
                  <a:gd name="connsiteX8" fmla="*/ 2168107 w 3560678"/>
                  <a:gd name="connsiteY8" fmla="*/ 1004772 h 1085727"/>
                  <a:gd name="connsiteX9" fmla="*/ 2411328 w 3560678"/>
                  <a:gd name="connsiteY9" fmla="*/ 1084870 h 1085727"/>
                  <a:gd name="connsiteX10" fmla="*/ 2595478 w 3560678"/>
                  <a:gd name="connsiteY10" fmla="*/ 951520 h 1085727"/>
                  <a:gd name="connsiteX11" fmla="*/ 2779628 w 3560678"/>
                  <a:gd name="connsiteY11" fmla="*/ 621320 h 1085727"/>
                  <a:gd name="connsiteX12" fmla="*/ 2986671 w 3560678"/>
                  <a:gd name="connsiteY12" fmla="*/ 411771 h 1085727"/>
                  <a:gd name="connsiteX13" fmla="*/ 3300328 w 3560678"/>
                  <a:gd name="connsiteY13" fmla="*/ 364820 h 1085727"/>
                  <a:gd name="connsiteX14" fmla="*/ 3560678 w 3560678"/>
                  <a:gd name="connsiteY14" fmla="*/ 58768 h 1085727"/>
                  <a:gd name="connsiteX0" fmla="*/ 0 w 3560678"/>
                  <a:gd name="connsiteY0" fmla="*/ 34619 h 1073133"/>
                  <a:gd name="connsiteX1" fmla="*/ 132513 w 3560678"/>
                  <a:gd name="connsiteY1" fmla="*/ 4121 h 1073133"/>
                  <a:gd name="connsiteX2" fmla="*/ 385678 w 3560678"/>
                  <a:gd name="connsiteY2" fmla="*/ 91770 h 1073133"/>
                  <a:gd name="connsiteX3" fmla="*/ 665578 w 3560678"/>
                  <a:gd name="connsiteY3" fmla="*/ 37219 h 1073133"/>
                  <a:gd name="connsiteX4" fmla="*/ 906378 w 3560678"/>
                  <a:gd name="connsiteY4" fmla="*/ 310170 h 1073133"/>
                  <a:gd name="connsiteX5" fmla="*/ 1268328 w 3560678"/>
                  <a:gd name="connsiteY5" fmla="*/ 703870 h 1073133"/>
                  <a:gd name="connsiteX6" fmla="*/ 1598528 w 3560678"/>
                  <a:gd name="connsiteY6" fmla="*/ 926120 h 1073133"/>
                  <a:gd name="connsiteX7" fmla="*/ 1854786 w 3560678"/>
                  <a:gd name="connsiteY7" fmla="*/ 924822 h 1073133"/>
                  <a:gd name="connsiteX8" fmla="*/ 2168107 w 3560678"/>
                  <a:gd name="connsiteY8" fmla="*/ 1004772 h 1073133"/>
                  <a:gd name="connsiteX9" fmla="*/ 2422357 w 3560678"/>
                  <a:gd name="connsiteY9" fmla="*/ 1072121 h 1073133"/>
                  <a:gd name="connsiteX10" fmla="*/ 2595478 w 3560678"/>
                  <a:gd name="connsiteY10" fmla="*/ 951520 h 1073133"/>
                  <a:gd name="connsiteX11" fmla="*/ 2779628 w 3560678"/>
                  <a:gd name="connsiteY11" fmla="*/ 621320 h 1073133"/>
                  <a:gd name="connsiteX12" fmla="*/ 2986671 w 3560678"/>
                  <a:gd name="connsiteY12" fmla="*/ 411771 h 1073133"/>
                  <a:gd name="connsiteX13" fmla="*/ 3300328 w 3560678"/>
                  <a:gd name="connsiteY13" fmla="*/ 364820 h 1073133"/>
                  <a:gd name="connsiteX14" fmla="*/ 3560678 w 3560678"/>
                  <a:gd name="connsiteY14" fmla="*/ 58768 h 1073133"/>
                  <a:gd name="connsiteX0" fmla="*/ 0 w 3560678"/>
                  <a:gd name="connsiteY0" fmla="*/ 34619 h 1073134"/>
                  <a:gd name="connsiteX1" fmla="*/ 132513 w 3560678"/>
                  <a:gd name="connsiteY1" fmla="*/ 4121 h 1073134"/>
                  <a:gd name="connsiteX2" fmla="*/ 385678 w 3560678"/>
                  <a:gd name="connsiteY2" fmla="*/ 91770 h 1073134"/>
                  <a:gd name="connsiteX3" fmla="*/ 665578 w 3560678"/>
                  <a:gd name="connsiteY3" fmla="*/ 37219 h 1073134"/>
                  <a:gd name="connsiteX4" fmla="*/ 906378 w 3560678"/>
                  <a:gd name="connsiteY4" fmla="*/ 310170 h 1073134"/>
                  <a:gd name="connsiteX5" fmla="*/ 1268328 w 3560678"/>
                  <a:gd name="connsiteY5" fmla="*/ 703870 h 1073134"/>
                  <a:gd name="connsiteX6" fmla="*/ 1598528 w 3560678"/>
                  <a:gd name="connsiteY6" fmla="*/ 926120 h 1073134"/>
                  <a:gd name="connsiteX7" fmla="*/ 1854786 w 3560678"/>
                  <a:gd name="connsiteY7" fmla="*/ 924822 h 1073134"/>
                  <a:gd name="connsiteX8" fmla="*/ 2168107 w 3560678"/>
                  <a:gd name="connsiteY8" fmla="*/ 1004772 h 1073134"/>
                  <a:gd name="connsiteX9" fmla="*/ 2422357 w 3560678"/>
                  <a:gd name="connsiteY9" fmla="*/ 1072121 h 1073134"/>
                  <a:gd name="connsiteX10" fmla="*/ 2595478 w 3560678"/>
                  <a:gd name="connsiteY10" fmla="*/ 951520 h 1073134"/>
                  <a:gd name="connsiteX11" fmla="*/ 2779628 w 3560678"/>
                  <a:gd name="connsiteY11" fmla="*/ 621320 h 1073134"/>
                  <a:gd name="connsiteX12" fmla="*/ 2986671 w 3560678"/>
                  <a:gd name="connsiteY12" fmla="*/ 411771 h 1073134"/>
                  <a:gd name="connsiteX13" fmla="*/ 3297572 w 3560678"/>
                  <a:gd name="connsiteY13" fmla="*/ 359720 h 1073134"/>
                  <a:gd name="connsiteX14" fmla="*/ 3560678 w 3560678"/>
                  <a:gd name="connsiteY14" fmla="*/ 58768 h 1073134"/>
                  <a:gd name="connsiteX0" fmla="*/ 0 w 3560678"/>
                  <a:gd name="connsiteY0" fmla="*/ 34619 h 1073134"/>
                  <a:gd name="connsiteX1" fmla="*/ 132513 w 3560678"/>
                  <a:gd name="connsiteY1" fmla="*/ 4121 h 1073134"/>
                  <a:gd name="connsiteX2" fmla="*/ 385678 w 3560678"/>
                  <a:gd name="connsiteY2" fmla="*/ 91770 h 1073134"/>
                  <a:gd name="connsiteX3" fmla="*/ 665578 w 3560678"/>
                  <a:gd name="connsiteY3" fmla="*/ 37219 h 1073134"/>
                  <a:gd name="connsiteX4" fmla="*/ 906378 w 3560678"/>
                  <a:gd name="connsiteY4" fmla="*/ 310170 h 1073134"/>
                  <a:gd name="connsiteX5" fmla="*/ 1268328 w 3560678"/>
                  <a:gd name="connsiteY5" fmla="*/ 703870 h 1073134"/>
                  <a:gd name="connsiteX6" fmla="*/ 1598528 w 3560678"/>
                  <a:gd name="connsiteY6" fmla="*/ 926120 h 1073134"/>
                  <a:gd name="connsiteX7" fmla="*/ 1854786 w 3560678"/>
                  <a:gd name="connsiteY7" fmla="*/ 924822 h 1073134"/>
                  <a:gd name="connsiteX8" fmla="*/ 2168107 w 3560678"/>
                  <a:gd name="connsiteY8" fmla="*/ 1004772 h 1073134"/>
                  <a:gd name="connsiteX9" fmla="*/ 2422357 w 3560678"/>
                  <a:gd name="connsiteY9" fmla="*/ 1072121 h 1073134"/>
                  <a:gd name="connsiteX10" fmla="*/ 2595478 w 3560678"/>
                  <a:gd name="connsiteY10" fmla="*/ 951520 h 1073134"/>
                  <a:gd name="connsiteX11" fmla="*/ 2779628 w 3560678"/>
                  <a:gd name="connsiteY11" fmla="*/ 621320 h 1073134"/>
                  <a:gd name="connsiteX12" fmla="*/ 2986671 w 3560678"/>
                  <a:gd name="connsiteY12" fmla="*/ 411771 h 1073134"/>
                  <a:gd name="connsiteX13" fmla="*/ 3297572 w 3560678"/>
                  <a:gd name="connsiteY13" fmla="*/ 359720 h 1073134"/>
                  <a:gd name="connsiteX14" fmla="*/ 3560678 w 3560678"/>
                  <a:gd name="connsiteY14" fmla="*/ 58768 h 1073134"/>
                  <a:gd name="connsiteX0" fmla="*/ 0 w 3574463"/>
                  <a:gd name="connsiteY0" fmla="*/ 34619 h 1073134"/>
                  <a:gd name="connsiteX1" fmla="*/ 132513 w 3574463"/>
                  <a:gd name="connsiteY1" fmla="*/ 4121 h 1073134"/>
                  <a:gd name="connsiteX2" fmla="*/ 385678 w 3574463"/>
                  <a:gd name="connsiteY2" fmla="*/ 91770 h 1073134"/>
                  <a:gd name="connsiteX3" fmla="*/ 665578 w 3574463"/>
                  <a:gd name="connsiteY3" fmla="*/ 37219 h 1073134"/>
                  <a:gd name="connsiteX4" fmla="*/ 906378 w 3574463"/>
                  <a:gd name="connsiteY4" fmla="*/ 310170 h 1073134"/>
                  <a:gd name="connsiteX5" fmla="*/ 1268328 w 3574463"/>
                  <a:gd name="connsiteY5" fmla="*/ 703870 h 1073134"/>
                  <a:gd name="connsiteX6" fmla="*/ 1598528 w 3574463"/>
                  <a:gd name="connsiteY6" fmla="*/ 926120 h 1073134"/>
                  <a:gd name="connsiteX7" fmla="*/ 1854786 w 3574463"/>
                  <a:gd name="connsiteY7" fmla="*/ 924822 h 1073134"/>
                  <a:gd name="connsiteX8" fmla="*/ 2168107 w 3574463"/>
                  <a:gd name="connsiteY8" fmla="*/ 1004772 h 1073134"/>
                  <a:gd name="connsiteX9" fmla="*/ 2422357 w 3574463"/>
                  <a:gd name="connsiteY9" fmla="*/ 1072121 h 1073134"/>
                  <a:gd name="connsiteX10" fmla="*/ 2595478 w 3574463"/>
                  <a:gd name="connsiteY10" fmla="*/ 951520 h 1073134"/>
                  <a:gd name="connsiteX11" fmla="*/ 2779628 w 3574463"/>
                  <a:gd name="connsiteY11" fmla="*/ 621320 h 1073134"/>
                  <a:gd name="connsiteX12" fmla="*/ 2986671 w 3574463"/>
                  <a:gd name="connsiteY12" fmla="*/ 411771 h 1073134"/>
                  <a:gd name="connsiteX13" fmla="*/ 3297572 w 3574463"/>
                  <a:gd name="connsiteY13" fmla="*/ 359720 h 1073134"/>
                  <a:gd name="connsiteX14" fmla="*/ 3574463 w 3574463"/>
                  <a:gd name="connsiteY14" fmla="*/ 48569 h 1073134"/>
                  <a:gd name="connsiteX0" fmla="*/ 0 w 3574463"/>
                  <a:gd name="connsiteY0" fmla="*/ 34619 h 1073134"/>
                  <a:gd name="connsiteX1" fmla="*/ 132513 w 3574463"/>
                  <a:gd name="connsiteY1" fmla="*/ 4121 h 1073134"/>
                  <a:gd name="connsiteX2" fmla="*/ 385678 w 3574463"/>
                  <a:gd name="connsiteY2" fmla="*/ 91770 h 1073134"/>
                  <a:gd name="connsiteX3" fmla="*/ 665578 w 3574463"/>
                  <a:gd name="connsiteY3" fmla="*/ 37219 h 1073134"/>
                  <a:gd name="connsiteX4" fmla="*/ 906378 w 3574463"/>
                  <a:gd name="connsiteY4" fmla="*/ 310170 h 1073134"/>
                  <a:gd name="connsiteX5" fmla="*/ 1268328 w 3574463"/>
                  <a:gd name="connsiteY5" fmla="*/ 703870 h 1073134"/>
                  <a:gd name="connsiteX6" fmla="*/ 1598528 w 3574463"/>
                  <a:gd name="connsiteY6" fmla="*/ 926120 h 1073134"/>
                  <a:gd name="connsiteX7" fmla="*/ 1854786 w 3574463"/>
                  <a:gd name="connsiteY7" fmla="*/ 924822 h 1073134"/>
                  <a:gd name="connsiteX8" fmla="*/ 2168107 w 3574463"/>
                  <a:gd name="connsiteY8" fmla="*/ 1004772 h 1073134"/>
                  <a:gd name="connsiteX9" fmla="*/ 2422357 w 3574463"/>
                  <a:gd name="connsiteY9" fmla="*/ 1072121 h 1073134"/>
                  <a:gd name="connsiteX10" fmla="*/ 2595478 w 3574463"/>
                  <a:gd name="connsiteY10" fmla="*/ 951520 h 1073134"/>
                  <a:gd name="connsiteX11" fmla="*/ 2779628 w 3574463"/>
                  <a:gd name="connsiteY11" fmla="*/ 621320 h 1073134"/>
                  <a:gd name="connsiteX12" fmla="*/ 2986671 w 3574463"/>
                  <a:gd name="connsiteY12" fmla="*/ 411771 h 1073134"/>
                  <a:gd name="connsiteX13" fmla="*/ 3297572 w 3574463"/>
                  <a:gd name="connsiteY13" fmla="*/ 359720 h 1073134"/>
                  <a:gd name="connsiteX14" fmla="*/ 3574463 w 3574463"/>
                  <a:gd name="connsiteY14" fmla="*/ 48569 h 1073134"/>
                  <a:gd name="connsiteX0" fmla="*/ 0 w 3574463"/>
                  <a:gd name="connsiteY0" fmla="*/ 34619 h 1073141"/>
                  <a:gd name="connsiteX1" fmla="*/ 132513 w 3574463"/>
                  <a:gd name="connsiteY1" fmla="*/ 4121 h 1073141"/>
                  <a:gd name="connsiteX2" fmla="*/ 385678 w 3574463"/>
                  <a:gd name="connsiteY2" fmla="*/ 91770 h 1073141"/>
                  <a:gd name="connsiteX3" fmla="*/ 665578 w 3574463"/>
                  <a:gd name="connsiteY3" fmla="*/ 37219 h 1073141"/>
                  <a:gd name="connsiteX4" fmla="*/ 906378 w 3574463"/>
                  <a:gd name="connsiteY4" fmla="*/ 310170 h 1073141"/>
                  <a:gd name="connsiteX5" fmla="*/ 1268328 w 3574463"/>
                  <a:gd name="connsiteY5" fmla="*/ 703870 h 1073141"/>
                  <a:gd name="connsiteX6" fmla="*/ 1598528 w 3574463"/>
                  <a:gd name="connsiteY6" fmla="*/ 926120 h 1073141"/>
                  <a:gd name="connsiteX7" fmla="*/ 1854786 w 3574463"/>
                  <a:gd name="connsiteY7" fmla="*/ 922273 h 1073141"/>
                  <a:gd name="connsiteX8" fmla="*/ 2168107 w 3574463"/>
                  <a:gd name="connsiteY8" fmla="*/ 1004772 h 1073141"/>
                  <a:gd name="connsiteX9" fmla="*/ 2422357 w 3574463"/>
                  <a:gd name="connsiteY9" fmla="*/ 1072121 h 1073141"/>
                  <a:gd name="connsiteX10" fmla="*/ 2595478 w 3574463"/>
                  <a:gd name="connsiteY10" fmla="*/ 951520 h 1073141"/>
                  <a:gd name="connsiteX11" fmla="*/ 2779628 w 3574463"/>
                  <a:gd name="connsiteY11" fmla="*/ 621320 h 1073141"/>
                  <a:gd name="connsiteX12" fmla="*/ 2986671 w 3574463"/>
                  <a:gd name="connsiteY12" fmla="*/ 411771 h 1073141"/>
                  <a:gd name="connsiteX13" fmla="*/ 3297572 w 3574463"/>
                  <a:gd name="connsiteY13" fmla="*/ 359720 h 1073141"/>
                  <a:gd name="connsiteX14" fmla="*/ 3574463 w 3574463"/>
                  <a:gd name="connsiteY14" fmla="*/ 48569 h 1073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574463" h="1073141">
                    <a:moveTo>
                      <a:pt x="0" y="34619"/>
                    </a:moveTo>
                    <a:cubicBezTo>
                      <a:pt x="24341" y="17156"/>
                      <a:pt x="68233" y="-10503"/>
                      <a:pt x="132513" y="4121"/>
                    </a:cubicBezTo>
                    <a:cubicBezTo>
                      <a:pt x="196793" y="18745"/>
                      <a:pt x="296834" y="86254"/>
                      <a:pt x="385678" y="91770"/>
                    </a:cubicBezTo>
                    <a:cubicBezTo>
                      <a:pt x="474522" y="97286"/>
                      <a:pt x="578795" y="819"/>
                      <a:pt x="665578" y="37219"/>
                    </a:cubicBezTo>
                    <a:cubicBezTo>
                      <a:pt x="752361" y="73619"/>
                      <a:pt x="805920" y="199062"/>
                      <a:pt x="906378" y="310170"/>
                    </a:cubicBezTo>
                    <a:cubicBezTo>
                      <a:pt x="1006836" y="421278"/>
                      <a:pt x="1152970" y="601212"/>
                      <a:pt x="1268328" y="703870"/>
                    </a:cubicBezTo>
                    <a:cubicBezTo>
                      <a:pt x="1383686" y="806528"/>
                      <a:pt x="1500785" y="889720"/>
                      <a:pt x="1598528" y="926120"/>
                    </a:cubicBezTo>
                    <a:cubicBezTo>
                      <a:pt x="1696271" y="962520"/>
                      <a:pt x="1754341" y="904064"/>
                      <a:pt x="1854786" y="922273"/>
                    </a:cubicBezTo>
                    <a:cubicBezTo>
                      <a:pt x="1955231" y="940482"/>
                      <a:pt x="2073512" y="979797"/>
                      <a:pt x="2168107" y="1004772"/>
                    </a:cubicBezTo>
                    <a:cubicBezTo>
                      <a:pt x="2262702" y="1029747"/>
                      <a:pt x="2351129" y="1080996"/>
                      <a:pt x="2422357" y="1072121"/>
                    </a:cubicBezTo>
                    <a:cubicBezTo>
                      <a:pt x="2493585" y="1063246"/>
                      <a:pt x="2535933" y="1026653"/>
                      <a:pt x="2595478" y="951520"/>
                    </a:cubicBezTo>
                    <a:cubicBezTo>
                      <a:pt x="2655023" y="876387"/>
                      <a:pt x="2714429" y="711278"/>
                      <a:pt x="2779628" y="621320"/>
                    </a:cubicBezTo>
                    <a:cubicBezTo>
                      <a:pt x="2844827" y="531362"/>
                      <a:pt x="2900347" y="455371"/>
                      <a:pt x="2986671" y="411771"/>
                    </a:cubicBezTo>
                    <a:cubicBezTo>
                      <a:pt x="3072995" y="368171"/>
                      <a:pt x="3192797" y="389353"/>
                      <a:pt x="3297572" y="359720"/>
                    </a:cubicBezTo>
                    <a:cubicBezTo>
                      <a:pt x="3402347" y="330087"/>
                      <a:pt x="3476873" y="153054"/>
                      <a:pt x="3574463" y="48569"/>
                    </a:cubicBezTo>
                  </a:path>
                </a:pathLst>
              </a:custGeom>
              <a:noFill/>
              <a:ln w="28575"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グループ化 14"/>
            <p:cNvGrpSpPr/>
            <p:nvPr/>
          </p:nvGrpSpPr>
          <p:grpSpPr>
            <a:xfrm>
              <a:off x="6438320" y="6202805"/>
              <a:ext cx="3096000" cy="2769617"/>
              <a:chOff x="6443076" y="6213522"/>
              <a:chExt cx="3104524" cy="2643725"/>
            </a:xfrm>
          </p:grpSpPr>
          <p:pic>
            <p:nvPicPr>
              <p:cNvPr id="13" name="図 12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451600" y="6213990"/>
                <a:ext cx="3096000" cy="2643257"/>
              </a:xfrm>
              <a:prstGeom prst="rect">
                <a:avLst/>
              </a:prstGeom>
            </p:spPr>
          </p:pic>
          <p:cxnSp>
            <p:nvCxnSpPr>
              <p:cNvPr id="51" name="直線コネクタ 50"/>
              <p:cNvCxnSpPr/>
              <p:nvPr/>
            </p:nvCxnSpPr>
            <p:spPr>
              <a:xfrm>
                <a:off x="7799324" y="6213522"/>
                <a:ext cx="0" cy="2639482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正方形/長方形 51"/>
              <p:cNvSpPr/>
              <p:nvPr/>
            </p:nvSpPr>
            <p:spPr>
              <a:xfrm>
                <a:off x="7816837" y="6298799"/>
                <a:ext cx="165625" cy="197863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フリーフォーム 73"/>
              <p:cNvSpPr/>
              <p:nvPr/>
            </p:nvSpPr>
            <p:spPr>
              <a:xfrm>
                <a:off x="6443076" y="6789752"/>
                <a:ext cx="3104524" cy="1282377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53777" h="1484939">
                    <a:moveTo>
                      <a:pt x="0" y="21819"/>
                    </a:moveTo>
                    <a:cubicBezTo>
                      <a:pt x="31115" y="-406"/>
                      <a:pt x="47149" y="-5962"/>
                      <a:pt x="121920" y="6579"/>
                    </a:cubicBezTo>
                    <a:cubicBezTo>
                      <a:pt x="196691" y="19120"/>
                      <a:pt x="270033" y="85795"/>
                      <a:pt x="334327" y="154216"/>
                    </a:cubicBezTo>
                    <a:cubicBezTo>
                      <a:pt x="398621" y="222637"/>
                      <a:pt x="416402" y="267723"/>
                      <a:pt x="536258" y="359957"/>
                    </a:cubicBezTo>
                    <a:cubicBezTo>
                      <a:pt x="656114" y="452191"/>
                      <a:pt x="740728" y="773659"/>
                      <a:pt x="853440" y="936219"/>
                    </a:cubicBezTo>
                    <a:cubicBezTo>
                      <a:pt x="966152" y="1098779"/>
                      <a:pt x="1093152" y="1243876"/>
                      <a:pt x="1212532" y="1335316"/>
                    </a:cubicBezTo>
                    <a:cubicBezTo>
                      <a:pt x="1331912" y="1426756"/>
                      <a:pt x="1468279" y="1481525"/>
                      <a:pt x="1569720" y="1484859"/>
                    </a:cubicBezTo>
                    <a:cubicBezTo>
                      <a:pt x="1671161" y="1488193"/>
                      <a:pt x="1708785" y="1386752"/>
                      <a:pt x="1821180" y="1355319"/>
                    </a:cubicBezTo>
                    <a:cubicBezTo>
                      <a:pt x="1933575" y="1323886"/>
                      <a:pt x="2075497" y="1305471"/>
                      <a:pt x="2244090" y="1296263"/>
                    </a:cubicBezTo>
                    <a:cubicBezTo>
                      <a:pt x="2412683" y="1287055"/>
                      <a:pt x="2496185" y="972731"/>
                      <a:pt x="2575560" y="814299"/>
                    </a:cubicBezTo>
                    <a:cubicBezTo>
                      <a:pt x="2654935" y="655867"/>
                      <a:pt x="2718683" y="475025"/>
                      <a:pt x="2834640" y="402819"/>
                    </a:cubicBezTo>
                    <a:cubicBezTo>
                      <a:pt x="2950597" y="330613"/>
                      <a:pt x="3118644" y="411550"/>
                      <a:pt x="3238500" y="349479"/>
                    </a:cubicBezTo>
                    <a:cubicBezTo>
                      <a:pt x="3358356" y="287408"/>
                      <a:pt x="3444557" y="143422"/>
                      <a:pt x="3553777" y="30392"/>
                    </a:cubicBezTo>
                  </a:path>
                </a:pathLst>
              </a:custGeom>
              <a:noFill/>
              <a:ln w="28575"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9616093" y="6203649"/>
              <a:ext cx="3096000" cy="2769617"/>
              <a:chOff x="9796048" y="6012727"/>
              <a:chExt cx="3096000" cy="2643725"/>
            </a:xfrm>
          </p:grpSpPr>
          <p:pic>
            <p:nvPicPr>
              <p:cNvPr id="36" name="図 35"/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796048" y="6013195"/>
                <a:ext cx="3096000" cy="2643257"/>
              </a:xfrm>
              <a:prstGeom prst="rect">
                <a:avLst/>
              </a:prstGeom>
            </p:spPr>
          </p:pic>
          <p:cxnSp>
            <p:nvCxnSpPr>
              <p:cNvPr id="49" name="直線コネクタ 48"/>
              <p:cNvCxnSpPr/>
              <p:nvPr/>
            </p:nvCxnSpPr>
            <p:spPr>
              <a:xfrm>
                <a:off x="11193985" y="6012727"/>
                <a:ext cx="0" cy="2639665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正方形/長方形 49"/>
              <p:cNvSpPr/>
              <p:nvPr/>
            </p:nvSpPr>
            <p:spPr>
              <a:xfrm>
                <a:off x="11218345" y="6095735"/>
                <a:ext cx="165637" cy="19787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フリーフォーム 74"/>
              <p:cNvSpPr/>
              <p:nvPr/>
            </p:nvSpPr>
            <p:spPr>
              <a:xfrm>
                <a:off x="9798380" y="6587167"/>
                <a:ext cx="3093668" cy="888952"/>
              </a:xfrm>
              <a:custGeom>
                <a:avLst/>
                <a:gdLst>
                  <a:gd name="connsiteX0" fmla="*/ 0 w 3535680"/>
                  <a:gd name="connsiteY0" fmla="*/ 21552 h 1028987"/>
                  <a:gd name="connsiteX1" fmla="*/ 106680 w 3535680"/>
                  <a:gd name="connsiteY1" fmla="*/ 6312 h 1028987"/>
                  <a:gd name="connsiteX2" fmla="*/ 426720 w 3535680"/>
                  <a:gd name="connsiteY2" fmla="*/ 112992 h 1028987"/>
                  <a:gd name="connsiteX3" fmla="*/ 624840 w 3535680"/>
                  <a:gd name="connsiteY3" fmla="*/ 67272 h 1028987"/>
                  <a:gd name="connsiteX4" fmla="*/ 914400 w 3535680"/>
                  <a:gd name="connsiteY4" fmla="*/ 387312 h 1028987"/>
                  <a:gd name="connsiteX5" fmla="*/ 1287780 w 3535680"/>
                  <a:gd name="connsiteY5" fmla="*/ 798792 h 1028987"/>
                  <a:gd name="connsiteX6" fmla="*/ 1539240 w 3535680"/>
                  <a:gd name="connsiteY6" fmla="*/ 981672 h 1028987"/>
                  <a:gd name="connsiteX7" fmla="*/ 1851660 w 3535680"/>
                  <a:gd name="connsiteY7" fmla="*/ 859752 h 1028987"/>
                  <a:gd name="connsiteX8" fmla="*/ 2324100 w 3535680"/>
                  <a:gd name="connsiteY8" fmla="*/ 1027392 h 1028987"/>
                  <a:gd name="connsiteX9" fmla="*/ 2537460 w 3535680"/>
                  <a:gd name="connsiteY9" fmla="*/ 737832 h 1028987"/>
                  <a:gd name="connsiteX10" fmla="*/ 2811780 w 3535680"/>
                  <a:gd name="connsiteY10" fmla="*/ 326352 h 1028987"/>
                  <a:gd name="connsiteX11" fmla="*/ 3101340 w 3535680"/>
                  <a:gd name="connsiteY11" fmla="*/ 265392 h 1028987"/>
                  <a:gd name="connsiteX12" fmla="*/ 3329940 w 3535680"/>
                  <a:gd name="connsiteY12" fmla="*/ 242532 h 1028987"/>
                  <a:gd name="connsiteX13" fmla="*/ 3535680 w 3535680"/>
                  <a:gd name="connsiteY13" fmla="*/ 21552 h 1028987"/>
                  <a:gd name="connsiteX0" fmla="*/ 0 w 3535680"/>
                  <a:gd name="connsiteY0" fmla="*/ 11918 h 1019353"/>
                  <a:gd name="connsiteX1" fmla="*/ 197168 w 3535680"/>
                  <a:gd name="connsiteY1" fmla="*/ 10966 h 1019353"/>
                  <a:gd name="connsiteX2" fmla="*/ 426720 w 3535680"/>
                  <a:gd name="connsiteY2" fmla="*/ 103358 h 1019353"/>
                  <a:gd name="connsiteX3" fmla="*/ 624840 w 3535680"/>
                  <a:gd name="connsiteY3" fmla="*/ 57638 h 1019353"/>
                  <a:gd name="connsiteX4" fmla="*/ 914400 w 3535680"/>
                  <a:gd name="connsiteY4" fmla="*/ 377678 h 1019353"/>
                  <a:gd name="connsiteX5" fmla="*/ 1287780 w 3535680"/>
                  <a:gd name="connsiteY5" fmla="*/ 789158 h 1019353"/>
                  <a:gd name="connsiteX6" fmla="*/ 1539240 w 3535680"/>
                  <a:gd name="connsiteY6" fmla="*/ 972038 h 1019353"/>
                  <a:gd name="connsiteX7" fmla="*/ 1851660 w 3535680"/>
                  <a:gd name="connsiteY7" fmla="*/ 850118 h 1019353"/>
                  <a:gd name="connsiteX8" fmla="*/ 2324100 w 3535680"/>
                  <a:gd name="connsiteY8" fmla="*/ 1017758 h 1019353"/>
                  <a:gd name="connsiteX9" fmla="*/ 2537460 w 3535680"/>
                  <a:gd name="connsiteY9" fmla="*/ 728198 h 1019353"/>
                  <a:gd name="connsiteX10" fmla="*/ 2811780 w 3535680"/>
                  <a:gd name="connsiteY10" fmla="*/ 316718 h 1019353"/>
                  <a:gd name="connsiteX11" fmla="*/ 3101340 w 3535680"/>
                  <a:gd name="connsiteY11" fmla="*/ 255758 h 1019353"/>
                  <a:gd name="connsiteX12" fmla="*/ 3329940 w 3535680"/>
                  <a:gd name="connsiteY12" fmla="*/ 232898 h 1019353"/>
                  <a:gd name="connsiteX13" fmla="*/ 3535680 w 3535680"/>
                  <a:gd name="connsiteY13" fmla="*/ 11918 h 1019353"/>
                  <a:gd name="connsiteX0" fmla="*/ 0 w 3535680"/>
                  <a:gd name="connsiteY0" fmla="*/ 21603 h 1029038"/>
                  <a:gd name="connsiteX1" fmla="*/ 197168 w 3535680"/>
                  <a:gd name="connsiteY1" fmla="*/ 20651 h 1029038"/>
                  <a:gd name="connsiteX2" fmla="*/ 426720 w 3535680"/>
                  <a:gd name="connsiteY2" fmla="*/ 113043 h 1029038"/>
                  <a:gd name="connsiteX3" fmla="*/ 624840 w 3535680"/>
                  <a:gd name="connsiteY3" fmla="*/ 67323 h 1029038"/>
                  <a:gd name="connsiteX4" fmla="*/ 914400 w 3535680"/>
                  <a:gd name="connsiteY4" fmla="*/ 387363 h 1029038"/>
                  <a:gd name="connsiteX5" fmla="*/ 1287780 w 3535680"/>
                  <a:gd name="connsiteY5" fmla="*/ 798843 h 1029038"/>
                  <a:gd name="connsiteX6" fmla="*/ 1539240 w 3535680"/>
                  <a:gd name="connsiteY6" fmla="*/ 981723 h 1029038"/>
                  <a:gd name="connsiteX7" fmla="*/ 1851660 w 3535680"/>
                  <a:gd name="connsiteY7" fmla="*/ 859803 h 1029038"/>
                  <a:gd name="connsiteX8" fmla="*/ 2324100 w 3535680"/>
                  <a:gd name="connsiteY8" fmla="*/ 1027443 h 1029038"/>
                  <a:gd name="connsiteX9" fmla="*/ 2537460 w 3535680"/>
                  <a:gd name="connsiteY9" fmla="*/ 737883 h 1029038"/>
                  <a:gd name="connsiteX10" fmla="*/ 2811780 w 3535680"/>
                  <a:gd name="connsiteY10" fmla="*/ 326403 h 1029038"/>
                  <a:gd name="connsiteX11" fmla="*/ 3101340 w 3535680"/>
                  <a:gd name="connsiteY11" fmla="*/ 265443 h 1029038"/>
                  <a:gd name="connsiteX12" fmla="*/ 3329940 w 3535680"/>
                  <a:gd name="connsiteY12" fmla="*/ 242583 h 1029038"/>
                  <a:gd name="connsiteX13" fmla="*/ 3535680 w 3535680"/>
                  <a:gd name="connsiteY13" fmla="*/ 21603 h 1029038"/>
                  <a:gd name="connsiteX0" fmla="*/ 0 w 3535680"/>
                  <a:gd name="connsiteY0" fmla="*/ 21841 h 1029276"/>
                  <a:gd name="connsiteX1" fmla="*/ 197168 w 3535680"/>
                  <a:gd name="connsiteY1" fmla="*/ 20889 h 1029276"/>
                  <a:gd name="connsiteX2" fmla="*/ 426720 w 3535680"/>
                  <a:gd name="connsiteY2" fmla="*/ 118044 h 1029276"/>
                  <a:gd name="connsiteX3" fmla="*/ 624840 w 3535680"/>
                  <a:gd name="connsiteY3" fmla="*/ 67561 h 1029276"/>
                  <a:gd name="connsiteX4" fmla="*/ 914400 w 3535680"/>
                  <a:gd name="connsiteY4" fmla="*/ 387601 h 1029276"/>
                  <a:gd name="connsiteX5" fmla="*/ 1287780 w 3535680"/>
                  <a:gd name="connsiteY5" fmla="*/ 799081 h 1029276"/>
                  <a:gd name="connsiteX6" fmla="*/ 1539240 w 3535680"/>
                  <a:gd name="connsiteY6" fmla="*/ 981961 h 1029276"/>
                  <a:gd name="connsiteX7" fmla="*/ 1851660 w 3535680"/>
                  <a:gd name="connsiteY7" fmla="*/ 860041 h 1029276"/>
                  <a:gd name="connsiteX8" fmla="*/ 2324100 w 3535680"/>
                  <a:gd name="connsiteY8" fmla="*/ 1027681 h 1029276"/>
                  <a:gd name="connsiteX9" fmla="*/ 2537460 w 3535680"/>
                  <a:gd name="connsiteY9" fmla="*/ 738121 h 1029276"/>
                  <a:gd name="connsiteX10" fmla="*/ 2811780 w 3535680"/>
                  <a:gd name="connsiteY10" fmla="*/ 326641 h 1029276"/>
                  <a:gd name="connsiteX11" fmla="*/ 3101340 w 3535680"/>
                  <a:gd name="connsiteY11" fmla="*/ 265681 h 1029276"/>
                  <a:gd name="connsiteX12" fmla="*/ 3329940 w 3535680"/>
                  <a:gd name="connsiteY12" fmla="*/ 242821 h 1029276"/>
                  <a:gd name="connsiteX13" fmla="*/ 3535680 w 3535680"/>
                  <a:gd name="connsiteY13" fmla="*/ 21841 h 1029276"/>
                  <a:gd name="connsiteX0" fmla="*/ 0 w 3535680"/>
                  <a:gd name="connsiteY0" fmla="*/ 21841 h 1029276"/>
                  <a:gd name="connsiteX1" fmla="*/ 197168 w 3535680"/>
                  <a:gd name="connsiteY1" fmla="*/ 20889 h 1029276"/>
                  <a:gd name="connsiteX2" fmla="*/ 426720 w 3535680"/>
                  <a:gd name="connsiteY2" fmla="*/ 118044 h 1029276"/>
                  <a:gd name="connsiteX3" fmla="*/ 662940 w 3535680"/>
                  <a:gd name="connsiteY3" fmla="*/ 81848 h 1029276"/>
                  <a:gd name="connsiteX4" fmla="*/ 914400 w 3535680"/>
                  <a:gd name="connsiteY4" fmla="*/ 387601 h 1029276"/>
                  <a:gd name="connsiteX5" fmla="*/ 1287780 w 3535680"/>
                  <a:gd name="connsiteY5" fmla="*/ 799081 h 1029276"/>
                  <a:gd name="connsiteX6" fmla="*/ 1539240 w 3535680"/>
                  <a:gd name="connsiteY6" fmla="*/ 981961 h 1029276"/>
                  <a:gd name="connsiteX7" fmla="*/ 1851660 w 3535680"/>
                  <a:gd name="connsiteY7" fmla="*/ 860041 h 1029276"/>
                  <a:gd name="connsiteX8" fmla="*/ 2324100 w 3535680"/>
                  <a:gd name="connsiteY8" fmla="*/ 1027681 h 1029276"/>
                  <a:gd name="connsiteX9" fmla="*/ 2537460 w 3535680"/>
                  <a:gd name="connsiteY9" fmla="*/ 738121 h 1029276"/>
                  <a:gd name="connsiteX10" fmla="*/ 2811780 w 3535680"/>
                  <a:gd name="connsiteY10" fmla="*/ 326641 h 1029276"/>
                  <a:gd name="connsiteX11" fmla="*/ 3101340 w 3535680"/>
                  <a:gd name="connsiteY11" fmla="*/ 265681 h 1029276"/>
                  <a:gd name="connsiteX12" fmla="*/ 3329940 w 3535680"/>
                  <a:gd name="connsiteY12" fmla="*/ 242821 h 1029276"/>
                  <a:gd name="connsiteX13" fmla="*/ 3535680 w 3535680"/>
                  <a:gd name="connsiteY13" fmla="*/ 21841 h 1029276"/>
                  <a:gd name="connsiteX0" fmla="*/ 0 w 3535680"/>
                  <a:gd name="connsiteY0" fmla="*/ 21604 h 1029039"/>
                  <a:gd name="connsiteX1" fmla="*/ 197168 w 3535680"/>
                  <a:gd name="connsiteY1" fmla="*/ 20652 h 1029039"/>
                  <a:gd name="connsiteX2" fmla="*/ 421957 w 3535680"/>
                  <a:gd name="connsiteY2" fmla="*/ 113044 h 1029039"/>
                  <a:gd name="connsiteX3" fmla="*/ 662940 w 3535680"/>
                  <a:gd name="connsiteY3" fmla="*/ 81611 h 1029039"/>
                  <a:gd name="connsiteX4" fmla="*/ 914400 w 3535680"/>
                  <a:gd name="connsiteY4" fmla="*/ 387364 h 1029039"/>
                  <a:gd name="connsiteX5" fmla="*/ 1287780 w 3535680"/>
                  <a:gd name="connsiteY5" fmla="*/ 798844 h 1029039"/>
                  <a:gd name="connsiteX6" fmla="*/ 1539240 w 3535680"/>
                  <a:gd name="connsiteY6" fmla="*/ 981724 h 1029039"/>
                  <a:gd name="connsiteX7" fmla="*/ 1851660 w 3535680"/>
                  <a:gd name="connsiteY7" fmla="*/ 859804 h 1029039"/>
                  <a:gd name="connsiteX8" fmla="*/ 2324100 w 3535680"/>
                  <a:gd name="connsiteY8" fmla="*/ 1027444 h 1029039"/>
                  <a:gd name="connsiteX9" fmla="*/ 2537460 w 3535680"/>
                  <a:gd name="connsiteY9" fmla="*/ 737884 h 1029039"/>
                  <a:gd name="connsiteX10" fmla="*/ 2811780 w 3535680"/>
                  <a:gd name="connsiteY10" fmla="*/ 326404 h 1029039"/>
                  <a:gd name="connsiteX11" fmla="*/ 3101340 w 3535680"/>
                  <a:gd name="connsiteY11" fmla="*/ 265444 h 1029039"/>
                  <a:gd name="connsiteX12" fmla="*/ 3329940 w 3535680"/>
                  <a:gd name="connsiteY12" fmla="*/ 242584 h 1029039"/>
                  <a:gd name="connsiteX13" fmla="*/ 3535680 w 3535680"/>
                  <a:gd name="connsiteY13" fmla="*/ 21604 h 1029039"/>
                  <a:gd name="connsiteX0" fmla="*/ 0 w 3535680"/>
                  <a:gd name="connsiteY0" fmla="*/ 21604 h 1029039"/>
                  <a:gd name="connsiteX1" fmla="*/ 197168 w 3535680"/>
                  <a:gd name="connsiteY1" fmla="*/ 20652 h 1029039"/>
                  <a:gd name="connsiteX2" fmla="*/ 421957 w 3535680"/>
                  <a:gd name="connsiteY2" fmla="*/ 113044 h 1029039"/>
                  <a:gd name="connsiteX3" fmla="*/ 662940 w 3535680"/>
                  <a:gd name="connsiteY3" fmla="*/ 81611 h 1029039"/>
                  <a:gd name="connsiteX4" fmla="*/ 914400 w 3535680"/>
                  <a:gd name="connsiteY4" fmla="*/ 387364 h 1029039"/>
                  <a:gd name="connsiteX5" fmla="*/ 1287780 w 3535680"/>
                  <a:gd name="connsiteY5" fmla="*/ 798844 h 1029039"/>
                  <a:gd name="connsiteX6" fmla="*/ 1563052 w 3535680"/>
                  <a:gd name="connsiteY6" fmla="*/ 981724 h 1029039"/>
                  <a:gd name="connsiteX7" fmla="*/ 1851660 w 3535680"/>
                  <a:gd name="connsiteY7" fmla="*/ 859804 h 1029039"/>
                  <a:gd name="connsiteX8" fmla="*/ 2324100 w 3535680"/>
                  <a:gd name="connsiteY8" fmla="*/ 1027444 h 1029039"/>
                  <a:gd name="connsiteX9" fmla="*/ 2537460 w 3535680"/>
                  <a:gd name="connsiteY9" fmla="*/ 737884 h 1029039"/>
                  <a:gd name="connsiteX10" fmla="*/ 2811780 w 3535680"/>
                  <a:gd name="connsiteY10" fmla="*/ 326404 h 1029039"/>
                  <a:gd name="connsiteX11" fmla="*/ 3101340 w 3535680"/>
                  <a:gd name="connsiteY11" fmla="*/ 265444 h 1029039"/>
                  <a:gd name="connsiteX12" fmla="*/ 3329940 w 3535680"/>
                  <a:gd name="connsiteY12" fmla="*/ 242584 h 1029039"/>
                  <a:gd name="connsiteX13" fmla="*/ 3535680 w 3535680"/>
                  <a:gd name="connsiteY13" fmla="*/ 21604 h 1029039"/>
                  <a:gd name="connsiteX0" fmla="*/ 0 w 3535680"/>
                  <a:gd name="connsiteY0" fmla="*/ 21604 h 1029197"/>
                  <a:gd name="connsiteX1" fmla="*/ 197168 w 3535680"/>
                  <a:gd name="connsiteY1" fmla="*/ 20652 h 1029197"/>
                  <a:gd name="connsiteX2" fmla="*/ 421957 w 3535680"/>
                  <a:gd name="connsiteY2" fmla="*/ 113044 h 1029197"/>
                  <a:gd name="connsiteX3" fmla="*/ 662940 w 3535680"/>
                  <a:gd name="connsiteY3" fmla="*/ 81611 h 1029197"/>
                  <a:gd name="connsiteX4" fmla="*/ 914400 w 3535680"/>
                  <a:gd name="connsiteY4" fmla="*/ 387364 h 1029197"/>
                  <a:gd name="connsiteX5" fmla="*/ 1287780 w 3535680"/>
                  <a:gd name="connsiteY5" fmla="*/ 798844 h 1029197"/>
                  <a:gd name="connsiteX6" fmla="*/ 1563052 w 3535680"/>
                  <a:gd name="connsiteY6" fmla="*/ 981724 h 1029197"/>
                  <a:gd name="connsiteX7" fmla="*/ 1880235 w 3535680"/>
                  <a:gd name="connsiteY7" fmla="*/ 864566 h 1029197"/>
                  <a:gd name="connsiteX8" fmla="*/ 2324100 w 3535680"/>
                  <a:gd name="connsiteY8" fmla="*/ 1027444 h 1029197"/>
                  <a:gd name="connsiteX9" fmla="*/ 2537460 w 3535680"/>
                  <a:gd name="connsiteY9" fmla="*/ 737884 h 1029197"/>
                  <a:gd name="connsiteX10" fmla="*/ 2811780 w 3535680"/>
                  <a:gd name="connsiteY10" fmla="*/ 326404 h 1029197"/>
                  <a:gd name="connsiteX11" fmla="*/ 3101340 w 3535680"/>
                  <a:gd name="connsiteY11" fmla="*/ 265444 h 1029197"/>
                  <a:gd name="connsiteX12" fmla="*/ 3329940 w 3535680"/>
                  <a:gd name="connsiteY12" fmla="*/ 242584 h 1029197"/>
                  <a:gd name="connsiteX13" fmla="*/ 3535680 w 3535680"/>
                  <a:gd name="connsiteY13" fmla="*/ 21604 h 1029197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811780 w 3535680"/>
                  <a:gd name="connsiteY10" fmla="*/ 326404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42584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811780 w 3535680"/>
                  <a:gd name="connsiteY10" fmla="*/ 326404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42584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42584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42584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69266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83205 w 3535680"/>
                  <a:gd name="connsiteY10" fmla="*/ 359741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83205 w 3535680"/>
                  <a:gd name="connsiteY10" fmla="*/ 359741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45454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45454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1604 h 1029079"/>
                  <a:gd name="connsiteX1" fmla="*/ 197168 w 3535680"/>
                  <a:gd name="connsiteY1" fmla="*/ 20652 h 1029079"/>
                  <a:gd name="connsiteX2" fmla="*/ 421957 w 3535680"/>
                  <a:gd name="connsiteY2" fmla="*/ 113044 h 1029079"/>
                  <a:gd name="connsiteX3" fmla="*/ 662940 w 3535680"/>
                  <a:gd name="connsiteY3" fmla="*/ 81611 h 1029079"/>
                  <a:gd name="connsiteX4" fmla="*/ 914400 w 3535680"/>
                  <a:gd name="connsiteY4" fmla="*/ 387364 h 1029079"/>
                  <a:gd name="connsiteX5" fmla="*/ 1287780 w 3535680"/>
                  <a:gd name="connsiteY5" fmla="*/ 798844 h 1029079"/>
                  <a:gd name="connsiteX6" fmla="*/ 1563052 w 3535680"/>
                  <a:gd name="connsiteY6" fmla="*/ 981724 h 1029079"/>
                  <a:gd name="connsiteX7" fmla="*/ 1880235 w 3535680"/>
                  <a:gd name="connsiteY7" fmla="*/ 864566 h 1029079"/>
                  <a:gd name="connsiteX8" fmla="*/ 2324100 w 3535680"/>
                  <a:gd name="connsiteY8" fmla="*/ 1027444 h 1029079"/>
                  <a:gd name="connsiteX9" fmla="*/ 2542223 w 3535680"/>
                  <a:gd name="connsiteY9" fmla="*/ 742646 h 1029079"/>
                  <a:gd name="connsiteX10" fmla="*/ 2773680 w 3535680"/>
                  <a:gd name="connsiteY10" fmla="*/ 345454 h 1029079"/>
                  <a:gd name="connsiteX11" fmla="*/ 3101340 w 3535680"/>
                  <a:gd name="connsiteY11" fmla="*/ 265444 h 1029079"/>
                  <a:gd name="connsiteX12" fmla="*/ 3329940 w 3535680"/>
                  <a:gd name="connsiteY12" fmla="*/ 237821 h 1029079"/>
                  <a:gd name="connsiteX13" fmla="*/ 3535680 w 3535680"/>
                  <a:gd name="connsiteY13" fmla="*/ 21604 h 1029079"/>
                  <a:gd name="connsiteX0" fmla="*/ 0 w 3535680"/>
                  <a:gd name="connsiteY0" fmla="*/ 26272 h 1033747"/>
                  <a:gd name="connsiteX1" fmla="*/ 197168 w 3535680"/>
                  <a:gd name="connsiteY1" fmla="*/ 25320 h 1033747"/>
                  <a:gd name="connsiteX2" fmla="*/ 421957 w 3535680"/>
                  <a:gd name="connsiteY2" fmla="*/ 117712 h 1033747"/>
                  <a:gd name="connsiteX3" fmla="*/ 662940 w 3535680"/>
                  <a:gd name="connsiteY3" fmla="*/ 86279 h 1033747"/>
                  <a:gd name="connsiteX4" fmla="*/ 914400 w 3535680"/>
                  <a:gd name="connsiteY4" fmla="*/ 392032 h 1033747"/>
                  <a:gd name="connsiteX5" fmla="*/ 1287780 w 3535680"/>
                  <a:gd name="connsiteY5" fmla="*/ 803512 h 1033747"/>
                  <a:gd name="connsiteX6" fmla="*/ 1563052 w 3535680"/>
                  <a:gd name="connsiteY6" fmla="*/ 986392 h 1033747"/>
                  <a:gd name="connsiteX7" fmla="*/ 1880235 w 3535680"/>
                  <a:gd name="connsiteY7" fmla="*/ 869234 h 1033747"/>
                  <a:gd name="connsiteX8" fmla="*/ 2324100 w 3535680"/>
                  <a:gd name="connsiteY8" fmla="*/ 1032112 h 1033747"/>
                  <a:gd name="connsiteX9" fmla="*/ 2542223 w 3535680"/>
                  <a:gd name="connsiteY9" fmla="*/ 747314 h 1033747"/>
                  <a:gd name="connsiteX10" fmla="*/ 2773680 w 3535680"/>
                  <a:gd name="connsiteY10" fmla="*/ 350122 h 1033747"/>
                  <a:gd name="connsiteX11" fmla="*/ 3101340 w 3535680"/>
                  <a:gd name="connsiteY11" fmla="*/ 270112 h 1033747"/>
                  <a:gd name="connsiteX12" fmla="*/ 3329940 w 3535680"/>
                  <a:gd name="connsiteY12" fmla="*/ 242489 h 1033747"/>
                  <a:gd name="connsiteX13" fmla="*/ 3535680 w 3535680"/>
                  <a:gd name="connsiteY13" fmla="*/ 26272 h 1033747"/>
                  <a:gd name="connsiteX0" fmla="*/ 0 w 3535680"/>
                  <a:gd name="connsiteY0" fmla="*/ 33067 h 1040542"/>
                  <a:gd name="connsiteX1" fmla="*/ 197168 w 3535680"/>
                  <a:gd name="connsiteY1" fmla="*/ 32115 h 1040542"/>
                  <a:gd name="connsiteX2" fmla="*/ 421957 w 3535680"/>
                  <a:gd name="connsiteY2" fmla="*/ 124507 h 1040542"/>
                  <a:gd name="connsiteX3" fmla="*/ 662940 w 3535680"/>
                  <a:gd name="connsiteY3" fmla="*/ 93074 h 1040542"/>
                  <a:gd name="connsiteX4" fmla="*/ 914400 w 3535680"/>
                  <a:gd name="connsiteY4" fmla="*/ 398827 h 1040542"/>
                  <a:gd name="connsiteX5" fmla="*/ 1287780 w 3535680"/>
                  <a:gd name="connsiteY5" fmla="*/ 810307 h 1040542"/>
                  <a:gd name="connsiteX6" fmla="*/ 1563052 w 3535680"/>
                  <a:gd name="connsiteY6" fmla="*/ 993187 h 1040542"/>
                  <a:gd name="connsiteX7" fmla="*/ 1880235 w 3535680"/>
                  <a:gd name="connsiteY7" fmla="*/ 876029 h 1040542"/>
                  <a:gd name="connsiteX8" fmla="*/ 2324100 w 3535680"/>
                  <a:gd name="connsiteY8" fmla="*/ 1038907 h 1040542"/>
                  <a:gd name="connsiteX9" fmla="*/ 2542223 w 3535680"/>
                  <a:gd name="connsiteY9" fmla="*/ 754109 h 1040542"/>
                  <a:gd name="connsiteX10" fmla="*/ 2773680 w 3535680"/>
                  <a:gd name="connsiteY10" fmla="*/ 356917 h 1040542"/>
                  <a:gd name="connsiteX11" fmla="*/ 3101340 w 3535680"/>
                  <a:gd name="connsiteY11" fmla="*/ 276907 h 1040542"/>
                  <a:gd name="connsiteX12" fmla="*/ 3329940 w 3535680"/>
                  <a:gd name="connsiteY12" fmla="*/ 249284 h 1040542"/>
                  <a:gd name="connsiteX13" fmla="*/ 3535680 w 3535680"/>
                  <a:gd name="connsiteY13" fmla="*/ 33067 h 1040542"/>
                  <a:gd name="connsiteX0" fmla="*/ 0 w 3535680"/>
                  <a:gd name="connsiteY0" fmla="*/ 33067 h 1040542"/>
                  <a:gd name="connsiteX1" fmla="*/ 197168 w 3535680"/>
                  <a:gd name="connsiteY1" fmla="*/ 32115 h 1040542"/>
                  <a:gd name="connsiteX2" fmla="*/ 421957 w 3535680"/>
                  <a:gd name="connsiteY2" fmla="*/ 124507 h 1040542"/>
                  <a:gd name="connsiteX3" fmla="*/ 662940 w 3535680"/>
                  <a:gd name="connsiteY3" fmla="*/ 93074 h 1040542"/>
                  <a:gd name="connsiteX4" fmla="*/ 914400 w 3535680"/>
                  <a:gd name="connsiteY4" fmla="*/ 398827 h 1040542"/>
                  <a:gd name="connsiteX5" fmla="*/ 1287780 w 3535680"/>
                  <a:gd name="connsiteY5" fmla="*/ 810307 h 1040542"/>
                  <a:gd name="connsiteX6" fmla="*/ 1563052 w 3535680"/>
                  <a:gd name="connsiteY6" fmla="*/ 993187 h 1040542"/>
                  <a:gd name="connsiteX7" fmla="*/ 1880235 w 3535680"/>
                  <a:gd name="connsiteY7" fmla="*/ 876029 h 1040542"/>
                  <a:gd name="connsiteX8" fmla="*/ 2324100 w 3535680"/>
                  <a:gd name="connsiteY8" fmla="*/ 1038907 h 1040542"/>
                  <a:gd name="connsiteX9" fmla="*/ 2542223 w 3535680"/>
                  <a:gd name="connsiteY9" fmla="*/ 754109 h 1040542"/>
                  <a:gd name="connsiteX10" fmla="*/ 2773680 w 3535680"/>
                  <a:gd name="connsiteY10" fmla="*/ 356917 h 1040542"/>
                  <a:gd name="connsiteX11" fmla="*/ 3101340 w 3535680"/>
                  <a:gd name="connsiteY11" fmla="*/ 276907 h 1040542"/>
                  <a:gd name="connsiteX12" fmla="*/ 3329940 w 3535680"/>
                  <a:gd name="connsiteY12" fmla="*/ 249284 h 1040542"/>
                  <a:gd name="connsiteX13" fmla="*/ 3535680 w 3535680"/>
                  <a:gd name="connsiteY13" fmla="*/ 33067 h 1040542"/>
                  <a:gd name="connsiteX0" fmla="*/ 0 w 3535680"/>
                  <a:gd name="connsiteY0" fmla="*/ 33067 h 1039556"/>
                  <a:gd name="connsiteX1" fmla="*/ 197168 w 3535680"/>
                  <a:gd name="connsiteY1" fmla="*/ 32115 h 1039556"/>
                  <a:gd name="connsiteX2" fmla="*/ 421957 w 3535680"/>
                  <a:gd name="connsiteY2" fmla="*/ 124507 h 1039556"/>
                  <a:gd name="connsiteX3" fmla="*/ 662940 w 3535680"/>
                  <a:gd name="connsiteY3" fmla="*/ 93074 h 1039556"/>
                  <a:gd name="connsiteX4" fmla="*/ 914400 w 3535680"/>
                  <a:gd name="connsiteY4" fmla="*/ 398827 h 1039556"/>
                  <a:gd name="connsiteX5" fmla="*/ 1287780 w 3535680"/>
                  <a:gd name="connsiteY5" fmla="*/ 810307 h 1039556"/>
                  <a:gd name="connsiteX6" fmla="*/ 1563052 w 3535680"/>
                  <a:gd name="connsiteY6" fmla="*/ 993187 h 1039556"/>
                  <a:gd name="connsiteX7" fmla="*/ 1880235 w 3535680"/>
                  <a:gd name="connsiteY7" fmla="*/ 876029 h 1039556"/>
                  <a:gd name="connsiteX8" fmla="*/ 2324100 w 3535680"/>
                  <a:gd name="connsiteY8" fmla="*/ 1038907 h 1039556"/>
                  <a:gd name="connsiteX9" fmla="*/ 2542223 w 3535680"/>
                  <a:gd name="connsiteY9" fmla="*/ 754109 h 1039556"/>
                  <a:gd name="connsiteX10" fmla="*/ 2773680 w 3535680"/>
                  <a:gd name="connsiteY10" fmla="*/ 356917 h 1039556"/>
                  <a:gd name="connsiteX11" fmla="*/ 3101340 w 3535680"/>
                  <a:gd name="connsiteY11" fmla="*/ 276907 h 1039556"/>
                  <a:gd name="connsiteX12" fmla="*/ 3329940 w 3535680"/>
                  <a:gd name="connsiteY12" fmla="*/ 249284 h 1039556"/>
                  <a:gd name="connsiteX13" fmla="*/ 3535680 w 3535680"/>
                  <a:gd name="connsiteY13" fmla="*/ 33067 h 10395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35680" h="1039556">
                    <a:moveTo>
                      <a:pt x="0" y="33067"/>
                    </a:moveTo>
                    <a:cubicBezTo>
                      <a:pt x="89217" y="-22654"/>
                      <a:pt x="126842" y="2587"/>
                      <a:pt x="197168" y="32115"/>
                    </a:cubicBezTo>
                    <a:cubicBezTo>
                      <a:pt x="267494" y="61643"/>
                      <a:pt x="344328" y="114347"/>
                      <a:pt x="421957" y="124507"/>
                    </a:cubicBezTo>
                    <a:cubicBezTo>
                      <a:pt x="499586" y="134667"/>
                      <a:pt x="580866" y="47354"/>
                      <a:pt x="662940" y="93074"/>
                    </a:cubicBezTo>
                    <a:cubicBezTo>
                      <a:pt x="745014" y="138794"/>
                      <a:pt x="810260" y="279288"/>
                      <a:pt x="914400" y="398827"/>
                    </a:cubicBezTo>
                    <a:cubicBezTo>
                      <a:pt x="1018540" y="518366"/>
                      <a:pt x="1179671" y="711247"/>
                      <a:pt x="1287780" y="810307"/>
                    </a:cubicBezTo>
                    <a:cubicBezTo>
                      <a:pt x="1395889" y="909367"/>
                      <a:pt x="1464310" y="982233"/>
                      <a:pt x="1563052" y="993187"/>
                    </a:cubicBezTo>
                    <a:cubicBezTo>
                      <a:pt x="1661794" y="1004141"/>
                      <a:pt x="1753394" y="868409"/>
                      <a:pt x="1880235" y="876029"/>
                    </a:cubicBezTo>
                    <a:cubicBezTo>
                      <a:pt x="2007076" y="883649"/>
                      <a:pt x="2213769" y="1051253"/>
                      <a:pt x="2324100" y="1038907"/>
                    </a:cubicBezTo>
                    <a:cubicBezTo>
                      <a:pt x="2434431" y="1026561"/>
                      <a:pt x="2481580" y="877299"/>
                      <a:pt x="2542223" y="754109"/>
                    </a:cubicBezTo>
                    <a:cubicBezTo>
                      <a:pt x="2602866" y="630919"/>
                      <a:pt x="2680494" y="436451"/>
                      <a:pt x="2773680" y="356917"/>
                    </a:cubicBezTo>
                    <a:cubicBezTo>
                      <a:pt x="2866866" y="277383"/>
                      <a:pt x="2989580" y="275796"/>
                      <a:pt x="3101340" y="276907"/>
                    </a:cubicBezTo>
                    <a:cubicBezTo>
                      <a:pt x="3213100" y="278018"/>
                      <a:pt x="3257550" y="289924"/>
                      <a:pt x="3329940" y="249284"/>
                    </a:cubicBezTo>
                    <a:cubicBezTo>
                      <a:pt x="3402330" y="208644"/>
                      <a:pt x="3439068" y="115262"/>
                      <a:pt x="3535680" y="33067"/>
                    </a:cubicBezTo>
                  </a:path>
                </a:pathLst>
              </a:custGeom>
              <a:noFill/>
              <a:ln w="28575"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12777377" y="6201865"/>
              <a:ext cx="3091238" cy="2772000"/>
              <a:chOff x="12958609" y="6012724"/>
              <a:chExt cx="3100097" cy="2646000"/>
            </a:xfrm>
          </p:grpSpPr>
          <p:pic>
            <p:nvPicPr>
              <p:cNvPr id="14" name="図 13"/>
              <p:cNvPicPr>
                <a:picLocks/>
              </p:cNvPicPr>
              <p:nvPr/>
            </p:nvPicPr>
            <p:blipFill rotWithShape="1">
              <a:blip r:embed="rId11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962706" y="6012724"/>
                <a:ext cx="3096000" cy="2646000"/>
              </a:xfrm>
              <a:prstGeom prst="rect">
                <a:avLst/>
              </a:prstGeom>
            </p:spPr>
          </p:pic>
          <p:cxnSp>
            <p:nvCxnSpPr>
              <p:cNvPr id="47" name="直線コネクタ 46"/>
              <p:cNvCxnSpPr/>
              <p:nvPr/>
            </p:nvCxnSpPr>
            <p:spPr>
              <a:xfrm>
                <a:off x="14425613" y="6014050"/>
                <a:ext cx="0" cy="2642405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正方形/長方形 47"/>
              <p:cNvSpPr/>
              <p:nvPr/>
            </p:nvSpPr>
            <p:spPr>
              <a:xfrm>
                <a:off x="14457136" y="6093052"/>
                <a:ext cx="165637" cy="198083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フリーフォーム 75"/>
              <p:cNvSpPr/>
              <p:nvPr/>
            </p:nvSpPr>
            <p:spPr>
              <a:xfrm>
                <a:off x="12958609" y="6255443"/>
                <a:ext cx="3100097" cy="1067839"/>
              </a:xfrm>
              <a:custGeom>
                <a:avLst/>
                <a:gdLst>
                  <a:gd name="connsiteX0" fmla="*/ 0 w 3562350"/>
                  <a:gd name="connsiteY0" fmla="*/ 419148 h 1244081"/>
                  <a:gd name="connsiteX1" fmla="*/ 95250 w 3562350"/>
                  <a:gd name="connsiteY1" fmla="*/ 395336 h 1244081"/>
                  <a:gd name="connsiteX2" fmla="*/ 271463 w 3562350"/>
                  <a:gd name="connsiteY2" fmla="*/ 438198 h 1244081"/>
                  <a:gd name="connsiteX3" fmla="*/ 514350 w 3562350"/>
                  <a:gd name="connsiteY3" fmla="*/ 223886 h 1244081"/>
                  <a:gd name="connsiteX4" fmla="*/ 719138 w 3562350"/>
                  <a:gd name="connsiteY4" fmla="*/ 48 h 1244081"/>
                  <a:gd name="connsiteX5" fmla="*/ 1009650 w 3562350"/>
                  <a:gd name="connsiteY5" fmla="*/ 242936 h 1244081"/>
                  <a:gd name="connsiteX6" fmla="*/ 1295400 w 3562350"/>
                  <a:gd name="connsiteY6" fmla="*/ 514398 h 1244081"/>
                  <a:gd name="connsiteX7" fmla="*/ 1604963 w 3562350"/>
                  <a:gd name="connsiteY7" fmla="*/ 681086 h 1244081"/>
                  <a:gd name="connsiteX8" fmla="*/ 1914525 w 3562350"/>
                  <a:gd name="connsiteY8" fmla="*/ 528686 h 1244081"/>
                  <a:gd name="connsiteX9" fmla="*/ 2176463 w 3562350"/>
                  <a:gd name="connsiteY9" fmla="*/ 709661 h 1244081"/>
                  <a:gd name="connsiteX10" fmla="*/ 2409825 w 3562350"/>
                  <a:gd name="connsiteY10" fmla="*/ 1071611 h 1244081"/>
                  <a:gd name="connsiteX11" fmla="*/ 2590800 w 3562350"/>
                  <a:gd name="connsiteY11" fmla="*/ 1243061 h 1244081"/>
                  <a:gd name="connsiteX12" fmla="*/ 2824163 w 3562350"/>
                  <a:gd name="connsiteY12" fmla="*/ 1000173 h 1244081"/>
                  <a:gd name="connsiteX13" fmla="*/ 3028950 w 3562350"/>
                  <a:gd name="connsiteY13" fmla="*/ 804911 h 1244081"/>
                  <a:gd name="connsiteX14" fmla="*/ 3319463 w 3562350"/>
                  <a:gd name="connsiteY14" fmla="*/ 719186 h 1244081"/>
                  <a:gd name="connsiteX15" fmla="*/ 3562350 w 3562350"/>
                  <a:gd name="connsiteY15" fmla="*/ 423911 h 1244081"/>
                  <a:gd name="connsiteX0" fmla="*/ 0 w 3562350"/>
                  <a:gd name="connsiteY0" fmla="*/ 419148 h 1244081"/>
                  <a:gd name="connsiteX1" fmla="*/ 95250 w 3562350"/>
                  <a:gd name="connsiteY1" fmla="*/ 395336 h 1244081"/>
                  <a:gd name="connsiteX2" fmla="*/ 333376 w 3562350"/>
                  <a:gd name="connsiteY2" fmla="*/ 423910 h 1244081"/>
                  <a:gd name="connsiteX3" fmla="*/ 514350 w 3562350"/>
                  <a:gd name="connsiteY3" fmla="*/ 223886 h 1244081"/>
                  <a:gd name="connsiteX4" fmla="*/ 719138 w 3562350"/>
                  <a:gd name="connsiteY4" fmla="*/ 48 h 1244081"/>
                  <a:gd name="connsiteX5" fmla="*/ 1009650 w 3562350"/>
                  <a:gd name="connsiteY5" fmla="*/ 242936 h 1244081"/>
                  <a:gd name="connsiteX6" fmla="*/ 1295400 w 3562350"/>
                  <a:gd name="connsiteY6" fmla="*/ 514398 h 1244081"/>
                  <a:gd name="connsiteX7" fmla="*/ 1604963 w 3562350"/>
                  <a:gd name="connsiteY7" fmla="*/ 681086 h 1244081"/>
                  <a:gd name="connsiteX8" fmla="*/ 1914525 w 3562350"/>
                  <a:gd name="connsiteY8" fmla="*/ 528686 h 1244081"/>
                  <a:gd name="connsiteX9" fmla="*/ 2176463 w 3562350"/>
                  <a:gd name="connsiteY9" fmla="*/ 709661 h 1244081"/>
                  <a:gd name="connsiteX10" fmla="*/ 2409825 w 3562350"/>
                  <a:gd name="connsiteY10" fmla="*/ 1071611 h 1244081"/>
                  <a:gd name="connsiteX11" fmla="*/ 2590800 w 3562350"/>
                  <a:gd name="connsiteY11" fmla="*/ 1243061 h 1244081"/>
                  <a:gd name="connsiteX12" fmla="*/ 2824163 w 3562350"/>
                  <a:gd name="connsiteY12" fmla="*/ 1000173 h 1244081"/>
                  <a:gd name="connsiteX13" fmla="*/ 3028950 w 3562350"/>
                  <a:gd name="connsiteY13" fmla="*/ 804911 h 1244081"/>
                  <a:gd name="connsiteX14" fmla="*/ 3319463 w 3562350"/>
                  <a:gd name="connsiteY14" fmla="*/ 719186 h 1244081"/>
                  <a:gd name="connsiteX15" fmla="*/ 3562350 w 3562350"/>
                  <a:gd name="connsiteY15" fmla="*/ 423911 h 1244081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59080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59080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95250 w 3562350"/>
                  <a:gd name="connsiteY1" fmla="*/ 395337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9 h 1244082"/>
                  <a:gd name="connsiteX1" fmla="*/ 109537 w 3562350"/>
                  <a:gd name="connsiteY1" fmla="*/ 385812 h 1244082"/>
                  <a:gd name="connsiteX2" fmla="*/ 333376 w 3562350"/>
                  <a:gd name="connsiteY2" fmla="*/ 423911 h 1244082"/>
                  <a:gd name="connsiteX3" fmla="*/ 514350 w 3562350"/>
                  <a:gd name="connsiteY3" fmla="*/ 223887 h 1244082"/>
                  <a:gd name="connsiteX4" fmla="*/ 719138 w 3562350"/>
                  <a:gd name="connsiteY4" fmla="*/ 49 h 1244082"/>
                  <a:gd name="connsiteX5" fmla="*/ 1009650 w 3562350"/>
                  <a:gd name="connsiteY5" fmla="*/ 242937 h 1244082"/>
                  <a:gd name="connsiteX6" fmla="*/ 1295400 w 3562350"/>
                  <a:gd name="connsiteY6" fmla="*/ 514399 h 1244082"/>
                  <a:gd name="connsiteX7" fmla="*/ 1604963 w 3562350"/>
                  <a:gd name="connsiteY7" fmla="*/ 681087 h 1244082"/>
                  <a:gd name="connsiteX8" fmla="*/ 1914525 w 3562350"/>
                  <a:gd name="connsiteY8" fmla="*/ 528687 h 1244082"/>
                  <a:gd name="connsiteX9" fmla="*/ 2176463 w 3562350"/>
                  <a:gd name="connsiteY9" fmla="*/ 709662 h 1244082"/>
                  <a:gd name="connsiteX10" fmla="*/ 2409825 w 3562350"/>
                  <a:gd name="connsiteY10" fmla="*/ 1071612 h 1244082"/>
                  <a:gd name="connsiteX11" fmla="*/ 2609850 w 3562350"/>
                  <a:gd name="connsiteY11" fmla="*/ 1243062 h 1244082"/>
                  <a:gd name="connsiteX12" fmla="*/ 2824163 w 3562350"/>
                  <a:gd name="connsiteY12" fmla="*/ 1000174 h 1244082"/>
                  <a:gd name="connsiteX13" fmla="*/ 3028950 w 3562350"/>
                  <a:gd name="connsiteY13" fmla="*/ 804912 h 1244082"/>
                  <a:gd name="connsiteX14" fmla="*/ 3319463 w 3562350"/>
                  <a:gd name="connsiteY14" fmla="*/ 719187 h 1244082"/>
                  <a:gd name="connsiteX15" fmla="*/ 3562350 w 3562350"/>
                  <a:gd name="connsiteY15" fmla="*/ 423912 h 1244082"/>
                  <a:gd name="connsiteX0" fmla="*/ 0 w 3562350"/>
                  <a:gd name="connsiteY0" fmla="*/ 419148 h 1244081"/>
                  <a:gd name="connsiteX1" fmla="*/ 109537 w 3562350"/>
                  <a:gd name="connsiteY1" fmla="*/ 385811 h 1244081"/>
                  <a:gd name="connsiteX2" fmla="*/ 319089 w 3562350"/>
                  <a:gd name="connsiteY2" fmla="*/ 428672 h 1244081"/>
                  <a:gd name="connsiteX3" fmla="*/ 514350 w 3562350"/>
                  <a:gd name="connsiteY3" fmla="*/ 223886 h 1244081"/>
                  <a:gd name="connsiteX4" fmla="*/ 719138 w 3562350"/>
                  <a:gd name="connsiteY4" fmla="*/ 48 h 1244081"/>
                  <a:gd name="connsiteX5" fmla="*/ 1009650 w 3562350"/>
                  <a:gd name="connsiteY5" fmla="*/ 242936 h 1244081"/>
                  <a:gd name="connsiteX6" fmla="*/ 1295400 w 3562350"/>
                  <a:gd name="connsiteY6" fmla="*/ 514398 h 1244081"/>
                  <a:gd name="connsiteX7" fmla="*/ 1604963 w 3562350"/>
                  <a:gd name="connsiteY7" fmla="*/ 681086 h 1244081"/>
                  <a:gd name="connsiteX8" fmla="*/ 1914525 w 3562350"/>
                  <a:gd name="connsiteY8" fmla="*/ 528686 h 1244081"/>
                  <a:gd name="connsiteX9" fmla="*/ 2176463 w 3562350"/>
                  <a:gd name="connsiteY9" fmla="*/ 709661 h 1244081"/>
                  <a:gd name="connsiteX10" fmla="*/ 2409825 w 3562350"/>
                  <a:gd name="connsiteY10" fmla="*/ 1071611 h 1244081"/>
                  <a:gd name="connsiteX11" fmla="*/ 2609850 w 3562350"/>
                  <a:gd name="connsiteY11" fmla="*/ 1243061 h 1244081"/>
                  <a:gd name="connsiteX12" fmla="*/ 2824163 w 3562350"/>
                  <a:gd name="connsiteY12" fmla="*/ 1000173 h 1244081"/>
                  <a:gd name="connsiteX13" fmla="*/ 3028950 w 3562350"/>
                  <a:gd name="connsiteY13" fmla="*/ 804911 h 1244081"/>
                  <a:gd name="connsiteX14" fmla="*/ 3319463 w 3562350"/>
                  <a:gd name="connsiteY14" fmla="*/ 719186 h 1244081"/>
                  <a:gd name="connsiteX15" fmla="*/ 3562350 w 3562350"/>
                  <a:gd name="connsiteY15" fmla="*/ 423911 h 1244081"/>
                  <a:gd name="connsiteX0" fmla="*/ 0 w 3562350"/>
                  <a:gd name="connsiteY0" fmla="*/ 419153 h 1244086"/>
                  <a:gd name="connsiteX1" fmla="*/ 109537 w 3562350"/>
                  <a:gd name="connsiteY1" fmla="*/ 385816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62350"/>
                  <a:gd name="connsiteY0" fmla="*/ 419153 h 1244086"/>
                  <a:gd name="connsiteX1" fmla="*/ 109537 w 3562350"/>
                  <a:gd name="connsiteY1" fmla="*/ 385816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62350"/>
                  <a:gd name="connsiteY0" fmla="*/ 419153 h 1244086"/>
                  <a:gd name="connsiteX1" fmla="*/ 119062 w 3562350"/>
                  <a:gd name="connsiteY1" fmla="*/ 385816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62350"/>
                  <a:gd name="connsiteY0" fmla="*/ 419153 h 1244086"/>
                  <a:gd name="connsiteX1" fmla="*/ 119062 w 3562350"/>
                  <a:gd name="connsiteY1" fmla="*/ 385816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62350"/>
                  <a:gd name="connsiteY0" fmla="*/ 419153 h 1244086"/>
                  <a:gd name="connsiteX1" fmla="*/ 119062 w 3562350"/>
                  <a:gd name="connsiteY1" fmla="*/ 385816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62350"/>
                  <a:gd name="connsiteY0" fmla="*/ 419153 h 1244086"/>
                  <a:gd name="connsiteX1" fmla="*/ 126205 w 3562350"/>
                  <a:gd name="connsiteY1" fmla="*/ 381053 h 1244086"/>
                  <a:gd name="connsiteX2" fmla="*/ 319089 w 3562350"/>
                  <a:gd name="connsiteY2" fmla="*/ 428677 h 1244086"/>
                  <a:gd name="connsiteX3" fmla="*/ 514350 w 3562350"/>
                  <a:gd name="connsiteY3" fmla="*/ 223891 h 1244086"/>
                  <a:gd name="connsiteX4" fmla="*/ 719138 w 3562350"/>
                  <a:gd name="connsiteY4" fmla="*/ 53 h 1244086"/>
                  <a:gd name="connsiteX5" fmla="*/ 1009650 w 3562350"/>
                  <a:gd name="connsiteY5" fmla="*/ 242941 h 1244086"/>
                  <a:gd name="connsiteX6" fmla="*/ 1295400 w 3562350"/>
                  <a:gd name="connsiteY6" fmla="*/ 514403 h 1244086"/>
                  <a:gd name="connsiteX7" fmla="*/ 1604963 w 3562350"/>
                  <a:gd name="connsiteY7" fmla="*/ 681091 h 1244086"/>
                  <a:gd name="connsiteX8" fmla="*/ 1914525 w 3562350"/>
                  <a:gd name="connsiteY8" fmla="*/ 528691 h 1244086"/>
                  <a:gd name="connsiteX9" fmla="*/ 2176463 w 3562350"/>
                  <a:gd name="connsiteY9" fmla="*/ 709666 h 1244086"/>
                  <a:gd name="connsiteX10" fmla="*/ 2409825 w 3562350"/>
                  <a:gd name="connsiteY10" fmla="*/ 1071616 h 1244086"/>
                  <a:gd name="connsiteX11" fmla="*/ 2609850 w 3562350"/>
                  <a:gd name="connsiteY11" fmla="*/ 1243066 h 1244086"/>
                  <a:gd name="connsiteX12" fmla="*/ 2824163 w 3562350"/>
                  <a:gd name="connsiteY12" fmla="*/ 1000178 h 1244086"/>
                  <a:gd name="connsiteX13" fmla="*/ 3028950 w 3562350"/>
                  <a:gd name="connsiteY13" fmla="*/ 804916 h 1244086"/>
                  <a:gd name="connsiteX14" fmla="*/ 3319463 w 3562350"/>
                  <a:gd name="connsiteY14" fmla="*/ 719191 h 1244086"/>
                  <a:gd name="connsiteX15" fmla="*/ 3562350 w 3562350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1053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6350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6350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6350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6350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8 h 1244086"/>
                  <a:gd name="connsiteX1" fmla="*/ 120726 w 3556871"/>
                  <a:gd name="connsiteY1" fmla="*/ 386350 h 1244086"/>
                  <a:gd name="connsiteX2" fmla="*/ 313610 w 3556871"/>
                  <a:gd name="connsiteY2" fmla="*/ 428677 h 1244086"/>
                  <a:gd name="connsiteX3" fmla="*/ 508871 w 3556871"/>
                  <a:gd name="connsiteY3" fmla="*/ 223891 h 1244086"/>
                  <a:gd name="connsiteX4" fmla="*/ 713659 w 3556871"/>
                  <a:gd name="connsiteY4" fmla="*/ 53 h 1244086"/>
                  <a:gd name="connsiteX5" fmla="*/ 1004171 w 3556871"/>
                  <a:gd name="connsiteY5" fmla="*/ 242941 h 1244086"/>
                  <a:gd name="connsiteX6" fmla="*/ 1289921 w 3556871"/>
                  <a:gd name="connsiteY6" fmla="*/ 514403 h 1244086"/>
                  <a:gd name="connsiteX7" fmla="*/ 1599484 w 3556871"/>
                  <a:gd name="connsiteY7" fmla="*/ 681091 h 1244086"/>
                  <a:gd name="connsiteX8" fmla="*/ 1909046 w 3556871"/>
                  <a:gd name="connsiteY8" fmla="*/ 528691 h 1244086"/>
                  <a:gd name="connsiteX9" fmla="*/ 2170984 w 3556871"/>
                  <a:gd name="connsiteY9" fmla="*/ 709666 h 1244086"/>
                  <a:gd name="connsiteX10" fmla="*/ 2404346 w 3556871"/>
                  <a:gd name="connsiteY10" fmla="*/ 1071616 h 1244086"/>
                  <a:gd name="connsiteX11" fmla="*/ 2604371 w 3556871"/>
                  <a:gd name="connsiteY11" fmla="*/ 1243066 h 1244086"/>
                  <a:gd name="connsiteX12" fmla="*/ 2818684 w 3556871"/>
                  <a:gd name="connsiteY12" fmla="*/ 1000178 h 1244086"/>
                  <a:gd name="connsiteX13" fmla="*/ 3023471 w 3556871"/>
                  <a:gd name="connsiteY13" fmla="*/ 804916 h 1244086"/>
                  <a:gd name="connsiteX14" fmla="*/ 3313984 w 3556871"/>
                  <a:gd name="connsiteY14" fmla="*/ 719191 h 1244086"/>
                  <a:gd name="connsiteX15" fmla="*/ 3556871 w 3556871"/>
                  <a:gd name="connsiteY15" fmla="*/ 423916 h 1244086"/>
                  <a:gd name="connsiteX0" fmla="*/ 0 w 3556871"/>
                  <a:gd name="connsiteY0" fmla="*/ 413854 h 1244082"/>
                  <a:gd name="connsiteX1" fmla="*/ 120726 w 3556871"/>
                  <a:gd name="connsiteY1" fmla="*/ 386346 h 1244082"/>
                  <a:gd name="connsiteX2" fmla="*/ 313610 w 3556871"/>
                  <a:gd name="connsiteY2" fmla="*/ 428673 h 1244082"/>
                  <a:gd name="connsiteX3" fmla="*/ 508871 w 3556871"/>
                  <a:gd name="connsiteY3" fmla="*/ 223887 h 1244082"/>
                  <a:gd name="connsiteX4" fmla="*/ 719139 w 3556871"/>
                  <a:gd name="connsiteY4" fmla="*/ 49 h 1244082"/>
                  <a:gd name="connsiteX5" fmla="*/ 1004171 w 3556871"/>
                  <a:gd name="connsiteY5" fmla="*/ 242937 h 1244082"/>
                  <a:gd name="connsiteX6" fmla="*/ 1289921 w 3556871"/>
                  <a:gd name="connsiteY6" fmla="*/ 514399 h 1244082"/>
                  <a:gd name="connsiteX7" fmla="*/ 1599484 w 3556871"/>
                  <a:gd name="connsiteY7" fmla="*/ 681087 h 1244082"/>
                  <a:gd name="connsiteX8" fmla="*/ 1909046 w 3556871"/>
                  <a:gd name="connsiteY8" fmla="*/ 528687 h 1244082"/>
                  <a:gd name="connsiteX9" fmla="*/ 2170984 w 3556871"/>
                  <a:gd name="connsiteY9" fmla="*/ 709662 h 1244082"/>
                  <a:gd name="connsiteX10" fmla="*/ 2404346 w 3556871"/>
                  <a:gd name="connsiteY10" fmla="*/ 1071612 h 1244082"/>
                  <a:gd name="connsiteX11" fmla="*/ 2604371 w 3556871"/>
                  <a:gd name="connsiteY11" fmla="*/ 1243062 h 1244082"/>
                  <a:gd name="connsiteX12" fmla="*/ 2818684 w 3556871"/>
                  <a:gd name="connsiteY12" fmla="*/ 1000174 h 1244082"/>
                  <a:gd name="connsiteX13" fmla="*/ 3023471 w 3556871"/>
                  <a:gd name="connsiteY13" fmla="*/ 804912 h 1244082"/>
                  <a:gd name="connsiteX14" fmla="*/ 3313984 w 3556871"/>
                  <a:gd name="connsiteY14" fmla="*/ 719187 h 1244082"/>
                  <a:gd name="connsiteX15" fmla="*/ 3556871 w 3556871"/>
                  <a:gd name="connsiteY15" fmla="*/ 423912 h 1244082"/>
                  <a:gd name="connsiteX0" fmla="*/ 0 w 3556871"/>
                  <a:gd name="connsiteY0" fmla="*/ 413854 h 1244082"/>
                  <a:gd name="connsiteX1" fmla="*/ 120726 w 3556871"/>
                  <a:gd name="connsiteY1" fmla="*/ 386346 h 1244082"/>
                  <a:gd name="connsiteX2" fmla="*/ 313610 w 3556871"/>
                  <a:gd name="connsiteY2" fmla="*/ 428673 h 1244082"/>
                  <a:gd name="connsiteX3" fmla="*/ 508871 w 3556871"/>
                  <a:gd name="connsiteY3" fmla="*/ 223887 h 1244082"/>
                  <a:gd name="connsiteX4" fmla="*/ 719139 w 3556871"/>
                  <a:gd name="connsiteY4" fmla="*/ 49 h 1244082"/>
                  <a:gd name="connsiteX5" fmla="*/ 1004171 w 3556871"/>
                  <a:gd name="connsiteY5" fmla="*/ 242937 h 1244082"/>
                  <a:gd name="connsiteX6" fmla="*/ 1289921 w 3556871"/>
                  <a:gd name="connsiteY6" fmla="*/ 514399 h 1244082"/>
                  <a:gd name="connsiteX7" fmla="*/ 1599484 w 3556871"/>
                  <a:gd name="connsiteY7" fmla="*/ 681087 h 1244082"/>
                  <a:gd name="connsiteX8" fmla="*/ 1909046 w 3556871"/>
                  <a:gd name="connsiteY8" fmla="*/ 528687 h 1244082"/>
                  <a:gd name="connsiteX9" fmla="*/ 2170984 w 3556871"/>
                  <a:gd name="connsiteY9" fmla="*/ 709662 h 1244082"/>
                  <a:gd name="connsiteX10" fmla="*/ 2404346 w 3556871"/>
                  <a:gd name="connsiteY10" fmla="*/ 1071612 h 1244082"/>
                  <a:gd name="connsiteX11" fmla="*/ 2604371 w 3556871"/>
                  <a:gd name="connsiteY11" fmla="*/ 1243062 h 1244082"/>
                  <a:gd name="connsiteX12" fmla="*/ 2818684 w 3556871"/>
                  <a:gd name="connsiteY12" fmla="*/ 1000174 h 1244082"/>
                  <a:gd name="connsiteX13" fmla="*/ 3023471 w 3556871"/>
                  <a:gd name="connsiteY13" fmla="*/ 804912 h 1244082"/>
                  <a:gd name="connsiteX14" fmla="*/ 3313984 w 3556871"/>
                  <a:gd name="connsiteY14" fmla="*/ 719187 h 1244082"/>
                  <a:gd name="connsiteX15" fmla="*/ 3556871 w 3556871"/>
                  <a:gd name="connsiteY15" fmla="*/ 423912 h 1244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56871" h="1244082">
                    <a:moveTo>
                      <a:pt x="0" y="413854"/>
                    </a:moveTo>
                    <a:cubicBezTo>
                      <a:pt x="63463" y="389790"/>
                      <a:pt x="54758" y="373285"/>
                      <a:pt x="120726" y="386346"/>
                    </a:cubicBezTo>
                    <a:cubicBezTo>
                      <a:pt x="186694" y="399407"/>
                      <a:pt x="218780" y="471639"/>
                      <a:pt x="313610" y="428673"/>
                    </a:cubicBezTo>
                    <a:cubicBezTo>
                      <a:pt x="408440" y="385707"/>
                      <a:pt x="454984" y="297972"/>
                      <a:pt x="508871" y="223887"/>
                    </a:cubicBezTo>
                    <a:cubicBezTo>
                      <a:pt x="562758" y="149802"/>
                      <a:pt x="636589" y="-3126"/>
                      <a:pt x="719139" y="49"/>
                    </a:cubicBezTo>
                    <a:cubicBezTo>
                      <a:pt x="801689" y="3224"/>
                      <a:pt x="909041" y="157212"/>
                      <a:pt x="1004171" y="242937"/>
                    </a:cubicBezTo>
                    <a:cubicBezTo>
                      <a:pt x="1099301" y="328662"/>
                      <a:pt x="1190702" y="441374"/>
                      <a:pt x="1289921" y="514399"/>
                    </a:cubicBezTo>
                    <a:cubicBezTo>
                      <a:pt x="1389140" y="587424"/>
                      <a:pt x="1496297" y="678706"/>
                      <a:pt x="1599484" y="681087"/>
                    </a:cubicBezTo>
                    <a:cubicBezTo>
                      <a:pt x="1702672" y="683468"/>
                      <a:pt x="1813796" y="523925"/>
                      <a:pt x="1909046" y="528687"/>
                    </a:cubicBezTo>
                    <a:cubicBezTo>
                      <a:pt x="2004296" y="533449"/>
                      <a:pt x="2088434" y="619175"/>
                      <a:pt x="2170984" y="709662"/>
                    </a:cubicBezTo>
                    <a:cubicBezTo>
                      <a:pt x="2253534" y="800150"/>
                      <a:pt x="2332115" y="982712"/>
                      <a:pt x="2404346" y="1071612"/>
                    </a:cubicBezTo>
                    <a:cubicBezTo>
                      <a:pt x="2476577" y="1160512"/>
                      <a:pt x="2535315" y="1254968"/>
                      <a:pt x="2604371" y="1243062"/>
                    </a:cubicBezTo>
                    <a:cubicBezTo>
                      <a:pt x="2673427" y="1231156"/>
                      <a:pt x="2758359" y="1077962"/>
                      <a:pt x="2818684" y="1000174"/>
                    </a:cubicBezTo>
                    <a:cubicBezTo>
                      <a:pt x="2879009" y="922386"/>
                      <a:pt x="2936159" y="837455"/>
                      <a:pt x="3023471" y="804912"/>
                    </a:cubicBezTo>
                    <a:cubicBezTo>
                      <a:pt x="3110783" y="772369"/>
                      <a:pt x="3225084" y="782687"/>
                      <a:pt x="3313984" y="719187"/>
                    </a:cubicBezTo>
                    <a:cubicBezTo>
                      <a:pt x="3402884" y="655687"/>
                      <a:pt x="3460827" y="539799"/>
                      <a:pt x="3556871" y="423912"/>
                    </a:cubicBezTo>
                  </a:path>
                </a:pathLst>
              </a:custGeom>
              <a:noFill/>
              <a:ln w="28575"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>
              <a:off x="3271338" y="6200424"/>
              <a:ext cx="3096062" cy="2772000"/>
              <a:chOff x="1018626" y="7627843"/>
              <a:chExt cx="3096062" cy="2646000"/>
            </a:xfrm>
          </p:grpSpPr>
          <p:sp>
            <p:nvSpPr>
              <p:cNvPr id="58" name="フリーフォーム 57"/>
              <p:cNvSpPr/>
              <p:nvPr/>
            </p:nvSpPr>
            <p:spPr>
              <a:xfrm>
                <a:off x="1018626" y="8203043"/>
                <a:ext cx="3096062" cy="1287667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7722 h 1490842"/>
                  <a:gd name="connsiteX1" fmla="*/ 144780 w 3553777"/>
                  <a:gd name="connsiteY1" fmla="*/ 4862 h 1490842"/>
                  <a:gd name="connsiteX2" fmla="*/ 334327 w 3553777"/>
                  <a:gd name="connsiteY2" fmla="*/ 160119 h 1490842"/>
                  <a:gd name="connsiteX3" fmla="*/ 536258 w 3553777"/>
                  <a:gd name="connsiteY3" fmla="*/ 365860 h 1490842"/>
                  <a:gd name="connsiteX4" fmla="*/ 853440 w 3553777"/>
                  <a:gd name="connsiteY4" fmla="*/ 942122 h 1490842"/>
                  <a:gd name="connsiteX5" fmla="*/ 1212532 w 3553777"/>
                  <a:gd name="connsiteY5" fmla="*/ 1341219 h 1490842"/>
                  <a:gd name="connsiteX6" fmla="*/ 1569720 w 3553777"/>
                  <a:gd name="connsiteY6" fmla="*/ 1490762 h 1490842"/>
                  <a:gd name="connsiteX7" fmla="*/ 1821180 w 3553777"/>
                  <a:gd name="connsiteY7" fmla="*/ 1361222 h 1490842"/>
                  <a:gd name="connsiteX8" fmla="*/ 2244090 w 3553777"/>
                  <a:gd name="connsiteY8" fmla="*/ 1302166 h 1490842"/>
                  <a:gd name="connsiteX9" fmla="*/ 2575560 w 3553777"/>
                  <a:gd name="connsiteY9" fmla="*/ 820202 h 1490842"/>
                  <a:gd name="connsiteX10" fmla="*/ 2834640 w 3553777"/>
                  <a:gd name="connsiteY10" fmla="*/ 408722 h 1490842"/>
                  <a:gd name="connsiteX11" fmla="*/ 3238500 w 3553777"/>
                  <a:gd name="connsiteY11" fmla="*/ 355382 h 1490842"/>
                  <a:gd name="connsiteX12" fmla="*/ 3553777 w 3553777"/>
                  <a:gd name="connsiteY12" fmla="*/ 36295 h 1490842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906780 w 3553777"/>
                  <a:gd name="connsiteY4" fmla="*/ 89237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821"/>
                  <a:gd name="connsiteX1" fmla="*/ 144780 w 3553777"/>
                  <a:gd name="connsiteY1" fmla="*/ 8450 h 1494821"/>
                  <a:gd name="connsiteX2" fmla="*/ 334327 w 3553777"/>
                  <a:gd name="connsiteY2" fmla="*/ 156087 h 1494821"/>
                  <a:gd name="connsiteX3" fmla="*/ 597218 w 3553777"/>
                  <a:gd name="connsiteY3" fmla="*/ 338968 h 1494821"/>
                  <a:gd name="connsiteX4" fmla="*/ 906780 w 3553777"/>
                  <a:gd name="connsiteY4" fmla="*/ 892370 h 1494821"/>
                  <a:gd name="connsiteX5" fmla="*/ 1243012 w 3553777"/>
                  <a:gd name="connsiteY5" fmla="*/ 1314327 h 1494821"/>
                  <a:gd name="connsiteX6" fmla="*/ 1569720 w 3553777"/>
                  <a:gd name="connsiteY6" fmla="*/ 1494350 h 1494821"/>
                  <a:gd name="connsiteX7" fmla="*/ 1821180 w 3553777"/>
                  <a:gd name="connsiteY7" fmla="*/ 1364810 h 1494821"/>
                  <a:gd name="connsiteX8" fmla="*/ 2244090 w 3553777"/>
                  <a:gd name="connsiteY8" fmla="*/ 1305754 h 1494821"/>
                  <a:gd name="connsiteX9" fmla="*/ 2575560 w 3553777"/>
                  <a:gd name="connsiteY9" fmla="*/ 823790 h 1494821"/>
                  <a:gd name="connsiteX10" fmla="*/ 2834640 w 3553777"/>
                  <a:gd name="connsiteY10" fmla="*/ 412310 h 1494821"/>
                  <a:gd name="connsiteX11" fmla="*/ 3238500 w 3553777"/>
                  <a:gd name="connsiteY11" fmla="*/ 358970 h 1494821"/>
                  <a:gd name="connsiteX12" fmla="*/ 3553777 w 3553777"/>
                  <a:gd name="connsiteY12" fmla="*/ 39883 h 1494821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4443"/>
                  <a:gd name="connsiteX1" fmla="*/ 144780 w 3553777"/>
                  <a:gd name="connsiteY1" fmla="*/ 8450 h 1494443"/>
                  <a:gd name="connsiteX2" fmla="*/ 334327 w 3553777"/>
                  <a:gd name="connsiteY2" fmla="*/ 156087 h 1494443"/>
                  <a:gd name="connsiteX3" fmla="*/ 597218 w 3553777"/>
                  <a:gd name="connsiteY3" fmla="*/ 338968 h 1494443"/>
                  <a:gd name="connsiteX4" fmla="*/ 906780 w 3553777"/>
                  <a:gd name="connsiteY4" fmla="*/ 892370 h 1494443"/>
                  <a:gd name="connsiteX5" fmla="*/ 1243012 w 3553777"/>
                  <a:gd name="connsiteY5" fmla="*/ 1314327 h 1494443"/>
                  <a:gd name="connsiteX6" fmla="*/ 1569720 w 3553777"/>
                  <a:gd name="connsiteY6" fmla="*/ 1494350 h 1494443"/>
                  <a:gd name="connsiteX7" fmla="*/ 1821180 w 3553777"/>
                  <a:gd name="connsiteY7" fmla="*/ 1334330 h 1494443"/>
                  <a:gd name="connsiteX8" fmla="*/ 2244090 w 3553777"/>
                  <a:gd name="connsiteY8" fmla="*/ 1305754 h 1494443"/>
                  <a:gd name="connsiteX9" fmla="*/ 2575560 w 3553777"/>
                  <a:gd name="connsiteY9" fmla="*/ 823790 h 1494443"/>
                  <a:gd name="connsiteX10" fmla="*/ 2834640 w 3553777"/>
                  <a:gd name="connsiteY10" fmla="*/ 412310 h 1494443"/>
                  <a:gd name="connsiteX11" fmla="*/ 3238500 w 3553777"/>
                  <a:gd name="connsiteY11" fmla="*/ 358970 h 1494443"/>
                  <a:gd name="connsiteX12" fmla="*/ 3553777 w 3553777"/>
                  <a:gd name="connsiteY12" fmla="*/ 39883 h 149444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575560 w 3553777"/>
                  <a:gd name="connsiteY9" fmla="*/ 8237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61360 w 3553777"/>
                  <a:gd name="connsiteY11" fmla="*/ 40469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0296 h 1493692"/>
                  <a:gd name="connsiteX1" fmla="*/ 144780 w 3553777"/>
                  <a:gd name="connsiteY1" fmla="*/ 7436 h 1493692"/>
                  <a:gd name="connsiteX2" fmla="*/ 334327 w 3553777"/>
                  <a:gd name="connsiteY2" fmla="*/ 155073 h 1493692"/>
                  <a:gd name="connsiteX3" fmla="*/ 597218 w 3553777"/>
                  <a:gd name="connsiteY3" fmla="*/ 337954 h 1493692"/>
                  <a:gd name="connsiteX4" fmla="*/ 906780 w 3553777"/>
                  <a:gd name="connsiteY4" fmla="*/ 891356 h 1493692"/>
                  <a:gd name="connsiteX5" fmla="*/ 1243012 w 3553777"/>
                  <a:gd name="connsiteY5" fmla="*/ 1313313 h 1493692"/>
                  <a:gd name="connsiteX6" fmla="*/ 1569720 w 3553777"/>
                  <a:gd name="connsiteY6" fmla="*/ 1493336 h 1493692"/>
                  <a:gd name="connsiteX7" fmla="*/ 1943100 w 3553777"/>
                  <a:gd name="connsiteY7" fmla="*/ 1273626 h 1493692"/>
                  <a:gd name="connsiteX8" fmla="*/ 2381250 w 3553777"/>
                  <a:gd name="connsiteY8" fmla="*/ 1281880 h 1493692"/>
                  <a:gd name="connsiteX9" fmla="*/ 2658110 w 3553777"/>
                  <a:gd name="connsiteY9" fmla="*/ 832301 h 1493692"/>
                  <a:gd name="connsiteX10" fmla="*/ 2880360 w 3553777"/>
                  <a:gd name="connsiteY10" fmla="*/ 457016 h 1493692"/>
                  <a:gd name="connsiteX11" fmla="*/ 3261360 w 3553777"/>
                  <a:gd name="connsiteY11" fmla="*/ 390976 h 1493692"/>
                  <a:gd name="connsiteX12" fmla="*/ 3553777 w 3553777"/>
                  <a:gd name="connsiteY12" fmla="*/ 38869 h 1493692"/>
                  <a:gd name="connsiteX0" fmla="*/ 0 w 3553777"/>
                  <a:gd name="connsiteY0" fmla="*/ 18103 h 1481499"/>
                  <a:gd name="connsiteX1" fmla="*/ 189230 w 3553777"/>
                  <a:gd name="connsiteY1" fmla="*/ 11118 h 1481499"/>
                  <a:gd name="connsiteX2" fmla="*/ 334327 w 3553777"/>
                  <a:gd name="connsiteY2" fmla="*/ 142880 h 1481499"/>
                  <a:gd name="connsiteX3" fmla="*/ 597218 w 3553777"/>
                  <a:gd name="connsiteY3" fmla="*/ 325761 h 1481499"/>
                  <a:gd name="connsiteX4" fmla="*/ 906780 w 3553777"/>
                  <a:gd name="connsiteY4" fmla="*/ 879163 h 1481499"/>
                  <a:gd name="connsiteX5" fmla="*/ 1243012 w 3553777"/>
                  <a:gd name="connsiteY5" fmla="*/ 1301120 h 1481499"/>
                  <a:gd name="connsiteX6" fmla="*/ 1569720 w 3553777"/>
                  <a:gd name="connsiteY6" fmla="*/ 1481143 h 1481499"/>
                  <a:gd name="connsiteX7" fmla="*/ 1943100 w 3553777"/>
                  <a:gd name="connsiteY7" fmla="*/ 1261433 h 1481499"/>
                  <a:gd name="connsiteX8" fmla="*/ 2381250 w 3553777"/>
                  <a:gd name="connsiteY8" fmla="*/ 1269687 h 1481499"/>
                  <a:gd name="connsiteX9" fmla="*/ 2658110 w 3553777"/>
                  <a:gd name="connsiteY9" fmla="*/ 820108 h 1481499"/>
                  <a:gd name="connsiteX10" fmla="*/ 2880360 w 3553777"/>
                  <a:gd name="connsiteY10" fmla="*/ 444823 h 1481499"/>
                  <a:gd name="connsiteX11" fmla="*/ 3261360 w 3553777"/>
                  <a:gd name="connsiteY11" fmla="*/ 378783 h 1481499"/>
                  <a:gd name="connsiteX12" fmla="*/ 3553777 w 3553777"/>
                  <a:gd name="connsiteY12" fmla="*/ 26676 h 1481499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504414"/>
                  <a:gd name="connsiteX1" fmla="*/ 189230 w 3553777"/>
                  <a:gd name="connsiteY1" fmla="*/ 12979 h 1504414"/>
                  <a:gd name="connsiteX2" fmla="*/ 334327 w 3553777"/>
                  <a:gd name="connsiteY2" fmla="*/ 144741 h 1504414"/>
                  <a:gd name="connsiteX3" fmla="*/ 597218 w 3553777"/>
                  <a:gd name="connsiteY3" fmla="*/ 327622 h 1504414"/>
                  <a:gd name="connsiteX4" fmla="*/ 906780 w 3553777"/>
                  <a:gd name="connsiteY4" fmla="*/ 881024 h 1504414"/>
                  <a:gd name="connsiteX5" fmla="*/ 1243012 w 3553777"/>
                  <a:gd name="connsiteY5" fmla="*/ 1302981 h 1504414"/>
                  <a:gd name="connsiteX6" fmla="*/ 1602621 w 3553777"/>
                  <a:gd name="connsiteY6" fmla="*/ 1504115 h 1504414"/>
                  <a:gd name="connsiteX7" fmla="*/ 1943100 w 3553777"/>
                  <a:gd name="connsiteY7" fmla="*/ 1263294 h 1504414"/>
                  <a:gd name="connsiteX8" fmla="*/ 2381250 w 3553777"/>
                  <a:gd name="connsiteY8" fmla="*/ 1271548 h 1504414"/>
                  <a:gd name="connsiteX9" fmla="*/ 2658110 w 3553777"/>
                  <a:gd name="connsiteY9" fmla="*/ 821969 h 1504414"/>
                  <a:gd name="connsiteX10" fmla="*/ 2880360 w 3553777"/>
                  <a:gd name="connsiteY10" fmla="*/ 446684 h 1504414"/>
                  <a:gd name="connsiteX11" fmla="*/ 3261360 w 3553777"/>
                  <a:gd name="connsiteY11" fmla="*/ 380644 h 1504414"/>
                  <a:gd name="connsiteX12" fmla="*/ 3553777 w 3553777"/>
                  <a:gd name="connsiteY12" fmla="*/ 28537 h 1504414"/>
                  <a:gd name="connsiteX0" fmla="*/ 0 w 3553777"/>
                  <a:gd name="connsiteY0" fmla="*/ 19964 h 1504281"/>
                  <a:gd name="connsiteX1" fmla="*/ 189230 w 3553777"/>
                  <a:gd name="connsiteY1" fmla="*/ 12979 h 1504281"/>
                  <a:gd name="connsiteX2" fmla="*/ 334327 w 3553777"/>
                  <a:gd name="connsiteY2" fmla="*/ 144741 h 1504281"/>
                  <a:gd name="connsiteX3" fmla="*/ 597218 w 3553777"/>
                  <a:gd name="connsiteY3" fmla="*/ 327622 h 1504281"/>
                  <a:gd name="connsiteX4" fmla="*/ 906780 w 3553777"/>
                  <a:gd name="connsiteY4" fmla="*/ 881024 h 1504281"/>
                  <a:gd name="connsiteX5" fmla="*/ 1243012 w 3553777"/>
                  <a:gd name="connsiteY5" fmla="*/ 1302981 h 1504281"/>
                  <a:gd name="connsiteX6" fmla="*/ 1602621 w 3553777"/>
                  <a:gd name="connsiteY6" fmla="*/ 1504115 h 1504281"/>
                  <a:gd name="connsiteX7" fmla="*/ 1959550 w 3553777"/>
                  <a:gd name="connsiteY7" fmla="*/ 1273849 h 1504281"/>
                  <a:gd name="connsiteX8" fmla="*/ 2381250 w 3553777"/>
                  <a:gd name="connsiteY8" fmla="*/ 1271548 h 1504281"/>
                  <a:gd name="connsiteX9" fmla="*/ 2658110 w 3553777"/>
                  <a:gd name="connsiteY9" fmla="*/ 821969 h 1504281"/>
                  <a:gd name="connsiteX10" fmla="*/ 2880360 w 3553777"/>
                  <a:gd name="connsiteY10" fmla="*/ 446684 h 1504281"/>
                  <a:gd name="connsiteX11" fmla="*/ 3261360 w 3553777"/>
                  <a:gd name="connsiteY11" fmla="*/ 380644 h 1504281"/>
                  <a:gd name="connsiteX12" fmla="*/ 3553777 w 3553777"/>
                  <a:gd name="connsiteY12" fmla="*/ 28537 h 1504281"/>
                  <a:gd name="connsiteX0" fmla="*/ 0 w 3553777"/>
                  <a:gd name="connsiteY0" fmla="*/ 19964 h 1504281"/>
                  <a:gd name="connsiteX1" fmla="*/ 189230 w 3553777"/>
                  <a:gd name="connsiteY1" fmla="*/ 12979 h 1504281"/>
                  <a:gd name="connsiteX2" fmla="*/ 334327 w 3553777"/>
                  <a:gd name="connsiteY2" fmla="*/ 144741 h 1504281"/>
                  <a:gd name="connsiteX3" fmla="*/ 597218 w 3553777"/>
                  <a:gd name="connsiteY3" fmla="*/ 327622 h 1504281"/>
                  <a:gd name="connsiteX4" fmla="*/ 906780 w 3553777"/>
                  <a:gd name="connsiteY4" fmla="*/ 881024 h 1504281"/>
                  <a:gd name="connsiteX5" fmla="*/ 1243012 w 3553777"/>
                  <a:gd name="connsiteY5" fmla="*/ 1302981 h 1504281"/>
                  <a:gd name="connsiteX6" fmla="*/ 1602621 w 3553777"/>
                  <a:gd name="connsiteY6" fmla="*/ 1504115 h 1504281"/>
                  <a:gd name="connsiteX7" fmla="*/ 1959550 w 3553777"/>
                  <a:gd name="connsiteY7" fmla="*/ 1273849 h 1504281"/>
                  <a:gd name="connsiteX8" fmla="*/ 2403183 w 3553777"/>
                  <a:gd name="connsiteY8" fmla="*/ 1271548 h 1504281"/>
                  <a:gd name="connsiteX9" fmla="*/ 2658110 w 3553777"/>
                  <a:gd name="connsiteY9" fmla="*/ 821969 h 1504281"/>
                  <a:gd name="connsiteX10" fmla="*/ 2880360 w 3553777"/>
                  <a:gd name="connsiteY10" fmla="*/ 446684 h 1504281"/>
                  <a:gd name="connsiteX11" fmla="*/ 3261360 w 3553777"/>
                  <a:gd name="connsiteY11" fmla="*/ 380644 h 1504281"/>
                  <a:gd name="connsiteX12" fmla="*/ 3553777 w 3553777"/>
                  <a:gd name="connsiteY12" fmla="*/ 28537 h 1504281"/>
                  <a:gd name="connsiteX0" fmla="*/ 0 w 3553777"/>
                  <a:gd name="connsiteY0" fmla="*/ 19964 h 1504281"/>
                  <a:gd name="connsiteX1" fmla="*/ 189230 w 3553777"/>
                  <a:gd name="connsiteY1" fmla="*/ 12979 h 1504281"/>
                  <a:gd name="connsiteX2" fmla="*/ 334327 w 3553777"/>
                  <a:gd name="connsiteY2" fmla="*/ 144741 h 1504281"/>
                  <a:gd name="connsiteX3" fmla="*/ 597218 w 3553777"/>
                  <a:gd name="connsiteY3" fmla="*/ 327622 h 1504281"/>
                  <a:gd name="connsiteX4" fmla="*/ 906780 w 3553777"/>
                  <a:gd name="connsiteY4" fmla="*/ 881024 h 1504281"/>
                  <a:gd name="connsiteX5" fmla="*/ 1243012 w 3553777"/>
                  <a:gd name="connsiteY5" fmla="*/ 1302981 h 1504281"/>
                  <a:gd name="connsiteX6" fmla="*/ 1602621 w 3553777"/>
                  <a:gd name="connsiteY6" fmla="*/ 1504115 h 1504281"/>
                  <a:gd name="connsiteX7" fmla="*/ 1959550 w 3553777"/>
                  <a:gd name="connsiteY7" fmla="*/ 1273849 h 1504281"/>
                  <a:gd name="connsiteX8" fmla="*/ 2403183 w 3553777"/>
                  <a:gd name="connsiteY8" fmla="*/ 1271548 h 1504281"/>
                  <a:gd name="connsiteX9" fmla="*/ 2658110 w 3553777"/>
                  <a:gd name="connsiteY9" fmla="*/ 821969 h 1504281"/>
                  <a:gd name="connsiteX10" fmla="*/ 2880360 w 3553777"/>
                  <a:gd name="connsiteY10" fmla="*/ 473073 h 1504281"/>
                  <a:gd name="connsiteX11" fmla="*/ 3261360 w 3553777"/>
                  <a:gd name="connsiteY11" fmla="*/ 380644 h 1504281"/>
                  <a:gd name="connsiteX12" fmla="*/ 3553777 w 3553777"/>
                  <a:gd name="connsiteY12" fmla="*/ 28537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97218 w 3564744"/>
                  <a:gd name="connsiteY3" fmla="*/ 327622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88993 w 3564744"/>
                  <a:gd name="connsiteY3" fmla="*/ 314428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88993 w 3564744"/>
                  <a:gd name="connsiteY3" fmla="*/ 314428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88993 w 3564744"/>
                  <a:gd name="connsiteY3" fmla="*/ 314428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88993 w 3564744"/>
                  <a:gd name="connsiteY3" fmla="*/ 314428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588993 w 3564744"/>
                  <a:gd name="connsiteY3" fmla="*/ 314428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19964 h 1504281"/>
                  <a:gd name="connsiteX1" fmla="*/ 189230 w 3564744"/>
                  <a:gd name="connsiteY1" fmla="*/ 12979 h 1504281"/>
                  <a:gd name="connsiteX2" fmla="*/ 334327 w 3564744"/>
                  <a:gd name="connsiteY2" fmla="*/ 144741 h 1504281"/>
                  <a:gd name="connsiteX3" fmla="*/ 654794 w 3564744"/>
                  <a:gd name="connsiteY3" fmla="*/ 404149 h 1504281"/>
                  <a:gd name="connsiteX4" fmla="*/ 906780 w 3564744"/>
                  <a:gd name="connsiteY4" fmla="*/ 881024 h 1504281"/>
                  <a:gd name="connsiteX5" fmla="*/ 1243012 w 3564744"/>
                  <a:gd name="connsiteY5" fmla="*/ 1302981 h 1504281"/>
                  <a:gd name="connsiteX6" fmla="*/ 1602621 w 3564744"/>
                  <a:gd name="connsiteY6" fmla="*/ 1504115 h 1504281"/>
                  <a:gd name="connsiteX7" fmla="*/ 1959550 w 3564744"/>
                  <a:gd name="connsiteY7" fmla="*/ 1273849 h 1504281"/>
                  <a:gd name="connsiteX8" fmla="*/ 2403183 w 3564744"/>
                  <a:gd name="connsiteY8" fmla="*/ 1271548 h 1504281"/>
                  <a:gd name="connsiteX9" fmla="*/ 2658110 w 3564744"/>
                  <a:gd name="connsiteY9" fmla="*/ 821969 h 1504281"/>
                  <a:gd name="connsiteX10" fmla="*/ 2880360 w 3564744"/>
                  <a:gd name="connsiteY10" fmla="*/ 473073 h 1504281"/>
                  <a:gd name="connsiteX11" fmla="*/ 3261360 w 3564744"/>
                  <a:gd name="connsiteY11" fmla="*/ 380644 h 1504281"/>
                  <a:gd name="connsiteX12" fmla="*/ 3564744 w 3564744"/>
                  <a:gd name="connsiteY12" fmla="*/ 44370 h 1504281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654794 w 3564744"/>
                  <a:gd name="connsiteY3" fmla="*/ 405263 h 1505395"/>
                  <a:gd name="connsiteX4" fmla="*/ 906780 w 3564744"/>
                  <a:gd name="connsiteY4" fmla="*/ 882138 h 1505395"/>
                  <a:gd name="connsiteX5" fmla="*/ 1243012 w 3564744"/>
                  <a:gd name="connsiteY5" fmla="*/ 1304095 h 1505395"/>
                  <a:gd name="connsiteX6" fmla="*/ 1602621 w 3564744"/>
                  <a:gd name="connsiteY6" fmla="*/ 1505229 h 1505395"/>
                  <a:gd name="connsiteX7" fmla="*/ 1959550 w 3564744"/>
                  <a:gd name="connsiteY7" fmla="*/ 1274963 h 1505395"/>
                  <a:gd name="connsiteX8" fmla="*/ 2403183 w 3564744"/>
                  <a:gd name="connsiteY8" fmla="*/ 1272662 h 1505395"/>
                  <a:gd name="connsiteX9" fmla="*/ 2658110 w 3564744"/>
                  <a:gd name="connsiteY9" fmla="*/ 823083 h 1505395"/>
                  <a:gd name="connsiteX10" fmla="*/ 2880360 w 3564744"/>
                  <a:gd name="connsiteY10" fmla="*/ 474187 h 1505395"/>
                  <a:gd name="connsiteX11" fmla="*/ 3261360 w 3564744"/>
                  <a:gd name="connsiteY11" fmla="*/ 381758 h 1505395"/>
                  <a:gd name="connsiteX12" fmla="*/ 3564744 w 3564744"/>
                  <a:gd name="connsiteY12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654794 w 3564744"/>
                  <a:gd name="connsiteY3" fmla="*/ 405263 h 1505395"/>
                  <a:gd name="connsiteX4" fmla="*/ 906780 w 3564744"/>
                  <a:gd name="connsiteY4" fmla="*/ 882138 h 1505395"/>
                  <a:gd name="connsiteX5" fmla="*/ 1243012 w 3564744"/>
                  <a:gd name="connsiteY5" fmla="*/ 1304095 h 1505395"/>
                  <a:gd name="connsiteX6" fmla="*/ 1602621 w 3564744"/>
                  <a:gd name="connsiteY6" fmla="*/ 1505229 h 1505395"/>
                  <a:gd name="connsiteX7" fmla="*/ 1959550 w 3564744"/>
                  <a:gd name="connsiteY7" fmla="*/ 1274963 h 1505395"/>
                  <a:gd name="connsiteX8" fmla="*/ 2403183 w 3564744"/>
                  <a:gd name="connsiteY8" fmla="*/ 1272662 h 1505395"/>
                  <a:gd name="connsiteX9" fmla="*/ 2658110 w 3564744"/>
                  <a:gd name="connsiteY9" fmla="*/ 823083 h 1505395"/>
                  <a:gd name="connsiteX10" fmla="*/ 2880360 w 3564744"/>
                  <a:gd name="connsiteY10" fmla="*/ 474187 h 1505395"/>
                  <a:gd name="connsiteX11" fmla="*/ 3261360 w 3564744"/>
                  <a:gd name="connsiteY11" fmla="*/ 381758 h 1505395"/>
                  <a:gd name="connsiteX12" fmla="*/ 3564744 w 3564744"/>
                  <a:gd name="connsiteY12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54794 w 3564744"/>
                  <a:gd name="connsiteY4" fmla="*/ 405263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54794 w 3564744"/>
                  <a:gd name="connsiteY4" fmla="*/ 405263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54794 w 3564744"/>
                  <a:gd name="connsiteY4" fmla="*/ 405263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95921 w 3564744"/>
                  <a:gd name="connsiteY4" fmla="*/ 487069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95921 w 3564744"/>
                  <a:gd name="connsiteY4" fmla="*/ 487069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505395"/>
                  <a:gd name="connsiteX1" fmla="*/ 189230 w 3564744"/>
                  <a:gd name="connsiteY1" fmla="*/ 14093 h 1505395"/>
                  <a:gd name="connsiteX2" fmla="*/ 350777 w 3564744"/>
                  <a:gd name="connsiteY2" fmla="*/ 161689 h 1505395"/>
                  <a:gd name="connsiteX3" fmla="*/ 526985 w 3564744"/>
                  <a:gd name="connsiteY3" fmla="*/ 290399 h 1505395"/>
                  <a:gd name="connsiteX4" fmla="*/ 695921 w 3564744"/>
                  <a:gd name="connsiteY4" fmla="*/ 487069 h 1505395"/>
                  <a:gd name="connsiteX5" fmla="*/ 906780 w 3564744"/>
                  <a:gd name="connsiteY5" fmla="*/ 882138 h 1505395"/>
                  <a:gd name="connsiteX6" fmla="*/ 1243012 w 3564744"/>
                  <a:gd name="connsiteY6" fmla="*/ 1304095 h 1505395"/>
                  <a:gd name="connsiteX7" fmla="*/ 1602621 w 3564744"/>
                  <a:gd name="connsiteY7" fmla="*/ 1505229 h 1505395"/>
                  <a:gd name="connsiteX8" fmla="*/ 1959550 w 3564744"/>
                  <a:gd name="connsiteY8" fmla="*/ 1274963 h 1505395"/>
                  <a:gd name="connsiteX9" fmla="*/ 2403183 w 3564744"/>
                  <a:gd name="connsiteY9" fmla="*/ 1272662 h 1505395"/>
                  <a:gd name="connsiteX10" fmla="*/ 2658110 w 3564744"/>
                  <a:gd name="connsiteY10" fmla="*/ 823083 h 1505395"/>
                  <a:gd name="connsiteX11" fmla="*/ 2880360 w 3564744"/>
                  <a:gd name="connsiteY11" fmla="*/ 474187 h 1505395"/>
                  <a:gd name="connsiteX12" fmla="*/ 3261360 w 3564744"/>
                  <a:gd name="connsiteY12" fmla="*/ 381758 h 1505395"/>
                  <a:gd name="connsiteX13" fmla="*/ 3564744 w 3564744"/>
                  <a:gd name="connsiteY13" fmla="*/ 45484 h 1505395"/>
                  <a:gd name="connsiteX0" fmla="*/ 0 w 3564744"/>
                  <a:gd name="connsiteY0" fmla="*/ 21078 h 1494854"/>
                  <a:gd name="connsiteX1" fmla="*/ 189230 w 3564744"/>
                  <a:gd name="connsiteY1" fmla="*/ 14093 h 1494854"/>
                  <a:gd name="connsiteX2" fmla="*/ 350777 w 3564744"/>
                  <a:gd name="connsiteY2" fmla="*/ 161689 h 1494854"/>
                  <a:gd name="connsiteX3" fmla="*/ 526985 w 3564744"/>
                  <a:gd name="connsiteY3" fmla="*/ 290399 h 1494854"/>
                  <a:gd name="connsiteX4" fmla="*/ 695921 w 3564744"/>
                  <a:gd name="connsiteY4" fmla="*/ 487069 h 1494854"/>
                  <a:gd name="connsiteX5" fmla="*/ 906780 w 3564744"/>
                  <a:gd name="connsiteY5" fmla="*/ 882138 h 1494854"/>
                  <a:gd name="connsiteX6" fmla="*/ 1243012 w 3564744"/>
                  <a:gd name="connsiteY6" fmla="*/ 1304095 h 1494854"/>
                  <a:gd name="connsiteX7" fmla="*/ 1610846 w 3564744"/>
                  <a:gd name="connsiteY7" fmla="*/ 1494673 h 1494854"/>
                  <a:gd name="connsiteX8" fmla="*/ 1959550 w 3564744"/>
                  <a:gd name="connsiteY8" fmla="*/ 1274963 h 1494854"/>
                  <a:gd name="connsiteX9" fmla="*/ 2403183 w 3564744"/>
                  <a:gd name="connsiteY9" fmla="*/ 1272662 h 1494854"/>
                  <a:gd name="connsiteX10" fmla="*/ 2658110 w 3564744"/>
                  <a:gd name="connsiteY10" fmla="*/ 823083 h 1494854"/>
                  <a:gd name="connsiteX11" fmla="*/ 2880360 w 3564744"/>
                  <a:gd name="connsiteY11" fmla="*/ 474187 h 1494854"/>
                  <a:gd name="connsiteX12" fmla="*/ 3261360 w 3564744"/>
                  <a:gd name="connsiteY12" fmla="*/ 381758 h 1494854"/>
                  <a:gd name="connsiteX13" fmla="*/ 3564744 w 3564744"/>
                  <a:gd name="connsiteY13" fmla="*/ 45484 h 1494854"/>
                  <a:gd name="connsiteX0" fmla="*/ 0 w 3564744"/>
                  <a:gd name="connsiteY0" fmla="*/ 21078 h 1494854"/>
                  <a:gd name="connsiteX1" fmla="*/ 189230 w 3564744"/>
                  <a:gd name="connsiteY1" fmla="*/ 14093 h 1494854"/>
                  <a:gd name="connsiteX2" fmla="*/ 350777 w 3564744"/>
                  <a:gd name="connsiteY2" fmla="*/ 161689 h 1494854"/>
                  <a:gd name="connsiteX3" fmla="*/ 526985 w 3564744"/>
                  <a:gd name="connsiteY3" fmla="*/ 290399 h 1494854"/>
                  <a:gd name="connsiteX4" fmla="*/ 695921 w 3564744"/>
                  <a:gd name="connsiteY4" fmla="*/ 487069 h 1494854"/>
                  <a:gd name="connsiteX5" fmla="*/ 906780 w 3564744"/>
                  <a:gd name="connsiteY5" fmla="*/ 882138 h 1494854"/>
                  <a:gd name="connsiteX6" fmla="*/ 1243012 w 3564744"/>
                  <a:gd name="connsiteY6" fmla="*/ 1304095 h 1494854"/>
                  <a:gd name="connsiteX7" fmla="*/ 1610846 w 3564744"/>
                  <a:gd name="connsiteY7" fmla="*/ 1494673 h 1494854"/>
                  <a:gd name="connsiteX8" fmla="*/ 1959550 w 3564744"/>
                  <a:gd name="connsiteY8" fmla="*/ 1274963 h 1494854"/>
                  <a:gd name="connsiteX9" fmla="*/ 2403183 w 3564744"/>
                  <a:gd name="connsiteY9" fmla="*/ 1272662 h 1494854"/>
                  <a:gd name="connsiteX10" fmla="*/ 2658110 w 3564744"/>
                  <a:gd name="connsiteY10" fmla="*/ 823083 h 1494854"/>
                  <a:gd name="connsiteX11" fmla="*/ 2880360 w 3564744"/>
                  <a:gd name="connsiteY11" fmla="*/ 474187 h 1494854"/>
                  <a:gd name="connsiteX12" fmla="*/ 3261360 w 3564744"/>
                  <a:gd name="connsiteY12" fmla="*/ 381758 h 1494854"/>
                  <a:gd name="connsiteX13" fmla="*/ 3564744 w 3564744"/>
                  <a:gd name="connsiteY13" fmla="*/ 45484 h 1494854"/>
                  <a:gd name="connsiteX0" fmla="*/ 0 w 3564744"/>
                  <a:gd name="connsiteY0" fmla="*/ 21078 h 1494875"/>
                  <a:gd name="connsiteX1" fmla="*/ 189230 w 3564744"/>
                  <a:gd name="connsiteY1" fmla="*/ 14093 h 1494875"/>
                  <a:gd name="connsiteX2" fmla="*/ 350777 w 3564744"/>
                  <a:gd name="connsiteY2" fmla="*/ 161689 h 1494875"/>
                  <a:gd name="connsiteX3" fmla="*/ 526985 w 3564744"/>
                  <a:gd name="connsiteY3" fmla="*/ 290399 h 1494875"/>
                  <a:gd name="connsiteX4" fmla="*/ 695921 w 3564744"/>
                  <a:gd name="connsiteY4" fmla="*/ 487069 h 1494875"/>
                  <a:gd name="connsiteX5" fmla="*/ 906780 w 3564744"/>
                  <a:gd name="connsiteY5" fmla="*/ 882138 h 1494875"/>
                  <a:gd name="connsiteX6" fmla="*/ 1243012 w 3564744"/>
                  <a:gd name="connsiteY6" fmla="*/ 1304095 h 1494875"/>
                  <a:gd name="connsiteX7" fmla="*/ 1610846 w 3564744"/>
                  <a:gd name="connsiteY7" fmla="*/ 1494673 h 1494875"/>
                  <a:gd name="connsiteX8" fmla="*/ 1959550 w 3564744"/>
                  <a:gd name="connsiteY8" fmla="*/ 1274963 h 1494875"/>
                  <a:gd name="connsiteX9" fmla="*/ 2403183 w 3564744"/>
                  <a:gd name="connsiteY9" fmla="*/ 1272662 h 1494875"/>
                  <a:gd name="connsiteX10" fmla="*/ 2658110 w 3564744"/>
                  <a:gd name="connsiteY10" fmla="*/ 823083 h 1494875"/>
                  <a:gd name="connsiteX11" fmla="*/ 2880360 w 3564744"/>
                  <a:gd name="connsiteY11" fmla="*/ 474187 h 1494875"/>
                  <a:gd name="connsiteX12" fmla="*/ 3261360 w 3564744"/>
                  <a:gd name="connsiteY12" fmla="*/ 381758 h 1494875"/>
                  <a:gd name="connsiteX13" fmla="*/ 3564744 w 3564744"/>
                  <a:gd name="connsiteY13" fmla="*/ 45484 h 1494875"/>
                  <a:gd name="connsiteX0" fmla="*/ 0 w 3564744"/>
                  <a:gd name="connsiteY0" fmla="*/ 21078 h 1494847"/>
                  <a:gd name="connsiteX1" fmla="*/ 189230 w 3564744"/>
                  <a:gd name="connsiteY1" fmla="*/ 14093 h 1494847"/>
                  <a:gd name="connsiteX2" fmla="*/ 350777 w 3564744"/>
                  <a:gd name="connsiteY2" fmla="*/ 161689 h 1494847"/>
                  <a:gd name="connsiteX3" fmla="*/ 526985 w 3564744"/>
                  <a:gd name="connsiteY3" fmla="*/ 290399 h 1494847"/>
                  <a:gd name="connsiteX4" fmla="*/ 695921 w 3564744"/>
                  <a:gd name="connsiteY4" fmla="*/ 487069 h 1494847"/>
                  <a:gd name="connsiteX5" fmla="*/ 920488 w 3564744"/>
                  <a:gd name="connsiteY5" fmla="*/ 905888 h 1494847"/>
                  <a:gd name="connsiteX6" fmla="*/ 1243012 w 3564744"/>
                  <a:gd name="connsiteY6" fmla="*/ 1304095 h 1494847"/>
                  <a:gd name="connsiteX7" fmla="*/ 1610846 w 3564744"/>
                  <a:gd name="connsiteY7" fmla="*/ 1494673 h 1494847"/>
                  <a:gd name="connsiteX8" fmla="*/ 1959550 w 3564744"/>
                  <a:gd name="connsiteY8" fmla="*/ 1274963 h 1494847"/>
                  <a:gd name="connsiteX9" fmla="*/ 2403183 w 3564744"/>
                  <a:gd name="connsiteY9" fmla="*/ 1272662 h 1494847"/>
                  <a:gd name="connsiteX10" fmla="*/ 2658110 w 3564744"/>
                  <a:gd name="connsiteY10" fmla="*/ 823083 h 1494847"/>
                  <a:gd name="connsiteX11" fmla="*/ 2880360 w 3564744"/>
                  <a:gd name="connsiteY11" fmla="*/ 474187 h 1494847"/>
                  <a:gd name="connsiteX12" fmla="*/ 3261360 w 3564744"/>
                  <a:gd name="connsiteY12" fmla="*/ 381758 h 1494847"/>
                  <a:gd name="connsiteX13" fmla="*/ 3564744 w 3564744"/>
                  <a:gd name="connsiteY13" fmla="*/ 45484 h 1494847"/>
                  <a:gd name="connsiteX0" fmla="*/ 0 w 3564744"/>
                  <a:gd name="connsiteY0" fmla="*/ 21078 h 1494856"/>
                  <a:gd name="connsiteX1" fmla="*/ 189230 w 3564744"/>
                  <a:gd name="connsiteY1" fmla="*/ 14093 h 1494856"/>
                  <a:gd name="connsiteX2" fmla="*/ 350777 w 3564744"/>
                  <a:gd name="connsiteY2" fmla="*/ 161689 h 1494856"/>
                  <a:gd name="connsiteX3" fmla="*/ 526985 w 3564744"/>
                  <a:gd name="connsiteY3" fmla="*/ 290399 h 1494856"/>
                  <a:gd name="connsiteX4" fmla="*/ 695921 w 3564744"/>
                  <a:gd name="connsiteY4" fmla="*/ 487069 h 1494856"/>
                  <a:gd name="connsiteX5" fmla="*/ 920488 w 3564744"/>
                  <a:gd name="connsiteY5" fmla="*/ 905888 h 1494856"/>
                  <a:gd name="connsiteX6" fmla="*/ 1243012 w 3564744"/>
                  <a:gd name="connsiteY6" fmla="*/ 1304095 h 1494856"/>
                  <a:gd name="connsiteX7" fmla="*/ 1610846 w 3564744"/>
                  <a:gd name="connsiteY7" fmla="*/ 1494673 h 1494856"/>
                  <a:gd name="connsiteX8" fmla="*/ 1959550 w 3564744"/>
                  <a:gd name="connsiteY8" fmla="*/ 1274963 h 1494856"/>
                  <a:gd name="connsiteX9" fmla="*/ 2403183 w 3564744"/>
                  <a:gd name="connsiteY9" fmla="*/ 1272662 h 1494856"/>
                  <a:gd name="connsiteX10" fmla="*/ 2658110 w 3564744"/>
                  <a:gd name="connsiteY10" fmla="*/ 823083 h 1494856"/>
                  <a:gd name="connsiteX11" fmla="*/ 2880360 w 3564744"/>
                  <a:gd name="connsiteY11" fmla="*/ 474187 h 1494856"/>
                  <a:gd name="connsiteX12" fmla="*/ 3261360 w 3564744"/>
                  <a:gd name="connsiteY12" fmla="*/ 381758 h 1494856"/>
                  <a:gd name="connsiteX13" fmla="*/ 3564744 w 3564744"/>
                  <a:gd name="connsiteY13" fmla="*/ 45484 h 1494856"/>
                  <a:gd name="connsiteX0" fmla="*/ 0 w 3564744"/>
                  <a:gd name="connsiteY0" fmla="*/ 21078 h 1494925"/>
                  <a:gd name="connsiteX1" fmla="*/ 189230 w 3564744"/>
                  <a:gd name="connsiteY1" fmla="*/ 14093 h 1494925"/>
                  <a:gd name="connsiteX2" fmla="*/ 350777 w 3564744"/>
                  <a:gd name="connsiteY2" fmla="*/ 161689 h 1494925"/>
                  <a:gd name="connsiteX3" fmla="*/ 526985 w 3564744"/>
                  <a:gd name="connsiteY3" fmla="*/ 290399 h 1494925"/>
                  <a:gd name="connsiteX4" fmla="*/ 695921 w 3564744"/>
                  <a:gd name="connsiteY4" fmla="*/ 487069 h 1494925"/>
                  <a:gd name="connsiteX5" fmla="*/ 920488 w 3564744"/>
                  <a:gd name="connsiteY5" fmla="*/ 905888 h 1494925"/>
                  <a:gd name="connsiteX6" fmla="*/ 1243012 w 3564744"/>
                  <a:gd name="connsiteY6" fmla="*/ 1304095 h 1494925"/>
                  <a:gd name="connsiteX7" fmla="*/ 1610846 w 3564744"/>
                  <a:gd name="connsiteY7" fmla="*/ 1494673 h 1494925"/>
                  <a:gd name="connsiteX8" fmla="*/ 1956808 w 3564744"/>
                  <a:gd name="connsiteY8" fmla="*/ 1269686 h 1494925"/>
                  <a:gd name="connsiteX9" fmla="*/ 2403183 w 3564744"/>
                  <a:gd name="connsiteY9" fmla="*/ 1272662 h 1494925"/>
                  <a:gd name="connsiteX10" fmla="*/ 2658110 w 3564744"/>
                  <a:gd name="connsiteY10" fmla="*/ 823083 h 1494925"/>
                  <a:gd name="connsiteX11" fmla="*/ 2880360 w 3564744"/>
                  <a:gd name="connsiteY11" fmla="*/ 474187 h 1494925"/>
                  <a:gd name="connsiteX12" fmla="*/ 3261360 w 3564744"/>
                  <a:gd name="connsiteY12" fmla="*/ 381758 h 1494925"/>
                  <a:gd name="connsiteX13" fmla="*/ 3564744 w 3564744"/>
                  <a:gd name="connsiteY13" fmla="*/ 45484 h 149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64744" h="1494925">
                    <a:moveTo>
                      <a:pt x="0" y="21078"/>
                    </a:moveTo>
                    <a:cubicBezTo>
                      <a:pt x="75565" y="-1147"/>
                      <a:pt x="130767" y="-9342"/>
                      <a:pt x="189230" y="14093"/>
                    </a:cubicBezTo>
                    <a:cubicBezTo>
                      <a:pt x="247693" y="37528"/>
                      <a:pt x="294485" y="115638"/>
                      <a:pt x="350777" y="161689"/>
                    </a:cubicBezTo>
                    <a:cubicBezTo>
                      <a:pt x="407069" y="207740"/>
                      <a:pt x="454383" y="252443"/>
                      <a:pt x="526985" y="290399"/>
                    </a:cubicBezTo>
                    <a:cubicBezTo>
                      <a:pt x="585880" y="330995"/>
                      <a:pt x="630337" y="384488"/>
                      <a:pt x="695921" y="487069"/>
                    </a:cubicBezTo>
                    <a:cubicBezTo>
                      <a:pt x="761505" y="589650"/>
                      <a:pt x="829306" y="769717"/>
                      <a:pt x="920488" y="905888"/>
                    </a:cubicBezTo>
                    <a:cubicBezTo>
                      <a:pt x="1011670" y="1042059"/>
                      <a:pt x="1138919" y="1200686"/>
                      <a:pt x="1243012" y="1304095"/>
                    </a:cubicBezTo>
                    <a:cubicBezTo>
                      <a:pt x="1347105" y="1407504"/>
                      <a:pt x="1491880" y="1500408"/>
                      <a:pt x="1610846" y="1494673"/>
                    </a:cubicBezTo>
                    <a:cubicBezTo>
                      <a:pt x="1729812" y="1488938"/>
                      <a:pt x="1824752" y="1306688"/>
                      <a:pt x="1956808" y="1269686"/>
                    </a:cubicBezTo>
                    <a:cubicBezTo>
                      <a:pt x="2088864" y="1232684"/>
                      <a:pt x="2286299" y="1347096"/>
                      <a:pt x="2403183" y="1272662"/>
                    </a:cubicBezTo>
                    <a:cubicBezTo>
                      <a:pt x="2520067" y="1198228"/>
                      <a:pt x="2578581" y="956162"/>
                      <a:pt x="2658110" y="823083"/>
                    </a:cubicBezTo>
                    <a:cubicBezTo>
                      <a:pt x="2737640" y="690004"/>
                      <a:pt x="2779818" y="560936"/>
                      <a:pt x="2880360" y="474187"/>
                    </a:cubicBezTo>
                    <a:cubicBezTo>
                      <a:pt x="2980902" y="387438"/>
                      <a:pt x="3141504" y="443829"/>
                      <a:pt x="3261360" y="381758"/>
                    </a:cubicBezTo>
                    <a:cubicBezTo>
                      <a:pt x="3381216" y="319687"/>
                      <a:pt x="3436474" y="152164"/>
                      <a:pt x="3564744" y="45484"/>
                    </a:cubicBezTo>
                  </a:path>
                </a:pathLst>
              </a:custGeom>
              <a:noFill/>
              <a:ln w="28575"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7" name="直線コネクタ 66"/>
              <p:cNvCxnSpPr/>
              <p:nvPr/>
            </p:nvCxnSpPr>
            <p:spPr>
              <a:xfrm>
                <a:off x="2441032" y="7627843"/>
                <a:ext cx="0" cy="2646000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正方形/長方形 68"/>
              <p:cNvSpPr/>
              <p:nvPr/>
            </p:nvSpPr>
            <p:spPr>
              <a:xfrm>
                <a:off x="2467701" y="7675088"/>
                <a:ext cx="190500" cy="22961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6445185" y="3141182"/>
              <a:ext cx="3093997" cy="2772000"/>
              <a:chOff x="4524817" y="4336213"/>
              <a:chExt cx="3558423" cy="3069378"/>
            </a:xfrm>
          </p:grpSpPr>
          <p:cxnSp>
            <p:nvCxnSpPr>
              <p:cNvPr id="41" name="直線コネクタ 40"/>
              <p:cNvCxnSpPr/>
              <p:nvPr/>
            </p:nvCxnSpPr>
            <p:spPr>
              <a:xfrm>
                <a:off x="5967470" y="4336213"/>
                <a:ext cx="0" cy="3069378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フリーフォーム 70"/>
              <p:cNvSpPr/>
              <p:nvPr/>
            </p:nvSpPr>
            <p:spPr>
              <a:xfrm>
                <a:off x="4524817" y="5029865"/>
                <a:ext cx="3558423" cy="1615113"/>
              </a:xfrm>
              <a:custGeom>
                <a:avLst/>
                <a:gdLst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9525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9525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57188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57188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71463 w 3533775"/>
                  <a:gd name="connsiteY1" fmla="*/ 17145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71463 w 3533775"/>
                  <a:gd name="connsiteY1" fmla="*/ 17145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485775 w 3533775"/>
                  <a:gd name="connsiteY2" fmla="*/ 47624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300038 w 3533775"/>
                  <a:gd name="connsiteY1" fmla="*/ 185738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300038 w 3533775"/>
                  <a:gd name="connsiteY1" fmla="*/ 185738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8187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0970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0970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32840"/>
                  <a:gd name="connsiteX1" fmla="*/ 300038 w 3533775"/>
                  <a:gd name="connsiteY1" fmla="*/ 200025 h 1632840"/>
                  <a:gd name="connsiteX2" fmla="*/ 523875 w 3533775"/>
                  <a:gd name="connsiteY2" fmla="*/ 471486 h 1632840"/>
                  <a:gd name="connsiteX3" fmla="*/ 733425 w 3533775"/>
                  <a:gd name="connsiteY3" fmla="*/ 900112 h 1632840"/>
                  <a:gd name="connsiteX4" fmla="*/ 1057275 w 3533775"/>
                  <a:gd name="connsiteY4" fmla="*/ 1404937 h 1632840"/>
                  <a:gd name="connsiteX5" fmla="*/ 1409700 w 3533775"/>
                  <a:gd name="connsiteY5" fmla="*/ 1624012 h 1632840"/>
                  <a:gd name="connsiteX6" fmla="*/ 1581150 w 3533775"/>
                  <a:gd name="connsiteY6" fmla="*/ 1581150 h 1632840"/>
                  <a:gd name="connsiteX7" fmla="*/ 1743075 w 3533775"/>
                  <a:gd name="connsiteY7" fmla="*/ 1500187 h 1632840"/>
                  <a:gd name="connsiteX8" fmla="*/ 2085975 w 3533775"/>
                  <a:gd name="connsiteY8" fmla="*/ 1414462 h 1632840"/>
                  <a:gd name="connsiteX9" fmla="*/ 2343150 w 3533775"/>
                  <a:gd name="connsiteY9" fmla="*/ 928687 h 1632840"/>
                  <a:gd name="connsiteX10" fmla="*/ 2581275 w 3533775"/>
                  <a:gd name="connsiteY10" fmla="*/ 500062 h 1632840"/>
                  <a:gd name="connsiteX11" fmla="*/ 2943225 w 3533775"/>
                  <a:gd name="connsiteY11" fmla="*/ 500062 h 1632840"/>
                  <a:gd name="connsiteX12" fmla="*/ 3228975 w 3533775"/>
                  <a:gd name="connsiteY12" fmla="*/ 433387 h 1632840"/>
                  <a:gd name="connsiteX13" fmla="*/ 3533775 w 3533775"/>
                  <a:gd name="connsiteY13" fmla="*/ 14287 h 1632840"/>
                  <a:gd name="connsiteX0" fmla="*/ 0 w 3533775"/>
                  <a:gd name="connsiteY0" fmla="*/ 0 h 1629967"/>
                  <a:gd name="connsiteX1" fmla="*/ 300038 w 3533775"/>
                  <a:gd name="connsiteY1" fmla="*/ 200025 h 1629967"/>
                  <a:gd name="connsiteX2" fmla="*/ 523875 w 3533775"/>
                  <a:gd name="connsiteY2" fmla="*/ 471486 h 1629967"/>
                  <a:gd name="connsiteX3" fmla="*/ 733425 w 3533775"/>
                  <a:gd name="connsiteY3" fmla="*/ 900112 h 1629967"/>
                  <a:gd name="connsiteX4" fmla="*/ 1057275 w 3533775"/>
                  <a:gd name="connsiteY4" fmla="*/ 1404937 h 1629967"/>
                  <a:gd name="connsiteX5" fmla="*/ 1409700 w 3533775"/>
                  <a:gd name="connsiteY5" fmla="*/ 1624012 h 1629967"/>
                  <a:gd name="connsiteX6" fmla="*/ 1571625 w 3533775"/>
                  <a:gd name="connsiteY6" fmla="*/ 1562100 h 1629967"/>
                  <a:gd name="connsiteX7" fmla="*/ 1743075 w 3533775"/>
                  <a:gd name="connsiteY7" fmla="*/ 1500187 h 1629967"/>
                  <a:gd name="connsiteX8" fmla="*/ 2085975 w 3533775"/>
                  <a:gd name="connsiteY8" fmla="*/ 1414462 h 1629967"/>
                  <a:gd name="connsiteX9" fmla="*/ 2343150 w 3533775"/>
                  <a:gd name="connsiteY9" fmla="*/ 928687 h 1629967"/>
                  <a:gd name="connsiteX10" fmla="*/ 2581275 w 3533775"/>
                  <a:gd name="connsiteY10" fmla="*/ 500062 h 1629967"/>
                  <a:gd name="connsiteX11" fmla="*/ 2943225 w 3533775"/>
                  <a:gd name="connsiteY11" fmla="*/ 500062 h 1629967"/>
                  <a:gd name="connsiteX12" fmla="*/ 3228975 w 3533775"/>
                  <a:gd name="connsiteY12" fmla="*/ 433387 h 1629967"/>
                  <a:gd name="connsiteX13" fmla="*/ 3533775 w 3533775"/>
                  <a:gd name="connsiteY13" fmla="*/ 14287 h 1629967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85975 w 3533775"/>
                  <a:gd name="connsiteY8" fmla="*/ 1414462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85975 w 3533775"/>
                  <a:gd name="connsiteY8" fmla="*/ 1414462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66925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66925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52637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52637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30585"/>
                  <a:gd name="connsiteX1" fmla="*/ 300038 w 3533775"/>
                  <a:gd name="connsiteY1" fmla="*/ 200025 h 1630585"/>
                  <a:gd name="connsiteX2" fmla="*/ 523875 w 3533775"/>
                  <a:gd name="connsiteY2" fmla="*/ 471486 h 1630585"/>
                  <a:gd name="connsiteX3" fmla="*/ 733425 w 3533775"/>
                  <a:gd name="connsiteY3" fmla="*/ 900112 h 1630585"/>
                  <a:gd name="connsiteX4" fmla="*/ 1057275 w 3533775"/>
                  <a:gd name="connsiteY4" fmla="*/ 1404937 h 1630585"/>
                  <a:gd name="connsiteX5" fmla="*/ 1409700 w 3533775"/>
                  <a:gd name="connsiteY5" fmla="*/ 1624012 h 1630585"/>
                  <a:gd name="connsiteX6" fmla="*/ 1571625 w 3533775"/>
                  <a:gd name="connsiteY6" fmla="*/ 1566862 h 1630585"/>
                  <a:gd name="connsiteX7" fmla="*/ 1743075 w 3533775"/>
                  <a:gd name="connsiteY7" fmla="*/ 1500187 h 1630585"/>
                  <a:gd name="connsiteX8" fmla="*/ 2052637 w 3533775"/>
                  <a:gd name="connsiteY8" fmla="*/ 1419224 h 1630585"/>
                  <a:gd name="connsiteX9" fmla="*/ 2343150 w 3533775"/>
                  <a:gd name="connsiteY9" fmla="*/ 928687 h 1630585"/>
                  <a:gd name="connsiteX10" fmla="*/ 2581275 w 3533775"/>
                  <a:gd name="connsiteY10" fmla="*/ 500062 h 1630585"/>
                  <a:gd name="connsiteX11" fmla="*/ 2943225 w 3533775"/>
                  <a:gd name="connsiteY11" fmla="*/ 500062 h 1630585"/>
                  <a:gd name="connsiteX12" fmla="*/ 3228975 w 3533775"/>
                  <a:gd name="connsiteY12" fmla="*/ 433387 h 1630585"/>
                  <a:gd name="connsiteX13" fmla="*/ 3533775 w 3533775"/>
                  <a:gd name="connsiteY13" fmla="*/ 14287 h 1630585"/>
                  <a:gd name="connsiteX0" fmla="*/ 0 w 3533775"/>
                  <a:gd name="connsiteY0" fmla="*/ 0 h 1630585"/>
                  <a:gd name="connsiteX1" fmla="*/ 300038 w 3533775"/>
                  <a:gd name="connsiteY1" fmla="*/ 200025 h 1630585"/>
                  <a:gd name="connsiteX2" fmla="*/ 523875 w 3533775"/>
                  <a:gd name="connsiteY2" fmla="*/ 471486 h 1630585"/>
                  <a:gd name="connsiteX3" fmla="*/ 733425 w 3533775"/>
                  <a:gd name="connsiteY3" fmla="*/ 900112 h 1630585"/>
                  <a:gd name="connsiteX4" fmla="*/ 1057275 w 3533775"/>
                  <a:gd name="connsiteY4" fmla="*/ 1404937 h 1630585"/>
                  <a:gd name="connsiteX5" fmla="*/ 1409700 w 3533775"/>
                  <a:gd name="connsiteY5" fmla="*/ 1624012 h 1630585"/>
                  <a:gd name="connsiteX6" fmla="*/ 1571625 w 3533775"/>
                  <a:gd name="connsiteY6" fmla="*/ 1566862 h 1630585"/>
                  <a:gd name="connsiteX7" fmla="*/ 1743075 w 3533775"/>
                  <a:gd name="connsiteY7" fmla="*/ 1500187 h 1630585"/>
                  <a:gd name="connsiteX8" fmla="*/ 2052637 w 3533775"/>
                  <a:gd name="connsiteY8" fmla="*/ 1419224 h 1630585"/>
                  <a:gd name="connsiteX9" fmla="*/ 2343150 w 3533775"/>
                  <a:gd name="connsiteY9" fmla="*/ 928687 h 1630585"/>
                  <a:gd name="connsiteX10" fmla="*/ 2581275 w 3533775"/>
                  <a:gd name="connsiteY10" fmla="*/ 500062 h 1630585"/>
                  <a:gd name="connsiteX11" fmla="*/ 2943225 w 3533775"/>
                  <a:gd name="connsiteY11" fmla="*/ 500062 h 1630585"/>
                  <a:gd name="connsiteX12" fmla="*/ 3228975 w 3533775"/>
                  <a:gd name="connsiteY12" fmla="*/ 433387 h 1630585"/>
                  <a:gd name="connsiteX13" fmla="*/ 3533775 w 3533775"/>
                  <a:gd name="connsiteY13" fmla="*/ 14287 h 1630585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00062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00062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9587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52787 w 3533775"/>
                  <a:gd name="connsiteY12" fmla="*/ 4143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52787 w 3533775"/>
                  <a:gd name="connsiteY12" fmla="*/ 4143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4788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23875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23875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23875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19112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19112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190501 h 1611925"/>
                  <a:gd name="connsiteX2" fmla="*/ 519112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211594 h 1611925"/>
                  <a:gd name="connsiteX2" fmla="*/ 519112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925"/>
                  <a:gd name="connsiteX1" fmla="*/ 300038 w 3533775"/>
                  <a:gd name="connsiteY1" fmla="*/ 211594 h 1611925"/>
                  <a:gd name="connsiteX2" fmla="*/ 519112 w 3533775"/>
                  <a:gd name="connsiteY2" fmla="*/ 457199 h 1611925"/>
                  <a:gd name="connsiteX3" fmla="*/ 733425 w 3533775"/>
                  <a:gd name="connsiteY3" fmla="*/ 885825 h 1611925"/>
                  <a:gd name="connsiteX4" fmla="*/ 1057275 w 3533775"/>
                  <a:gd name="connsiteY4" fmla="*/ 1390650 h 1611925"/>
                  <a:gd name="connsiteX5" fmla="*/ 1390650 w 3533775"/>
                  <a:gd name="connsiteY5" fmla="*/ 1604962 h 1611925"/>
                  <a:gd name="connsiteX6" fmla="*/ 1571625 w 3533775"/>
                  <a:gd name="connsiteY6" fmla="*/ 1552575 h 1611925"/>
                  <a:gd name="connsiteX7" fmla="*/ 1743075 w 3533775"/>
                  <a:gd name="connsiteY7" fmla="*/ 1485900 h 1611925"/>
                  <a:gd name="connsiteX8" fmla="*/ 2052637 w 3533775"/>
                  <a:gd name="connsiteY8" fmla="*/ 1404937 h 1611925"/>
                  <a:gd name="connsiteX9" fmla="*/ 2343150 w 3533775"/>
                  <a:gd name="connsiteY9" fmla="*/ 914400 h 1611925"/>
                  <a:gd name="connsiteX10" fmla="*/ 2581275 w 3533775"/>
                  <a:gd name="connsiteY10" fmla="*/ 500063 h 1611925"/>
                  <a:gd name="connsiteX11" fmla="*/ 2943225 w 3533775"/>
                  <a:gd name="connsiteY11" fmla="*/ 490538 h 1611925"/>
                  <a:gd name="connsiteX12" fmla="*/ 3281362 w 3533775"/>
                  <a:gd name="connsiteY12" fmla="*/ 361950 h 1611925"/>
                  <a:gd name="connsiteX13" fmla="*/ 3533775 w 3533775"/>
                  <a:gd name="connsiteY13" fmla="*/ 0 h 1611925"/>
                  <a:gd name="connsiteX0" fmla="*/ 0 w 3533775"/>
                  <a:gd name="connsiteY0" fmla="*/ 4763 h 1611291"/>
                  <a:gd name="connsiteX1" fmla="*/ 300038 w 3533775"/>
                  <a:gd name="connsiteY1" fmla="*/ 211594 h 1611291"/>
                  <a:gd name="connsiteX2" fmla="*/ 519112 w 3533775"/>
                  <a:gd name="connsiteY2" fmla="*/ 457199 h 1611291"/>
                  <a:gd name="connsiteX3" fmla="*/ 733425 w 3533775"/>
                  <a:gd name="connsiteY3" fmla="*/ 885825 h 1611291"/>
                  <a:gd name="connsiteX4" fmla="*/ 1040842 w 3533775"/>
                  <a:gd name="connsiteY4" fmla="*/ 1401196 h 1611291"/>
                  <a:gd name="connsiteX5" fmla="*/ 1390650 w 3533775"/>
                  <a:gd name="connsiteY5" fmla="*/ 1604962 h 1611291"/>
                  <a:gd name="connsiteX6" fmla="*/ 1571625 w 3533775"/>
                  <a:gd name="connsiteY6" fmla="*/ 1552575 h 1611291"/>
                  <a:gd name="connsiteX7" fmla="*/ 1743075 w 3533775"/>
                  <a:gd name="connsiteY7" fmla="*/ 1485900 h 1611291"/>
                  <a:gd name="connsiteX8" fmla="*/ 2052637 w 3533775"/>
                  <a:gd name="connsiteY8" fmla="*/ 1404937 h 1611291"/>
                  <a:gd name="connsiteX9" fmla="*/ 2343150 w 3533775"/>
                  <a:gd name="connsiteY9" fmla="*/ 914400 h 1611291"/>
                  <a:gd name="connsiteX10" fmla="*/ 2581275 w 3533775"/>
                  <a:gd name="connsiteY10" fmla="*/ 500063 h 1611291"/>
                  <a:gd name="connsiteX11" fmla="*/ 2943225 w 3533775"/>
                  <a:gd name="connsiteY11" fmla="*/ 490538 h 1611291"/>
                  <a:gd name="connsiteX12" fmla="*/ 3281362 w 3533775"/>
                  <a:gd name="connsiteY12" fmla="*/ 361950 h 1611291"/>
                  <a:gd name="connsiteX13" fmla="*/ 3533775 w 3533775"/>
                  <a:gd name="connsiteY13" fmla="*/ 0 h 1611291"/>
                  <a:gd name="connsiteX0" fmla="*/ 0 w 3533775"/>
                  <a:gd name="connsiteY0" fmla="*/ 4763 h 1611230"/>
                  <a:gd name="connsiteX1" fmla="*/ 300038 w 3533775"/>
                  <a:gd name="connsiteY1" fmla="*/ 211594 h 1611230"/>
                  <a:gd name="connsiteX2" fmla="*/ 519112 w 3533775"/>
                  <a:gd name="connsiteY2" fmla="*/ 457199 h 1611230"/>
                  <a:gd name="connsiteX3" fmla="*/ 733425 w 3533775"/>
                  <a:gd name="connsiteY3" fmla="*/ 885825 h 1611230"/>
                  <a:gd name="connsiteX4" fmla="*/ 1040842 w 3533775"/>
                  <a:gd name="connsiteY4" fmla="*/ 1401196 h 1611230"/>
                  <a:gd name="connsiteX5" fmla="*/ 1357786 w 3533775"/>
                  <a:gd name="connsiteY5" fmla="*/ 1604962 h 1611230"/>
                  <a:gd name="connsiteX6" fmla="*/ 1571625 w 3533775"/>
                  <a:gd name="connsiteY6" fmla="*/ 1552575 h 1611230"/>
                  <a:gd name="connsiteX7" fmla="*/ 1743075 w 3533775"/>
                  <a:gd name="connsiteY7" fmla="*/ 1485900 h 1611230"/>
                  <a:gd name="connsiteX8" fmla="*/ 2052637 w 3533775"/>
                  <a:gd name="connsiteY8" fmla="*/ 1404937 h 1611230"/>
                  <a:gd name="connsiteX9" fmla="*/ 2343150 w 3533775"/>
                  <a:gd name="connsiteY9" fmla="*/ 914400 h 1611230"/>
                  <a:gd name="connsiteX10" fmla="*/ 2581275 w 3533775"/>
                  <a:gd name="connsiteY10" fmla="*/ 500063 h 1611230"/>
                  <a:gd name="connsiteX11" fmla="*/ 2943225 w 3533775"/>
                  <a:gd name="connsiteY11" fmla="*/ 490538 h 1611230"/>
                  <a:gd name="connsiteX12" fmla="*/ 3281362 w 3533775"/>
                  <a:gd name="connsiteY12" fmla="*/ 361950 h 1611230"/>
                  <a:gd name="connsiteX13" fmla="*/ 3533775 w 3533775"/>
                  <a:gd name="connsiteY13" fmla="*/ 0 h 1611230"/>
                  <a:gd name="connsiteX0" fmla="*/ 0 w 3533775"/>
                  <a:gd name="connsiteY0" fmla="*/ 4763 h 1611296"/>
                  <a:gd name="connsiteX1" fmla="*/ 300038 w 3533775"/>
                  <a:gd name="connsiteY1" fmla="*/ 211594 h 1611296"/>
                  <a:gd name="connsiteX2" fmla="*/ 519112 w 3533775"/>
                  <a:gd name="connsiteY2" fmla="*/ 457199 h 1611296"/>
                  <a:gd name="connsiteX3" fmla="*/ 733425 w 3533775"/>
                  <a:gd name="connsiteY3" fmla="*/ 885825 h 1611296"/>
                  <a:gd name="connsiteX4" fmla="*/ 1040842 w 3533775"/>
                  <a:gd name="connsiteY4" fmla="*/ 1401196 h 1611296"/>
                  <a:gd name="connsiteX5" fmla="*/ 1357786 w 3533775"/>
                  <a:gd name="connsiteY5" fmla="*/ 1604962 h 1611296"/>
                  <a:gd name="connsiteX6" fmla="*/ 1571625 w 3533775"/>
                  <a:gd name="connsiteY6" fmla="*/ 1552575 h 1611296"/>
                  <a:gd name="connsiteX7" fmla="*/ 1748553 w 3533775"/>
                  <a:gd name="connsiteY7" fmla="*/ 1480627 h 1611296"/>
                  <a:gd name="connsiteX8" fmla="*/ 2052637 w 3533775"/>
                  <a:gd name="connsiteY8" fmla="*/ 1404937 h 1611296"/>
                  <a:gd name="connsiteX9" fmla="*/ 2343150 w 3533775"/>
                  <a:gd name="connsiteY9" fmla="*/ 914400 h 1611296"/>
                  <a:gd name="connsiteX10" fmla="*/ 2581275 w 3533775"/>
                  <a:gd name="connsiteY10" fmla="*/ 500063 h 1611296"/>
                  <a:gd name="connsiteX11" fmla="*/ 2943225 w 3533775"/>
                  <a:gd name="connsiteY11" fmla="*/ 490538 h 1611296"/>
                  <a:gd name="connsiteX12" fmla="*/ 3281362 w 3533775"/>
                  <a:gd name="connsiteY12" fmla="*/ 361950 h 1611296"/>
                  <a:gd name="connsiteX13" fmla="*/ 3533775 w 3533775"/>
                  <a:gd name="connsiteY13" fmla="*/ 0 h 1611296"/>
                  <a:gd name="connsiteX0" fmla="*/ 0 w 3533775"/>
                  <a:gd name="connsiteY0" fmla="*/ 4763 h 1615113"/>
                  <a:gd name="connsiteX1" fmla="*/ 300038 w 3533775"/>
                  <a:gd name="connsiteY1" fmla="*/ 211594 h 1615113"/>
                  <a:gd name="connsiteX2" fmla="*/ 519112 w 3533775"/>
                  <a:gd name="connsiteY2" fmla="*/ 457199 h 1615113"/>
                  <a:gd name="connsiteX3" fmla="*/ 733425 w 3533775"/>
                  <a:gd name="connsiteY3" fmla="*/ 885825 h 1615113"/>
                  <a:gd name="connsiteX4" fmla="*/ 1040842 w 3533775"/>
                  <a:gd name="connsiteY4" fmla="*/ 1401196 h 1615113"/>
                  <a:gd name="connsiteX5" fmla="*/ 1357786 w 3533775"/>
                  <a:gd name="connsiteY5" fmla="*/ 1604962 h 1615113"/>
                  <a:gd name="connsiteX6" fmla="*/ 1566148 w 3533775"/>
                  <a:gd name="connsiteY6" fmla="*/ 1573668 h 1615113"/>
                  <a:gd name="connsiteX7" fmla="*/ 1748553 w 3533775"/>
                  <a:gd name="connsiteY7" fmla="*/ 1480627 h 1615113"/>
                  <a:gd name="connsiteX8" fmla="*/ 2052637 w 3533775"/>
                  <a:gd name="connsiteY8" fmla="*/ 1404937 h 1615113"/>
                  <a:gd name="connsiteX9" fmla="*/ 2343150 w 3533775"/>
                  <a:gd name="connsiteY9" fmla="*/ 914400 h 1615113"/>
                  <a:gd name="connsiteX10" fmla="*/ 2581275 w 3533775"/>
                  <a:gd name="connsiteY10" fmla="*/ 500063 h 1615113"/>
                  <a:gd name="connsiteX11" fmla="*/ 2943225 w 3533775"/>
                  <a:gd name="connsiteY11" fmla="*/ 490538 h 1615113"/>
                  <a:gd name="connsiteX12" fmla="*/ 3281362 w 3533775"/>
                  <a:gd name="connsiteY12" fmla="*/ 361950 h 1615113"/>
                  <a:gd name="connsiteX13" fmla="*/ 3533775 w 3533775"/>
                  <a:gd name="connsiteY13" fmla="*/ 0 h 1615113"/>
                  <a:gd name="connsiteX0" fmla="*/ 0 w 3533775"/>
                  <a:gd name="connsiteY0" fmla="*/ 4763 h 1615113"/>
                  <a:gd name="connsiteX1" fmla="*/ 300038 w 3533775"/>
                  <a:gd name="connsiteY1" fmla="*/ 211594 h 1615113"/>
                  <a:gd name="connsiteX2" fmla="*/ 519112 w 3533775"/>
                  <a:gd name="connsiteY2" fmla="*/ 457199 h 1615113"/>
                  <a:gd name="connsiteX3" fmla="*/ 733425 w 3533775"/>
                  <a:gd name="connsiteY3" fmla="*/ 885825 h 1615113"/>
                  <a:gd name="connsiteX4" fmla="*/ 1040842 w 3533775"/>
                  <a:gd name="connsiteY4" fmla="*/ 1401196 h 1615113"/>
                  <a:gd name="connsiteX5" fmla="*/ 1357786 w 3533775"/>
                  <a:gd name="connsiteY5" fmla="*/ 1604962 h 1615113"/>
                  <a:gd name="connsiteX6" fmla="*/ 1566148 w 3533775"/>
                  <a:gd name="connsiteY6" fmla="*/ 1573668 h 1615113"/>
                  <a:gd name="connsiteX7" fmla="*/ 1748553 w 3533775"/>
                  <a:gd name="connsiteY7" fmla="*/ 1480627 h 1615113"/>
                  <a:gd name="connsiteX8" fmla="*/ 2118365 w 3533775"/>
                  <a:gd name="connsiteY8" fmla="*/ 1378570 h 1615113"/>
                  <a:gd name="connsiteX9" fmla="*/ 2343150 w 3533775"/>
                  <a:gd name="connsiteY9" fmla="*/ 914400 h 1615113"/>
                  <a:gd name="connsiteX10" fmla="*/ 2581275 w 3533775"/>
                  <a:gd name="connsiteY10" fmla="*/ 500063 h 1615113"/>
                  <a:gd name="connsiteX11" fmla="*/ 2943225 w 3533775"/>
                  <a:gd name="connsiteY11" fmla="*/ 490538 h 1615113"/>
                  <a:gd name="connsiteX12" fmla="*/ 3281362 w 3533775"/>
                  <a:gd name="connsiteY12" fmla="*/ 361950 h 1615113"/>
                  <a:gd name="connsiteX13" fmla="*/ 3533775 w 3533775"/>
                  <a:gd name="connsiteY13" fmla="*/ 0 h 1615113"/>
                  <a:gd name="connsiteX0" fmla="*/ 0 w 3533775"/>
                  <a:gd name="connsiteY0" fmla="*/ 4763 h 1615113"/>
                  <a:gd name="connsiteX1" fmla="*/ 300038 w 3533775"/>
                  <a:gd name="connsiteY1" fmla="*/ 211594 h 1615113"/>
                  <a:gd name="connsiteX2" fmla="*/ 519112 w 3533775"/>
                  <a:gd name="connsiteY2" fmla="*/ 457199 h 1615113"/>
                  <a:gd name="connsiteX3" fmla="*/ 733425 w 3533775"/>
                  <a:gd name="connsiteY3" fmla="*/ 885825 h 1615113"/>
                  <a:gd name="connsiteX4" fmla="*/ 1040842 w 3533775"/>
                  <a:gd name="connsiteY4" fmla="*/ 1401196 h 1615113"/>
                  <a:gd name="connsiteX5" fmla="*/ 1357786 w 3533775"/>
                  <a:gd name="connsiteY5" fmla="*/ 1604962 h 1615113"/>
                  <a:gd name="connsiteX6" fmla="*/ 1566148 w 3533775"/>
                  <a:gd name="connsiteY6" fmla="*/ 1573668 h 1615113"/>
                  <a:gd name="connsiteX7" fmla="*/ 1748553 w 3533775"/>
                  <a:gd name="connsiteY7" fmla="*/ 1480627 h 1615113"/>
                  <a:gd name="connsiteX8" fmla="*/ 2118365 w 3533775"/>
                  <a:gd name="connsiteY8" fmla="*/ 1378570 h 1615113"/>
                  <a:gd name="connsiteX9" fmla="*/ 2343150 w 3533775"/>
                  <a:gd name="connsiteY9" fmla="*/ 914400 h 1615113"/>
                  <a:gd name="connsiteX10" fmla="*/ 2581275 w 3533775"/>
                  <a:gd name="connsiteY10" fmla="*/ 500063 h 1615113"/>
                  <a:gd name="connsiteX11" fmla="*/ 2954179 w 3533775"/>
                  <a:gd name="connsiteY11" fmla="*/ 506358 h 1615113"/>
                  <a:gd name="connsiteX12" fmla="*/ 3281362 w 3533775"/>
                  <a:gd name="connsiteY12" fmla="*/ 361950 h 1615113"/>
                  <a:gd name="connsiteX13" fmla="*/ 3533775 w 3533775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8073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8073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8073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8073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2595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  <a:gd name="connsiteX0" fmla="*/ 0 w 3558423"/>
                  <a:gd name="connsiteY0" fmla="*/ 2126 h 1615113"/>
                  <a:gd name="connsiteX1" fmla="*/ 324686 w 3558423"/>
                  <a:gd name="connsiteY1" fmla="*/ 211594 h 1615113"/>
                  <a:gd name="connsiteX2" fmla="*/ 543760 w 3558423"/>
                  <a:gd name="connsiteY2" fmla="*/ 457199 h 1615113"/>
                  <a:gd name="connsiteX3" fmla="*/ 752595 w 3558423"/>
                  <a:gd name="connsiteY3" fmla="*/ 885825 h 1615113"/>
                  <a:gd name="connsiteX4" fmla="*/ 1065490 w 3558423"/>
                  <a:gd name="connsiteY4" fmla="*/ 1401196 h 1615113"/>
                  <a:gd name="connsiteX5" fmla="*/ 1382434 w 3558423"/>
                  <a:gd name="connsiteY5" fmla="*/ 1604962 h 1615113"/>
                  <a:gd name="connsiteX6" fmla="*/ 1590796 w 3558423"/>
                  <a:gd name="connsiteY6" fmla="*/ 1573668 h 1615113"/>
                  <a:gd name="connsiteX7" fmla="*/ 1773201 w 3558423"/>
                  <a:gd name="connsiteY7" fmla="*/ 1480627 h 1615113"/>
                  <a:gd name="connsiteX8" fmla="*/ 2143013 w 3558423"/>
                  <a:gd name="connsiteY8" fmla="*/ 1378570 h 1615113"/>
                  <a:gd name="connsiteX9" fmla="*/ 2367798 w 3558423"/>
                  <a:gd name="connsiteY9" fmla="*/ 914400 h 1615113"/>
                  <a:gd name="connsiteX10" fmla="*/ 2605923 w 3558423"/>
                  <a:gd name="connsiteY10" fmla="*/ 500063 h 1615113"/>
                  <a:gd name="connsiteX11" fmla="*/ 2978827 w 3558423"/>
                  <a:gd name="connsiteY11" fmla="*/ 506358 h 1615113"/>
                  <a:gd name="connsiteX12" fmla="*/ 3306010 w 3558423"/>
                  <a:gd name="connsiteY12" fmla="*/ 361950 h 1615113"/>
                  <a:gd name="connsiteX13" fmla="*/ 3558423 w 3558423"/>
                  <a:gd name="connsiteY13" fmla="*/ 0 h 161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58423" h="1615113">
                    <a:moveTo>
                      <a:pt x="0" y="2126"/>
                    </a:moveTo>
                    <a:cubicBezTo>
                      <a:pt x="95250" y="-1048"/>
                      <a:pt x="250491" y="125203"/>
                      <a:pt x="324686" y="211594"/>
                    </a:cubicBezTo>
                    <a:cubicBezTo>
                      <a:pt x="398881" y="297985"/>
                      <a:pt x="451128" y="341822"/>
                      <a:pt x="543760" y="457199"/>
                    </a:cubicBezTo>
                    <a:cubicBezTo>
                      <a:pt x="622262" y="602711"/>
                      <a:pt x="682072" y="728492"/>
                      <a:pt x="752595" y="885825"/>
                    </a:cubicBezTo>
                    <a:cubicBezTo>
                      <a:pt x="823118" y="1043158"/>
                      <a:pt x="960517" y="1281340"/>
                      <a:pt x="1065490" y="1401196"/>
                    </a:cubicBezTo>
                    <a:cubicBezTo>
                      <a:pt x="1170463" y="1521052"/>
                      <a:pt x="1294883" y="1576217"/>
                      <a:pt x="1382434" y="1604962"/>
                    </a:cubicBezTo>
                    <a:cubicBezTo>
                      <a:pt x="1469985" y="1633707"/>
                      <a:pt x="1525668" y="1594390"/>
                      <a:pt x="1590796" y="1573668"/>
                    </a:cubicBezTo>
                    <a:cubicBezTo>
                      <a:pt x="1655924" y="1552946"/>
                      <a:pt x="1681165" y="1513143"/>
                      <a:pt x="1773201" y="1480627"/>
                    </a:cubicBezTo>
                    <a:cubicBezTo>
                      <a:pt x="1865237" y="1448111"/>
                      <a:pt x="2043914" y="1472941"/>
                      <a:pt x="2143013" y="1378570"/>
                    </a:cubicBezTo>
                    <a:cubicBezTo>
                      <a:pt x="2242112" y="1284199"/>
                      <a:pt x="2290646" y="1060818"/>
                      <a:pt x="2367798" y="914400"/>
                    </a:cubicBezTo>
                    <a:cubicBezTo>
                      <a:pt x="2444950" y="767982"/>
                      <a:pt x="2504085" y="568070"/>
                      <a:pt x="2605923" y="500063"/>
                    </a:cubicBezTo>
                    <a:cubicBezTo>
                      <a:pt x="2707761" y="432056"/>
                      <a:pt x="2857384" y="510327"/>
                      <a:pt x="2978827" y="506358"/>
                    </a:cubicBezTo>
                    <a:cubicBezTo>
                      <a:pt x="3100270" y="502389"/>
                      <a:pt x="3231397" y="477045"/>
                      <a:pt x="3306010" y="361950"/>
                    </a:cubicBezTo>
                    <a:cubicBezTo>
                      <a:pt x="3380623" y="246855"/>
                      <a:pt x="3459998" y="59532"/>
                      <a:pt x="3558423" y="0"/>
                    </a:cubicBezTo>
                  </a:path>
                </a:pathLst>
              </a:custGeom>
              <a:noFill/>
              <a:ln w="28575"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5992948" y="4359856"/>
                <a:ext cx="190500" cy="22961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グループ化 8"/>
            <p:cNvGrpSpPr/>
            <p:nvPr/>
          </p:nvGrpSpPr>
          <p:grpSpPr>
            <a:xfrm>
              <a:off x="3283152" y="3140754"/>
              <a:ext cx="3086720" cy="2770240"/>
              <a:chOff x="1046081" y="4402132"/>
              <a:chExt cx="3010973" cy="3063008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2421639" y="4402132"/>
                <a:ext cx="0" cy="3063008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テキスト ボックス 41"/>
              <p:cNvSpPr txBox="1"/>
              <p:nvPr/>
            </p:nvSpPr>
            <p:spPr>
              <a:xfrm flipH="1">
                <a:off x="2142421" y="4425723"/>
                <a:ext cx="562378" cy="306273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1200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AVC</a:t>
                </a:r>
                <a:endParaRPr lang="ja-JP" altLang="en-US" sz="1200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フリーフォーム 56"/>
              <p:cNvSpPr/>
              <p:nvPr/>
            </p:nvSpPr>
            <p:spPr>
              <a:xfrm>
                <a:off x="1046081" y="5057984"/>
                <a:ext cx="3010973" cy="1569868"/>
              </a:xfrm>
              <a:custGeom>
                <a:avLst/>
                <a:gdLst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0 h 1620875"/>
                  <a:gd name="connsiteX1" fmla="*/ 371475 w 3533775"/>
                  <a:gd name="connsiteY1" fmla="*/ 276225 h 1620875"/>
                  <a:gd name="connsiteX2" fmla="*/ 742950 w 3533775"/>
                  <a:gd name="connsiteY2" fmla="*/ 895350 h 1620875"/>
                  <a:gd name="connsiteX3" fmla="*/ 1057275 w 3533775"/>
                  <a:gd name="connsiteY3" fmla="*/ 1400175 h 1620875"/>
                  <a:gd name="connsiteX4" fmla="*/ 1428750 w 3533775"/>
                  <a:gd name="connsiteY4" fmla="*/ 1619250 h 1620875"/>
                  <a:gd name="connsiteX5" fmla="*/ 1743075 w 3533775"/>
                  <a:gd name="connsiteY5" fmla="*/ 1495425 h 1620875"/>
                  <a:gd name="connsiteX6" fmla="*/ 2085975 w 3533775"/>
                  <a:gd name="connsiteY6" fmla="*/ 1409700 h 1620875"/>
                  <a:gd name="connsiteX7" fmla="*/ 2343150 w 3533775"/>
                  <a:gd name="connsiteY7" fmla="*/ 923925 h 1620875"/>
                  <a:gd name="connsiteX8" fmla="*/ 2581275 w 3533775"/>
                  <a:gd name="connsiteY8" fmla="*/ 495300 h 1620875"/>
                  <a:gd name="connsiteX9" fmla="*/ 2943225 w 3533775"/>
                  <a:gd name="connsiteY9" fmla="*/ 495300 h 1620875"/>
                  <a:gd name="connsiteX10" fmla="*/ 3228975 w 3533775"/>
                  <a:gd name="connsiteY10" fmla="*/ 428625 h 1620875"/>
                  <a:gd name="connsiteX11" fmla="*/ 3533775 w 3533775"/>
                  <a:gd name="connsiteY11" fmla="*/ 9525 h 1620875"/>
                  <a:gd name="connsiteX0" fmla="*/ 0 w 3533775"/>
                  <a:gd name="connsiteY0" fmla="*/ 9525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9525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71475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57188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357188 w 3533775"/>
                  <a:gd name="connsiteY1" fmla="*/ 26670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71463 w 3533775"/>
                  <a:gd name="connsiteY1" fmla="*/ 17145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71463 w 3533775"/>
                  <a:gd name="connsiteY1" fmla="*/ 171450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0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742950 w 3533775"/>
                  <a:gd name="connsiteY2" fmla="*/ 885825 h 1611350"/>
                  <a:gd name="connsiteX3" fmla="*/ 1057275 w 3533775"/>
                  <a:gd name="connsiteY3" fmla="*/ 1390650 h 1611350"/>
                  <a:gd name="connsiteX4" fmla="*/ 1428750 w 3533775"/>
                  <a:gd name="connsiteY4" fmla="*/ 1609725 h 1611350"/>
                  <a:gd name="connsiteX5" fmla="*/ 1743075 w 3533775"/>
                  <a:gd name="connsiteY5" fmla="*/ 1485900 h 1611350"/>
                  <a:gd name="connsiteX6" fmla="*/ 2085975 w 3533775"/>
                  <a:gd name="connsiteY6" fmla="*/ 1400175 h 1611350"/>
                  <a:gd name="connsiteX7" fmla="*/ 2343150 w 3533775"/>
                  <a:gd name="connsiteY7" fmla="*/ 914400 h 1611350"/>
                  <a:gd name="connsiteX8" fmla="*/ 2581275 w 3533775"/>
                  <a:gd name="connsiteY8" fmla="*/ 485775 h 1611350"/>
                  <a:gd name="connsiteX9" fmla="*/ 2943225 w 3533775"/>
                  <a:gd name="connsiteY9" fmla="*/ 485775 h 1611350"/>
                  <a:gd name="connsiteX10" fmla="*/ 3228975 w 3533775"/>
                  <a:gd name="connsiteY10" fmla="*/ 419100 h 1611350"/>
                  <a:gd name="connsiteX11" fmla="*/ 3533775 w 3533775"/>
                  <a:gd name="connsiteY11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485775 w 3533775"/>
                  <a:gd name="connsiteY2" fmla="*/ 47624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285750 w 3533775"/>
                  <a:gd name="connsiteY1" fmla="*/ 161925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300038 w 3533775"/>
                  <a:gd name="connsiteY1" fmla="*/ 185738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4763 h 1611350"/>
                  <a:gd name="connsiteX1" fmla="*/ 300038 w 3533775"/>
                  <a:gd name="connsiteY1" fmla="*/ 185738 h 1611350"/>
                  <a:gd name="connsiteX2" fmla="*/ 523875 w 3533775"/>
                  <a:gd name="connsiteY2" fmla="*/ 457199 h 1611350"/>
                  <a:gd name="connsiteX3" fmla="*/ 742950 w 3533775"/>
                  <a:gd name="connsiteY3" fmla="*/ 885825 h 1611350"/>
                  <a:gd name="connsiteX4" fmla="*/ 1057275 w 3533775"/>
                  <a:gd name="connsiteY4" fmla="*/ 1390650 h 1611350"/>
                  <a:gd name="connsiteX5" fmla="*/ 1428750 w 3533775"/>
                  <a:gd name="connsiteY5" fmla="*/ 1609725 h 1611350"/>
                  <a:gd name="connsiteX6" fmla="*/ 1743075 w 3533775"/>
                  <a:gd name="connsiteY6" fmla="*/ 1485900 h 1611350"/>
                  <a:gd name="connsiteX7" fmla="*/ 2085975 w 3533775"/>
                  <a:gd name="connsiteY7" fmla="*/ 1400175 h 1611350"/>
                  <a:gd name="connsiteX8" fmla="*/ 2343150 w 3533775"/>
                  <a:gd name="connsiteY8" fmla="*/ 914400 h 1611350"/>
                  <a:gd name="connsiteX9" fmla="*/ 2581275 w 3533775"/>
                  <a:gd name="connsiteY9" fmla="*/ 485775 h 1611350"/>
                  <a:gd name="connsiteX10" fmla="*/ 2943225 w 3533775"/>
                  <a:gd name="connsiteY10" fmla="*/ 485775 h 1611350"/>
                  <a:gd name="connsiteX11" fmla="*/ 3228975 w 3533775"/>
                  <a:gd name="connsiteY11" fmla="*/ 419100 h 1611350"/>
                  <a:gd name="connsiteX12" fmla="*/ 3533775 w 3533775"/>
                  <a:gd name="connsiteY12" fmla="*/ 0 h 1611350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42950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8187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2875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0970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25637"/>
                  <a:gd name="connsiteX1" fmla="*/ 300038 w 3533775"/>
                  <a:gd name="connsiteY1" fmla="*/ 200025 h 1625637"/>
                  <a:gd name="connsiteX2" fmla="*/ 523875 w 3533775"/>
                  <a:gd name="connsiteY2" fmla="*/ 471486 h 1625637"/>
                  <a:gd name="connsiteX3" fmla="*/ 733425 w 3533775"/>
                  <a:gd name="connsiteY3" fmla="*/ 900112 h 1625637"/>
                  <a:gd name="connsiteX4" fmla="*/ 1057275 w 3533775"/>
                  <a:gd name="connsiteY4" fmla="*/ 1404937 h 1625637"/>
                  <a:gd name="connsiteX5" fmla="*/ 1409700 w 3533775"/>
                  <a:gd name="connsiteY5" fmla="*/ 1624012 h 1625637"/>
                  <a:gd name="connsiteX6" fmla="*/ 1743075 w 3533775"/>
                  <a:gd name="connsiteY6" fmla="*/ 1500187 h 1625637"/>
                  <a:gd name="connsiteX7" fmla="*/ 2085975 w 3533775"/>
                  <a:gd name="connsiteY7" fmla="*/ 1414462 h 1625637"/>
                  <a:gd name="connsiteX8" fmla="*/ 2343150 w 3533775"/>
                  <a:gd name="connsiteY8" fmla="*/ 928687 h 1625637"/>
                  <a:gd name="connsiteX9" fmla="*/ 2581275 w 3533775"/>
                  <a:gd name="connsiteY9" fmla="*/ 500062 h 1625637"/>
                  <a:gd name="connsiteX10" fmla="*/ 2943225 w 3533775"/>
                  <a:gd name="connsiteY10" fmla="*/ 500062 h 1625637"/>
                  <a:gd name="connsiteX11" fmla="*/ 3228975 w 3533775"/>
                  <a:gd name="connsiteY11" fmla="*/ 433387 h 1625637"/>
                  <a:gd name="connsiteX12" fmla="*/ 3533775 w 3533775"/>
                  <a:gd name="connsiteY12" fmla="*/ 14287 h 1625637"/>
                  <a:gd name="connsiteX0" fmla="*/ 0 w 3533775"/>
                  <a:gd name="connsiteY0" fmla="*/ 0 h 1632840"/>
                  <a:gd name="connsiteX1" fmla="*/ 300038 w 3533775"/>
                  <a:gd name="connsiteY1" fmla="*/ 200025 h 1632840"/>
                  <a:gd name="connsiteX2" fmla="*/ 523875 w 3533775"/>
                  <a:gd name="connsiteY2" fmla="*/ 471486 h 1632840"/>
                  <a:gd name="connsiteX3" fmla="*/ 733425 w 3533775"/>
                  <a:gd name="connsiteY3" fmla="*/ 900112 h 1632840"/>
                  <a:gd name="connsiteX4" fmla="*/ 1057275 w 3533775"/>
                  <a:gd name="connsiteY4" fmla="*/ 1404937 h 1632840"/>
                  <a:gd name="connsiteX5" fmla="*/ 1409700 w 3533775"/>
                  <a:gd name="connsiteY5" fmla="*/ 1624012 h 1632840"/>
                  <a:gd name="connsiteX6" fmla="*/ 1581150 w 3533775"/>
                  <a:gd name="connsiteY6" fmla="*/ 1581150 h 1632840"/>
                  <a:gd name="connsiteX7" fmla="*/ 1743075 w 3533775"/>
                  <a:gd name="connsiteY7" fmla="*/ 1500187 h 1632840"/>
                  <a:gd name="connsiteX8" fmla="*/ 2085975 w 3533775"/>
                  <a:gd name="connsiteY8" fmla="*/ 1414462 h 1632840"/>
                  <a:gd name="connsiteX9" fmla="*/ 2343150 w 3533775"/>
                  <a:gd name="connsiteY9" fmla="*/ 928687 h 1632840"/>
                  <a:gd name="connsiteX10" fmla="*/ 2581275 w 3533775"/>
                  <a:gd name="connsiteY10" fmla="*/ 500062 h 1632840"/>
                  <a:gd name="connsiteX11" fmla="*/ 2943225 w 3533775"/>
                  <a:gd name="connsiteY11" fmla="*/ 500062 h 1632840"/>
                  <a:gd name="connsiteX12" fmla="*/ 3228975 w 3533775"/>
                  <a:gd name="connsiteY12" fmla="*/ 433387 h 1632840"/>
                  <a:gd name="connsiteX13" fmla="*/ 3533775 w 3533775"/>
                  <a:gd name="connsiteY13" fmla="*/ 14287 h 1632840"/>
                  <a:gd name="connsiteX0" fmla="*/ 0 w 3533775"/>
                  <a:gd name="connsiteY0" fmla="*/ 0 h 1629967"/>
                  <a:gd name="connsiteX1" fmla="*/ 300038 w 3533775"/>
                  <a:gd name="connsiteY1" fmla="*/ 200025 h 1629967"/>
                  <a:gd name="connsiteX2" fmla="*/ 523875 w 3533775"/>
                  <a:gd name="connsiteY2" fmla="*/ 471486 h 1629967"/>
                  <a:gd name="connsiteX3" fmla="*/ 733425 w 3533775"/>
                  <a:gd name="connsiteY3" fmla="*/ 900112 h 1629967"/>
                  <a:gd name="connsiteX4" fmla="*/ 1057275 w 3533775"/>
                  <a:gd name="connsiteY4" fmla="*/ 1404937 h 1629967"/>
                  <a:gd name="connsiteX5" fmla="*/ 1409700 w 3533775"/>
                  <a:gd name="connsiteY5" fmla="*/ 1624012 h 1629967"/>
                  <a:gd name="connsiteX6" fmla="*/ 1571625 w 3533775"/>
                  <a:gd name="connsiteY6" fmla="*/ 1562100 h 1629967"/>
                  <a:gd name="connsiteX7" fmla="*/ 1743075 w 3533775"/>
                  <a:gd name="connsiteY7" fmla="*/ 1500187 h 1629967"/>
                  <a:gd name="connsiteX8" fmla="*/ 2085975 w 3533775"/>
                  <a:gd name="connsiteY8" fmla="*/ 1414462 h 1629967"/>
                  <a:gd name="connsiteX9" fmla="*/ 2343150 w 3533775"/>
                  <a:gd name="connsiteY9" fmla="*/ 928687 h 1629967"/>
                  <a:gd name="connsiteX10" fmla="*/ 2581275 w 3533775"/>
                  <a:gd name="connsiteY10" fmla="*/ 500062 h 1629967"/>
                  <a:gd name="connsiteX11" fmla="*/ 2943225 w 3533775"/>
                  <a:gd name="connsiteY11" fmla="*/ 500062 h 1629967"/>
                  <a:gd name="connsiteX12" fmla="*/ 3228975 w 3533775"/>
                  <a:gd name="connsiteY12" fmla="*/ 433387 h 1629967"/>
                  <a:gd name="connsiteX13" fmla="*/ 3533775 w 3533775"/>
                  <a:gd name="connsiteY13" fmla="*/ 14287 h 1629967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85975 w 3533775"/>
                  <a:gd name="connsiteY8" fmla="*/ 1414462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85975 w 3533775"/>
                  <a:gd name="connsiteY8" fmla="*/ 1414462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66925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66925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52637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25729"/>
                  <a:gd name="connsiteX1" fmla="*/ 300038 w 3533775"/>
                  <a:gd name="connsiteY1" fmla="*/ 200025 h 1625729"/>
                  <a:gd name="connsiteX2" fmla="*/ 523875 w 3533775"/>
                  <a:gd name="connsiteY2" fmla="*/ 471486 h 1625729"/>
                  <a:gd name="connsiteX3" fmla="*/ 733425 w 3533775"/>
                  <a:gd name="connsiteY3" fmla="*/ 900112 h 1625729"/>
                  <a:gd name="connsiteX4" fmla="*/ 1057275 w 3533775"/>
                  <a:gd name="connsiteY4" fmla="*/ 1404937 h 1625729"/>
                  <a:gd name="connsiteX5" fmla="*/ 1409700 w 3533775"/>
                  <a:gd name="connsiteY5" fmla="*/ 1624012 h 1625729"/>
                  <a:gd name="connsiteX6" fmla="*/ 1571625 w 3533775"/>
                  <a:gd name="connsiteY6" fmla="*/ 1562100 h 1625729"/>
                  <a:gd name="connsiteX7" fmla="*/ 1743075 w 3533775"/>
                  <a:gd name="connsiteY7" fmla="*/ 1500187 h 1625729"/>
                  <a:gd name="connsiteX8" fmla="*/ 2052637 w 3533775"/>
                  <a:gd name="connsiteY8" fmla="*/ 1419224 h 1625729"/>
                  <a:gd name="connsiteX9" fmla="*/ 2343150 w 3533775"/>
                  <a:gd name="connsiteY9" fmla="*/ 928687 h 1625729"/>
                  <a:gd name="connsiteX10" fmla="*/ 2581275 w 3533775"/>
                  <a:gd name="connsiteY10" fmla="*/ 500062 h 1625729"/>
                  <a:gd name="connsiteX11" fmla="*/ 2943225 w 3533775"/>
                  <a:gd name="connsiteY11" fmla="*/ 500062 h 1625729"/>
                  <a:gd name="connsiteX12" fmla="*/ 3228975 w 3533775"/>
                  <a:gd name="connsiteY12" fmla="*/ 433387 h 1625729"/>
                  <a:gd name="connsiteX13" fmla="*/ 3533775 w 3533775"/>
                  <a:gd name="connsiteY13" fmla="*/ 14287 h 1625729"/>
                  <a:gd name="connsiteX0" fmla="*/ 0 w 3533775"/>
                  <a:gd name="connsiteY0" fmla="*/ 0 h 1630585"/>
                  <a:gd name="connsiteX1" fmla="*/ 300038 w 3533775"/>
                  <a:gd name="connsiteY1" fmla="*/ 200025 h 1630585"/>
                  <a:gd name="connsiteX2" fmla="*/ 523875 w 3533775"/>
                  <a:gd name="connsiteY2" fmla="*/ 471486 h 1630585"/>
                  <a:gd name="connsiteX3" fmla="*/ 733425 w 3533775"/>
                  <a:gd name="connsiteY3" fmla="*/ 900112 h 1630585"/>
                  <a:gd name="connsiteX4" fmla="*/ 1057275 w 3533775"/>
                  <a:gd name="connsiteY4" fmla="*/ 1404937 h 1630585"/>
                  <a:gd name="connsiteX5" fmla="*/ 1409700 w 3533775"/>
                  <a:gd name="connsiteY5" fmla="*/ 1624012 h 1630585"/>
                  <a:gd name="connsiteX6" fmla="*/ 1571625 w 3533775"/>
                  <a:gd name="connsiteY6" fmla="*/ 1566862 h 1630585"/>
                  <a:gd name="connsiteX7" fmla="*/ 1743075 w 3533775"/>
                  <a:gd name="connsiteY7" fmla="*/ 1500187 h 1630585"/>
                  <a:gd name="connsiteX8" fmla="*/ 2052637 w 3533775"/>
                  <a:gd name="connsiteY8" fmla="*/ 1419224 h 1630585"/>
                  <a:gd name="connsiteX9" fmla="*/ 2343150 w 3533775"/>
                  <a:gd name="connsiteY9" fmla="*/ 928687 h 1630585"/>
                  <a:gd name="connsiteX10" fmla="*/ 2581275 w 3533775"/>
                  <a:gd name="connsiteY10" fmla="*/ 500062 h 1630585"/>
                  <a:gd name="connsiteX11" fmla="*/ 2943225 w 3533775"/>
                  <a:gd name="connsiteY11" fmla="*/ 500062 h 1630585"/>
                  <a:gd name="connsiteX12" fmla="*/ 3228975 w 3533775"/>
                  <a:gd name="connsiteY12" fmla="*/ 433387 h 1630585"/>
                  <a:gd name="connsiteX13" fmla="*/ 3533775 w 3533775"/>
                  <a:gd name="connsiteY13" fmla="*/ 14287 h 1630585"/>
                  <a:gd name="connsiteX0" fmla="*/ 0 w 3533775"/>
                  <a:gd name="connsiteY0" fmla="*/ 0 h 1630585"/>
                  <a:gd name="connsiteX1" fmla="*/ 300038 w 3533775"/>
                  <a:gd name="connsiteY1" fmla="*/ 200025 h 1630585"/>
                  <a:gd name="connsiteX2" fmla="*/ 523875 w 3533775"/>
                  <a:gd name="connsiteY2" fmla="*/ 471486 h 1630585"/>
                  <a:gd name="connsiteX3" fmla="*/ 733425 w 3533775"/>
                  <a:gd name="connsiteY3" fmla="*/ 900112 h 1630585"/>
                  <a:gd name="connsiteX4" fmla="*/ 1057275 w 3533775"/>
                  <a:gd name="connsiteY4" fmla="*/ 1404937 h 1630585"/>
                  <a:gd name="connsiteX5" fmla="*/ 1409700 w 3533775"/>
                  <a:gd name="connsiteY5" fmla="*/ 1624012 h 1630585"/>
                  <a:gd name="connsiteX6" fmla="*/ 1571625 w 3533775"/>
                  <a:gd name="connsiteY6" fmla="*/ 1566862 h 1630585"/>
                  <a:gd name="connsiteX7" fmla="*/ 1743075 w 3533775"/>
                  <a:gd name="connsiteY7" fmla="*/ 1500187 h 1630585"/>
                  <a:gd name="connsiteX8" fmla="*/ 2052637 w 3533775"/>
                  <a:gd name="connsiteY8" fmla="*/ 1419224 h 1630585"/>
                  <a:gd name="connsiteX9" fmla="*/ 2343150 w 3533775"/>
                  <a:gd name="connsiteY9" fmla="*/ 928687 h 1630585"/>
                  <a:gd name="connsiteX10" fmla="*/ 2581275 w 3533775"/>
                  <a:gd name="connsiteY10" fmla="*/ 500062 h 1630585"/>
                  <a:gd name="connsiteX11" fmla="*/ 2943225 w 3533775"/>
                  <a:gd name="connsiteY11" fmla="*/ 500062 h 1630585"/>
                  <a:gd name="connsiteX12" fmla="*/ 3228975 w 3533775"/>
                  <a:gd name="connsiteY12" fmla="*/ 433387 h 1630585"/>
                  <a:gd name="connsiteX13" fmla="*/ 3533775 w 3533775"/>
                  <a:gd name="connsiteY13" fmla="*/ 14287 h 1630585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00062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00062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0062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9587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28975 w 3533775"/>
                  <a:gd name="connsiteY12" fmla="*/ 43338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52787 w 3533775"/>
                  <a:gd name="connsiteY12" fmla="*/ 4143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52787 w 3533775"/>
                  <a:gd name="connsiteY12" fmla="*/ 4143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0025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33775"/>
                  <a:gd name="connsiteY0" fmla="*/ 0 h 1626212"/>
                  <a:gd name="connsiteX1" fmla="*/ 300038 w 3533775"/>
                  <a:gd name="connsiteY1" fmla="*/ 204788 h 1626212"/>
                  <a:gd name="connsiteX2" fmla="*/ 523875 w 3533775"/>
                  <a:gd name="connsiteY2" fmla="*/ 471486 h 1626212"/>
                  <a:gd name="connsiteX3" fmla="*/ 733425 w 3533775"/>
                  <a:gd name="connsiteY3" fmla="*/ 900112 h 1626212"/>
                  <a:gd name="connsiteX4" fmla="*/ 1057275 w 3533775"/>
                  <a:gd name="connsiteY4" fmla="*/ 1404937 h 1626212"/>
                  <a:gd name="connsiteX5" fmla="*/ 1390650 w 3533775"/>
                  <a:gd name="connsiteY5" fmla="*/ 1619249 h 1626212"/>
                  <a:gd name="connsiteX6" fmla="*/ 1571625 w 3533775"/>
                  <a:gd name="connsiteY6" fmla="*/ 1566862 h 1626212"/>
                  <a:gd name="connsiteX7" fmla="*/ 1743075 w 3533775"/>
                  <a:gd name="connsiteY7" fmla="*/ 1500187 h 1626212"/>
                  <a:gd name="connsiteX8" fmla="*/ 2052637 w 3533775"/>
                  <a:gd name="connsiteY8" fmla="*/ 1419224 h 1626212"/>
                  <a:gd name="connsiteX9" fmla="*/ 2343150 w 3533775"/>
                  <a:gd name="connsiteY9" fmla="*/ 928687 h 1626212"/>
                  <a:gd name="connsiteX10" fmla="*/ 2581275 w 3533775"/>
                  <a:gd name="connsiteY10" fmla="*/ 514350 h 1626212"/>
                  <a:gd name="connsiteX11" fmla="*/ 2943225 w 3533775"/>
                  <a:gd name="connsiteY11" fmla="*/ 504825 h 1626212"/>
                  <a:gd name="connsiteX12" fmla="*/ 3281362 w 3533775"/>
                  <a:gd name="connsiteY12" fmla="*/ 376237 h 1626212"/>
                  <a:gd name="connsiteX13" fmla="*/ 3533775 w 3533775"/>
                  <a:gd name="connsiteY13" fmla="*/ 14287 h 1626212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63905 w 3564255"/>
                  <a:gd name="connsiteY3" fmla="*/ 88582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63905 w 3564255"/>
                  <a:gd name="connsiteY3" fmla="*/ 88582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63905 w 3564255"/>
                  <a:gd name="connsiteY3" fmla="*/ 88582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63905 w 3564255"/>
                  <a:gd name="connsiteY3" fmla="*/ 88582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86765 w 3564255"/>
                  <a:gd name="connsiteY3" fmla="*/ 87820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86765 w 3564255"/>
                  <a:gd name="connsiteY3" fmla="*/ 87820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1925"/>
                  <a:gd name="connsiteX1" fmla="*/ 330518 w 3564255"/>
                  <a:gd name="connsiteY1" fmla="*/ 190501 h 1611925"/>
                  <a:gd name="connsiteX2" fmla="*/ 554355 w 3564255"/>
                  <a:gd name="connsiteY2" fmla="*/ 457199 h 1611925"/>
                  <a:gd name="connsiteX3" fmla="*/ 786765 w 3564255"/>
                  <a:gd name="connsiteY3" fmla="*/ 878205 h 1611925"/>
                  <a:gd name="connsiteX4" fmla="*/ 1087755 w 3564255"/>
                  <a:gd name="connsiteY4" fmla="*/ 1390650 h 1611925"/>
                  <a:gd name="connsiteX5" fmla="*/ 1421130 w 3564255"/>
                  <a:gd name="connsiteY5" fmla="*/ 1604962 h 1611925"/>
                  <a:gd name="connsiteX6" fmla="*/ 1602105 w 3564255"/>
                  <a:gd name="connsiteY6" fmla="*/ 1552575 h 1611925"/>
                  <a:gd name="connsiteX7" fmla="*/ 1773555 w 3564255"/>
                  <a:gd name="connsiteY7" fmla="*/ 1485900 h 1611925"/>
                  <a:gd name="connsiteX8" fmla="*/ 2083117 w 3564255"/>
                  <a:gd name="connsiteY8" fmla="*/ 1404937 h 1611925"/>
                  <a:gd name="connsiteX9" fmla="*/ 2373630 w 3564255"/>
                  <a:gd name="connsiteY9" fmla="*/ 914400 h 1611925"/>
                  <a:gd name="connsiteX10" fmla="*/ 2611755 w 3564255"/>
                  <a:gd name="connsiteY10" fmla="*/ 500063 h 1611925"/>
                  <a:gd name="connsiteX11" fmla="*/ 2973705 w 3564255"/>
                  <a:gd name="connsiteY11" fmla="*/ 490538 h 1611925"/>
                  <a:gd name="connsiteX12" fmla="*/ 3311842 w 3564255"/>
                  <a:gd name="connsiteY12" fmla="*/ 361950 h 1611925"/>
                  <a:gd name="connsiteX13" fmla="*/ 3564255 w 3564255"/>
                  <a:gd name="connsiteY13" fmla="*/ 0 h 1611925"/>
                  <a:gd name="connsiteX0" fmla="*/ 0 w 3564255"/>
                  <a:gd name="connsiteY0" fmla="*/ 39053 h 1614297"/>
                  <a:gd name="connsiteX1" fmla="*/ 330518 w 3564255"/>
                  <a:gd name="connsiteY1" fmla="*/ 190501 h 1614297"/>
                  <a:gd name="connsiteX2" fmla="*/ 554355 w 3564255"/>
                  <a:gd name="connsiteY2" fmla="*/ 457199 h 1614297"/>
                  <a:gd name="connsiteX3" fmla="*/ 786765 w 3564255"/>
                  <a:gd name="connsiteY3" fmla="*/ 878205 h 1614297"/>
                  <a:gd name="connsiteX4" fmla="*/ 1125855 w 3564255"/>
                  <a:gd name="connsiteY4" fmla="*/ 1352550 h 1614297"/>
                  <a:gd name="connsiteX5" fmla="*/ 1421130 w 3564255"/>
                  <a:gd name="connsiteY5" fmla="*/ 1604962 h 1614297"/>
                  <a:gd name="connsiteX6" fmla="*/ 1602105 w 3564255"/>
                  <a:gd name="connsiteY6" fmla="*/ 1552575 h 1614297"/>
                  <a:gd name="connsiteX7" fmla="*/ 1773555 w 3564255"/>
                  <a:gd name="connsiteY7" fmla="*/ 1485900 h 1614297"/>
                  <a:gd name="connsiteX8" fmla="*/ 2083117 w 3564255"/>
                  <a:gd name="connsiteY8" fmla="*/ 1404937 h 1614297"/>
                  <a:gd name="connsiteX9" fmla="*/ 2373630 w 3564255"/>
                  <a:gd name="connsiteY9" fmla="*/ 914400 h 1614297"/>
                  <a:gd name="connsiteX10" fmla="*/ 2611755 w 3564255"/>
                  <a:gd name="connsiteY10" fmla="*/ 500063 h 1614297"/>
                  <a:gd name="connsiteX11" fmla="*/ 2973705 w 3564255"/>
                  <a:gd name="connsiteY11" fmla="*/ 490538 h 1614297"/>
                  <a:gd name="connsiteX12" fmla="*/ 3311842 w 3564255"/>
                  <a:gd name="connsiteY12" fmla="*/ 361950 h 1614297"/>
                  <a:gd name="connsiteX13" fmla="*/ 3564255 w 3564255"/>
                  <a:gd name="connsiteY13" fmla="*/ 0 h 1614297"/>
                  <a:gd name="connsiteX0" fmla="*/ 0 w 3564255"/>
                  <a:gd name="connsiteY0" fmla="*/ 39053 h 1621074"/>
                  <a:gd name="connsiteX1" fmla="*/ 330518 w 3564255"/>
                  <a:gd name="connsiteY1" fmla="*/ 190501 h 1621074"/>
                  <a:gd name="connsiteX2" fmla="*/ 554355 w 3564255"/>
                  <a:gd name="connsiteY2" fmla="*/ 457199 h 1621074"/>
                  <a:gd name="connsiteX3" fmla="*/ 786765 w 3564255"/>
                  <a:gd name="connsiteY3" fmla="*/ 878205 h 1621074"/>
                  <a:gd name="connsiteX4" fmla="*/ 1125855 w 3564255"/>
                  <a:gd name="connsiteY4" fmla="*/ 1352550 h 1621074"/>
                  <a:gd name="connsiteX5" fmla="*/ 1421130 w 3564255"/>
                  <a:gd name="connsiteY5" fmla="*/ 1604962 h 1621074"/>
                  <a:gd name="connsiteX6" fmla="*/ 1685925 w 3564255"/>
                  <a:gd name="connsiteY6" fmla="*/ 1583055 h 1621074"/>
                  <a:gd name="connsiteX7" fmla="*/ 1773555 w 3564255"/>
                  <a:gd name="connsiteY7" fmla="*/ 1485900 h 1621074"/>
                  <a:gd name="connsiteX8" fmla="*/ 2083117 w 3564255"/>
                  <a:gd name="connsiteY8" fmla="*/ 1404937 h 1621074"/>
                  <a:gd name="connsiteX9" fmla="*/ 2373630 w 3564255"/>
                  <a:gd name="connsiteY9" fmla="*/ 914400 h 1621074"/>
                  <a:gd name="connsiteX10" fmla="*/ 2611755 w 3564255"/>
                  <a:gd name="connsiteY10" fmla="*/ 500063 h 1621074"/>
                  <a:gd name="connsiteX11" fmla="*/ 2973705 w 3564255"/>
                  <a:gd name="connsiteY11" fmla="*/ 490538 h 1621074"/>
                  <a:gd name="connsiteX12" fmla="*/ 3311842 w 3564255"/>
                  <a:gd name="connsiteY12" fmla="*/ 361950 h 1621074"/>
                  <a:gd name="connsiteX13" fmla="*/ 3564255 w 3564255"/>
                  <a:gd name="connsiteY13" fmla="*/ 0 h 1621074"/>
                  <a:gd name="connsiteX0" fmla="*/ 0 w 3564255"/>
                  <a:gd name="connsiteY0" fmla="*/ 39053 h 1594528"/>
                  <a:gd name="connsiteX1" fmla="*/ 330518 w 3564255"/>
                  <a:gd name="connsiteY1" fmla="*/ 190501 h 1594528"/>
                  <a:gd name="connsiteX2" fmla="*/ 554355 w 3564255"/>
                  <a:gd name="connsiteY2" fmla="*/ 457199 h 1594528"/>
                  <a:gd name="connsiteX3" fmla="*/ 786765 w 3564255"/>
                  <a:gd name="connsiteY3" fmla="*/ 878205 h 1594528"/>
                  <a:gd name="connsiteX4" fmla="*/ 1125855 w 3564255"/>
                  <a:gd name="connsiteY4" fmla="*/ 1352550 h 1594528"/>
                  <a:gd name="connsiteX5" fmla="*/ 1443990 w 3564255"/>
                  <a:gd name="connsiteY5" fmla="*/ 1566862 h 1594528"/>
                  <a:gd name="connsiteX6" fmla="*/ 1685925 w 3564255"/>
                  <a:gd name="connsiteY6" fmla="*/ 1583055 h 1594528"/>
                  <a:gd name="connsiteX7" fmla="*/ 1773555 w 3564255"/>
                  <a:gd name="connsiteY7" fmla="*/ 1485900 h 1594528"/>
                  <a:gd name="connsiteX8" fmla="*/ 2083117 w 3564255"/>
                  <a:gd name="connsiteY8" fmla="*/ 1404937 h 1594528"/>
                  <a:gd name="connsiteX9" fmla="*/ 2373630 w 3564255"/>
                  <a:gd name="connsiteY9" fmla="*/ 914400 h 1594528"/>
                  <a:gd name="connsiteX10" fmla="*/ 2611755 w 3564255"/>
                  <a:gd name="connsiteY10" fmla="*/ 500063 h 1594528"/>
                  <a:gd name="connsiteX11" fmla="*/ 2973705 w 3564255"/>
                  <a:gd name="connsiteY11" fmla="*/ 490538 h 1594528"/>
                  <a:gd name="connsiteX12" fmla="*/ 3311842 w 3564255"/>
                  <a:gd name="connsiteY12" fmla="*/ 361950 h 1594528"/>
                  <a:gd name="connsiteX13" fmla="*/ 3564255 w 3564255"/>
                  <a:gd name="connsiteY13" fmla="*/ 0 h 1594528"/>
                  <a:gd name="connsiteX0" fmla="*/ 0 w 3564255"/>
                  <a:gd name="connsiteY0" fmla="*/ 39053 h 1592531"/>
                  <a:gd name="connsiteX1" fmla="*/ 330518 w 3564255"/>
                  <a:gd name="connsiteY1" fmla="*/ 190501 h 1592531"/>
                  <a:gd name="connsiteX2" fmla="*/ 554355 w 3564255"/>
                  <a:gd name="connsiteY2" fmla="*/ 457199 h 1592531"/>
                  <a:gd name="connsiteX3" fmla="*/ 786765 w 3564255"/>
                  <a:gd name="connsiteY3" fmla="*/ 878205 h 1592531"/>
                  <a:gd name="connsiteX4" fmla="*/ 1125855 w 3564255"/>
                  <a:gd name="connsiteY4" fmla="*/ 1352550 h 1592531"/>
                  <a:gd name="connsiteX5" fmla="*/ 1443990 w 3564255"/>
                  <a:gd name="connsiteY5" fmla="*/ 1566862 h 1592531"/>
                  <a:gd name="connsiteX6" fmla="*/ 1685925 w 3564255"/>
                  <a:gd name="connsiteY6" fmla="*/ 1583055 h 1592531"/>
                  <a:gd name="connsiteX7" fmla="*/ 1918335 w 3564255"/>
                  <a:gd name="connsiteY7" fmla="*/ 1516380 h 1592531"/>
                  <a:gd name="connsiteX8" fmla="*/ 2083117 w 3564255"/>
                  <a:gd name="connsiteY8" fmla="*/ 1404937 h 1592531"/>
                  <a:gd name="connsiteX9" fmla="*/ 2373630 w 3564255"/>
                  <a:gd name="connsiteY9" fmla="*/ 914400 h 1592531"/>
                  <a:gd name="connsiteX10" fmla="*/ 2611755 w 3564255"/>
                  <a:gd name="connsiteY10" fmla="*/ 500063 h 1592531"/>
                  <a:gd name="connsiteX11" fmla="*/ 2973705 w 3564255"/>
                  <a:gd name="connsiteY11" fmla="*/ 490538 h 1592531"/>
                  <a:gd name="connsiteX12" fmla="*/ 3311842 w 3564255"/>
                  <a:gd name="connsiteY12" fmla="*/ 361950 h 1592531"/>
                  <a:gd name="connsiteX13" fmla="*/ 3564255 w 3564255"/>
                  <a:gd name="connsiteY13" fmla="*/ 0 h 1592531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083117 w 3564255"/>
                  <a:gd name="connsiteY8" fmla="*/ 1404937 h 1595553"/>
                  <a:gd name="connsiteX9" fmla="*/ 2373630 w 3564255"/>
                  <a:gd name="connsiteY9" fmla="*/ 91440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166937 w 3564255"/>
                  <a:gd name="connsiteY8" fmla="*/ 1450657 h 1595553"/>
                  <a:gd name="connsiteX9" fmla="*/ 2373630 w 3564255"/>
                  <a:gd name="connsiteY9" fmla="*/ 91440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166937 w 3564255"/>
                  <a:gd name="connsiteY8" fmla="*/ 1450657 h 1595553"/>
                  <a:gd name="connsiteX9" fmla="*/ 2373630 w 3564255"/>
                  <a:gd name="connsiteY9" fmla="*/ 91440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166937 w 3564255"/>
                  <a:gd name="connsiteY8" fmla="*/ 1450657 h 1595553"/>
                  <a:gd name="connsiteX9" fmla="*/ 2579370 w 3564255"/>
                  <a:gd name="connsiteY9" fmla="*/ 99822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166937 w 3564255"/>
                  <a:gd name="connsiteY8" fmla="*/ 1450657 h 1595553"/>
                  <a:gd name="connsiteX9" fmla="*/ 2579370 w 3564255"/>
                  <a:gd name="connsiteY9" fmla="*/ 99822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611755 w 3564255"/>
                  <a:gd name="connsiteY10" fmla="*/ 50006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748915 w 3564255"/>
                  <a:gd name="connsiteY10" fmla="*/ 606743 h 1595553"/>
                  <a:gd name="connsiteX11" fmla="*/ 2973705 w 3564255"/>
                  <a:gd name="connsiteY11" fmla="*/ 49053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748915 w 3564255"/>
                  <a:gd name="connsiteY10" fmla="*/ 606743 h 1595553"/>
                  <a:gd name="connsiteX11" fmla="*/ 2935605 w 3564255"/>
                  <a:gd name="connsiteY11" fmla="*/ 44481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748915 w 3564255"/>
                  <a:gd name="connsiteY10" fmla="*/ 606743 h 1595553"/>
                  <a:gd name="connsiteX11" fmla="*/ 2935605 w 3564255"/>
                  <a:gd name="connsiteY11" fmla="*/ 444818 h 1595553"/>
                  <a:gd name="connsiteX12" fmla="*/ 3311842 w 3564255"/>
                  <a:gd name="connsiteY12" fmla="*/ 361950 h 1595553"/>
                  <a:gd name="connsiteX13" fmla="*/ 3564255 w 3564255"/>
                  <a:gd name="connsiteY13" fmla="*/ 0 h 1595553"/>
                  <a:gd name="connsiteX0" fmla="*/ 0 w 3564255"/>
                  <a:gd name="connsiteY0" fmla="*/ 39053 h 1595553"/>
                  <a:gd name="connsiteX1" fmla="*/ 330518 w 3564255"/>
                  <a:gd name="connsiteY1" fmla="*/ 190501 h 1595553"/>
                  <a:gd name="connsiteX2" fmla="*/ 554355 w 3564255"/>
                  <a:gd name="connsiteY2" fmla="*/ 457199 h 1595553"/>
                  <a:gd name="connsiteX3" fmla="*/ 786765 w 3564255"/>
                  <a:gd name="connsiteY3" fmla="*/ 878205 h 1595553"/>
                  <a:gd name="connsiteX4" fmla="*/ 1125855 w 3564255"/>
                  <a:gd name="connsiteY4" fmla="*/ 1352550 h 1595553"/>
                  <a:gd name="connsiteX5" fmla="*/ 1443990 w 3564255"/>
                  <a:gd name="connsiteY5" fmla="*/ 1566862 h 1595553"/>
                  <a:gd name="connsiteX6" fmla="*/ 1685925 w 3564255"/>
                  <a:gd name="connsiteY6" fmla="*/ 1583055 h 1595553"/>
                  <a:gd name="connsiteX7" fmla="*/ 1918335 w 3564255"/>
                  <a:gd name="connsiteY7" fmla="*/ 1516380 h 1595553"/>
                  <a:gd name="connsiteX8" fmla="*/ 2304097 w 3564255"/>
                  <a:gd name="connsiteY8" fmla="*/ 1397317 h 1595553"/>
                  <a:gd name="connsiteX9" fmla="*/ 2579370 w 3564255"/>
                  <a:gd name="connsiteY9" fmla="*/ 998220 h 1595553"/>
                  <a:gd name="connsiteX10" fmla="*/ 2748915 w 3564255"/>
                  <a:gd name="connsiteY10" fmla="*/ 606743 h 1595553"/>
                  <a:gd name="connsiteX11" fmla="*/ 2935605 w 3564255"/>
                  <a:gd name="connsiteY11" fmla="*/ 444818 h 1595553"/>
                  <a:gd name="connsiteX12" fmla="*/ 3311842 w 3564255"/>
                  <a:gd name="connsiteY12" fmla="*/ 369570 h 1595553"/>
                  <a:gd name="connsiteX13" fmla="*/ 3564255 w 3564255"/>
                  <a:gd name="connsiteY13" fmla="*/ 0 h 1595553"/>
                  <a:gd name="connsiteX0" fmla="*/ 0 w 3587115"/>
                  <a:gd name="connsiteY0" fmla="*/ 18656 h 1575156"/>
                  <a:gd name="connsiteX1" fmla="*/ 330518 w 3587115"/>
                  <a:gd name="connsiteY1" fmla="*/ 170104 h 1575156"/>
                  <a:gd name="connsiteX2" fmla="*/ 554355 w 3587115"/>
                  <a:gd name="connsiteY2" fmla="*/ 436802 h 1575156"/>
                  <a:gd name="connsiteX3" fmla="*/ 786765 w 3587115"/>
                  <a:gd name="connsiteY3" fmla="*/ 857808 h 1575156"/>
                  <a:gd name="connsiteX4" fmla="*/ 1125855 w 3587115"/>
                  <a:gd name="connsiteY4" fmla="*/ 1332153 h 1575156"/>
                  <a:gd name="connsiteX5" fmla="*/ 1443990 w 3587115"/>
                  <a:gd name="connsiteY5" fmla="*/ 1546465 h 1575156"/>
                  <a:gd name="connsiteX6" fmla="*/ 1685925 w 3587115"/>
                  <a:gd name="connsiteY6" fmla="*/ 1562658 h 1575156"/>
                  <a:gd name="connsiteX7" fmla="*/ 1918335 w 3587115"/>
                  <a:gd name="connsiteY7" fmla="*/ 1495983 h 1575156"/>
                  <a:gd name="connsiteX8" fmla="*/ 2304097 w 3587115"/>
                  <a:gd name="connsiteY8" fmla="*/ 1376920 h 1575156"/>
                  <a:gd name="connsiteX9" fmla="*/ 2579370 w 3587115"/>
                  <a:gd name="connsiteY9" fmla="*/ 977823 h 1575156"/>
                  <a:gd name="connsiteX10" fmla="*/ 2748915 w 3587115"/>
                  <a:gd name="connsiteY10" fmla="*/ 586346 h 1575156"/>
                  <a:gd name="connsiteX11" fmla="*/ 2935605 w 3587115"/>
                  <a:gd name="connsiteY11" fmla="*/ 424421 h 1575156"/>
                  <a:gd name="connsiteX12" fmla="*/ 3311842 w 3587115"/>
                  <a:gd name="connsiteY12" fmla="*/ 349173 h 1575156"/>
                  <a:gd name="connsiteX13" fmla="*/ 3587115 w 3587115"/>
                  <a:gd name="connsiteY13" fmla="*/ 40563 h 1575156"/>
                  <a:gd name="connsiteX0" fmla="*/ 0 w 3587115"/>
                  <a:gd name="connsiteY0" fmla="*/ 15351 h 1571851"/>
                  <a:gd name="connsiteX1" fmla="*/ 360998 w 3587115"/>
                  <a:gd name="connsiteY1" fmla="*/ 212519 h 1571851"/>
                  <a:gd name="connsiteX2" fmla="*/ 554355 w 3587115"/>
                  <a:gd name="connsiteY2" fmla="*/ 433497 h 1571851"/>
                  <a:gd name="connsiteX3" fmla="*/ 786765 w 3587115"/>
                  <a:gd name="connsiteY3" fmla="*/ 854503 h 1571851"/>
                  <a:gd name="connsiteX4" fmla="*/ 1125855 w 3587115"/>
                  <a:gd name="connsiteY4" fmla="*/ 1328848 h 1571851"/>
                  <a:gd name="connsiteX5" fmla="*/ 1443990 w 3587115"/>
                  <a:gd name="connsiteY5" fmla="*/ 1543160 h 1571851"/>
                  <a:gd name="connsiteX6" fmla="*/ 1685925 w 3587115"/>
                  <a:gd name="connsiteY6" fmla="*/ 1559353 h 1571851"/>
                  <a:gd name="connsiteX7" fmla="*/ 1918335 w 3587115"/>
                  <a:gd name="connsiteY7" fmla="*/ 1492678 h 1571851"/>
                  <a:gd name="connsiteX8" fmla="*/ 2304097 w 3587115"/>
                  <a:gd name="connsiteY8" fmla="*/ 1373615 h 1571851"/>
                  <a:gd name="connsiteX9" fmla="*/ 2579370 w 3587115"/>
                  <a:gd name="connsiteY9" fmla="*/ 974518 h 1571851"/>
                  <a:gd name="connsiteX10" fmla="*/ 2748915 w 3587115"/>
                  <a:gd name="connsiteY10" fmla="*/ 583041 h 1571851"/>
                  <a:gd name="connsiteX11" fmla="*/ 2935605 w 3587115"/>
                  <a:gd name="connsiteY11" fmla="*/ 421116 h 1571851"/>
                  <a:gd name="connsiteX12" fmla="*/ 3311842 w 3587115"/>
                  <a:gd name="connsiteY12" fmla="*/ 345868 h 1571851"/>
                  <a:gd name="connsiteX13" fmla="*/ 3587115 w 3587115"/>
                  <a:gd name="connsiteY13" fmla="*/ 37258 h 1571851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35605 w 3587115"/>
                  <a:gd name="connsiteY11" fmla="*/ 423030 h 1573765"/>
                  <a:gd name="connsiteX12" fmla="*/ 3311842 w 3587115"/>
                  <a:gd name="connsiteY12" fmla="*/ 347782 h 1573765"/>
                  <a:gd name="connsiteX13" fmla="*/ 3587115 w 3587115"/>
                  <a:gd name="connsiteY13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66085 w 3587115"/>
                  <a:gd name="connsiteY11" fmla="*/ 407790 h 1573765"/>
                  <a:gd name="connsiteX12" fmla="*/ 3311842 w 3587115"/>
                  <a:gd name="connsiteY12" fmla="*/ 347782 h 1573765"/>
                  <a:gd name="connsiteX13" fmla="*/ 3587115 w 3587115"/>
                  <a:gd name="connsiteY13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66085 w 3587115"/>
                  <a:gd name="connsiteY11" fmla="*/ 407790 h 1573765"/>
                  <a:gd name="connsiteX12" fmla="*/ 3311842 w 3587115"/>
                  <a:gd name="connsiteY12" fmla="*/ 347782 h 1573765"/>
                  <a:gd name="connsiteX13" fmla="*/ 3587115 w 3587115"/>
                  <a:gd name="connsiteY13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66085 w 3587115"/>
                  <a:gd name="connsiteY11" fmla="*/ 407790 h 1573765"/>
                  <a:gd name="connsiteX12" fmla="*/ 3311842 w 3587115"/>
                  <a:gd name="connsiteY12" fmla="*/ 347782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66085 w 3587115"/>
                  <a:gd name="connsiteY11" fmla="*/ 407790 h 1573765"/>
                  <a:gd name="connsiteX12" fmla="*/ 3245167 w 3587115"/>
                  <a:gd name="connsiteY12" fmla="*/ 414457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37510 w 3587115"/>
                  <a:gd name="connsiteY11" fmla="*/ 431602 h 1573765"/>
                  <a:gd name="connsiteX12" fmla="*/ 3245167 w 3587115"/>
                  <a:gd name="connsiteY12" fmla="*/ 414457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27985 w 3587115"/>
                  <a:gd name="connsiteY11" fmla="*/ 426839 h 1573765"/>
                  <a:gd name="connsiteX12" fmla="*/ 3245167 w 3587115"/>
                  <a:gd name="connsiteY12" fmla="*/ 414457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27985 w 3587115"/>
                  <a:gd name="connsiteY11" fmla="*/ 426839 h 1573765"/>
                  <a:gd name="connsiteX12" fmla="*/ 3245167 w 3587115"/>
                  <a:gd name="connsiteY12" fmla="*/ 414457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87115"/>
                  <a:gd name="connsiteY0" fmla="*/ 17265 h 1573765"/>
                  <a:gd name="connsiteX1" fmla="*/ 360998 w 3587115"/>
                  <a:gd name="connsiteY1" fmla="*/ 214433 h 1573765"/>
                  <a:gd name="connsiteX2" fmla="*/ 554355 w 3587115"/>
                  <a:gd name="connsiteY2" fmla="*/ 435411 h 1573765"/>
                  <a:gd name="connsiteX3" fmla="*/ 786765 w 3587115"/>
                  <a:gd name="connsiteY3" fmla="*/ 856417 h 1573765"/>
                  <a:gd name="connsiteX4" fmla="*/ 1125855 w 3587115"/>
                  <a:gd name="connsiteY4" fmla="*/ 1330762 h 1573765"/>
                  <a:gd name="connsiteX5" fmla="*/ 1443990 w 3587115"/>
                  <a:gd name="connsiteY5" fmla="*/ 1545074 h 1573765"/>
                  <a:gd name="connsiteX6" fmla="*/ 1685925 w 3587115"/>
                  <a:gd name="connsiteY6" fmla="*/ 1561267 h 1573765"/>
                  <a:gd name="connsiteX7" fmla="*/ 1918335 w 3587115"/>
                  <a:gd name="connsiteY7" fmla="*/ 1494592 h 1573765"/>
                  <a:gd name="connsiteX8" fmla="*/ 2304097 w 3587115"/>
                  <a:gd name="connsiteY8" fmla="*/ 1375529 h 1573765"/>
                  <a:gd name="connsiteX9" fmla="*/ 2579370 w 3587115"/>
                  <a:gd name="connsiteY9" fmla="*/ 976432 h 1573765"/>
                  <a:gd name="connsiteX10" fmla="*/ 2748915 w 3587115"/>
                  <a:gd name="connsiteY10" fmla="*/ 584955 h 1573765"/>
                  <a:gd name="connsiteX11" fmla="*/ 2927985 w 3587115"/>
                  <a:gd name="connsiteY11" fmla="*/ 426839 h 1573765"/>
                  <a:gd name="connsiteX12" fmla="*/ 3245167 w 3587115"/>
                  <a:gd name="connsiteY12" fmla="*/ 414457 h 1573765"/>
                  <a:gd name="connsiteX13" fmla="*/ 3425886 w 3587115"/>
                  <a:gd name="connsiteY13" fmla="*/ 190177 h 1573765"/>
                  <a:gd name="connsiteX14" fmla="*/ 3587115 w 3587115"/>
                  <a:gd name="connsiteY14" fmla="*/ 39172 h 1573765"/>
                  <a:gd name="connsiteX0" fmla="*/ 0 w 3563302"/>
                  <a:gd name="connsiteY0" fmla="*/ 17265 h 1573765"/>
                  <a:gd name="connsiteX1" fmla="*/ 360998 w 3563302"/>
                  <a:gd name="connsiteY1" fmla="*/ 214433 h 1573765"/>
                  <a:gd name="connsiteX2" fmla="*/ 554355 w 3563302"/>
                  <a:gd name="connsiteY2" fmla="*/ 435411 h 1573765"/>
                  <a:gd name="connsiteX3" fmla="*/ 786765 w 3563302"/>
                  <a:gd name="connsiteY3" fmla="*/ 856417 h 1573765"/>
                  <a:gd name="connsiteX4" fmla="*/ 1125855 w 3563302"/>
                  <a:gd name="connsiteY4" fmla="*/ 1330762 h 1573765"/>
                  <a:gd name="connsiteX5" fmla="*/ 1443990 w 3563302"/>
                  <a:gd name="connsiteY5" fmla="*/ 1545074 h 1573765"/>
                  <a:gd name="connsiteX6" fmla="*/ 1685925 w 3563302"/>
                  <a:gd name="connsiteY6" fmla="*/ 1561267 h 1573765"/>
                  <a:gd name="connsiteX7" fmla="*/ 1918335 w 3563302"/>
                  <a:gd name="connsiteY7" fmla="*/ 1494592 h 1573765"/>
                  <a:gd name="connsiteX8" fmla="*/ 2304097 w 3563302"/>
                  <a:gd name="connsiteY8" fmla="*/ 1375529 h 1573765"/>
                  <a:gd name="connsiteX9" fmla="*/ 2579370 w 3563302"/>
                  <a:gd name="connsiteY9" fmla="*/ 976432 h 1573765"/>
                  <a:gd name="connsiteX10" fmla="*/ 2748915 w 3563302"/>
                  <a:gd name="connsiteY10" fmla="*/ 584955 h 1573765"/>
                  <a:gd name="connsiteX11" fmla="*/ 2927985 w 3563302"/>
                  <a:gd name="connsiteY11" fmla="*/ 426839 h 1573765"/>
                  <a:gd name="connsiteX12" fmla="*/ 3245167 w 3563302"/>
                  <a:gd name="connsiteY12" fmla="*/ 414457 h 1573765"/>
                  <a:gd name="connsiteX13" fmla="*/ 3425886 w 3563302"/>
                  <a:gd name="connsiteY13" fmla="*/ 190177 h 1573765"/>
                  <a:gd name="connsiteX14" fmla="*/ 3563302 w 3563302"/>
                  <a:gd name="connsiteY14" fmla="*/ 34410 h 1573765"/>
                  <a:gd name="connsiteX0" fmla="*/ 0 w 3520439"/>
                  <a:gd name="connsiteY0" fmla="*/ 17265 h 1573765"/>
                  <a:gd name="connsiteX1" fmla="*/ 360998 w 3520439"/>
                  <a:gd name="connsiteY1" fmla="*/ 214433 h 1573765"/>
                  <a:gd name="connsiteX2" fmla="*/ 554355 w 3520439"/>
                  <a:gd name="connsiteY2" fmla="*/ 435411 h 1573765"/>
                  <a:gd name="connsiteX3" fmla="*/ 786765 w 3520439"/>
                  <a:gd name="connsiteY3" fmla="*/ 856417 h 1573765"/>
                  <a:gd name="connsiteX4" fmla="*/ 1125855 w 3520439"/>
                  <a:gd name="connsiteY4" fmla="*/ 1330762 h 1573765"/>
                  <a:gd name="connsiteX5" fmla="*/ 1443990 w 3520439"/>
                  <a:gd name="connsiteY5" fmla="*/ 1545074 h 1573765"/>
                  <a:gd name="connsiteX6" fmla="*/ 1685925 w 3520439"/>
                  <a:gd name="connsiteY6" fmla="*/ 1561267 h 1573765"/>
                  <a:gd name="connsiteX7" fmla="*/ 1918335 w 3520439"/>
                  <a:gd name="connsiteY7" fmla="*/ 1494592 h 1573765"/>
                  <a:gd name="connsiteX8" fmla="*/ 2304097 w 3520439"/>
                  <a:gd name="connsiteY8" fmla="*/ 1375529 h 1573765"/>
                  <a:gd name="connsiteX9" fmla="*/ 2579370 w 3520439"/>
                  <a:gd name="connsiteY9" fmla="*/ 976432 h 1573765"/>
                  <a:gd name="connsiteX10" fmla="*/ 2748915 w 3520439"/>
                  <a:gd name="connsiteY10" fmla="*/ 584955 h 1573765"/>
                  <a:gd name="connsiteX11" fmla="*/ 2927985 w 3520439"/>
                  <a:gd name="connsiteY11" fmla="*/ 426839 h 1573765"/>
                  <a:gd name="connsiteX12" fmla="*/ 3245167 w 3520439"/>
                  <a:gd name="connsiteY12" fmla="*/ 414457 h 1573765"/>
                  <a:gd name="connsiteX13" fmla="*/ 3425886 w 3520439"/>
                  <a:gd name="connsiteY13" fmla="*/ 190177 h 1573765"/>
                  <a:gd name="connsiteX14" fmla="*/ 3520439 w 3520439"/>
                  <a:gd name="connsiteY14" fmla="*/ 62985 h 1573765"/>
                  <a:gd name="connsiteX0" fmla="*/ 0 w 3544251"/>
                  <a:gd name="connsiteY0" fmla="*/ 17265 h 1573765"/>
                  <a:gd name="connsiteX1" fmla="*/ 360998 w 3544251"/>
                  <a:gd name="connsiteY1" fmla="*/ 214433 h 1573765"/>
                  <a:gd name="connsiteX2" fmla="*/ 554355 w 3544251"/>
                  <a:gd name="connsiteY2" fmla="*/ 435411 h 1573765"/>
                  <a:gd name="connsiteX3" fmla="*/ 786765 w 3544251"/>
                  <a:gd name="connsiteY3" fmla="*/ 856417 h 1573765"/>
                  <a:gd name="connsiteX4" fmla="*/ 1125855 w 3544251"/>
                  <a:gd name="connsiteY4" fmla="*/ 1330762 h 1573765"/>
                  <a:gd name="connsiteX5" fmla="*/ 1443990 w 3544251"/>
                  <a:gd name="connsiteY5" fmla="*/ 1545074 h 1573765"/>
                  <a:gd name="connsiteX6" fmla="*/ 1685925 w 3544251"/>
                  <a:gd name="connsiteY6" fmla="*/ 1561267 h 1573765"/>
                  <a:gd name="connsiteX7" fmla="*/ 1918335 w 3544251"/>
                  <a:gd name="connsiteY7" fmla="*/ 1494592 h 1573765"/>
                  <a:gd name="connsiteX8" fmla="*/ 2304097 w 3544251"/>
                  <a:gd name="connsiteY8" fmla="*/ 1375529 h 1573765"/>
                  <a:gd name="connsiteX9" fmla="*/ 2579370 w 3544251"/>
                  <a:gd name="connsiteY9" fmla="*/ 976432 h 1573765"/>
                  <a:gd name="connsiteX10" fmla="*/ 2748915 w 3544251"/>
                  <a:gd name="connsiteY10" fmla="*/ 584955 h 1573765"/>
                  <a:gd name="connsiteX11" fmla="*/ 2927985 w 3544251"/>
                  <a:gd name="connsiteY11" fmla="*/ 426839 h 1573765"/>
                  <a:gd name="connsiteX12" fmla="*/ 3245167 w 3544251"/>
                  <a:gd name="connsiteY12" fmla="*/ 414457 h 1573765"/>
                  <a:gd name="connsiteX13" fmla="*/ 3425886 w 3544251"/>
                  <a:gd name="connsiteY13" fmla="*/ 190177 h 1573765"/>
                  <a:gd name="connsiteX14" fmla="*/ 3544251 w 3544251"/>
                  <a:gd name="connsiteY14" fmla="*/ 53460 h 1573765"/>
                  <a:gd name="connsiteX0" fmla="*/ 0 w 3544251"/>
                  <a:gd name="connsiteY0" fmla="*/ 16198 h 1556753"/>
                  <a:gd name="connsiteX1" fmla="*/ 360998 w 3544251"/>
                  <a:gd name="connsiteY1" fmla="*/ 197421 h 1556753"/>
                  <a:gd name="connsiteX2" fmla="*/ 554355 w 3544251"/>
                  <a:gd name="connsiteY2" fmla="*/ 418399 h 1556753"/>
                  <a:gd name="connsiteX3" fmla="*/ 786765 w 3544251"/>
                  <a:gd name="connsiteY3" fmla="*/ 839405 h 1556753"/>
                  <a:gd name="connsiteX4" fmla="*/ 1125855 w 3544251"/>
                  <a:gd name="connsiteY4" fmla="*/ 1313750 h 1556753"/>
                  <a:gd name="connsiteX5" fmla="*/ 1443990 w 3544251"/>
                  <a:gd name="connsiteY5" fmla="*/ 1528062 h 1556753"/>
                  <a:gd name="connsiteX6" fmla="*/ 1685925 w 3544251"/>
                  <a:gd name="connsiteY6" fmla="*/ 1544255 h 1556753"/>
                  <a:gd name="connsiteX7" fmla="*/ 1918335 w 3544251"/>
                  <a:gd name="connsiteY7" fmla="*/ 1477580 h 1556753"/>
                  <a:gd name="connsiteX8" fmla="*/ 2304097 w 3544251"/>
                  <a:gd name="connsiteY8" fmla="*/ 1358517 h 1556753"/>
                  <a:gd name="connsiteX9" fmla="*/ 2579370 w 3544251"/>
                  <a:gd name="connsiteY9" fmla="*/ 959420 h 1556753"/>
                  <a:gd name="connsiteX10" fmla="*/ 2748915 w 3544251"/>
                  <a:gd name="connsiteY10" fmla="*/ 567943 h 1556753"/>
                  <a:gd name="connsiteX11" fmla="*/ 2927985 w 3544251"/>
                  <a:gd name="connsiteY11" fmla="*/ 409827 h 1556753"/>
                  <a:gd name="connsiteX12" fmla="*/ 3245167 w 3544251"/>
                  <a:gd name="connsiteY12" fmla="*/ 397445 h 1556753"/>
                  <a:gd name="connsiteX13" fmla="*/ 3425886 w 3544251"/>
                  <a:gd name="connsiteY13" fmla="*/ 173165 h 1556753"/>
                  <a:gd name="connsiteX14" fmla="*/ 3544251 w 3544251"/>
                  <a:gd name="connsiteY14" fmla="*/ 36448 h 1556753"/>
                  <a:gd name="connsiteX0" fmla="*/ 0 w 3544251"/>
                  <a:gd name="connsiteY0" fmla="*/ 27507 h 1568062"/>
                  <a:gd name="connsiteX1" fmla="*/ 360998 w 3544251"/>
                  <a:gd name="connsiteY1" fmla="*/ 208730 h 1568062"/>
                  <a:gd name="connsiteX2" fmla="*/ 554355 w 3544251"/>
                  <a:gd name="connsiteY2" fmla="*/ 429708 h 1568062"/>
                  <a:gd name="connsiteX3" fmla="*/ 786765 w 3544251"/>
                  <a:gd name="connsiteY3" fmla="*/ 850714 h 1568062"/>
                  <a:gd name="connsiteX4" fmla="*/ 1125855 w 3544251"/>
                  <a:gd name="connsiteY4" fmla="*/ 1325059 h 1568062"/>
                  <a:gd name="connsiteX5" fmla="*/ 1443990 w 3544251"/>
                  <a:gd name="connsiteY5" fmla="*/ 1539371 h 1568062"/>
                  <a:gd name="connsiteX6" fmla="*/ 1685925 w 3544251"/>
                  <a:gd name="connsiteY6" fmla="*/ 1555564 h 1568062"/>
                  <a:gd name="connsiteX7" fmla="*/ 1918335 w 3544251"/>
                  <a:gd name="connsiteY7" fmla="*/ 1488889 h 1568062"/>
                  <a:gd name="connsiteX8" fmla="*/ 2304097 w 3544251"/>
                  <a:gd name="connsiteY8" fmla="*/ 1369826 h 1568062"/>
                  <a:gd name="connsiteX9" fmla="*/ 2579370 w 3544251"/>
                  <a:gd name="connsiteY9" fmla="*/ 970729 h 1568062"/>
                  <a:gd name="connsiteX10" fmla="*/ 2748915 w 3544251"/>
                  <a:gd name="connsiteY10" fmla="*/ 579252 h 1568062"/>
                  <a:gd name="connsiteX11" fmla="*/ 2927985 w 3544251"/>
                  <a:gd name="connsiteY11" fmla="*/ 421136 h 1568062"/>
                  <a:gd name="connsiteX12" fmla="*/ 3245167 w 3544251"/>
                  <a:gd name="connsiteY12" fmla="*/ 408754 h 1568062"/>
                  <a:gd name="connsiteX13" fmla="*/ 3425886 w 3544251"/>
                  <a:gd name="connsiteY13" fmla="*/ 184474 h 1568062"/>
                  <a:gd name="connsiteX14" fmla="*/ 3544251 w 3544251"/>
                  <a:gd name="connsiteY14" fmla="*/ 47757 h 1568062"/>
                  <a:gd name="connsiteX0" fmla="*/ 0 w 3544251"/>
                  <a:gd name="connsiteY0" fmla="*/ 28439 h 1568994"/>
                  <a:gd name="connsiteX1" fmla="*/ 360998 w 3544251"/>
                  <a:gd name="connsiteY1" fmla="*/ 209662 h 1568994"/>
                  <a:gd name="connsiteX2" fmla="*/ 554355 w 3544251"/>
                  <a:gd name="connsiteY2" fmla="*/ 430640 h 1568994"/>
                  <a:gd name="connsiteX3" fmla="*/ 786765 w 3544251"/>
                  <a:gd name="connsiteY3" fmla="*/ 851646 h 1568994"/>
                  <a:gd name="connsiteX4" fmla="*/ 1125855 w 3544251"/>
                  <a:gd name="connsiteY4" fmla="*/ 1325991 h 1568994"/>
                  <a:gd name="connsiteX5" fmla="*/ 1443990 w 3544251"/>
                  <a:gd name="connsiteY5" fmla="*/ 1540303 h 1568994"/>
                  <a:gd name="connsiteX6" fmla="*/ 1685925 w 3544251"/>
                  <a:gd name="connsiteY6" fmla="*/ 1556496 h 1568994"/>
                  <a:gd name="connsiteX7" fmla="*/ 1918335 w 3544251"/>
                  <a:gd name="connsiteY7" fmla="*/ 1489821 h 1568994"/>
                  <a:gd name="connsiteX8" fmla="*/ 2304097 w 3544251"/>
                  <a:gd name="connsiteY8" fmla="*/ 1370758 h 1568994"/>
                  <a:gd name="connsiteX9" fmla="*/ 2579370 w 3544251"/>
                  <a:gd name="connsiteY9" fmla="*/ 971661 h 1568994"/>
                  <a:gd name="connsiteX10" fmla="*/ 2748915 w 3544251"/>
                  <a:gd name="connsiteY10" fmla="*/ 580184 h 1568994"/>
                  <a:gd name="connsiteX11" fmla="*/ 2927985 w 3544251"/>
                  <a:gd name="connsiteY11" fmla="*/ 422068 h 1568994"/>
                  <a:gd name="connsiteX12" fmla="*/ 3245167 w 3544251"/>
                  <a:gd name="connsiteY12" fmla="*/ 409686 h 1568994"/>
                  <a:gd name="connsiteX13" fmla="*/ 3425886 w 3544251"/>
                  <a:gd name="connsiteY13" fmla="*/ 185406 h 1568994"/>
                  <a:gd name="connsiteX14" fmla="*/ 3544251 w 3544251"/>
                  <a:gd name="connsiteY14" fmla="*/ 48689 h 1568994"/>
                  <a:gd name="connsiteX0" fmla="*/ 0 w 3544251"/>
                  <a:gd name="connsiteY0" fmla="*/ 27736 h 1568291"/>
                  <a:gd name="connsiteX1" fmla="*/ 360998 w 3544251"/>
                  <a:gd name="connsiteY1" fmla="*/ 208959 h 1568291"/>
                  <a:gd name="connsiteX2" fmla="*/ 598170 w 3544251"/>
                  <a:gd name="connsiteY2" fmla="*/ 445882 h 1568291"/>
                  <a:gd name="connsiteX3" fmla="*/ 786765 w 3544251"/>
                  <a:gd name="connsiteY3" fmla="*/ 850943 h 1568291"/>
                  <a:gd name="connsiteX4" fmla="*/ 1125855 w 3544251"/>
                  <a:gd name="connsiteY4" fmla="*/ 1325288 h 1568291"/>
                  <a:gd name="connsiteX5" fmla="*/ 1443990 w 3544251"/>
                  <a:gd name="connsiteY5" fmla="*/ 1539600 h 1568291"/>
                  <a:gd name="connsiteX6" fmla="*/ 1685925 w 3544251"/>
                  <a:gd name="connsiteY6" fmla="*/ 1555793 h 1568291"/>
                  <a:gd name="connsiteX7" fmla="*/ 1918335 w 3544251"/>
                  <a:gd name="connsiteY7" fmla="*/ 1489118 h 1568291"/>
                  <a:gd name="connsiteX8" fmla="*/ 2304097 w 3544251"/>
                  <a:gd name="connsiteY8" fmla="*/ 1370055 h 1568291"/>
                  <a:gd name="connsiteX9" fmla="*/ 2579370 w 3544251"/>
                  <a:gd name="connsiteY9" fmla="*/ 970958 h 1568291"/>
                  <a:gd name="connsiteX10" fmla="*/ 2748915 w 3544251"/>
                  <a:gd name="connsiteY10" fmla="*/ 579481 h 1568291"/>
                  <a:gd name="connsiteX11" fmla="*/ 2927985 w 3544251"/>
                  <a:gd name="connsiteY11" fmla="*/ 421365 h 1568291"/>
                  <a:gd name="connsiteX12" fmla="*/ 3245167 w 3544251"/>
                  <a:gd name="connsiteY12" fmla="*/ 408983 h 1568291"/>
                  <a:gd name="connsiteX13" fmla="*/ 3425886 w 3544251"/>
                  <a:gd name="connsiteY13" fmla="*/ 184703 h 1568291"/>
                  <a:gd name="connsiteX14" fmla="*/ 3544251 w 3544251"/>
                  <a:gd name="connsiteY14" fmla="*/ 47986 h 1568291"/>
                  <a:gd name="connsiteX0" fmla="*/ 0 w 3544251"/>
                  <a:gd name="connsiteY0" fmla="*/ 29684 h 1570239"/>
                  <a:gd name="connsiteX1" fmla="*/ 360998 w 3544251"/>
                  <a:gd name="connsiteY1" fmla="*/ 210907 h 1570239"/>
                  <a:gd name="connsiteX2" fmla="*/ 598170 w 3544251"/>
                  <a:gd name="connsiteY2" fmla="*/ 447830 h 1570239"/>
                  <a:gd name="connsiteX3" fmla="*/ 786765 w 3544251"/>
                  <a:gd name="connsiteY3" fmla="*/ 852891 h 1570239"/>
                  <a:gd name="connsiteX4" fmla="*/ 1125855 w 3544251"/>
                  <a:gd name="connsiteY4" fmla="*/ 1327236 h 1570239"/>
                  <a:gd name="connsiteX5" fmla="*/ 1443990 w 3544251"/>
                  <a:gd name="connsiteY5" fmla="*/ 1541548 h 1570239"/>
                  <a:gd name="connsiteX6" fmla="*/ 1685925 w 3544251"/>
                  <a:gd name="connsiteY6" fmla="*/ 1557741 h 1570239"/>
                  <a:gd name="connsiteX7" fmla="*/ 1918335 w 3544251"/>
                  <a:gd name="connsiteY7" fmla="*/ 1491066 h 1570239"/>
                  <a:gd name="connsiteX8" fmla="*/ 2304097 w 3544251"/>
                  <a:gd name="connsiteY8" fmla="*/ 1372003 h 1570239"/>
                  <a:gd name="connsiteX9" fmla="*/ 2579370 w 3544251"/>
                  <a:gd name="connsiteY9" fmla="*/ 972906 h 1570239"/>
                  <a:gd name="connsiteX10" fmla="*/ 2748915 w 3544251"/>
                  <a:gd name="connsiteY10" fmla="*/ 581429 h 1570239"/>
                  <a:gd name="connsiteX11" fmla="*/ 2927985 w 3544251"/>
                  <a:gd name="connsiteY11" fmla="*/ 423313 h 1570239"/>
                  <a:gd name="connsiteX12" fmla="*/ 3245167 w 3544251"/>
                  <a:gd name="connsiteY12" fmla="*/ 410931 h 1570239"/>
                  <a:gd name="connsiteX13" fmla="*/ 3425886 w 3544251"/>
                  <a:gd name="connsiteY13" fmla="*/ 186651 h 1570239"/>
                  <a:gd name="connsiteX14" fmla="*/ 3544251 w 3544251"/>
                  <a:gd name="connsiteY14" fmla="*/ 49934 h 1570239"/>
                  <a:gd name="connsiteX0" fmla="*/ 0 w 3544251"/>
                  <a:gd name="connsiteY0" fmla="*/ 29684 h 1570239"/>
                  <a:gd name="connsiteX1" fmla="*/ 360998 w 3544251"/>
                  <a:gd name="connsiteY1" fmla="*/ 210907 h 1570239"/>
                  <a:gd name="connsiteX2" fmla="*/ 598170 w 3544251"/>
                  <a:gd name="connsiteY2" fmla="*/ 447830 h 1570239"/>
                  <a:gd name="connsiteX3" fmla="*/ 792241 w 3544251"/>
                  <a:gd name="connsiteY3" fmla="*/ 842261 h 1570239"/>
                  <a:gd name="connsiteX4" fmla="*/ 1125855 w 3544251"/>
                  <a:gd name="connsiteY4" fmla="*/ 1327236 h 1570239"/>
                  <a:gd name="connsiteX5" fmla="*/ 1443990 w 3544251"/>
                  <a:gd name="connsiteY5" fmla="*/ 1541548 h 1570239"/>
                  <a:gd name="connsiteX6" fmla="*/ 1685925 w 3544251"/>
                  <a:gd name="connsiteY6" fmla="*/ 1557741 h 1570239"/>
                  <a:gd name="connsiteX7" fmla="*/ 1918335 w 3544251"/>
                  <a:gd name="connsiteY7" fmla="*/ 1491066 h 1570239"/>
                  <a:gd name="connsiteX8" fmla="*/ 2304097 w 3544251"/>
                  <a:gd name="connsiteY8" fmla="*/ 1372003 h 1570239"/>
                  <a:gd name="connsiteX9" fmla="*/ 2579370 w 3544251"/>
                  <a:gd name="connsiteY9" fmla="*/ 972906 h 1570239"/>
                  <a:gd name="connsiteX10" fmla="*/ 2748915 w 3544251"/>
                  <a:gd name="connsiteY10" fmla="*/ 581429 h 1570239"/>
                  <a:gd name="connsiteX11" fmla="*/ 2927985 w 3544251"/>
                  <a:gd name="connsiteY11" fmla="*/ 423313 h 1570239"/>
                  <a:gd name="connsiteX12" fmla="*/ 3245167 w 3544251"/>
                  <a:gd name="connsiteY12" fmla="*/ 410931 h 1570239"/>
                  <a:gd name="connsiteX13" fmla="*/ 3425886 w 3544251"/>
                  <a:gd name="connsiteY13" fmla="*/ 186651 h 1570239"/>
                  <a:gd name="connsiteX14" fmla="*/ 3544251 w 3544251"/>
                  <a:gd name="connsiteY14" fmla="*/ 49934 h 1570239"/>
                  <a:gd name="connsiteX0" fmla="*/ 0 w 3544251"/>
                  <a:gd name="connsiteY0" fmla="*/ 29684 h 1570239"/>
                  <a:gd name="connsiteX1" fmla="*/ 360998 w 3544251"/>
                  <a:gd name="connsiteY1" fmla="*/ 210907 h 1570239"/>
                  <a:gd name="connsiteX2" fmla="*/ 598170 w 3544251"/>
                  <a:gd name="connsiteY2" fmla="*/ 447830 h 1570239"/>
                  <a:gd name="connsiteX3" fmla="*/ 792241 w 3544251"/>
                  <a:gd name="connsiteY3" fmla="*/ 836946 h 1570239"/>
                  <a:gd name="connsiteX4" fmla="*/ 1125855 w 3544251"/>
                  <a:gd name="connsiteY4" fmla="*/ 1327236 h 1570239"/>
                  <a:gd name="connsiteX5" fmla="*/ 1443990 w 3544251"/>
                  <a:gd name="connsiteY5" fmla="*/ 1541548 h 1570239"/>
                  <a:gd name="connsiteX6" fmla="*/ 1685925 w 3544251"/>
                  <a:gd name="connsiteY6" fmla="*/ 1557741 h 1570239"/>
                  <a:gd name="connsiteX7" fmla="*/ 1918335 w 3544251"/>
                  <a:gd name="connsiteY7" fmla="*/ 1491066 h 1570239"/>
                  <a:gd name="connsiteX8" fmla="*/ 2304097 w 3544251"/>
                  <a:gd name="connsiteY8" fmla="*/ 1372003 h 1570239"/>
                  <a:gd name="connsiteX9" fmla="*/ 2579370 w 3544251"/>
                  <a:gd name="connsiteY9" fmla="*/ 972906 h 1570239"/>
                  <a:gd name="connsiteX10" fmla="*/ 2748915 w 3544251"/>
                  <a:gd name="connsiteY10" fmla="*/ 581429 h 1570239"/>
                  <a:gd name="connsiteX11" fmla="*/ 2927985 w 3544251"/>
                  <a:gd name="connsiteY11" fmla="*/ 423313 h 1570239"/>
                  <a:gd name="connsiteX12" fmla="*/ 3245167 w 3544251"/>
                  <a:gd name="connsiteY12" fmla="*/ 410931 h 1570239"/>
                  <a:gd name="connsiteX13" fmla="*/ 3425886 w 3544251"/>
                  <a:gd name="connsiteY13" fmla="*/ 186651 h 1570239"/>
                  <a:gd name="connsiteX14" fmla="*/ 3544251 w 3544251"/>
                  <a:gd name="connsiteY14" fmla="*/ 49934 h 1570239"/>
                  <a:gd name="connsiteX0" fmla="*/ 0 w 3544251"/>
                  <a:gd name="connsiteY0" fmla="*/ 29684 h 1577385"/>
                  <a:gd name="connsiteX1" fmla="*/ 360998 w 3544251"/>
                  <a:gd name="connsiteY1" fmla="*/ 210907 h 1577385"/>
                  <a:gd name="connsiteX2" fmla="*/ 598170 w 3544251"/>
                  <a:gd name="connsiteY2" fmla="*/ 447830 h 1577385"/>
                  <a:gd name="connsiteX3" fmla="*/ 792241 w 3544251"/>
                  <a:gd name="connsiteY3" fmla="*/ 836946 h 1577385"/>
                  <a:gd name="connsiteX4" fmla="*/ 1125855 w 3544251"/>
                  <a:gd name="connsiteY4" fmla="*/ 1327236 h 1577385"/>
                  <a:gd name="connsiteX5" fmla="*/ 1443990 w 3544251"/>
                  <a:gd name="connsiteY5" fmla="*/ 1557493 h 1577385"/>
                  <a:gd name="connsiteX6" fmla="*/ 1685925 w 3544251"/>
                  <a:gd name="connsiteY6" fmla="*/ 1557741 h 1577385"/>
                  <a:gd name="connsiteX7" fmla="*/ 1918335 w 3544251"/>
                  <a:gd name="connsiteY7" fmla="*/ 1491066 h 1577385"/>
                  <a:gd name="connsiteX8" fmla="*/ 2304097 w 3544251"/>
                  <a:gd name="connsiteY8" fmla="*/ 1372003 h 1577385"/>
                  <a:gd name="connsiteX9" fmla="*/ 2579370 w 3544251"/>
                  <a:gd name="connsiteY9" fmla="*/ 972906 h 1577385"/>
                  <a:gd name="connsiteX10" fmla="*/ 2748915 w 3544251"/>
                  <a:gd name="connsiteY10" fmla="*/ 581429 h 1577385"/>
                  <a:gd name="connsiteX11" fmla="*/ 2927985 w 3544251"/>
                  <a:gd name="connsiteY11" fmla="*/ 423313 h 1577385"/>
                  <a:gd name="connsiteX12" fmla="*/ 3245167 w 3544251"/>
                  <a:gd name="connsiteY12" fmla="*/ 410931 h 1577385"/>
                  <a:gd name="connsiteX13" fmla="*/ 3425886 w 3544251"/>
                  <a:gd name="connsiteY13" fmla="*/ 186651 h 1577385"/>
                  <a:gd name="connsiteX14" fmla="*/ 3544251 w 3544251"/>
                  <a:gd name="connsiteY14" fmla="*/ 49934 h 1577385"/>
                  <a:gd name="connsiteX0" fmla="*/ 0 w 3544251"/>
                  <a:gd name="connsiteY0" fmla="*/ 29684 h 1585156"/>
                  <a:gd name="connsiteX1" fmla="*/ 360998 w 3544251"/>
                  <a:gd name="connsiteY1" fmla="*/ 210907 h 1585156"/>
                  <a:gd name="connsiteX2" fmla="*/ 598170 w 3544251"/>
                  <a:gd name="connsiteY2" fmla="*/ 447830 h 1585156"/>
                  <a:gd name="connsiteX3" fmla="*/ 792241 w 3544251"/>
                  <a:gd name="connsiteY3" fmla="*/ 836946 h 1585156"/>
                  <a:gd name="connsiteX4" fmla="*/ 1125855 w 3544251"/>
                  <a:gd name="connsiteY4" fmla="*/ 1327236 h 1585156"/>
                  <a:gd name="connsiteX5" fmla="*/ 1443990 w 3544251"/>
                  <a:gd name="connsiteY5" fmla="*/ 1557493 h 1585156"/>
                  <a:gd name="connsiteX6" fmla="*/ 1702356 w 3544251"/>
                  <a:gd name="connsiteY6" fmla="*/ 1573687 h 1585156"/>
                  <a:gd name="connsiteX7" fmla="*/ 1918335 w 3544251"/>
                  <a:gd name="connsiteY7" fmla="*/ 1491066 h 1585156"/>
                  <a:gd name="connsiteX8" fmla="*/ 2304097 w 3544251"/>
                  <a:gd name="connsiteY8" fmla="*/ 1372003 h 1585156"/>
                  <a:gd name="connsiteX9" fmla="*/ 2579370 w 3544251"/>
                  <a:gd name="connsiteY9" fmla="*/ 972906 h 1585156"/>
                  <a:gd name="connsiteX10" fmla="*/ 2748915 w 3544251"/>
                  <a:gd name="connsiteY10" fmla="*/ 581429 h 1585156"/>
                  <a:gd name="connsiteX11" fmla="*/ 2927985 w 3544251"/>
                  <a:gd name="connsiteY11" fmla="*/ 423313 h 1585156"/>
                  <a:gd name="connsiteX12" fmla="*/ 3245167 w 3544251"/>
                  <a:gd name="connsiteY12" fmla="*/ 410931 h 1585156"/>
                  <a:gd name="connsiteX13" fmla="*/ 3425886 w 3544251"/>
                  <a:gd name="connsiteY13" fmla="*/ 186651 h 1585156"/>
                  <a:gd name="connsiteX14" fmla="*/ 3544251 w 3544251"/>
                  <a:gd name="connsiteY14" fmla="*/ 49934 h 1585156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04097 w 3544251"/>
                  <a:gd name="connsiteY8" fmla="*/ 1372003 h 1584480"/>
                  <a:gd name="connsiteX9" fmla="*/ 2579370 w 3544251"/>
                  <a:gd name="connsiteY9" fmla="*/ 972906 h 1584480"/>
                  <a:gd name="connsiteX10" fmla="*/ 2748915 w 3544251"/>
                  <a:gd name="connsiteY10" fmla="*/ 581429 h 1584480"/>
                  <a:gd name="connsiteX11" fmla="*/ 2927985 w 3544251"/>
                  <a:gd name="connsiteY11" fmla="*/ 423313 h 1584480"/>
                  <a:gd name="connsiteX12" fmla="*/ 3245167 w 3544251"/>
                  <a:gd name="connsiteY12" fmla="*/ 410931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79370 w 3544251"/>
                  <a:gd name="connsiteY9" fmla="*/ 972906 h 1584480"/>
                  <a:gd name="connsiteX10" fmla="*/ 2748915 w 3544251"/>
                  <a:gd name="connsiteY10" fmla="*/ 581429 h 1584480"/>
                  <a:gd name="connsiteX11" fmla="*/ 2927985 w 3544251"/>
                  <a:gd name="connsiteY11" fmla="*/ 423313 h 1584480"/>
                  <a:gd name="connsiteX12" fmla="*/ 3245167 w 3544251"/>
                  <a:gd name="connsiteY12" fmla="*/ 410931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48915 w 3544251"/>
                  <a:gd name="connsiteY10" fmla="*/ 581429 h 1584480"/>
                  <a:gd name="connsiteX11" fmla="*/ 2927985 w 3544251"/>
                  <a:gd name="connsiteY11" fmla="*/ 423313 h 1584480"/>
                  <a:gd name="connsiteX12" fmla="*/ 3245167 w 3544251"/>
                  <a:gd name="connsiteY12" fmla="*/ 410931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48915 w 3544251"/>
                  <a:gd name="connsiteY10" fmla="*/ 581429 h 1584480"/>
                  <a:gd name="connsiteX11" fmla="*/ 2927985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48915 w 3544251"/>
                  <a:gd name="connsiteY10" fmla="*/ 581429 h 1584480"/>
                  <a:gd name="connsiteX11" fmla="*/ 2927985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48915 w 3544251"/>
                  <a:gd name="connsiteY10" fmla="*/ 581429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25886 w 3544251"/>
                  <a:gd name="connsiteY13" fmla="*/ 18665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36840 w 3544251"/>
                  <a:gd name="connsiteY13" fmla="*/ 19728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36840 w 3544251"/>
                  <a:gd name="connsiteY13" fmla="*/ 19728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36840 w 3544251"/>
                  <a:gd name="connsiteY13" fmla="*/ 19728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792241 w 3544251"/>
                  <a:gd name="connsiteY3" fmla="*/ 836946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36840 w 3544251"/>
                  <a:gd name="connsiteY13" fmla="*/ 197281 h 1584480"/>
                  <a:gd name="connsiteX14" fmla="*/ 3544251 w 3544251"/>
                  <a:gd name="connsiteY14" fmla="*/ 49934 h 1584480"/>
                  <a:gd name="connsiteX0" fmla="*/ 0 w 3544251"/>
                  <a:gd name="connsiteY0" fmla="*/ 29684 h 1584480"/>
                  <a:gd name="connsiteX1" fmla="*/ 360998 w 3544251"/>
                  <a:gd name="connsiteY1" fmla="*/ 210907 h 1584480"/>
                  <a:gd name="connsiteX2" fmla="*/ 598170 w 3544251"/>
                  <a:gd name="connsiteY2" fmla="*/ 447830 h 1584480"/>
                  <a:gd name="connsiteX3" fmla="*/ 800455 w 3544251"/>
                  <a:gd name="connsiteY3" fmla="*/ 834288 h 1584480"/>
                  <a:gd name="connsiteX4" fmla="*/ 1125855 w 3544251"/>
                  <a:gd name="connsiteY4" fmla="*/ 1327236 h 1584480"/>
                  <a:gd name="connsiteX5" fmla="*/ 1443990 w 3544251"/>
                  <a:gd name="connsiteY5" fmla="*/ 1557493 h 1584480"/>
                  <a:gd name="connsiteX6" fmla="*/ 1702356 w 3544251"/>
                  <a:gd name="connsiteY6" fmla="*/ 1573687 h 1584480"/>
                  <a:gd name="connsiteX7" fmla="*/ 1934766 w 3544251"/>
                  <a:gd name="connsiteY7" fmla="*/ 1501696 h 1584480"/>
                  <a:gd name="connsiteX8" fmla="*/ 2347912 w 3544251"/>
                  <a:gd name="connsiteY8" fmla="*/ 1377318 h 1584480"/>
                  <a:gd name="connsiteX9" fmla="*/ 2595801 w 3544251"/>
                  <a:gd name="connsiteY9" fmla="*/ 983535 h 1584480"/>
                  <a:gd name="connsiteX10" fmla="*/ 2754393 w 3544251"/>
                  <a:gd name="connsiteY10" fmla="*/ 581430 h 1584480"/>
                  <a:gd name="connsiteX11" fmla="*/ 2944417 w 3544251"/>
                  <a:gd name="connsiteY11" fmla="*/ 423313 h 1584480"/>
                  <a:gd name="connsiteX12" fmla="*/ 3250643 w 3544251"/>
                  <a:gd name="connsiteY12" fmla="*/ 416245 h 1584480"/>
                  <a:gd name="connsiteX13" fmla="*/ 3436840 w 3544251"/>
                  <a:gd name="connsiteY13" fmla="*/ 197281 h 1584480"/>
                  <a:gd name="connsiteX14" fmla="*/ 3544251 w 3544251"/>
                  <a:gd name="connsiteY14" fmla="*/ 49934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36840 w 3549728"/>
                  <a:gd name="connsiteY13" fmla="*/ 197281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36840 w 3549728"/>
                  <a:gd name="connsiteY13" fmla="*/ 197281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4417 w 3549728"/>
                  <a:gd name="connsiteY11" fmla="*/ 423313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9895 w 3549728"/>
                  <a:gd name="connsiteY11" fmla="*/ 425970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949895 w 3549728"/>
                  <a:gd name="connsiteY11" fmla="*/ 425970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895126 w 3549728"/>
                  <a:gd name="connsiteY11" fmla="*/ 439257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895126 w 3549728"/>
                  <a:gd name="connsiteY11" fmla="*/ 439257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  <a:gd name="connsiteX0" fmla="*/ 0 w 3549728"/>
                  <a:gd name="connsiteY0" fmla="*/ 29684 h 1584480"/>
                  <a:gd name="connsiteX1" fmla="*/ 360998 w 3549728"/>
                  <a:gd name="connsiteY1" fmla="*/ 210907 h 1584480"/>
                  <a:gd name="connsiteX2" fmla="*/ 598170 w 3549728"/>
                  <a:gd name="connsiteY2" fmla="*/ 447830 h 1584480"/>
                  <a:gd name="connsiteX3" fmla="*/ 800455 w 3549728"/>
                  <a:gd name="connsiteY3" fmla="*/ 834288 h 1584480"/>
                  <a:gd name="connsiteX4" fmla="*/ 1125855 w 3549728"/>
                  <a:gd name="connsiteY4" fmla="*/ 1327236 h 1584480"/>
                  <a:gd name="connsiteX5" fmla="*/ 1443990 w 3549728"/>
                  <a:gd name="connsiteY5" fmla="*/ 1557493 h 1584480"/>
                  <a:gd name="connsiteX6" fmla="*/ 1702356 w 3549728"/>
                  <a:gd name="connsiteY6" fmla="*/ 1573687 h 1584480"/>
                  <a:gd name="connsiteX7" fmla="*/ 1934766 w 3549728"/>
                  <a:gd name="connsiteY7" fmla="*/ 1501696 h 1584480"/>
                  <a:gd name="connsiteX8" fmla="*/ 2347912 w 3549728"/>
                  <a:gd name="connsiteY8" fmla="*/ 1377318 h 1584480"/>
                  <a:gd name="connsiteX9" fmla="*/ 2595801 w 3549728"/>
                  <a:gd name="connsiteY9" fmla="*/ 983535 h 1584480"/>
                  <a:gd name="connsiteX10" fmla="*/ 2754393 w 3549728"/>
                  <a:gd name="connsiteY10" fmla="*/ 581430 h 1584480"/>
                  <a:gd name="connsiteX11" fmla="*/ 2895126 w 3549728"/>
                  <a:gd name="connsiteY11" fmla="*/ 439257 h 1584480"/>
                  <a:gd name="connsiteX12" fmla="*/ 3250643 w 3549728"/>
                  <a:gd name="connsiteY12" fmla="*/ 416245 h 1584480"/>
                  <a:gd name="connsiteX13" fmla="*/ 3442318 w 3549728"/>
                  <a:gd name="connsiteY13" fmla="*/ 199938 h 1584480"/>
                  <a:gd name="connsiteX14" fmla="*/ 3549728 w 3549728"/>
                  <a:gd name="connsiteY14" fmla="*/ 52591 h 1584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549728" h="1584480">
                    <a:moveTo>
                      <a:pt x="0" y="29684"/>
                    </a:moveTo>
                    <a:cubicBezTo>
                      <a:pt x="190976" y="-73960"/>
                      <a:pt x="277733" y="119957"/>
                      <a:pt x="360998" y="210907"/>
                    </a:cubicBezTo>
                    <a:cubicBezTo>
                      <a:pt x="444263" y="301857"/>
                      <a:pt x="502801" y="332496"/>
                      <a:pt x="598170" y="447830"/>
                    </a:cubicBezTo>
                    <a:cubicBezTo>
                      <a:pt x="694055" y="567845"/>
                      <a:pt x="712508" y="687720"/>
                      <a:pt x="800455" y="834288"/>
                    </a:cubicBezTo>
                    <a:cubicBezTo>
                      <a:pt x="888402" y="980856"/>
                      <a:pt x="1018599" y="1206702"/>
                      <a:pt x="1125855" y="1327236"/>
                    </a:cubicBezTo>
                    <a:cubicBezTo>
                      <a:pt x="1233111" y="1447770"/>
                      <a:pt x="1347906" y="1516418"/>
                      <a:pt x="1443990" y="1557493"/>
                    </a:cubicBezTo>
                    <a:cubicBezTo>
                      <a:pt x="1540074" y="1598568"/>
                      <a:pt x="1620560" y="1582986"/>
                      <a:pt x="1702356" y="1573687"/>
                    </a:cubicBezTo>
                    <a:cubicBezTo>
                      <a:pt x="1784152" y="1564388"/>
                      <a:pt x="1827173" y="1534424"/>
                      <a:pt x="1934766" y="1501696"/>
                    </a:cubicBezTo>
                    <a:cubicBezTo>
                      <a:pt x="2042359" y="1468968"/>
                      <a:pt x="2237740" y="1463678"/>
                      <a:pt x="2347912" y="1377318"/>
                    </a:cubicBezTo>
                    <a:cubicBezTo>
                      <a:pt x="2458084" y="1290958"/>
                      <a:pt x="2528054" y="1116183"/>
                      <a:pt x="2595801" y="983535"/>
                    </a:cubicBezTo>
                    <a:cubicBezTo>
                      <a:pt x="2663548" y="850887"/>
                      <a:pt x="2704506" y="672143"/>
                      <a:pt x="2754393" y="581430"/>
                    </a:cubicBezTo>
                    <a:cubicBezTo>
                      <a:pt x="2804280" y="490717"/>
                      <a:pt x="2845279" y="461472"/>
                      <a:pt x="2895126" y="439257"/>
                    </a:cubicBezTo>
                    <a:cubicBezTo>
                      <a:pt x="2944973" y="417042"/>
                      <a:pt x="3159444" y="456131"/>
                      <a:pt x="3250643" y="416245"/>
                    </a:cubicBezTo>
                    <a:cubicBezTo>
                      <a:pt x="3341842" y="376359"/>
                      <a:pt x="3403225" y="270423"/>
                      <a:pt x="3442318" y="199938"/>
                    </a:cubicBezTo>
                    <a:cubicBezTo>
                      <a:pt x="3478673" y="144843"/>
                      <a:pt x="3522857" y="77758"/>
                      <a:pt x="3549728" y="52591"/>
                    </a:cubicBezTo>
                  </a:path>
                </a:pathLst>
              </a:custGeom>
              <a:noFill/>
              <a:ln w="28575"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円/楕円 91"/>
            <p:cNvSpPr/>
            <p:nvPr/>
          </p:nvSpPr>
          <p:spPr>
            <a:xfrm>
              <a:off x="4613842" y="5064491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円/楕円 93"/>
            <p:cNvSpPr/>
            <p:nvPr/>
          </p:nvSpPr>
          <p:spPr>
            <a:xfrm>
              <a:off x="7617981" y="5135679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円/楕円 95"/>
            <p:cNvSpPr/>
            <p:nvPr/>
          </p:nvSpPr>
          <p:spPr>
            <a:xfrm>
              <a:off x="10949125" y="4509607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円/楕円 96"/>
            <p:cNvSpPr/>
            <p:nvPr/>
          </p:nvSpPr>
          <p:spPr>
            <a:xfrm>
              <a:off x="14196108" y="3970649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円/楕円 97"/>
            <p:cNvSpPr/>
            <p:nvPr/>
          </p:nvSpPr>
          <p:spPr>
            <a:xfrm>
              <a:off x="10932857" y="7598924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円/楕円 100"/>
            <p:cNvSpPr/>
            <p:nvPr/>
          </p:nvSpPr>
          <p:spPr>
            <a:xfrm>
              <a:off x="4614297" y="8046625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円/楕円 101"/>
            <p:cNvSpPr/>
            <p:nvPr/>
          </p:nvSpPr>
          <p:spPr>
            <a:xfrm>
              <a:off x="7711237" y="8068053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円/楕円 102"/>
            <p:cNvSpPr/>
            <p:nvPr/>
          </p:nvSpPr>
          <p:spPr>
            <a:xfrm>
              <a:off x="14159187" y="6942705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円/楕円 58"/>
            <p:cNvSpPr/>
            <p:nvPr/>
          </p:nvSpPr>
          <p:spPr>
            <a:xfrm>
              <a:off x="4641572" y="509261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円/楕円 80"/>
            <p:cNvSpPr/>
            <p:nvPr/>
          </p:nvSpPr>
          <p:spPr>
            <a:xfrm>
              <a:off x="7616283" y="517102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円/楕円 82"/>
            <p:cNvSpPr/>
            <p:nvPr/>
          </p:nvSpPr>
          <p:spPr>
            <a:xfrm>
              <a:off x="10976125" y="4536607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円/楕円 83"/>
            <p:cNvSpPr/>
            <p:nvPr/>
          </p:nvSpPr>
          <p:spPr>
            <a:xfrm>
              <a:off x="14223742" y="3997649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円/楕円 84"/>
            <p:cNvSpPr/>
            <p:nvPr/>
          </p:nvSpPr>
          <p:spPr>
            <a:xfrm>
              <a:off x="10906188" y="7640871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円/楕円 86"/>
            <p:cNvSpPr/>
            <p:nvPr/>
          </p:nvSpPr>
          <p:spPr>
            <a:xfrm>
              <a:off x="4639709" y="807362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円/楕円 88"/>
            <p:cNvSpPr/>
            <p:nvPr/>
          </p:nvSpPr>
          <p:spPr>
            <a:xfrm>
              <a:off x="7737165" y="8095052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円/楕円 89"/>
            <p:cNvSpPr/>
            <p:nvPr/>
          </p:nvSpPr>
          <p:spPr>
            <a:xfrm>
              <a:off x="14100555" y="701230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3279576" y="5367331"/>
              <a:ext cx="14285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dirty="0">
                  <a:solidFill>
                    <a:srgbClr val="33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Electrocardiogram</a:t>
              </a:r>
              <a:endParaRPr lang="ja-JP" altLang="en-US" sz="1200" dirty="0">
                <a:solidFill>
                  <a:srgbClr val="33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501927" y="3489333"/>
              <a:ext cx="8714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 (</a:t>
              </a:r>
              <a:r>
                <a:rPr lang="en-US" altLang="ja-JP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ms</a:t>
              </a:r>
              <a:r>
                <a:rPr lang="en-US" altLang="ja-JP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ja-JP" alt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" name="図 3"/>
            <p:cNvPicPr>
              <a:picLocks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0853" y="6202675"/>
              <a:ext cx="2556000" cy="2772000"/>
            </a:xfrm>
            <a:prstGeom prst="rect">
              <a:avLst/>
            </a:prstGeom>
          </p:spPr>
        </p:pic>
        <p:sp>
          <p:nvSpPr>
            <p:cNvPr id="93" name="右矢印 92"/>
            <p:cNvSpPr/>
            <p:nvPr/>
          </p:nvSpPr>
          <p:spPr>
            <a:xfrm rot="1796869">
              <a:off x="889060" y="6828112"/>
              <a:ext cx="472608" cy="37768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右矢印 94"/>
            <p:cNvSpPr/>
            <p:nvPr/>
          </p:nvSpPr>
          <p:spPr>
            <a:xfrm rot="2154116">
              <a:off x="998645" y="3676364"/>
              <a:ext cx="472608" cy="37768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フリーフォーム 98"/>
            <p:cNvSpPr/>
            <p:nvPr/>
          </p:nvSpPr>
          <p:spPr>
            <a:xfrm>
              <a:off x="2726285" y="3190829"/>
              <a:ext cx="396584" cy="1206661"/>
            </a:xfrm>
            <a:custGeom>
              <a:avLst/>
              <a:gdLst>
                <a:gd name="connsiteX0" fmla="*/ 301334 w 396584"/>
                <a:gd name="connsiteY0" fmla="*/ 1238250 h 1240093"/>
                <a:gd name="connsiteX1" fmla="*/ 237834 w 396584"/>
                <a:gd name="connsiteY1" fmla="*/ 1181100 h 1240093"/>
                <a:gd name="connsiteX2" fmla="*/ 218784 w 396584"/>
                <a:gd name="connsiteY2" fmla="*/ 1174750 h 1240093"/>
                <a:gd name="connsiteX3" fmla="*/ 180684 w 396584"/>
                <a:gd name="connsiteY3" fmla="*/ 1149350 h 1240093"/>
                <a:gd name="connsiteX4" fmla="*/ 167984 w 396584"/>
                <a:gd name="connsiteY4" fmla="*/ 1130300 h 1240093"/>
                <a:gd name="connsiteX5" fmla="*/ 161634 w 396584"/>
                <a:gd name="connsiteY5" fmla="*/ 1111250 h 1240093"/>
                <a:gd name="connsiteX6" fmla="*/ 136234 w 396584"/>
                <a:gd name="connsiteY6" fmla="*/ 1073150 h 1240093"/>
                <a:gd name="connsiteX7" fmla="*/ 123534 w 396584"/>
                <a:gd name="connsiteY7" fmla="*/ 1054100 h 1240093"/>
                <a:gd name="connsiteX8" fmla="*/ 117184 w 396584"/>
                <a:gd name="connsiteY8" fmla="*/ 1035050 h 1240093"/>
                <a:gd name="connsiteX9" fmla="*/ 98134 w 396584"/>
                <a:gd name="connsiteY9" fmla="*/ 1016000 h 1240093"/>
                <a:gd name="connsiteX10" fmla="*/ 60034 w 396584"/>
                <a:gd name="connsiteY10" fmla="*/ 990600 h 1240093"/>
                <a:gd name="connsiteX11" fmla="*/ 40984 w 396584"/>
                <a:gd name="connsiteY11" fmla="*/ 952500 h 1240093"/>
                <a:gd name="connsiteX12" fmla="*/ 21934 w 396584"/>
                <a:gd name="connsiteY12" fmla="*/ 882650 h 1240093"/>
                <a:gd name="connsiteX13" fmla="*/ 15584 w 396584"/>
                <a:gd name="connsiteY13" fmla="*/ 844550 h 1240093"/>
                <a:gd name="connsiteX14" fmla="*/ 2884 w 396584"/>
                <a:gd name="connsiteY14" fmla="*/ 476250 h 1240093"/>
                <a:gd name="connsiteX15" fmla="*/ 15584 w 396584"/>
                <a:gd name="connsiteY15" fmla="*/ 215900 h 1240093"/>
                <a:gd name="connsiteX16" fmla="*/ 21934 w 396584"/>
                <a:gd name="connsiteY16" fmla="*/ 184150 h 1240093"/>
                <a:gd name="connsiteX17" fmla="*/ 34634 w 396584"/>
                <a:gd name="connsiteY17" fmla="*/ 146050 h 1240093"/>
                <a:gd name="connsiteX18" fmla="*/ 40984 w 396584"/>
                <a:gd name="connsiteY18" fmla="*/ 127000 h 1240093"/>
                <a:gd name="connsiteX19" fmla="*/ 66384 w 396584"/>
                <a:gd name="connsiteY19" fmla="*/ 88900 h 1240093"/>
                <a:gd name="connsiteX20" fmla="*/ 79084 w 396584"/>
                <a:gd name="connsiteY20" fmla="*/ 69850 h 1240093"/>
                <a:gd name="connsiteX21" fmla="*/ 98134 w 396584"/>
                <a:gd name="connsiteY21" fmla="*/ 63500 h 1240093"/>
                <a:gd name="connsiteX22" fmla="*/ 136234 w 396584"/>
                <a:gd name="connsiteY22" fmla="*/ 38100 h 1240093"/>
                <a:gd name="connsiteX23" fmla="*/ 212434 w 396584"/>
                <a:gd name="connsiteY23" fmla="*/ 12700 h 1240093"/>
                <a:gd name="connsiteX24" fmla="*/ 231484 w 396584"/>
                <a:gd name="connsiteY24" fmla="*/ 6350 h 1240093"/>
                <a:gd name="connsiteX25" fmla="*/ 250534 w 396584"/>
                <a:gd name="connsiteY25" fmla="*/ 0 h 1240093"/>
                <a:gd name="connsiteX26" fmla="*/ 307684 w 396584"/>
                <a:gd name="connsiteY26" fmla="*/ 6350 h 1240093"/>
                <a:gd name="connsiteX27" fmla="*/ 339434 w 396584"/>
                <a:gd name="connsiteY27" fmla="*/ 38100 h 1240093"/>
                <a:gd name="connsiteX28" fmla="*/ 358484 w 396584"/>
                <a:gd name="connsiteY28" fmla="*/ 101600 h 1240093"/>
                <a:gd name="connsiteX29" fmla="*/ 364834 w 396584"/>
                <a:gd name="connsiteY29" fmla="*/ 120650 h 1240093"/>
                <a:gd name="connsiteX30" fmla="*/ 377534 w 396584"/>
                <a:gd name="connsiteY30" fmla="*/ 457200 h 1240093"/>
                <a:gd name="connsiteX31" fmla="*/ 383884 w 396584"/>
                <a:gd name="connsiteY31" fmla="*/ 527050 h 1240093"/>
                <a:gd name="connsiteX32" fmla="*/ 390234 w 396584"/>
                <a:gd name="connsiteY32" fmla="*/ 736600 h 1240093"/>
                <a:gd name="connsiteX33" fmla="*/ 396584 w 396584"/>
                <a:gd name="connsiteY33" fmla="*/ 812800 h 1240093"/>
                <a:gd name="connsiteX34" fmla="*/ 390234 w 396584"/>
                <a:gd name="connsiteY34" fmla="*/ 1073150 h 1240093"/>
                <a:gd name="connsiteX35" fmla="*/ 371184 w 396584"/>
                <a:gd name="connsiteY35" fmla="*/ 1155700 h 1240093"/>
                <a:gd name="connsiteX36" fmla="*/ 364834 w 396584"/>
                <a:gd name="connsiteY36" fmla="*/ 1174750 h 1240093"/>
                <a:gd name="connsiteX37" fmla="*/ 358484 w 396584"/>
                <a:gd name="connsiteY37" fmla="*/ 1193800 h 1240093"/>
                <a:gd name="connsiteX38" fmla="*/ 326734 w 396584"/>
                <a:gd name="connsiteY38" fmla="*/ 1225550 h 1240093"/>
                <a:gd name="connsiteX39" fmla="*/ 301334 w 396584"/>
                <a:gd name="connsiteY39" fmla="*/ 1238250 h 124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96584" h="1240093">
                  <a:moveTo>
                    <a:pt x="301334" y="1238250"/>
                  </a:moveTo>
                  <a:cubicBezTo>
                    <a:pt x="286517" y="1230842"/>
                    <a:pt x="260405" y="1198463"/>
                    <a:pt x="237834" y="1181100"/>
                  </a:cubicBezTo>
                  <a:cubicBezTo>
                    <a:pt x="232529" y="1177019"/>
                    <a:pt x="224635" y="1178001"/>
                    <a:pt x="218784" y="1174750"/>
                  </a:cubicBezTo>
                  <a:cubicBezTo>
                    <a:pt x="205441" y="1167337"/>
                    <a:pt x="180684" y="1149350"/>
                    <a:pt x="180684" y="1149350"/>
                  </a:cubicBezTo>
                  <a:cubicBezTo>
                    <a:pt x="176451" y="1143000"/>
                    <a:pt x="171397" y="1137126"/>
                    <a:pt x="167984" y="1130300"/>
                  </a:cubicBezTo>
                  <a:cubicBezTo>
                    <a:pt x="164991" y="1124313"/>
                    <a:pt x="164885" y="1117101"/>
                    <a:pt x="161634" y="1111250"/>
                  </a:cubicBezTo>
                  <a:cubicBezTo>
                    <a:pt x="154221" y="1097907"/>
                    <a:pt x="144701" y="1085850"/>
                    <a:pt x="136234" y="1073150"/>
                  </a:cubicBezTo>
                  <a:cubicBezTo>
                    <a:pt x="132001" y="1066800"/>
                    <a:pt x="125947" y="1061340"/>
                    <a:pt x="123534" y="1054100"/>
                  </a:cubicBezTo>
                  <a:cubicBezTo>
                    <a:pt x="121417" y="1047750"/>
                    <a:pt x="120897" y="1040619"/>
                    <a:pt x="117184" y="1035050"/>
                  </a:cubicBezTo>
                  <a:cubicBezTo>
                    <a:pt x="112203" y="1027578"/>
                    <a:pt x="105223" y="1021513"/>
                    <a:pt x="98134" y="1016000"/>
                  </a:cubicBezTo>
                  <a:cubicBezTo>
                    <a:pt x="86086" y="1006629"/>
                    <a:pt x="60034" y="990600"/>
                    <a:pt x="60034" y="990600"/>
                  </a:cubicBezTo>
                  <a:cubicBezTo>
                    <a:pt x="36876" y="921125"/>
                    <a:pt x="73810" y="1026358"/>
                    <a:pt x="40984" y="952500"/>
                  </a:cubicBezTo>
                  <a:cubicBezTo>
                    <a:pt x="30302" y="928466"/>
                    <a:pt x="26531" y="907932"/>
                    <a:pt x="21934" y="882650"/>
                  </a:cubicBezTo>
                  <a:cubicBezTo>
                    <a:pt x="19631" y="869982"/>
                    <a:pt x="17701" y="857250"/>
                    <a:pt x="15584" y="844550"/>
                  </a:cubicBezTo>
                  <a:cubicBezTo>
                    <a:pt x="9148" y="715840"/>
                    <a:pt x="2884" y="610621"/>
                    <a:pt x="2884" y="476250"/>
                  </a:cubicBezTo>
                  <a:cubicBezTo>
                    <a:pt x="2884" y="148420"/>
                    <a:pt x="-9034" y="326681"/>
                    <a:pt x="15584" y="215900"/>
                  </a:cubicBezTo>
                  <a:cubicBezTo>
                    <a:pt x="17925" y="205364"/>
                    <a:pt x="19094" y="194563"/>
                    <a:pt x="21934" y="184150"/>
                  </a:cubicBezTo>
                  <a:cubicBezTo>
                    <a:pt x="25456" y="171235"/>
                    <a:pt x="30401" y="158750"/>
                    <a:pt x="34634" y="146050"/>
                  </a:cubicBezTo>
                  <a:cubicBezTo>
                    <a:pt x="36751" y="139700"/>
                    <a:pt x="37271" y="132569"/>
                    <a:pt x="40984" y="127000"/>
                  </a:cubicBezTo>
                  <a:lnTo>
                    <a:pt x="66384" y="88900"/>
                  </a:lnTo>
                  <a:cubicBezTo>
                    <a:pt x="70617" y="82550"/>
                    <a:pt x="71844" y="72263"/>
                    <a:pt x="79084" y="69850"/>
                  </a:cubicBezTo>
                  <a:cubicBezTo>
                    <a:pt x="85434" y="67733"/>
                    <a:pt x="92283" y="66751"/>
                    <a:pt x="98134" y="63500"/>
                  </a:cubicBezTo>
                  <a:cubicBezTo>
                    <a:pt x="111477" y="56087"/>
                    <a:pt x="121754" y="42927"/>
                    <a:pt x="136234" y="38100"/>
                  </a:cubicBezTo>
                  <a:lnTo>
                    <a:pt x="212434" y="12700"/>
                  </a:lnTo>
                  <a:lnTo>
                    <a:pt x="231484" y="6350"/>
                  </a:lnTo>
                  <a:lnTo>
                    <a:pt x="250534" y="0"/>
                  </a:lnTo>
                  <a:cubicBezTo>
                    <a:pt x="269584" y="2117"/>
                    <a:pt x="289089" y="1701"/>
                    <a:pt x="307684" y="6350"/>
                  </a:cubicBezTo>
                  <a:cubicBezTo>
                    <a:pt x="321442" y="9790"/>
                    <a:pt x="334142" y="26194"/>
                    <a:pt x="339434" y="38100"/>
                  </a:cubicBezTo>
                  <a:cubicBezTo>
                    <a:pt x="351506" y="65263"/>
                    <a:pt x="351096" y="75741"/>
                    <a:pt x="358484" y="101600"/>
                  </a:cubicBezTo>
                  <a:cubicBezTo>
                    <a:pt x="360323" y="108036"/>
                    <a:pt x="362717" y="114300"/>
                    <a:pt x="364834" y="120650"/>
                  </a:cubicBezTo>
                  <a:cubicBezTo>
                    <a:pt x="366239" y="159979"/>
                    <a:pt x="374918" y="410110"/>
                    <a:pt x="377534" y="457200"/>
                  </a:cubicBezTo>
                  <a:cubicBezTo>
                    <a:pt x="378831" y="480543"/>
                    <a:pt x="381767" y="503767"/>
                    <a:pt x="383884" y="527050"/>
                  </a:cubicBezTo>
                  <a:cubicBezTo>
                    <a:pt x="386001" y="596900"/>
                    <a:pt x="387131" y="666787"/>
                    <a:pt x="390234" y="736600"/>
                  </a:cubicBezTo>
                  <a:cubicBezTo>
                    <a:pt x="391366" y="762063"/>
                    <a:pt x="396584" y="787312"/>
                    <a:pt x="396584" y="812800"/>
                  </a:cubicBezTo>
                  <a:cubicBezTo>
                    <a:pt x="396584" y="899609"/>
                    <a:pt x="393848" y="986416"/>
                    <a:pt x="390234" y="1073150"/>
                  </a:cubicBezTo>
                  <a:cubicBezTo>
                    <a:pt x="388664" y="1110833"/>
                    <a:pt x="382648" y="1121307"/>
                    <a:pt x="371184" y="1155700"/>
                  </a:cubicBezTo>
                  <a:lnTo>
                    <a:pt x="364834" y="1174750"/>
                  </a:lnTo>
                  <a:cubicBezTo>
                    <a:pt x="362717" y="1181100"/>
                    <a:pt x="362197" y="1188231"/>
                    <a:pt x="358484" y="1193800"/>
                  </a:cubicBezTo>
                  <a:cubicBezTo>
                    <a:pt x="345784" y="1212850"/>
                    <a:pt x="347901" y="1214967"/>
                    <a:pt x="326734" y="1225550"/>
                  </a:cubicBezTo>
                  <a:cubicBezTo>
                    <a:pt x="320747" y="1228543"/>
                    <a:pt x="316151" y="1245658"/>
                    <a:pt x="301334" y="1238250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フリーフォーム 99"/>
            <p:cNvSpPr/>
            <p:nvPr/>
          </p:nvSpPr>
          <p:spPr>
            <a:xfrm>
              <a:off x="2757240" y="6270814"/>
              <a:ext cx="396584" cy="1206661"/>
            </a:xfrm>
            <a:custGeom>
              <a:avLst/>
              <a:gdLst>
                <a:gd name="connsiteX0" fmla="*/ 301334 w 396584"/>
                <a:gd name="connsiteY0" fmla="*/ 1238250 h 1240093"/>
                <a:gd name="connsiteX1" fmla="*/ 237834 w 396584"/>
                <a:gd name="connsiteY1" fmla="*/ 1181100 h 1240093"/>
                <a:gd name="connsiteX2" fmla="*/ 218784 w 396584"/>
                <a:gd name="connsiteY2" fmla="*/ 1174750 h 1240093"/>
                <a:gd name="connsiteX3" fmla="*/ 180684 w 396584"/>
                <a:gd name="connsiteY3" fmla="*/ 1149350 h 1240093"/>
                <a:gd name="connsiteX4" fmla="*/ 167984 w 396584"/>
                <a:gd name="connsiteY4" fmla="*/ 1130300 h 1240093"/>
                <a:gd name="connsiteX5" fmla="*/ 161634 w 396584"/>
                <a:gd name="connsiteY5" fmla="*/ 1111250 h 1240093"/>
                <a:gd name="connsiteX6" fmla="*/ 136234 w 396584"/>
                <a:gd name="connsiteY6" fmla="*/ 1073150 h 1240093"/>
                <a:gd name="connsiteX7" fmla="*/ 123534 w 396584"/>
                <a:gd name="connsiteY7" fmla="*/ 1054100 h 1240093"/>
                <a:gd name="connsiteX8" fmla="*/ 117184 w 396584"/>
                <a:gd name="connsiteY8" fmla="*/ 1035050 h 1240093"/>
                <a:gd name="connsiteX9" fmla="*/ 98134 w 396584"/>
                <a:gd name="connsiteY9" fmla="*/ 1016000 h 1240093"/>
                <a:gd name="connsiteX10" fmla="*/ 60034 w 396584"/>
                <a:gd name="connsiteY10" fmla="*/ 990600 h 1240093"/>
                <a:gd name="connsiteX11" fmla="*/ 40984 w 396584"/>
                <a:gd name="connsiteY11" fmla="*/ 952500 h 1240093"/>
                <a:gd name="connsiteX12" fmla="*/ 21934 w 396584"/>
                <a:gd name="connsiteY12" fmla="*/ 882650 h 1240093"/>
                <a:gd name="connsiteX13" fmla="*/ 15584 w 396584"/>
                <a:gd name="connsiteY13" fmla="*/ 844550 h 1240093"/>
                <a:gd name="connsiteX14" fmla="*/ 2884 w 396584"/>
                <a:gd name="connsiteY14" fmla="*/ 476250 h 1240093"/>
                <a:gd name="connsiteX15" fmla="*/ 15584 w 396584"/>
                <a:gd name="connsiteY15" fmla="*/ 215900 h 1240093"/>
                <a:gd name="connsiteX16" fmla="*/ 21934 w 396584"/>
                <a:gd name="connsiteY16" fmla="*/ 184150 h 1240093"/>
                <a:gd name="connsiteX17" fmla="*/ 34634 w 396584"/>
                <a:gd name="connsiteY17" fmla="*/ 146050 h 1240093"/>
                <a:gd name="connsiteX18" fmla="*/ 40984 w 396584"/>
                <a:gd name="connsiteY18" fmla="*/ 127000 h 1240093"/>
                <a:gd name="connsiteX19" fmla="*/ 66384 w 396584"/>
                <a:gd name="connsiteY19" fmla="*/ 88900 h 1240093"/>
                <a:gd name="connsiteX20" fmla="*/ 79084 w 396584"/>
                <a:gd name="connsiteY20" fmla="*/ 69850 h 1240093"/>
                <a:gd name="connsiteX21" fmla="*/ 98134 w 396584"/>
                <a:gd name="connsiteY21" fmla="*/ 63500 h 1240093"/>
                <a:gd name="connsiteX22" fmla="*/ 136234 w 396584"/>
                <a:gd name="connsiteY22" fmla="*/ 38100 h 1240093"/>
                <a:gd name="connsiteX23" fmla="*/ 212434 w 396584"/>
                <a:gd name="connsiteY23" fmla="*/ 12700 h 1240093"/>
                <a:gd name="connsiteX24" fmla="*/ 231484 w 396584"/>
                <a:gd name="connsiteY24" fmla="*/ 6350 h 1240093"/>
                <a:gd name="connsiteX25" fmla="*/ 250534 w 396584"/>
                <a:gd name="connsiteY25" fmla="*/ 0 h 1240093"/>
                <a:gd name="connsiteX26" fmla="*/ 307684 w 396584"/>
                <a:gd name="connsiteY26" fmla="*/ 6350 h 1240093"/>
                <a:gd name="connsiteX27" fmla="*/ 339434 w 396584"/>
                <a:gd name="connsiteY27" fmla="*/ 38100 h 1240093"/>
                <a:gd name="connsiteX28" fmla="*/ 358484 w 396584"/>
                <a:gd name="connsiteY28" fmla="*/ 101600 h 1240093"/>
                <a:gd name="connsiteX29" fmla="*/ 364834 w 396584"/>
                <a:gd name="connsiteY29" fmla="*/ 120650 h 1240093"/>
                <a:gd name="connsiteX30" fmla="*/ 377534 w 396584"/>
                <a:gd name="connsiteY30" fmla="*/ 457200 h 1240093"/>
                <a:gd name="connsiteX31" fmla="*/ 383884 w 396584"/>
                <a:gd name="connsiteY31" fmla="*/ 527050 h 1240093"/>
                <a:gd name="connsiteX32" fmla="*/ 390234 w 396584"/>
                <a:gd name="connsiteY32" fmla="*/ 736600 h 1240093"/>
                <a:gd name="connsiteX33" fmla="*/ 396584 w 396584"/>
                <a:gd name="connsiteY33" fmla="*/ 812800 h 1240093"/>
                <a:gd name="connsiteX34" fmla="*/ 390234 w 396584"/>
                <a:gd name="connsiteY34" fmla="*/ 1073150 h 1240093"/>
                <a:gd name="connsiteX35" fmla="*/ 371184 w 396584"/>
                <a:gd name="connsiteY35" fmla="*/ 1155700 h 1240093"/>
                <a:gd name="connsiteX36" fmla="*/ 364834 w 396584"/>
                <a:gd name="connsiteY36" fmla="*/ 1174750 h 1240093"/>
                <a:gd name="connsiteX37" fmla="*/ 358484 w 396584"/>
                <a:gd name="connsiteY37" fmla="*/ 1193800 h 1240093"/>
                <a:gd name="connsiteX38" fmla="*/ 326734 w 396584"/>
                <a:gd name="connsiteY38" fmla="*/ 1225550 h 1240093"/>
                <a:gd name="connsiteX39" fmla="*/ 301334 w 396584"/>
                <a:gd name="connsiteY39" fmla="*/ 1238250 h 124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96584" h="1240093">
                  <a:moveTo>
                    <a:pt x="301334" y="1238250"/>
                  </a:moveTo>
                  <a:cubicBezTo>
                    <a:pt x="286517" y="1230842"/>
                    <a:pt x="260405" y="1198463"/>
                    <a:pt x="237834" y="1181100"/>
                  </a:cubicBezTo>
                  <a:cubicBezTo>
                    <a:pt x="232529" y="1177019"/>
                    <a:pt x="224635" y="1178001"/>
                    <a:pt x="218784" y="1174750"/>
                  </a:cubicBezTo>
                  <a:cubicBezTo>
                    <a:pt x="205441" y="1167337"/>
                    <a:pt x="180684" y="1149350"/>
                    <a:pt x="180684" y="1149350"/>
                  </a:cubicBezTo>
                  <a:cubicBezTo>
                    <a:pt x="176451" y="1143000"/>
                    <a:pt x="171397" y="1137126"/>
                    <a:pt x="167984" y="1130300"/>
                  </a:cubicBezTo>
                  <a:cubicBezTo>
                    <a:pt x="164991" y="1124313"/>
                    <a:pt x="164885" y="1117101"/>
                    <a:pt x="161634" y="1111250"/>
                  </a:cubicBezTo>
                  <a:cubicBezTo>
                    <a:pt x="154221" y="1097907"/>
                    <a:pt x="144701" y="1085850"/>
                    <a:pt x="136234" y="1073150"/>
                  </a:cubicBezTo>
                  <a:cubicBezTo>
                    <a:pt x="132001" y="1066800"/>
                    <a:pt x="125947" y="1061340"/>
                    <a:pt x="123534" y="1054100"/>
                  </a:cubicBezTo>
                  <a:cubicBezTo>
                    <a:pt x="121417" y="1047750"/>
                    <a:pt x="120897" y="1040619"/>
                    <a:pt x="117184" y="1035050"/>
                  </a:cubicBezTo>
                  <a:cubicBezTo>
                    <a:pt x="112203" y="1027578"/>
                    <a:pt x="105223" y="1021513"/>
                    <a:pt x="98134" y="1016000"/>
                  </a:cubicBezTo>
                  <a:cubicBezTo>
                    <a:pt x="86086" y="1006629"/>
                    <a:pt x="60034" y="990600"/>
                    <a:pt x="60034" y="990600"/>
                  </a:cubicBezTo>
                  <a:cubicBezTo>
                    <a:pt x="36876" y="921125"/>
                    <a:pt x="73810" y="1026358"/>
                    <a:pt x="40984" y="952500"/>
                  </a:cubicBezTo>
                  <a:cubicBezTo>
                    <a:pt x="30302" y="928466"/>
                    <a:pt x="26531" y="907932"/>
                    <a:pt x="21934" y="882650"/>
                  </a:cubicBezTo>
                  <a:cubicBezTo>
                    <a:pt x="19631" y="869982"/>
                    <a:pt x="17701" y="857250"/>
                    <a:pt x="15584" y="844550"/>
                  </a:cubicBezTo>
                  <a:cubicBezTo>
                    <a:pt x="9148" y="715840"/>
                    <a:pt x="2884" y="610621"/>
                    <a:pt x="2884" y="476250"/>
                  </a:cubicBezTo>
                  <a:cubicBezTo>
                    <a:pt x="2884" y="148420"/>
                    <a:pt x="-9034" y="326681"/>
                    <a:pt x="15584" y="215900"/>
                  </a:cubicBezTo>
                  <a:cubicBezTo>
                    <a:pt x="17925" y="205364"/>
                    <a:pt x="19094" y="194563"/>
                    <a:pt x="21934" y="184150"/>
                  </a:cubicBezTo>
                  <a:cubicBezTo>
                    <a:pt x="25456" y="171235"/>
                    <a:pt x="30401" y="158750"/>
                    <a:pt x="34634" y="146050"/>
                  </a:cubicBezTo>
                  <a:cubicBezTo>
                    <a:pt x="36751" y="139700"/>
                    <a:pt x="37271" y="132569"/>
                    <a:pt x="40984" y="127000"/>
                  </a:cubicBezTo>
                  <a:lnTo>
                    <a:pt x="66384" y="88900"/>
                  </a:lnTo>
                  <a:cubicBezTo>
                    <a:pt x="70617" y="82550"/>
                    <a:pt x="71844" y="72263"/>
                    <a:pt x="79084" y="69850"/>
                  </a:cubicBezTo>
                  <a:cubicBezTo>
                    <a:pt x="85434" y="67733"/>
                    <a:pt x="92283" y="66751"/>
                    <a:pt x="98134" y="63500"/>
                  </a:cubicBezTo>
                  <a:cubicBezTo>
                    <a:pt x="111477" y="56087"/>
                    <a:pt x="121754" y="42927"/>
                    <a:pt x="136234" y="38100"/>
                  </a:cubicBezTo>
                  <a:lnTo>
                    <a:pt x="212434" y="12700"/>
                  </a:lnTo>
                  <a:lnTo>
                    <a:pt x="231484" y="6350"/>
                  </a:lnTo>
                  <a:lnTo>
                    <a:pt x="250534" y="0"/>
                  </a:lnTo>
                  <a:cubicBezTo>
                    <a:pt x="269584" y="2117"/>
                    <a:pt x="289089" y="1701"/>
                    <a:pt x="307684" y="6350"/>
                  </a:cubicBezTo>
                  <a:cubicBezTo>
                    <a:pt x="321442" y="9790"/>
                    <a:pt x="334142" y="26194"/>
                    <a:pt x="339434" y="38100"/>
                  </a:cubicBezTo>
                  <a:cubicBezTo>
                    <a:pt x="351506" y="65263"/>
                    <a:pt x="351096" y="75741"/>
                    <a:pt x="358484" y="101600"/>
                  </a:cubicBezTo>
                  <a:cubicBezTo>
                    <a:pt x="360323" y="108036"/>
                    <a:pt x="362717" y="114300"/>
                    <a:pt x="364834" y="120650"/>
                  </a:cubicBezTo>
                  <a:cubicBezTo>
                    <a:pt x="366239" y="159979"/>
                    <a:pt x="374918" y="410110"/>
                    <a:pt x="377534" y="457200"/>
                  </a:cubicBezTo>
                  <a:cubicBezTo>
                    <a:pt x="378831" y="480543"/>
                    <a:pt x="381767" y="503767"/>
                    <a:pt x="383884" y="527050"/>
                  </a:cubicBezTo>
                  <a:cubicBezTo>
                    <a:pt x="386001" y="596900"/>
                    <a:pt x="387131" y="666787"/>
                    <a:pt x="390234" y="736600"/>
                  </a:cubicBezTo>
                  <a:cubicBezTo>
                    <a:pt x="391366" y="762063"/>
                    <a:pt x="396584" y="787312"/>
                    <a:pt x="396584" y="812800"/>
                  </a:cubicBezTo>
                  <a:cubicBezTo>
                    <a:pt x="396584" y="899609"/>
                    <a:pt x="393848" y="986416"/>
                    <a:pt x="390234" y="1073150"/>
                  </a:cubicBezTo>
                  <a:cubicBezTo>
                    <a:pt x="388664" y="1110833"/>
                    <a:pt x="382648" y="1121307"/>
                    <a:pt x="371184" y="1155700"/>
                  </a:cubicBezTo>
                  <a:lnTo>
                    <a:pt x="364834" y="1174750"/>
                  </a:lnTo>
                  <a:cubicBezTo>
                    <a:pt x="362717" y="1181100"/>
                    <a:pt x="362197" y="1188231"/>
                    <a:pt x="358484" y="1193800"/>
                  </a:cubicBezTo>
                  <a:cubicBezTo>
                    <a:pt x="345784" y="1212850"/>
                    <a:pt x="347901" y="1214967"/>
                    <a:pt x="326734" y="1225550"/>
                  </a:cubicBezTo>
                  <a:cubicBezTo>
                    <a:pt x="320747" y="1228543"/>
                    <a:pt x="316151" y="1245658"/>
                    <a:pt x="301334" y="1238250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 rot="16200000">
              <a:off x="-322176" y="10466393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Radial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5" name="図 104"/>
            <p:cNvPicPr>
              <a:picLocks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0841" y="9265059"/>
              <a:ext cx="2556000" cy="2772000"/>
            </a:xfrm>
            <a:prstGeom prst="rect">
              <a:avLst/>
            </a:prstGeom>
          </p:spPr>
        </p:pic>
        <p:sp>
          <p:nvSpPr>
            <p:cNvPr id="106" name="右矢印 105"/>
            <p:cNvSpPr/>
            <p:nvPr/>
          </p:nvSpPr>
          <p:spPr>
            <a:xfrm rot="1796869">
              <a:off x="927443" y="9903089"/>
              <a:ext cx="472608" cy="377687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フリーフォーム 106"/>
            <p:cNvSpPr/>
            <p:nvPr/>
          </p:nvSpPr>
          <p:spPr>
            <a:xfrm>
              <a:off x="2777498" y="9366091"/>
              <a:ext cx="396584" cy="1206661"/>
            </a:xfrm>
            <a:custGeom>
              <a:avLst/>
              <a:gdLst>
                <a:gd name="connsiteX0" fmla="*/ 301334 w 396584"/>
                <a:gd name="connsiteY0" fmla="*/ 1238250 h 1240093"/>
                <a:gd name="connsiteX1" fmla="*/ 237834 w 396584"/>
                <a:gd name="connsiteY1" fmla="*/ 1181100 h 1240093"/>
                <a:gd name="connsiteX2" fmla="*/ 218784 w 396584"/>
                <a:gd name="connsiteY2" fmla="*/ 1174750 h 1240093"/>
                <a:gd name="connsiteX3" fmla="*/ 180684 w 396584"/>
                <a:gd name="connsiteY3" fmla="*/ 1149350 h 1240093"/>
                <a:gd name="connsiteX4" fmla="*/ 167984 w 396584"/>
                <a:gd name="connsiteY4" fmla="*/ 1130300 h 1240093"/>
                <a:gd name="connsiteX5" fmla="*/ 161634 w 396584"/>
                <a:gd name="connsiteY5" fmla="*/ 1111250 h 1240093"/>
                <a:gd name="connsiteX6" fmla="*/ 136234 w 396584"/>
                <a:gd name="connsiteY6" fmla="*/ 1073150 h 1240093"/>
                <a:gd name="connsiteX7" fmla="*/ 123534 w 396584"/>
                <a:gd name="connsiteY7" fmla="*/ 1054100 h 1240093"/>
                <a:gd name="connsiteX8" fmla="*/ 117184 w 396584"/>
                <a:gd name="connsiteY8" fmla="*/ 1035050 h 1240093"/>
                <a:gd name="connsiteX9" fmla="*/ 98134 w 396584"/>
                <a:gd name="connsiteY9" fmla="*/ 1016000 h 1240093"/>
                <a:gd name="connsiteX10" fmla="*/ 60034 w 396584"/>
                <a:gd name="connsiteY10" fmla="*/ 990600 h 1240093"/>
                <a:gd name="connsiteX11" fmla="*/ 40984 w 396584"/>
                <a:gd name="connsiteY11" fmla="*/ 952500 h 1240093"/>
                <a:gd name="connsiteX12" fmla="*/ 21934 w 396584"/>
                <a:gd name="connsiteY12" fmla="*/ 882650 h 1240093"/>
                <a:gd name="connsiteX13" fmla="*/ 15584 w 396584"/>
                <a:gd name="connsiteY13" fmla="*/ 844550 h 1240093"/>
                <a:gd name="connsiteX14" fmla="*/ 2884 w 396584"/>
                <a:gd name="connsiteY14" fmla="*/ 476250 h 1240093"/>
                <a:gd name="connsiteX15" fmla="*/ 15584 w 396584"/>
                <a:gd name="connsiteY15" fmla="*/ 215900 h 1240093"/>
                <a:gd name="connsiteX16" fmla="*/ 21934 w 396584"/>
                <a:gd name="connsiteY16" fmla="*/ 184150 h 1240093"/>
                <a:gd name="connsiteX17" fmla="*/ 34634 w 396584"/>
                <a:gd name="connsiteY17" fmla="*/ 146050 h 1240093"/>
                <a:gd name="connsiteX18" fmla="*/ 40984 w 396584"/>
                <a:gd name="connsiteY18" fmla="*/ 127000 h 1240093"/>
                <a:gd name="connsiteX19" fmla="*/ 66384 w 396584"/>
                <a:gd name="connsiteY19" fmla="*/ 88900 h 1240093"/>
                <a:gd name="connsiteX20" fmla="*/ 79084 w 396584"/>
                <a:gd name="connsiteY20" fmla="*/ 69850 h 1240093"/>
                <a:gd name="connsiteX21" fmla="*/ 98134 w 396584"/>
                <a:gd name="connsiteY21" fmla="*/ 63500 h 1240093"/>
                <a:gd name="connsiteX22" fmla="*/ 136234 w 396584"/>
                <a:gd name="connsiteY22" fmla="*/ 38100 h 1240093"/>
                <a:gd name="connsiteX23" fmla="*/ 212434 w 396584"/>
                <a:gd name="connsiteY23" fmla="*/ 12700 h 1240093"/>
                <a:gd name="connsiteX24" fmla="*/ 231484 w 396584"/>
                <a:gd name="connsiteY24" fmla="*/ 6350 h 1240093"/>
                <a:gd name="connsiteX25" fmla="*/ 250534 w 396584"/>
                <a:gd name="connsiteY25" fmla="*/ 0 h 1240093"/>
                <a:gd name="connsiteX26" fmla="*/ 307684 w 396584"/>
                <a:gd name="connsiteY26" fmla="*/ 6350 h 1240093"/>
                <a:gd name="connsiteX27" fmla="*/ 339434 w 396584"/>
                <a:gd name="connsiteY27" fmla="*/ 38100 h 1240093"/>
                <a:gd name="connsiteX28" fmla="*/ 358484 w 396584"/>
                <a:gd name="connsiteY28" fmla="*/ 101600 h 1240093"/>
                <a:gd name="connsiteX29" fmla="*/ 364834 w 396584"/>
                <a:gd name="connsiteY29" fmla="*/ 120650 h 1240093"/>
                <a:gd name="connsiteX30" fmla="*/ 377534 w 396584"/>
                <a:gd name="connsiteY30" fmla="*/ 457200 h 1240093"/>
                <a:gd name="connsiteX31" fmla="*/ 383884 w 396584"/>
                <a:gd name="connsiteY31" fmla="*/ 527050 h 1240093"/>
                <a:gd name="connsiteX32" fmla="*/ 390234 w 396584"/>
                <a:gd name="connsiteY32" fmla="*/ 736600 h 1240093"/>
                <a:gd name="connsiteX33" fmla="*/ 396584 w 396584"/>
                <a:gd name="connsiteY33" fmla="*/ 812800 h 1240093"/>
                <a:gd name="connsiteX34" fmla="*/ 390234 w 396584"/>
                <a:gd name="connsiteY34" fmla="*/ 1073150 h 1240093"/>
                <a:gd name="connsiteX35" fmla="*/ 371184 w 396584"/>
                <a:gd name="connsiteY35" fmla="*/ 1155700 h 1240093"/>
                <a:gd name="connsiteX36" fmla="*/ 364834 w 396584"/>
                <a:gd name="connsiteY36" fmla="*/ 1174750 h 1240093"/>
                <a:gd name="connsiteX37" fmla="*/ 358484 w 396584"/>
                <a:gd name="connsiteY37" fmla="*/ 1193800 h 1240093"/>
                <a:gd name="connsiteX38" fmla="*/ 326734 w 396584"/>
                <a:gd name="connsiteY38" fmla="*/ 1225550 h 1240093"/>
                <a:gd name="connsiteX39" fmla="*/ 301334 w 396584"/>
                <a:gd name="connsiteY39" fmla="*/ 1238250 h 124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96584" h="1240093">
                  <a:moveTo>
                    <a:pt x="301334" y="1238250"/>
                  </a:moveTo>
                  <a:cubicBezTo>
                    <a:pt x="286517" y="1230842"/>
                    <a:pt x="260405" y="1198463"/>
                    <a:pt x="237834" y="1181100"/>
                  </a:cubicBezTo>
                  <a:cubicBezTo>
                    <a:pt x="232529" y="1177019"/>
                    <a:pt x="224635" y="1178001"/>
                    <a:pt x="218784" y="1174750"/>
                  </a:cubicBezTo>
                  <a:cubicBezTo>
                    <a:pt x="205441" y="1167337"/>
                    <a:pt x="180684" y="1149350"/>
                    <a:pt x="180684" y="1149350"/>
                  </a:cubicBezTo>
                  <a:cubicBezTo>
                    <a:pt x="176451" y="1143000"/>
                    <a:pt x="171397" y="1137126"/>
                    <a:pt x="167984" y="1130300"/>
                  </a:cubicBezTo>
                  <a:cubicBezTo>
                    <a:pt x="164991" y="1124313"/>
                    <a:pt x="164885" y="1117101"/>
                    <a:pt x="161634" y="1111250"/>
                  </a:cubicBezTo>
                  <a:cubicBezTo>
                    <a:pt x="154221" y="1097907"/>
                    <a:pt x="144701" y="1085850"/>
                    <a:pt x="136234" y="1073150"/>
                  </a:cubicBezTo>
                  <a:cubicBezTo>
                    <a:pt x="132001" y="1066800"/>
                    <a:pt x="125947" y="1061340"/>
                    <a:pt x="123534" y="1054100"/>
                  </a:cubicBezTo>
                  <a:cubicBezTo>
                    <a:pt x="121417" y="1047750"/>
                    <a:pt x="120897" y="1040619"/>
                    <a:pt x="117184" y="1035050"/>
                  </a:cubicBezTo>
                  <a:cubicBezTo>
                    <a:pt x="112203" y="1027578"/>
                    <a:pt x="105223" y="1021513"/>
                    <a:pt x="98134" y="1016000"/>
                  </a:cubicBezTo>
                  <a:cubicBezTo>
                    <a:pt x="86086" y="1006629"/>
                    <a:pt x="60034" y="990600"/>
                    <a:pt x="60034" y="990600"/>
                  </a:cubicBezTo>
                  <a:cubicBezTo>
                    <a:pt x="36876" y="921125"/>
                    <a:pt x="73810" y="1026358"/>
                    <a:pt x="40984" y="952500"/>
                  </a:cubicBezTo>
                  <a:cubicBezTo>
                    <a:pt x="30302" y="928466"/>
                    <a:pt x="26531" y="907932"/>
                    <a:pt x="21934" y="882650"/>
                  </a:cubicBezTo>
                  <a:cubicBezTo>
                    <a:pt x="19631" y="869982"/>
                    <a:pt x="17701" y="857250"/>
                    <a:pt x="15584" y="844550"/>
                  </a:cubicBezTo>
                  <a:cubicBezTo>
                    <a:pt x="9148" y="715840"/>
                    <a:pt x="2884" y="610621"/>
                    <a:pt x="2884" y="476250"/>
                  </a:cubicBezTo>
                  <a:cubicBezTo>
                    <a:pt x="2884" y="148420"/>
                    <a:pt x="-9034" y="326681"/>
                    <a:pt x="15584" y="215900"/>
                  </a:cubicBezTo>
                  <a:cubicBezTo>
                    <a:pt x="17925" y="205364"/>
                    <a:pt x="19094" y="194563"/>
                    <a:pt x="21934" y="184150"/>
                  </a:cubicBezTo>
                  <a:cubicBezTo>
                    <a:pt x="25456" y="171235"/>
                    <a:pt x="30401" y="158750"/>
                    <a:pt x="34634" y="146050"/>
                  </a:cubicBezTo>
                  <a:cubicBezTo>
                    <a:pt x="36751" y="139700"/>
                    <a:pt x="37271" y="132569"/>
                    <a:pt x="40984" y="127000"/>
                  </a:cubicBezTo>
                  <a:lnTo>
                    <a:pt x="66384" y="88900"/>
                  </a:lnTo>
                  <a:cubicBezTo>
                    <a:pt x="70617" y="82550"/>
                    <a:pt x="71844" y="72263"/>
                    <a:pt x="79084" y="69850"/>
                  </a:cubicBezTo>
                  <a:cubicBezTo>
                    <a:pt x="85434" y="67733"/>
                    <a:pt x="92283" y="66751"/>
                    <a:pt x="98134" y="63500"/>
                  </a:cubicBezTo>
                  <a:cubicBezTo>
                    <a:pt x="111477" y="56087"/>
                    <a:pt x="121754" y="42927"/>
                    <a:pt x="136234" y="38100"/>
                  </a:cubicBezTo>
                  <a:lnTo>
                    <a:pt x="212434" y="12700"/>
                  </a:lnTo>
                  <a:lnTo>
                    <a:pt x="231484" y="6350"/>
                  </a:lnTo>
                  <a:lnTo>
                    <a:pt x="250534" y="0"/>
                  </a:lnTo>
                  <a:cubicBezTo>
                    <a:pt x="269584" y="2117"/>
                    <a:pt x="289089" y="1701"/>
                    <a:pt x="307684" y="6350"/>
                  </a:cubicBezTo>
                  <a:cubicBezTo>
                    <a:pt x="321442" y="9790"/>
                    <a:pt x="334142" y="26194"/>
                    <a:pt x="339434" y="38100"/>
                  </a:cubicBezTo>
                  <a:cubicBezTo>
                    <a:pt x="351506" y="65263"/>
                    <a:pt x="351096" y="75741"/>
                    <a:pt x="358484" y="101600"/>
                  </a:cubicBezTo>
                  <a:cubicBezTo>
                    <a:pt x="360323" y="108036"/>
                    <a:pt x="362717" y="114300"/>
                    <a:pt x="364834" y="120650"/>
                  </a:cubicBezTo>
                  <a:cubicBezTo>
                    <a:pt x="366239" y="159979"/>
                    <a:pt x="374918" y="410110"/>
                    <a:pt x="377534" y="457200"/>
                  </a:cubicBezTo>
                  <a:cubicBezTo>
                    <a:pt x="378831" y="480543"/>
                    <a:pt x="381767" y="503767"/>
                    <a:pt x="383884" y="527050"/>
                  </a:cubicBezTo>
                  <a:cubicBezTo>
                    <a:pt x="386001" y="596900"/>
                    <a:pt x="387131" y="666787"/>
                    <a:pt x="390234" y="736600"/>
                  </a:cubicBezTo>
                  <a:cubicBezTo>
                    <a:pt x="391366" y="762063"/>
                    <a:pt x="396584" y="787312"/>
                    <a:pt x="396584" y="812800"/>
                  </a:cubicBezTo>
                  <a:cubicBezTo>
                    <a:pt x="396584" y="899609"/>
                    <a:pt x="393848" y="986416"/>
                    <a:pt x="390234" y="1073150"/>
                  </a:cubicBezTo>
                  <a:cubicBezTo>
                    <a:pt x="388664" y="1110833"/>
                    <a:pt x="382648" y="1121307"/>
                    <a:pt x="371184" y="1155700"/>
                  </a:cubicBezTo>
                  <a:lnTo>
                    <a:pt x="364834" y="1174750"/>
                  </a:lnTo>
                  <a:cubicBezTo>
                    <a:pt x="362717" y="1181100"/>
                    <a:pt x="362197" y="1188231"/>
                    <a:pt x="358484" y="1193800"/>
                  </a:cubicBezTo>
                  <a:cubicBezTo>
                    <a:pt x="345784" y="1212850"/>
                    <a:pt x="347901" y="1214967"/>
                    <a:pt x="326734" y="1225550"/>
                  </a:cubicBezTo>
                  <a:cubicBezTo>
                    <a:pt x="320747" y="1228543"/>
                    <a:pt x="316151" y="1245658"/>
                    <a:pt x="301334" y="1238250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3274576" y="9263127"/>
              <a:ext cx="3093680" cy="2772000"/>
              <a:chOff x="3284102" y="9265950"/>
              <a:chExt cx="3093680" cy="2650310"/>
            </a:xfrm>
          </p:grpSpPr>
          <p:cxnSp>
            <p:nvCxnSpPr>
              <p:cNvPr id="113" name="直線コネクタ 112"/>
              <p:cNvCxnSpPr/>
              <p:nvPr/>
            </p:nvCxnSpPr>
            <p:spPr>
              <a:xfrm>
                <a:off x="4704801" y="9265950"/>
                <a:ext cx="0" cy="2650310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フリーフォーム 107"/>
              <p:cNvSpPr/>
              <p:nvPr/>
            </p:nvSpPr>
            <p:spPr>
              <a:xfrm rot="10800000">
                <a:off x="3284102" y="9405125"/>
                <a:ext cx="3093680" cy="981884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7722 h 1490842"/>
                  <a:gd name="connsiteX1" fmla="*/ 144780 w 3553777"/>
                  <a:gd name="connsiteY1" fmla="*/ 4862 h 1490842"/>
                  <a:gd name="connsiteX2" fmla="*/ 334327 w 3553777"/>
                  <a:gd name="connsiteY2" fmla="*/ 160119 h 1490842"/>
                  <a:gd name="connsiteX3" fmla="*/ 536258 w 3553777"/>
                  <a:gd name="connsiteY3" fmla="*/ 365860 h 1490842"/>
                  <a:gd name="connsiteX4" fmla="*/ 853440 w 3553777"/>
                  <a:gd name="connsiteY4" fmla="*/ 942122 h 1490842"/>
                  <a:gd name="connsiteX5" fmla="*/ 1212532 w 3553777"/>
                  <a:gd name="connsiteY5" fmla="*/ 1341219 h 1490842"/>
                  <a:gd name="connsiteX6" fmla="*/ 1569720 w 3553777"/>
                  <a:gd name="connsiteY6" fmla="*/ 1490762 h 1490842"/>
                  <a:gd name="connsiteX7" fmla="*/ 1821180 w 3553777"/>
                  <a:gd name="connsiteY7" fmla="*/ 1361222 h 1490842"/>
                  <a:gd name="connsiteX8" fmla="*/ 2244090 w 3553777"/>
                  <a:gd name="connsiteY8" fmla="*/ 1302166 h 1490842"/>
                  <a:gd name="connsiteX9" fmla="*/ 2575560 w 3553777"/>
                  <a:gd name="connsiteY9" fmla="*/ 820202 h 1490842"/>
                  <a:gd name="connsiteX10" fmla="*/ 2834640 w 3553777"/>
                  <a:gd name="connsiteY10" fmla="*/ 408722 h 1490842"/>
                  <a:gd name="connsiteX11" fmla="*/ 3238500 w 3553777"/>
                  <a:gd name="connsiteY11" fmla="*/ 355382 h 1490842"/>
                  <a:gd name="connsiteX12" fmla="*/ 3553777 w 3553777"/>
                  <a:gd name="connsiteY12" fmla="*/ 36295 h 1490842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906780 w 3553777"/>
                  <a:gd name="connsiteY4" fmla="*/ 89237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821"/>
                  <a:gd name="connsiteX1" fmla="*/ 144780 w 3553777"/>
                  <a:gd name="connsiteY1" fmla="*/ 8450 h 1494821"/>
                  <a:gd name="connsiteX2" fmla="*/ 334327 w 3553777"/>
                  <a:gd name="connsiteY2" fmla="*/ 156087 h 1494821"/>
                  <a:gd name="connsiteX3" fmla="*/ 597218 w 3553777"/>
                  <a:gd name="connsiteY3" fmla="*/ 338968 h 1494821"/>
                  <a:gd name="connsiteX4" fmla="*/ 906780 w 3553777"/>
                  <a:gd name="connsiteY4" fmla="*/ 892370 h 1494821"/>
                  <a:gd name="connsiteX5" fmla="*/ 1243012 w 3553777"/>
                  <a:gd name="connsiteY5" fmla="*/ 1314327 h 1494821"/>
                  <a:gd name="connsiteX6" fmla="*/ 1569720 w 3553777"/>
                  <a:gd name="connsiteY6" fmla="*/ 1494350 h 1494821"/>
                  <a:gd name="connsiteX7" fmla="*/ 1821180 w 3553777"/>
                  <a:gd name="connsiteY7" fmla="*/ 1364810 h 1494821"/>
                  <a:gd name="connsiteX8" fmla="*/ 2244090 w 3553777"/>
                  <a:gd name="connsiteY8" fmla="*/ 1305754 h 1494821"/>
                  <a:gd name="connsiteX9" fmla="*/ 2575560 w 3553777"/>
                  <a:gd name="connsiteY9" fmla="*/ 823790 h 1494821"/>
                  <a:gd name="connsiteX10" fmla="*/ 2834640 w 3553777"/>
                  <a:gd name="connsiteY10" fmla="*/ 412310 h 1494821"/>
                  <a:gd name="connsiteX11" fmla="*/ 3238500 w 3553777"/>
                  <a:gd name="connsiteY11" fmla="*/ 358970 h 1494821"/>
                  <a:gd name="connsiteX12" fmla="*/ 3553777 w 3553777"/>
                  <a:gd name="connsiteY12" fmla="*/ 39883 h 1494821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4443"/>
                  <a:gd name="connsiteX1" fmla="*/ 144780 w 3553777"/>
                  <a:gd name="connsiteY1" fmla="*/ 8450 h 1494443"/>
                  <a:gd name="connsiteX2" fmla="*/ 334327 w 3553777"/>
                  <a:gd name="connsiteY2" fmla="*/ 156087 h 1494443"/>
                  <a:gd name="connsiteX3" fmla="*/ 597218 w 3553777"/>
                  <a:gd name="connsiteY3" fmla="*/ 338968 h 1494443"/>
                  <a:gd name="connsiteX4" fmla="*/ 906780 w 3553777"/>
                  <a:gd name="connsiteY4" fmla="*/ 892370 h 1494443"/>
                  <a:gd name="connsiteX5" fmla="*/ 1243012 w 3553777"/>
                  <a:gd name="connsiteY5" fmla="*/ 1314327 h 1494443"/>
                  <a:gd name="connsiteX6" fmla="*/ 1569720 w 3553777"/>
                  <a:gd name="connsiteY6" fmla="*/ 1494350 h 1494443"/>
                  <a:gd name="connsiteX7" fmla="*/ 1821180 w 3553777"/>
                  <a:gd name="connsiteY7" fmla="*/ 1334330 h 1494443"/>
                  <a:gd name="connsiteX8" fmla="*/ 2244090 w 3553777"/>
                  <a:gd name="connsiteY8" fmla="*/ 1305754 h 1494443"/>
                  <a:gd name="connsiteX9" fmla="*/ 2575560 w 3553777"/>
                  <a:gd name="connsiteY9" fmla="*/ 823790 h 1494443"/>
                  <a:gd name="connsiteX10" fmla="*/ 2834640 w 3553777"/>
                  <a:gd name="connsiteY10" fmla="*/ 412310 h 1494443"/>
                  <a:gd name="connsiteX11" fmla="*/ 3238500 w 3553777"/>
                  <a:gd name="connsiteY11" fmla="*/ 358970 h 1494443"/>
                  <a:gd name="connsiteX12" fmla="*/ 3553777 w 3553777"/>
                  <a:gd name="connsiteY12" fmla="*/ 39883 h 149444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575560 w 3553777"/>
                  <a:gd name="connsiteY9" fmla="*/ 8237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61360 w 3553777"/>
                  <a:gd name="connsiteY11" fmla="*/ 40469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0296 h 1493692"/>
                  <a:gd name="connsiteX1" fmla="*/ 144780 w 3553777"/>
                  <a:gd name="connsiteY1" fmla="*/ 7436 h 1493692"/>
                  <a:gd name="connsiteX2" fmla="*/ 334327 w 3553777"/>
                  <a:gd name="connsiteY2" fmla="*/ 155073 h 1493692"/>
                  <a:gd name="connsiteX3" fmla="*/ 597218 w 3553777"/>
                  <a:gd name="connsiteY3" fmla="*/ 337954 h 1493692"/>
                  <a:gd name="connsiteX4" fmla="*/ 906780 w 3553777"/>
                  <a:gd name="connsiteY4" fmla="*/ 891356 h 1493692"/>
                  <a:gd name="connsiteX5" fmla="*/ 1243012 w 3553777"/>
                  <a:gd name="connsiteY5" fmla="*/ 1313313 h 1493692"/>
                  <a:gd name="connsiteX6" fmla="*/ 1569720 w 3553777"/>
                  <a:gd name="connsiteY6" fmla="*/ 1493336 h 1493692"/>
                  <a:gd name="connsiteX7" fmla="*/ 1943100 w 3553777"/>
                  <a:gd name="connsiteY7" fmla="*/ 1273626 h 1493692"/>
                  <a:gd name="connsiteX8" fmla="*/ 2381250 w 3553777"/>
                  <a:gd name="connsiteY8" fmla="*/ 1281880 h 1493692"/>
                  <a:gd name="connsiteX9" fmla="*/ 2658110 w 3553777"/>
                  <a:gd name="connsiteY9" fmla="*/ 832301 h 1493692"/>
                  <a:gd name="connsiteX10" fmla="*/ 2880360 w 3553777"/>
                  <a:gd name="connsiteY10" fmla="*/ 457016 h 1493692"/>
                  <a:gd name="connsiteX11" fmla="*/ 3261360 w 3553777"/>
                  <a:gd name="connsiteY11" fmla="*/ 390976 h 1493692"/>
                  <a:gd name="connsiteX12" fmla="*/ 3553777 w 3553777"/>
                  <a:gd name="connsiteY12" fmla="*/ 38869 h 1493692"/>
                  <a:gd name="connsiteX0" fmla="*/ 0 w 3553777"/>
                  <a:gd name="connsiteY0" fmla="*/ 18103 h 1481499"/>
                  <a:gd name="connsiteX1" fmla="*/ 189230 w 3553777"/>
                  <a:gd name="connsiteY1" fmla="*/ 11118 h 1481499"/>
                  <a:gd name="connsiteX2" fmla="*/ 334327 w 3553777"/>
                  <a:gd name="connsiteY2" fmla="*/ 142880 h 1481499"/>
                  <a:gd name="connsiteX3" fmla="*/ 597218 w 3553777"/>
                  <a:gd name="connsiteY3" fmla="*/ 325761 h 1481499"/>
                  <a:gd name="connsiteX4" fmla="*/ 906780 w 3553777"/>
                  <a:gd name="connsiteY4" fmla="*/ 879163 h 1481499"/>
                  <a:gd name="connsiteX5" fmla="*/ 1243012 w 3553777"/>
                  <a:gd name="connsiteY5" fmla="*/ 1301120 h 1481499"/>
                  <a:gd name="connsiteX6" fmla="*/ 1569720 w 3553777"/>
                  <a:gd name="connsiteY6" fmla="*/ 1481143 h 1481499"/>
                  <a:gd name="connsiteX7" fmla="*/ 1943100 w 3553777"/>
                  <a:gd name="connsiteY7" fmla="*/ 1261433 h 1481499"/>
                  <a:gd name="connsiteX8" fmla="*/ 2381250 w 3553777"/>
                  <a:gd name="connsiteY8" fmla="*/ 1269687 h 1481499"/>
                  <a:gd name="connsiteX9" fmla="*/ 2658110 w 3553777"/>
                  <a:gd name="connsiteY9" fmla="*/ 820108 h 1481499"/>
                  <a:gd name="connsiteX10" fmla="*/ 2880360 w 3553777"/>
                  <a:gd name="connsiteY10" fmla="*/ 444823 h 1481499"/>
                  <a:gd name="connsiteX11" fmla="*/ 3261360 w 3553777"/>
                  <a:gd name="connsiteY11" fmla="*/ 378783 h 1481499"/>
                  <a:gd name="connsiteX12" fmla="*/ 3553777 w 3553777"/>
                  <a:gd name="connsiteY12" fmla="*/ 26676 h 1481499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553926 w 3553777"/>
                  <a:gd name="connsiteY9" fmla="*/ 705858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553926 w 3553777"/>
                  <a:gd name="connsiteY8" fmla="*/ 705858 h 1483360"/>
                  <a:gd name="connsiteX9" fmla="*/ 2852942 w 3553777"/>
                  <a:gd name="connsiteY9" fmla="*/ 391393 h 1483360"/>
                  <a:gd name="connsiteX10" fmla="*/ 3173625 w 3553777"/>
                  <a:gd name="connsiteY10" fmla="*/ 170540 h 1483360"/>
                  <a:gd name="connsiteX11" fmla="*/ 3553777 w 3553777"/>
                  <a:gd name="connsiteY11" fmla="*/ 28537 h 1483360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303710"/>
                  <a:gd name="connsiteX1" fmla="*/ 189230 w 3553777"/>
                  <a:gd name="connsiteY1" fmla="*/ 12979 h 1303710"/>
                  <a:gd name="connsiteX2" fmla="*/ 334327 w 3553777"/>
                  <a:gd name="connsiteY2" fmla="*/ 144741 h 1303710"/>
                  <a:gd name="connsiteX3" fmla="*/ 597218 w 3553777"/>
                  <a:gd name="connsiteY3" fmla="*/ 327622 h 1303710"/>
                  <a:gd name="connsiteX4" fmla="*/ 906780 w 3553777"/>
                  <a:gd name="connsiteY4" fmla="*/ 881024 h 1303710"/>
                  <a:gd name="connsiteX5" fmla="*/ 1243012 w 3553777"/>
                  <a:gd name="connsiteY5" fmla="*/ 1302981 h 1303710"/>
                  <a:gd name="connsiteX6" fmla="*/ 1673906 w 3553777"/>
                  <a:gd name="connsiteY6" fmla="*/ 985390 h 1303710"/>
                  <a:gd name="connsiteX7" fmla="*/ 1981484 w 3553777"/>
                  <a:gd name="connsiteY7" fmla="*/ 1086364 h 1303710"/>
                  <a:gd name="connsiteX8" fmla="*/ 2553926 w 3553777"/>
                  <a:gd name="connsiteY8" fmla="*/ 705858 h 1303710"/>
                  <a:gd name="connsiteX9" fmla="*/ 2852942 w 3553777"/>
                  <a:gd name="connsiteY9" fmla="*/ 391393 h 1303710"/>
                  <a:gd name="connsiteX10" fmla="*/ 3173625 w 3553777"/>
                  <a:gd name="connsiteY10" fmla="*/ 170540 h 1303710"/>
                  <a:gd name="connsiteX11" fmla="*/ 3553777 w 3553777"/>
                  <a:gd name="connsiteY11" fmla="*/ 28537 h 1303710"/>
                  <a:gd name="connsiteX0" fmla="*/ 0 w 3553777"/>
                  <a:gd name="connsiteY0" fmla="*/ 19964 h 1303719"/>
                  <a:gd name="connsiteX1" fmla="*/ 189230 w 3553777"/>
                  <a:gd name="connsiteY1" fmla="*/ 12979 h 1303719"/>
                  <a:gd name="connsiteX2" fmla="*/ 334327 w 3553777"/>
                  <a:gd name="connsiteY2" fmla="*/ 144741 h 1303719"/>
                  <a:gd name="connsiteX3" fmla="*/ 597218 w 3553777"/>
                  <a:gd name="connsiteY3" fmla="*/ 327622 h 1303719"/>
                  <a:gd name="connsiteX4" fmla="*/ 906780 w 3553777"/>
                  <a:gd name="connsiteY4" fmla="*/ 881024 h 1303719"/>
                  <a:gd name="connsiteX5" fmla="*/ 1243012 w 3553777"/>
                  <a:gd name="connsiteY5" fmla="*/ 1302981 h 1303719"/>
                  <a:gd name="connsiteX6" fmla="*/ 1673906 w 3553777"/>
                  <a:gd name="connsiteY6" fmla="*/ 985390 h 1303719"/>
                  <a:gd name="connsiteX7" fmla="*/ 2052768 w 3553777"/>
                  <a:gd name="connsiteY7" fmla="*/ 1064248 h 1303719"/>
                  <a:gd name="connsiteX8" fmla="*/ 2553926 w 3553777"/>
                  <a:gd name="connsiteY8" fmla="*/ 705858 h 1303719"/>
                  <a:gd name="connsiteX9" fmla="*/ 2852942 w 3553777"/>
                  <a:gd name="connsiteY9" fmla="*/ 391393 h 1303719"/>
                  <a:gd name="connsiteX10" fmla="*/ 3173625 w 3553777"/>
                  <a:gd name="connsiteY10" fmla="*/ 170540 h 1303719"/>
                  <a:gd name="connsiteX11" fmla="*/ 3553777 w 3553777"/>
                  <a:gd name="connsiteY11" fmla="*/ 28537 h 1303719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06780 w 3553777"/>
                  <a:gd name="connsiteY4" fmla="*/ 881024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28696 h 1085049"/>
                  <a:gd name="connsiteX1" fmla="*/ 189230 w 3553777"/>
                  <a:gd name="connsiteY1" fmla="*/ 21711 h 1085049"/>
                  <a:gd name="connsiteX2" fmla="*/ 339810 w 3553777"/>
                  <a:gd name="connsiteY2" fmla="*/ 275112 h 1085049"/>
                  <a:gd name="connsiteX3" fmla="*/ 657537 w 3553777"/>
                  <a:gd name="connsiteY3" fmla="*/ 319766 h 1085049"/>
                  <a:gd name="connsiteX4" fmla="*/ 989031 w 3553777"/>
                  <a:gd name="connsiteY4" fmla="*/ 591187 h 1085049"/>
                  <a:gd name="connsiteX5" fmla="*/ 1292364 w 3553777"/>
                  <a:gd name="connsiteY5" fmla="*/ 930208 h 1085049"/>
                  <a:gd name="connsiteX6" fmla="*/ 1673906 w 3553777"/>
                  <a:gd name="connsiteY6" fmla="*/ 994122 h 1085049"/>
                  <a:gd name="connsiteX7" fmla="*/ 2052768 w 3553777"/>
                  <a:gd name="connsiteY7" fmla="*/ 1072980 h 1085049"/>
                  <a:gd name="connsiteX8" fmla="*/ 2553926 w 3553777"/>
                  <a:gd name="connsiteY8" fmla="*/ 714590 h 1085049"/>
                  <a:gd name="connsiteX9" fmla="*/ 2852942 w 3553777"/>
                  <a:gd name="connsiteY9" fmla="*/ 400125 h 1085049"/>
                  <a:gd name="connsiteX10" fmla="*/ 3173625 w 3553777"/>
                  <a:gd name="connsiteY10" fmla="*/ 179272 h 1085049"/>
                  <a:gd name="connsiteX11" fmla="*/ 3553777 w 3553777"/>
                  <a:gd name="connsiteY11" fmla="*/ 37269 h 1085049"/>
                  <a:gd name="connsiteX0" fmla="*/ 0 w 3553777"/>
                  <a:gd name="connsiteY0" fmla="*/ 2375 h 1058728"/>
                  <a:gd name="connsiteX1" fmla="*/ 167297 w 3553777"/>
                  <a:gd name="connsiteY1" fmla="*/ 161262 h 1058728"/>
                  <a:gd name="connsiteX2" fmla="*/ 339810 w 3553777"/>
                  <a:gd name="connsiteY2" fmla="*/ 248791 h 1058728"/>
                  <a:gd name="connsiteX3" fmla="*/ 657537 w 3553777"/>
                  <a:gd name="connsiteY3" fmla="*/ 293445 h 1058728"/>
                  <a:gd name="connsiteX4" fmla="*/ 989031 w 3553777"/>
                  <a:gd name="connsiteY4" fmla="*/ 564866 h 1058728"/>
                  <a:gd name="connsiteX5" fmla="*/ 1292364 w 3553777"/>
                  <a:gd name="connsiteY5" fmla="*/ 903887 h 1058728"/>
                  <a:gd name="connsiteX6" fmla="*/ 1673906 w 3553777"/>
                  <a:gd name="connsiteY6" fmla="*/ 967801 h 1058728"/>
                  <a:gd name="connsiteX7" fmla="*/ 2052768 w 3553777"/>
                  <a:gd name="connsiteY7" fmla="*/ 1046659 h 1058728"/>
                  <a:gd name="connsiteX8" fmla="*/ 2553926 w 3553777"/>
                  <a:gd name="connsiteY8" fmla="*/ 688269 h 1058728"/>
                  <a:gd name="connsiteX9" fmla="*/ 2852942 w 3553777"/>
                  <a:gd name="connsiteY9" fmla="*/ 373804 h 1058728"/>
                  <a:gd name="connsiteX10" fmla="*/ 3173625 w 3553777"/>
                  <a:gd name="connsiteY10" fmla="*/ 152951 h 1058728"/>
                  <a:gd name="connsiteX11" fmla="*/ 3553777 w 3553777"/>
                  <a:gd name="connsiteY11" fmla="*/ 10948 h 1058728"/>
                  <a:gd name="connsiteX0" fmla="*/ 0 w 3553777"/>
                  <a:gd name="connsiteY0" fmla="*/ 0 h 1056353"/>
                  <a:gd name="connsiteX1" fmla="*/ 167297 w 3553777"/>
                  <a:gd name="connsiteY1" fmla="*/ 158887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916"/>
                  <a:gd name="connsiteX1" fmla="*/ 183746 w 3553777"/>
                  <a:gd name="connsiteY1" fmla="*/ 164416 h 1055916"/>
                  <a:gd name="connsiteX2" fmla="*/ 361744 w 3553777"/>
                  <a:gd name="connsiteY2" fmla="*/ 257473 h 1055916"/>
                  <a:gd name="connsiteX3" fmla="*/ 701405 w 3553777"/>
                  <a:gd name="connsiteY3" fmla="*/ 307657 h 1055916"/>
                  <a:gd name="connsiteX4" fmla="*/ 989031 w 3553777"/>
                  <a:gd name="connsiteY4" fmla="*/ 562491 h 1055916"/>
                  <a:gd name="connsiteX5" fmla="*/ 1292364 w 3553777"/>
                  <a:gd name="connsiteY5" fmla="*/ 901512 h 1055916"/>
                  <a:gd name="connsiteX6" fmla="*/ 1673906 w 3553777"/>
                  <a:gd name="connsiteY6" fmla="*/ 965426 h 1055916"/>
                  <a:gd name="connsiteX7" fmla="*/ 2052768 w 3553777"/>
                  <a:gd name="connsiteY7" fmla="*/ 1044284 h 1055916"/>
                  <a:gd name="connsiteX8" fmla="*/ 2553926 w 3553777"/>
                  <a:gd name="connsiteY8" fmla="*/ 685894 h 1055916"/>
                  <a:gd name="connsiteX9" fmla="*/ 2852942 w 3553777"/>
                  <a:gd name="connsiteY9" fmla="*/ 371429 h 1055916"/>
                  <a:gd name="connsiteX10" fmla="*/ 3173625 w 3553777"/>
                  <a:gd name="connsiteY10" fmla="*/ 150576 h 1055916"/>
                  <a:gd name="connsiteX11" fmla="*/ 3553777 w 3553777"/>
                  <a:gd name="connsiteY11" fmla="*/ 8573 h 1055916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6921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206525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27573 h 1083130"/>
                  <a:gd name="connsiteX1" fmla="*/ 183746 w 3553777"/>
                  <a:gd name="connsiteY1" fmla="*/ 191989 h 1083130"/>
                  <a:gd name="connsiteX2" fmla="*/ 361744 w 3553777"/>
                  <a:gd name="connsiteY2" fmla="*/ 285046 h 1083130"/>
                  <a:gd name="connsiteX3" fmla="*/ 701405 w 3553777"/>
                  <a:gd name="connsiteY3" fmla="*/ 335230 h 1083130"/>
                  <a:gd name="connsiteX4" fmla="*/ 989031 w 3553777"/>
                  <a:gd name="connsiteY4" fmla="*/ 590064 h 1083130"/>
                  <a:gd name="connsiteX5" fmla="*/ 1292364 w 3553777"/>
                  <a:gd name="connsiteY5" fmla="*/ 929085 h 1083130"/>
                  <a:gd name="connsiteX6" fmla="*/ 1706807 w 3553777"/>
                  <a:gd name="connsiteY6" fmla="*/ 987469 h 1083130"/>
                  <a:gd name="connsiteX7" fmla="*/ 2069218 w 3553777"/>
                  <a:gd name="connsiteY7" fmla="*/ 1071857 h 1083130"/>
                  <a:gd name="connsiteX8" fmla="*/ 2553926 w 3553777"/>
                  <a:gd name="connsiteY8" fmla="*/ 713467 h 1083130"/>
                  <a:gd name="connsiteX9" fmla="*/ 2957127 w 3553777"/>
                  <a:gd name="connsiteY9" fmla="*/ 305008 h 1083130"/>
                  <a:gd name="connsiteX10" fmla="*/ 3206525 w 3553777"/>
                  <a:gd name="connsiteY10" fmla="*/ 161563 h 1083130"/>
                  <a:gd name="connsiteX11" fmla="*/ 3553777 w 3553777"/>
                  <a:gd name="connsiteY11" fmla="*/ 36146 h 1083130"/>
                  <a:gd name="connsiteX0" fmla="*/ 0 w 3553777"/>
                  <a:gd name="connsiteY0" fmla="*/ 29557 h 1085114"/>
                  <a:gd name="connsiteX1" fmla="*/ 183746 w 3553777"/>
                  <a:gd name="connsiteY1" fmla="*/ 193973 h 1085114"/>
                  <a:gd name="connsiteX2" fmla="*/ 361744 w 3553777"/>
                  <a:gd name="connsiteY2" fmla="*/ 287030 h 1085114"/>
                  <a:gd name="connsiteX3" fmla="*/ 701405 w 3553777"/>
                  <a:gd name="connsiteY3" fmla="*/ 337214 h 1085114"/>
                  <a:gd name="connsiteX4" fmla="*/ 989031 w 3553777"/>
                  <a:gd name="connsiteY4" fmla="*/ 592048 h 1085114"/>
                  <a:gd name="connsiteX5" fmla="*/ 1292364 w 3553777"/>
                  <a:gd name="connsiteY5" fmla="*/ 931069 h 1085114"/>
                  <a:gd name="connsiteX6" fmla="*/ 1706807 w 3553777"/>
                  <a:gd name="connsiteY6" fmla="*/ 989453 h 1085114"/>
                  <a:gd name="connsiteX7" fmla="*/ 2069218 w 3553777"/>
                  <a:gd name="connsiteY7" fmla="*/ 1073841 h 1085114"/>
                  <a:gd name="connsiteX8" fmla="*/ 2553926 w 3553777"/>
                  <a:gd name="connsiteY8" fmla="*/ 715451 h 1085114"/>
                  <a:gd name="connsiteX9" fmla="*/ 2957127 w 3553777"/>
                  <a:gd name="connsiteY9" fmla="*/ 306992 h 1085114"/>
                  <a:gd name="connsiteX10" fmla="*/ 3162658 w 3553777"/>
                  <a:gd name="connsiteY10" fmla="*/ 148309 h 1085114"/>
                  <a:gd name="connsiteX11" fmla="*/ 3553777 w 3553777"/>
                  <a:gd name="connsiteY11" fmla="*/ 38130 h 1085114"/>
                  <a:gd name="connsiteX0" fmla="*/ 0 w 3553777"/>
                  <a:gd name="connsiteY0" fmla="*/ 29557 h 1085114"/>
                  <a:gd name="connsiteX1" fmla="*/ 183746 w 3553777"/>
                  <a:gd name="connsiteY1" fmla="*/ 193973 h 1085114"/>
                  <a:gd name="connsiteX2" fmla="*/ 361744 w 3553777"/>
                  <a:gd name="connsiteY2" fmla="*/ 287030 h 1085114"/>
                  <a:gd name="connsiteX3" fmla="*/ 701405 w 3553777"/>
                  <a:gd name="connsiteY3" fmla="*/ 337214 h 1085114"/>
                  <a:gd name="connsiteX4" fmla="*/ 989031 w 3553777"/>
                  <a:gd name="connsiteY4" fmla="*/ 592048 h 1085114"/>
                  <a:gd name="connsiteX5" fmla="*/ 1292364 w 3553777"/>
                  <a:gd name="connsiteY5" fmla="*/ 931069 h 1085114"/>
                  <a:gd name="connsiteX6" fmla="*/ 1706807 w 3553777"/>
                  <a:gd name="connsiteY6" fmla="*/ 989453 h 1085114"/>
                  <a:gd name="connsiteX7" fmla="*/ 2069218 w 3553777"/>
                  <a:gd name="connsiteY7" fmla="*/ 1073841 h 1085114"/>
                  <a:gd name="connsiteX8" fmla="*/ 2553926 w 3553777"/>
                  <a:gd name="connsiteY8" fmla="*/ 715451 h 1085114"/>
                  <a:gd name="connsiteX9" fmla="*/ 2957127 w 3553777"/>
                  <a:gd name="connsiteY9" fmla="*/ 306992 h 1085114"/>
                  <a:gd name="connsiteX10" fmla="*/ 3162658 w 3553777"/>
                  <a:gd name="connsiteY10" fmla="*/ 148309 h 1085114"/>
                  <a:gd name="connsiteX11" fmla="*/ 3553777 w 3553777"/>
                  <a:gd name="connsiteY11" fmla="*/ 38130 h 1085114"/>
                  <a:gd name="connsiteX0" fmla="*/ 0 w 3553777"/>
                  <a:gd name="connsiteY0" fmla="*/ 32236 h 1087793"/>
                  <a:gd name="connsiteX1" fmla="*/ 183746 w 3553777"/>
                  <a:gd name="connsiteY1" fmla="*/ 196652 h 1087793"/>
                  <a:gd name="connsiteX2" fmla="*/ 361744 w 3553777"/>
                  <a:gd name="connsiteY2" fmla="*/ 289709 h 1087793"/>
                  <a:gd name="connsiteX3" fmla="*/ 701405 w 3553777"/>
                  <a:gd name="connsiteY3" fmla="*/ 339893 h 1087793"/>
                  <a:gd name="connsiteX4" fmla="*/ 989031 w 3553777"/>
                  <a:gd name="connsiteY4" fmla="*/ 594727 h 1087793"/>
                  <a:gd name="connsiteX5" fmla="*/ 1292364 w 3553777"/>
                  <a:gd name="connsiteY5" fmla="*/ 933748 h 1087793"/>
                  <a:gd name="connsiteX6" fmla="*/ 1706807 w 3553777"/>
                  <a:gd name="connsiteY6" fmla="*/ 992132 h 1087793"/>
                  <a:gd name="connsiteX7" fmla="*/ 2069218 w 3553777"/>
                  <a:gd name="connsiteY7" fmla="*/ 1076520 h 1087793"/>
                  <a:gd name="connsiteX8" fmla="*/ 2553926 w 3553777"/>
                  <a:gd name="connsiteY8" fmla="*/ 718130 h 1087793"/>
                  <a:gd name="connsiteX9" fmla="*/ 2957127 w 3553777"/>
                  <a:gd name="connsiteY9" fmla="*/ 309671 h 1087793"/>
                  <a:gd name="connsiteX10" fmla="*/ 3162658 w 3553777"/>
                  <a:gd name="connsiteY10" fmla="*/ 150988 h 1087793"/>
                  <a:gd name="connsiteX11" fmla="*/ 3553777 w 3553777"/>
                  <a:gd name="connsiteY11" fmla="*/ 40809 h 1087793"/>
                  <a:gd name="connsiteX0" fmla="*/ 0 w 3553777"/>
                  <a:gd name="connsiteY0" fmla="*/ 21654 h 1077211"/>
                  <a:gd name="connsiteX1" fmla="*/ 183746 w 3553777"/>
                  <a:gd name="connsiteY1" fmla="*/ 186070 h 1077211"/>
                  <a:gd name="connsiteX2" fmla="*/ 361744 w 3553777"/>
                  <a:gd name="connsiteY2" fmla="*/ 279127 h 1077211"/>
                  <a:gd name="connsiteX3" fmla="*/ 701405 w 3553777"/>
                  <a:gd name="connsiteY3" fmla="*/ 329311 h 1077211"/>
                  <a:gd name="connsiteX4" fmla="*/ 989031 w 3553777"/>
                  <a:gd name="connsiteY4" fmla="*/ 584145 h 1077211"/>
                  <a:gd name="connsiteX5" fmla="*/ 1292364 w 3553777"/>
                  <a:gd name="connsiteY5" fmla="*/ 923166 h 1077211"/>
                  <a:gd name="connsiteX6" fmla="*/ 1706807 w 3553777"/>
                  <a:gd name="connsiteY6" fmla="*/ 981550 h 1077211"/>
                  <a:gd name="connsiteX7" fmla="*/ 2069218 w 3553777"/>
                  <a:gd name="connsiteY7" fmla="*/ 1065938 h 1077211"/>
                  <a:gd name="connsiteX8" fmla="*/ 2553926 w 3553777"/>
                  <a:gd name="connsiteY8" fmla="*/ 707548 h 1077211"/>
                  <a:gd name="connsiteX9" fmla="*/ 2957127 w 3553777"/>
                  <a:gd name="connsiteY9" fmla="*/ 299089 h 1077211"/>
                  <a:gd name="connsiteX10" fmla="*/ 3162658 w 3553777"/>
                  <a:gd name="connsiteY10" fmla="*/ 140406 h 1077211"/>
                  <a:gd name="connsiteX11" fmla="*/ 3553777 w 3553777"/>
                  <a:gd name="connsiteY11" fmla="*/ 30227 h 1077211"/>
                  <a:gd name="connsiteX0" fmla="*/ 0 w 3553777"/>
                  <a:gd name="connsiteY0" fmla="*/ 21653 h 1077210"/>
                  <a:gd name="connsiteX1" fmla="*/ 183746 w 3553777"/>
                  <a:gd name="connsiteY1" fmla="*/ 186069 h 1077210"/>
                  <a:gd name="connsiteX2" fmla="*/ 361744 w 3553777"/>
                  <a:gd name="connsiteY2" fmla="*/ 279126 h 1077210"/>
                  <a:gd name="connsiteX3" fmla="*/ 701405 w 3553777"/>
                  <a:gd name="connsiteY3" fmla="*/ 329310 h 1077210"/>
                  <a:gd name="connsiteX4" fmla="*/ 989031 w 3553777"/>
                  <a:gd name="connsiteY4" fmla="*/ 584144 h 1077210"/>
                  <a:gd name="connsiteX5" fmla="*/ 1292364 w 3553777"/>
                  <a:gd name="connsiteY5" fmla="*/ 923165 h 1077210"/>
                  <a:gd name="connsiteX6" fmla="*/ 1706807 w 3553777"/>
                  <a:gd name="connsiteY6" fmla="*/ 981549 h 1077210"/>
                  <a:gd name="connsiteX7" fmla="*/ 2069218 w 3553777"/>
                  <a:gd name="connsiteY7" fmla="*/ 1065937 h 1077210"/>
                  <a:gd name="connsiteX8" fmla="*/ 2553926 w 3553777"/>
                  <a:gd name="connsiteY8" fmla="*/ 707547 h 1077210"/>
                  <a:gd name="connsiteX9" fmla="*/ 2913260 w 3553777"/>
                  <a:gd name="connsiteY9" fmla="*/ 283849 h 1077210"/>
                  <a:gd name="connsiteX10" fmla="*/ 3162658 w 3553777"/>
                  <a:gd name="connsiteY10" fmla="*/ 140405 h 1077210"/>
                  <a:gd name="connsiteX11" fmla="*/ 3553777 w 3553777"/>
                  <a:gd name="connsiteY11" fmla="*/ 30226 h 1077210"/>
                  <a:gd name="connsiteX0" fmla="*/ 0 w 3553777"/>
                  <a:gd name="connsiteY0" fmla="*/ 21653 h 1078120"/>
                  <a:gd name="connsiteX1" fmla="*/ 183746 w 3553777"/>
                  <a:gd name="connsiteY1" fmla="*/ 186069 h 1078120"/>
                  <a:gd name="connsiteX2" fmla="*/ 361744 w 3553777"/>
                  <a:gd name="connsiteY2" fmla="*/ 279126 h 1078120"/>
                  <a:gd name="connsiteX3" fmla="*/ 701405 w 3553777"/>
                  <a:gd name="connsiteY3" fmla="*/ 329310 h 1078120"/>
                  <a:gd name="connsiteX4" fmla="*/ 989031 w 3553777"/>
                  <a:gd name="connsiteY4" fmla="*/ 584144 h 1078120"/>
                  <a:gd name="connsiteX5" fmla="*/ 1292364 w 3553777"/>
                  <a:gd name="connsiteY5" fmla="*/ 923165 h 1078120"/>
                  <a:gd name="connsiteX6" fmla="*/ 1706807 w 3553777"/>
                  <a:gd name="connsiteY6" fmla="*/ 981549 h 1078120"/>
                  <a:gd name="connsiteX7" fmla="*/ 2069218 w 3553777"/>
                  <a:gd name="connsiteY7" fmla="*/ 1065937 h 1078120"/>
                  <a:gd name="connsiteX8" fmla="*/ 2542960 w 3553777"/>
                  <a:gd name="connsiteY8" fmla="*/ 692308 h 1078120"/>
                  <a:gd name="connsiteX9" fmla="*/ 2913260 w 3553777"/>
                  <a:gd name="connsiteY9" fmla="*/ 283849 h 1078120"/>
                  <a:gd name="connsiteX10" fmla="*/ 3162658 w 3553777"/>
                  <a:gd name="connsiteY10" fmla="*/ 140405 h 1078120"/>
                  <a:gd name="connsiteX11" fmla="*/ 3553777 w 3553777"/>
                  <a:gd name="connsiteY11" fmla="*/ 30226 h 1078120"/>
                  <a:gd name="connsiteX0" fmla="*/ 0 w 3553777"/>
                  <a:gd name="connsiteY0" fmla="*/ 21653 h 1083582"/>
                  <a:gd name="connsiteX1" fmla="*/ 183746 w 3553777"/>
                  <a:gd name="connsiteY1" fmla="*/ 186069 h 1083582"/>
                  <a:gd name="connsiteX2" fmla="*/ 361744 w 3553777"/>
                  <a:gd name="connsiteY2" fmla="*/ 279126 h 1083582"/>
                  <a:gd name="connsiteX3" fmla="*/ 701405 w 3553777"/>
                  <a:gd name="connsiteY3" fmla="*/ 329310 h 1083582"/>
                  <a:gd name="connsiteX4" fmla="*/ 989031 w 3553777"/>
                  <a:gd name="connsiteY4" fmla="*/ 584144 h 1083582"/>
                  <a:gd name="connsiteX5" fmla="*/ 1292364 w 3553777"/>
                  <a:gd name="connsiteY5" fmla="*/ 923165 h 1083582"/>
                  <a:gd name="connsiteX6" fmla="*/ 1706807 w 3553777"/>
                  <a:gd name="connsiteY6" fmla="*/ 981549 h 1083582"/>
                  <a:gd name="connsiteX7" fmla="*/ 2069218 w 3553777"/>
                  <a:gd name="connsiteY7" fmla="*/ 1065937 h 1083582"/>
                  <a:gd name="connsiteX8" fmla="*/ 2542960 w 3553777"/>
                  <a:gd name="connsiteY8" fmla="*/ 692308 h 1083582"/>
                  <a:gd name="connsiteX9" fmla="*/ 2913260 w 3553777"/>
                  <a:gd name="connsiteY9" fmla="*/ 283849 h 1083582"/>
                  <a:gd name="connsiteX10" fmla="*/ 3162658 w 3553777"/>
                  <a:gd name="connsiteY10" fmla="*/ 140405 h 1083582"/>
                  <a:gd name="connsiteX11" fmla="*/ 3553777 w 3553777"/>
                  <a:gd name="connsiteY11" fmla="*/ 30226 h 1083582"/>
                  <a:gd name="connsiteX0" fmla="*/ 0 w 3553777"/>
                  <a:gd name="connsiteY0" fmla="*/ 21653 h 1087484"/>
                  <a:gd name="connsiteX1" fmla="*/ 183746 w 3553777"/>
                  <a:gd name="connsiteY1" fmla="*/ 186069 h 1087484"/>
                  <a:gd name="connsiteX2" fmla="*/ 361744 w 3553777"/>
                  <a:gd name="connsiteY2" fmla="*/ 279126 h 1087484"/>
                  <a:gd name="connsiteX3" fmla="*/ 701405 w 3553777"/>
                  <a:gd name="connsiteY3" fmla="*/ 329310 h 1087484"/>
                  <a:gd name="connsiteX4" fmla="*/ 989031 w 3553777"/>
                  <a:gd name="connsiteY4" fmla="*/ 584144 h 1087484"/>
                  <a:gd name="connsiteX5" fmla="*/ 1292364 w 3553777"/>
                  <a:gd name="connsiteY5" fmla="*/ 923165 h 1087484"/>
                  <a:gd name="connsiteX6" fmla="*/ 1717774 w 3553777"/>
                  <a:gd name="connsiteY6" fmla="*/ 996787 h 1087484"/>
                  <a:gd name="connsiteX7" fmla="*/ 2069218 w 3553777"/>
                  <a:gd name="connsiteY7" fmla="*/ 1065937 h 1087484"/>
                  <a:gd name="connsiteX8" fmla="*/ 2542960 w 3553777"/>
                  <a:gd name="connsiteY8" fmla="*/ 692308 h 1087484"/>
                  <a:gd name="connsiteX9" fmla="*/ 2913260 w 3553777"/>
                  <a:gd name="connsiteY9" fmla="*/ 283849 h 1087484"/>
                  <a:gd name="connsiteX10" fmla="*/ 3162658 w 3553777"/>
                  <a:gd name="connsiteY10" fmla="*/ 140405 h 1087484"/>
                  <a:gd name="connsiteX11" fmla="*/ 3553777 w 3553777"/>
                  <a:gd name="connsiteY11" fmla="*/ 30226 h 1087484"/>
                  <a:gd name="connsiteX0" fmla="*/ 0 w 3553777"/>
                  <a:gd name="connsiteY0" fmla="*/ 21653 h 1087484"/>
                  <a:gd name="connsiteX1" fmla="*/ 183746 w 3553777"/>
                  <a:gd name="connsiteY1" fmla="*/ 186069 h 1087484"/>
                  <a:gd name="connsiteX2" fmla="*/ 361744 w 3553777"/>
                  <a:gd name="connsiteY2" fmla="*/ 279126 h 1087484"/>
                  <a:gd name="connsiteX3" fmla="*/ 701405 w 3553777"/>
                  <a:gd name="connsiteY3" fmla="*/ 329310 h 1087484"/>
                  <a:gd name="connsiteX4" fmla="*/ 989031 w 3553777"/>
                  <a:gd name="connsiteY4" fmla="*/ 584144 h 1087484"/>
                  <a:gd name="connsiteX5" fmla="*/ 1292364 w 3553777"/>
                  <a:gd name="connsiteY5" fmla="*/ 923165 h 1087484"/>
                  <a:gd name="connsiteX6" fmla="*/ 1717774 w 3553777"/>
                  <a:gd name="connsiteY6" fmla="*/ 996787 h 1087484"/>
                  <a:gd name="connsiteX7" fmla="*/ 2069218 w 3553777"/>
                  <a:gd name="connsiteY7" fmla="*/ 1065937 h 1087484"/>
                  <a:gd name="connsiteX8" fmla="*/ 2542960 w 3553777"/>
                  <a:gd name="connsiteY8" fmla="*/ 692308 h 1087484"/>
                  <a:gd name="connsiteX9" fmla="*/ 2913260 w 3553777"/>
                  <a:gd name="connsiteY9" fmla="*/ 283849 h 1087484"/>
                  <a:gd name="connsiteX10" fmla="*/ 3162658 w 3553777"/>
                  <a:gd name="connsiteY10" fmla="*/ 140405 h 1087484"/>
                  <a:gd name="connsiteX11" fmla="*/ 3553777 w 3553777"/>
                  <a:gd name="connsiteY11" fmla="*/ 30226 h 1087484"/>
                  <a:gd name="connsiteX0" fmla="*/ 0 w 3553777"/>
                  <a:gd name="connsiteY0" fmla="*/ 21653 h 1080776"/>
                  <a:gd name="connsiteX1" fmla="*/ 183746 w 3553777"/>
                  <a:gd name="connsiteY1" fmla="*/ 186069 h 1080776"/>
                  <a:gd name="connsiteX2" fmla="*/ 361744 w 3553777"/>
                  <a:gd name="connsiteY2" fmla="*/ 279126 h 1080776"/>
                  <a:gd name="connsiteX3" fmla="*/ 701405 w 3553777"/>
                  <a:gd name="connsiteY3" fmla="*/ 329310 h 1080776"/>
                  <a:gd name="connsiteX4" fmla="*/ 989031 w 3553777"/>
                  <a:gd name="connsiteY4" fmla="*/ 584144 h 1080776"/>
                  <a:gd name="connsiteX5" fmla="*/ 1199145 w 3553777"/>
                  <a:gd name="connsiteY5" fmla="*/ 907927 h 1080776"/>
                  <a:gd name="connsiteX6" fmla="*/ 1717774 w 3553777"/>
                  <a:gd name="connsiteY6" fmla="*/ 996787 h 1080776"/>
                  <a:gd name="connsiteX7" fmla="*/ 2069218 w 3553777"/>
                  <a:gd name="connsiteY7" fmla="*/ 1065937 h 1080776"/>
                  <a:gd name="connsiteX8" fmla="*/ 2542960 w 3553777"/>
                  <a:gd name="connsiteY8" fmla="*/ 692308 h 1080776"/>
                  <a:gd name="connsiteX9" fmla="*/ 2913260 w 3553777"/>
                  <a:gd name="connsiteY9" fmla="*/ 283849 h 1080776"/>
                  <a:gd name="connsiteX10" fmla="*/ 3162658 w 3553777"/>
                  <a:gd name="connsiteY10" fmla="*/ 140405 h 1080776"/>
                  <a:gd name="connsiteX11" fmla="*/ 3553777 w 3553777"/>
                  <a:gd name="connsiteY11" fmla="*/ 30226 h 1080776"/>
                  <a:gd name="connsiteX0" fmla="*/ 0 w 3553777"/>
                  <a:gd name="connsiteY0" fmla="*/ 21653 h 1086148"/>
                  <a:gd name="connsiteX1" fmla="*/ 183746 w 3553777"/>
                  <a:gd name="connsiteY1" fmla="*/ 186069 h 1086148"/>
                  <a:gd name="connsiteX2" fmla="*/ 361744 w 3553777"/>
                  <a:gd name="connsiteY2" fmla="*/ 279126 h 1086148"/>
                  <a:gd name="connsiteX3" fmla="*/ 701405 w 3553777"/>
                  <a:gd name="connsiteY3" fmla="*/ 329310 h 1086148"/>
                  <a:gd name="connsiteX4" fmla="*/ 989031 w 3553777"/>
                  <a:gd name="connsiteY4" fmla="*/ 584144 h 1086148"/>
                  <a:gd name="connsiteX5" fmla="*/ 1199145 w 3553777"/>
                  <a:gd name="connsiteY5" fmla="*/ 907927 h 1086148"/>
                  <a:gd name="connsiteX6" fmla="*/ 1717774 w 3553777"/>
                  <a:gd name="connsiteY6" fmla="*/ 996787 h 1086148"/>
                  <a:gd name="connsiteX7" fmla="*/ 2069218 w 3553777"/>
                  <a:gd name="connsiteY7" fmla="*/ 1065937 h 1086148"/>
                  <a:gd name="connsiteX8" fmla="*/ 2542960 w 3553777"/>
                  <a:gd name="connsiteY8" fmla="*/ 692308 h 1086148"/>
                  <a:gd name="connsiteX9" fmla="*/ 2913260 w 3553777"/>
                  <a:gd name="connsiteY9" fmla="*/ 283849 h 1086148"/>
                  <a:gd name="connsiteX10" fmla="*/ 3162658 w 3553777"/>
                  <a:gd name="connsiteY10" fmla="*/ 140405 h 1086148"/>
                  <a:gd name="connsiteX11" fmla="*/ 3553777 w 3553777"/>
                  <a:gd name="connsiteY11" fmla="*/ 30226 h 1086148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701405 w 3553777"/>
                  <a:gd name="connsiteY3" fmla="*/ 329310 h 1087026"/>
                  <a:gd name="connsiteX4" fmla="*/ 989031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913260 w 3553777"/>
                  <a:gd name="connsiteY9" fmla="*/ 283849 h 1087026"/>
                  <a:gd name="connsiteX10" fmla="*/ 3162658 w 3553777"/>
                  <a:gd name="connsiteY10" fmla="*/ 140405 h 1087026"/>
                  <a:gd name="connsiteX11" fmla="*/ 3553777 w 3553777"/>
                  <a:gd name="connsiteY11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701405 w 3553777"/>
                  <a:gd name="connsiteY3" fmla="*/ 329310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913260 w 3553777"/>
                  <a:gd name="connsiteY9" fmla="*/ 283849 h 1087026"/>
                  <a:gd name="connsiteX10" fmla="*/ 3162658 w 3553777"/>
                  <a:gd name="connsiteY10" fmla="*/ 140405 h 1087026"/>
                  <a:gd name="connsiteX11" fmla="*/ 3553777 w 3553777"/>
                  <a:gd name="connsiteY11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690438 w 3553777"/>
                  <a:gd name="connsiteY3" fmla="*/ 303913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913260 w 3553777"/>
                  <a:gd name="connsiteY9" fmla="*/ 283849 h 1087026"/>
                  <a:gd name="connsiteX10" fmla="*/ 3162658 w 3553777"/>
                  <a:gd name="connsiteY10" fmla="*/ 140405 h 1087026"/>
                  <a:gd name="connsiteX11" fmla="*/ 3553777 w 3553777"/>
                  <a:gd name="connsiteY11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690438 w 3553777"/>
                  <a:gd name="connsiteY3" fmla="*/ 303913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745378 w 3553777"/>
                  <a:gd name="connsiteY9" fmla="*/ 478715 h 1087026"/>
                  <a:gd name="connsiteX10" fmla="*/ 2913260 w 3553777"/>
                  <a:gd name="connsiteY10" fmla="*/ 283849 h 1087026"/>
                  <a:gd name="connsiteX11" fmla="*/ 3162658 w 3553777"/>
                  <a:gd name="connsiteY11" fmla="*/ 140405 h 1087026"/>
                  <a:gd name="connsiteX12" fmla="*/ 3553777 w 3553777"/>
                  <a:gd name="connsiteY12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690438 w 3553777"/>
                  <a:gd name="connsiteY3" fmla="*/ 303913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739895 w 3553777"/>
                  <a:gd name="connsiteY9" fmla="*/ 466016 h 1087026"/>
                  <a:gd name="connsiteX10" fmla="*/ 2913260 w 3553777"/>
                  <a:gd name="connsiteY10" fmla="*/ 283849 h 1087026"/>
                  <a:gd name="connsiteX11" fmla="*/ 3162658 w 3553777"/>
                  <a:gd name="connsiteY11" fmla="*/ 140405 h 1087026"/>
                  <a:gd name="connsiteX12" fmla="*/ 3553777 w 3553777"/>
                  <a:gd name="connsiteY12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690438 w 3553777"/>
                  <a:gd name="connsiteY3" fmla="*/ 303913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737153 w 3553777"/>
                  <a:gd name="connsiteY9" fmla="*/ 460937 h 1087026"/>
                  <a:gd name="connsiteX10" fmla="*/ 2913260 w 3553777"/>
                  <a:gd name="connsiteY10" fmla="*/ 283849 h 1087026"/>
                  <a:gd name="connsiteX11" fmla="*/ 3162658 w 3553777"/>
                  <a:gd name="connsiteY11" fmla="*/ 140405 h 1087026"/>
                  <a:gd name="connsiteX12" fmla="*/ 3553777 w 3553777"/>
                  <a:gd name="connsiteY12" fmla="*/ 30226 h 1087026"/>
                  <a:gd name="connsiteX0" fmla="*/ 0 w 3553777"/>
                  <a:gd name="connsiteY0" fmla="*/ 21653 h 1087026"/>
                  <a:gd name="connsiteX1" fmla="*/ 183746 w 3553777"/>
                  <a:gd name="connsiteY1" fmla="*/ 186069 h 1087026"/>
                  <a:gd name="connsiteX2" fmla="*/ 361744 w 3553777"/>
                  <a:gd name="connsiteY2" fmla="*/ 279126 h 1087026"/>
                  <a:gd name="connsiteX3" fmla="*/ 690438 w 3553777"/>
                  <a:gd name="connsiteY3" fmla="*/ 303913 h 1087026"/>
                  <a:gd name="connsiteX4" fmla="*/ 972580 w 3553777"/>
                  <a:gd name="connsiteY4" fmla="*/ 584144 h 1087026"/>
                  <a:gd name="connsiteX5" fmla="*/ 1199145 w 3553777"/>
                  <a:gd name="connsiteY5" fmla="*/ 907927 h 1087026"/>
                  <a:gd name="connsiteX6" fmla="*/ 1717774 w 3553777"/>
                  <a:gd name="connsiteY6" fmla="*/ 996787 h 1087026"/>
                  <a:gd name="connsiteX7" fmla="*/ 2069218 w 3553777"/>
                  <a:gd name="connsiteY7" fmla="*/ 1065937 h 1087026"/>
                  <a:gd name="connsiteX8" fmla="*/ 2542960 w 3553777"/>
                  <a:gd name="connsiteY8" fmla="*/ 692308 h 1087026"/>
                  <a:gd name="connsiteX9" fmla="*/ 2737153 w 3553777"/>
                  <a:gd name="connsiteY9" fmla="*/ 460937 h 1087026"/>
                  <a:gd name="connsiteX10" fmla="*/ 2913260 w 3553777"/>
                  <a:gd name="connsiteY10" fmla="*/ 283849 h 1087026"/>
                  <a:gd name="connsiteX11" fmla="*/ 3162658 w 3553777"/>
                  <a:gd name="connsiteY11" fmla="*/ 140405 h 1087026"/>
                  <a:gd name="connsiteX12" fmla="*/ 3553777 w 3553777"/>
                  <a:gd name="connsiteY12" fmla="*/ 30226 h 1087026"/>
                  <a:gd name="connsiteX0" fmla="*/ 0 w 3553777"/>
                  <a:gd name="connsiteY0" fmla="*/ 27973 h 1093346"/>
                  <a:gd name="connsiteX1" fmla="*/ 183746 w 3553777"/>
                  <a:gd name="connsiteY1" fmla="*/ 192389 h 1093346"/>
                  <a:gd name="connsiteX2" fmla="*/ 361744 w 3553777"/>
                  <a:gd name="connsiteY2" fmla="*/ 285446 h 1093346"/>
                  <a:gd name="connsiteX3" fmla="*/ 690438 w 3553777"/>
                  <a:gd name="connsiteY3" fmla="*/ 310233 h 1093346"/>
                  <a:gd name="connsiteX4" fmla="*/ 972580 w 3553777"/>
                  <a:gd name="connsiteY4" fmla="*/ 590464 h 1093346"/>
                  <a:gd name="connsiteX5" fmla="*/ 1199145 w 3553777"/>
                  <a:gd name="connsiteY5" fmla="*/ 914247 h 1093346"/>
                  <a:gd name="connsiteX6" fmla="*/ 1717774 w 3553777"/>
                  <a:gd name="connsiteY6" fmla="*/ 1003107 h 1093346"/>
                  <a:gd name="connsiteX7" fmla="*/ 2069218 w 3553777"/>
                  <a:gd name="connsiteY7" fmla="*/ 1072257 h 1093346"/>
                  <a:gd name="connsiteX8" fmla="*/ 2542960 w 3553777"/>
                  <a:gd name="connsiteY8" fmla="*/ 698628 h 1093346"/>
                  <a:gd name="connsiteX9" fmla="*/ 2737153 w 3553777"/>
                  <a:gd name="connsiteY9" fmla="*/ 467257 h 1093346"/>
                  <a:gd name="connsiteX10" fmla="*/ 2913260 w 3553777"/>
                  <a:gd name="connsiteY10" fmla="*/ 290169 h 1093346"/>
                  <a:gd name="connsiteX11" fmla="*/ 3162658 w 3553777"/>
                  <a:gd name="connsiteY11" fmla="*/ 146725 h 1093346"/>
                  <a:gd name="connsiteX12" fmla="*/ 3553777 w 3553777"/>
                  <a:gd name="connsiteY12" fmla="*/ 36546 h 1093346"/>
                  <a:gd name="connsiteX0" fmla="*/ 0 w 3553777"/>
                  <a:gd name="connsiteY0" fmla="*/ 31661 h 1097034"/>
                  <a:gd name="connsiteX1" fmla="*/ 183746 w 3553777"/>
                  <a:gd name="connsiteY1" fmla="*/ 196077 h 1097034"/>
                  <a:gd name="connsiteX2" fmla="*/ 361744 w 3553777"/>
                  <a:gd name="connsiteY2" fmla="*/ 289134 h 1097034"/>
                  <a:gd name="connsiteX3" fmla="*/ 690438 w 3553777"/>
                  <a:gd name="connsiteY3" fmla="*/ 313921 h 1097034"/>
                  <a:gd name="connsiteX4" fmla="*/ 972580 w 3553777"/>
                  <a:gd name="connsiteY4" fmla="*/ 594152 h 1097034"/>
                  <a:gd name="connsiteX5" fmla="*/ 1199145 w 3553777"/>
                  <a:gd name="connsiteY5" fmla="*/ 917935 h 1097034"/>
                  <a:gd name="connsiteX6" fmla="*/ 1717774 w 3553777"/>
                  <a:gd name="connsiteY6" fmla="*/ 1006795 h 1097034"/>
                  <a:gd name="connsiteX7" fmla="*/ 2069218 w 3553777"/>
                  <a:gd name="connsiteY7" fmla="*/ 1075945 h 1097034"/>
                  <a:gd name="connsiteX8" fmla="*/ 2542960 w 3553777"/>
                  <a:gd name="connsiteY8" fmla="*/ 702316 h 1097034"/>
                  <a:gd name="connsiteX9" fmla="*/ 2737153 w 3553777"/>
                  <a:gd name="connsiteY9" fmla="*/ 470945 h 1097034"/>
                  <a:gd name="connsiteX10" fmla="*/ 2913260 w 3553777"/>
                  <a:gd name="connsiteY10" fmla="*/ 293857 h 1097034"/>
                  <a:gd name="connsiteX11" fmla="*/ 3162658 w 3553777"/>
                  <a:gd name="connsiteY11" fmla="*/ 150413 h 1097034"/>
                  <a:gd name="connsiteX12" fmla="*/ 3553777 w 3553777"/>
                  <a:gd name="connsiteY12" fmla="*/ 40234 h 1097034"/>
                  <a:gd name="connsiteX0" fmla="*/ 0 w 3553777"/>
                  <a:gd name="connsiteY0" fmla="*/ 31661 h 1097034"/>
                  <a:gd name="connsiteX1" fmla="*/ 183746 w 3553777"/>
                  <a:gd name="connsiteY1" fmla="*/ 196077 h 1097034"/>
                  <a:gd name="connsiteX2" fmla="*/ 361744 w 3553777"/>
                  <a:gd name="connsiteY2" fmla="*/ 289134 h 1097034"/>
                  <a:gd name="connsiteX3" fmla="*/ 690438 w 3553777"/>
                  <a:gd name="connsiteY3" fmla="*/ 313921 h 1097034"/>
                  <a:gd name="connsiteX4" fmla="*/ 972580 w 3553777"/>
                  <a:gd name="connsiteY4" fmla="*/ 594152 h 1097034"/>
                  <a:gd name="connsiteX5" fmla="*/ 1199145 w 3553777"/>
                  <a:gd name="connsiteY5" fmla="*/ 917935 h 1097034"/>
                  <a:gd name="connsiteX6" fmla="*/ 1717774 w 3553777"/>
                  <a:gd name="connsiteY6" fmla="*/ 1006795 h 1097034"/>
                  <a:gd name="connsiteX7" fmla="*/ 2069218 w 3553777"/>
                  <a:gd name="connsiteY7" fmla="*/ 1075945 h 1097034"/>
                  <a:gd name="connsiteX8" fmla="*/ 2542960 w 3553777"/>
                  <a:gd name="connsiteY8" fmla="*/ 702316 h 1097034"/>
                  <a:gd name="connsiteX9" fmla="*/ 2737153 w 3553777"/>
                  <a:gd name="connsiteY9" fmla="*/ 470945 h 1097034"/>
                  <a:gd name="connsiteX10" fmla="*/ 2913260 w 3553777"/>
                  <a:gd name="connsiteY10" fmla="*/ 293857 h 1097034"/>
                  <a:gd name="connsiteX11" fmla="*/ 3162658 w 3553777"/>
                  <a:gd name="connsiteY11" fmla="*/ 150413 h 1097034"/>
                  <a:gd name="connsiteX12" fmla="*/ 3553777 w 3553777"/>
                  <a:gd name="connsiteY12" fmla="*/ 40234 h 1097034"/>
                  <a:gd name="connsiteX0" fmla="*/ 0 w 3553777"/>
                  <a:gd name="connsiteY0" fmla="*/ 31661 h 1097034"/>
                  <a:gd name="connsiteX1" fmla="*/ 183746 w 3553777"/>
                  <a:gd name="connsiteY1" fmla="*/ 196077 h 1097034"/>
                  <a:gd name="connsiteX2" fmla="*/ 361744 w 3553777"/>
                  <a:gd name="connsiteY2" fmla="*/ 289134 h 1097034"/>
                  <a:gd name="connsiteX3" fmla="*/ 690438 w 3553777"/>
                  <a:gd name="connsiteY3" fmla="*/ 313921 h 1097034"/>
                  <a:gd name="connsiteX4" fmla="*/ 972580 w 3553777"/>
                  <a:gd name="connsiteY4" fmla="*/ 594152 h 1097034"/>
                  <a:gd name="connsiteX5" fmla="*/ 1199145 w 3553777"/>
                  <a:gd name="connsiteY5" fmla="*/ 917935 h 1097034"/>
                  <a:gd name="connsiteX6" fmla="*/ 1717774 w 3553777"/>
                  <a:gd name="connsiteY6" fmla="*/ 1006795 h 1097034"/>
                  <a:gd name="connsiteX7" fmla="*/ 2069218 w 3553777"/>
                  <a:gd name="connsiteY7" fmla="*/ 1075945 h 1097034"/>
                  <a:gd name="connsiteX8" fmla="*/ 2542960 w 3553777"/>
                  <a:gd name="connsiteY8" fmla="*/ 702316 h 1097034"/>
                  <a:gd name="connsiteX9" fmla="*/ 2737153 w 3553777"/>
                  <a:gd name="connsiteY9" fmla="*/ 470945 h 1097034"/>
                  <a:gd name="connsiteX10" fmla="*/ 2910518 w 3553777"/>
                  <a:gd name="connsiteY10" fmla="*/ 293857 h 1097034"/>
                  <a:gd name="connsiteX11" fmla="*/ 3162658 w 3553777"/>
                  <a:gd name="connsiteY11" fmla="*/ 150413 h 1097034"/>
                  <a:gd name="connsiteX12" fmla="*/ 3553777 w 3553777"/>
                  <a:gd name="connsiteY12" fmla="*/ 40234 h 1097034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61744 w 3553777"/>
                  <a:gd name="connsiteY2" fmla="*/ 289134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61744 w 3553777"/>
                  <a:gd name="connsiteY2" fmla="*/ 289134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61744 w 3553777"/>
                  <a:gd name="connsiteY2" fmla="*/ 289134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53519 w 3553777"/>
                  <a:gd name="connsiteY2" fmla="*/ 284056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56260 w 3553777"/>
                  <a:gd name="connsiteY2" fmla="*/ 278975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56260 w 3553777"/>
                  <a:gd name="connsiteY2" fmla="*/ 278975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53777"/>
                  <a:gd name="connsiteY0" fmla="*/ 31661 h 1095330"/>
                  <a:gd name="connsiteX1" fmla="*/ 183746 w 3553777"/>
                  <a:gd name="connsiteY1" fmla="*/ 196077 h 1095330"/>
                  <a:gd name="connsiteX2" fmla="*/ 356260 w 3553777"/>
                  <a:gd name="connsiteY2" fmla="*/ 278975 h 1095330"/>
                  <a:gd name="connsiteX3" fmla="*/ 690438 w 3553777"/>
                  <a:gd name="connsiteY3" fmla="*/ 313921 h 1095330"/>
                  <a:gd name="connsiteX4" fmla="*/ 972580 w 3553777"/>
                  <a:gd name="connsiteY4" fmla="*/ 594152 h 1095330"/>
                  <a:gd name="connsiteX5" fmla="*/ 1199145 w 3553777"/>
                  <a:gd name="connsiteY5" fmla="*/ 917935 h 1095330"/>
                  <a:gd name="connsiteX6" fmla="*/ 1717774 w 3553777"/>
                  <a:gd name="connsiteY6" fmla="*/ 1006795 h 1095330"/>
                  <a:gd name="connsiteX7" fmla="*/ 2069218 w 3553777"/>
                  <a:gd name="connsiteY7" fmla="*/ 1075945 h 1095330"/>
                  <a:gd name="connsiteX8" fmla="*/ 2542960 w 3553777"/>
                  <a:gd name="connsiteY8" fmla="*/ 702316 h 1095330"/>
                  <a:gd name="connsiteX9" fmla="*/ 2737153 w 3553777"/>
                  <a:gd name="connsiteY9" fmla="*/ 470945 h 1095330"/>
                  <a:gd name="connsiteX10" fmla="*/ 2910518 w 3553777"/>
                  <a:gd name="connsiteY10" fmla="*/ 293857 h 1095330"/>
                  <a:gd name="connsiteX11" fmla="*/ 3162658 w 3553777"/>
                  <a:gd name="connsiteY11" fmla="*/ 150413 h 1095330"/>
                  <a:gd name="connsiteX12" fmla="*/ 3553777 w 3553777"/>
                  <a:gd name="connsiteY12" fmla="*/ 40234 h 1095330"/>
                  <a:gd name="connsiteX0" fmla="*/ 0 w 3562001"/>
                  <a:gd name="connsiteY0" fmla="*/ 26582 h 1095330"/>
                  <a:gd name="connsiteX1" fmla="*/ 191970 w 3562001"/>
                  <a:gd name="connsiteY1" fmla="*/ 196077 h 1095330"/>
                  <a:gd name="connsiteX2" fmla="*/ 364484 w 3562001"/>
                  <a:gd name="connsiteY2" fmla="*/ 278975 h 1095330"/>
                  <a:gd name="connsiteX3" fmla="*/ 698662 w 3562001"/>
                  <a:gd name="connsiteY3" fmla="*/ 313921 h 1095330"/>
                  <a:gd name="connsiteX4" fmla="*/ 980804 w 3562001"/>
                  <a:gd name="connsiteY4" fmla="*/ 594152 h 1095330"/>
                  <a:gd name="connsiteX5" fmla="*/ 1207369 w 3562001"/>
                  <a:gd name="connsiteY5" fmla="*/ 917935 h 1095330"/>
                  <a:gd name="connsiteX6" fmla="*/ 1725998 w 3562001"/>
                  <a:gd name="connsiteY6" fmla="*/ 1006795 h 1095330"/>
                  <a:gd name="connsiteX7" fmla="*/ 2077442 w 3562001"/>
                  <a:gd name="connsiteY7" fmla="*/ 1075945 h 1095330"/>
                  <a:gd name="connsiteX8" fmla="*/ 2551184 w 3562001"/>
                  <a:gd name="connsiteY8" fmla="*/ 702316 h 1095330"/>
                  <a:gd name="connsiteX9" fmla="*/ 2745377 w 3562001"/>
                  <a:gd name="connsiteY9" fmla="*/ 470945 h 1095330"/>
                  <a:gd name="connsiteX10" fmla="*/ 2918742 w 3562001"/>
                  <a:gd name="connsiteY10" fmla="*/ 293857 h 1095330"/>
                  <a:gd name="connsiteX11" fmla="*/ 3170882 w 3562001"/>
                  <a:gd name="connsiteY11" fmla="*/ 150413 h 1095330"/>
                  <a:gd name="connsiteX12" fmla="*/ 3562001 w 3562001"/>
                  <a:gd name="connsiteY12" fmla="*/ 40234 h 1095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62001" h="1095330">
                    <a:moveTo>
                      <a:pt x="0" y="26582"/>
                    </a:moveTo>
                    <a:cubicBezTo>
                      <a:pt x="102983" y="87293"/>
                      <a:pt x="131223" y="154012"/>
                      <a:pt x="191970" y="196077"/>
                    </a:cubicBezTo>
                    <a:cubicBezTo>
                      <a:pt x="252717" y="238142"/>
                      <a:pt x="280035" y="259334"/>
                      <a:pt x="364484" y="278975"/>
                    </a:cubicBezTo>
                    <a:cubicBezTo>
                      <a:pt x="448933" y="298616"/>
                      <a:pt x="593200" y="248694"/>
                      <a:pt x="698662" y="313921"/>
                    </a:cubicBezTo>
                    <a:cubicBezTo>
                      <a:pt x="804124" y="379148"/>
                      <a:pt x="896020" y="493483"/>
                      <a:pt x="980804" y="594152"/>
                    </a:cubicBezTo>
                    <a:cubicBezTo>
                      <a:pt x="1065588" y="694821"/>
                      <a:pt x="1063977" y="851701"/>
                      <a:pt x="1207369" y="917935"/>
                    </a:cubicBezTo>
                    <a:cubicBezTo>
                      <a:pt x="1350761" y="984169"/>
                      <a:pt x="1567277" y="944903"/>
                      <a:pt x="1725998" y="1006795"/>
                    </a:cubicBezTo>
                    <a:cubicBezTo>
                      <a:pt x="1884719" y="1068687"/>
                      <a:pt x="1939911" y="1126691"/>
                      <a:pt x="2077442" y="1075945"/>
                    </a:cubicBezTo>
                    <a:cubicBezTo>
                      <a:pt x="2214973" y="1025199"/>
                      <a:pt x="2486471" y="767592"/>
                      <a:pt x="2551184" y="702316"/>
                    </a:cubicBezTo>
                    <a:cubicBezTo>
                      <a:pt x="2615897" y="637040"/>
                      <a:pt x="2684117" y="539022"/>
                      <a:pt x="2745377" y="470945"/>
                    </a:cubicBezTo>
                    <a:cubicBezTo>
                      <a:pt x="2806637" y="402868"/>
                      <a:pt x="2847825" y="347279"/>
                      <a:pt x="2918742" y="293857"/>
                    </a:cubicBezTo>
                    <a:cubicBezTo>
                      <a:pt x="2989660" y="240435"/>
                      <a:pt x="3031835" y="222641"/>
                      <a:pt x="3170882" y="150413"/>
                    </a:cubicBezTo>
                    <a:cubicBezTo>
                      <a:pt x="3287996" y="64744"/>
                      <a:pt x="3430989" y="-67056"/>
                      <a:pt x="3562001" y="40234"/>
                    </a:cubicBezTo>
                  </a:path>
                </a:pathLst>
              </a:cu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" name="グループ化 18"/>
            <p:cNvGrpSpPr/>
            <p:nvPr/>
          </p:nvGrpSpPr>
          <p:grpSpPr>
            <a:xfrm>
              <a:off x="6443909" y="9265502"/>
              <a:ext cx="3099118" cy="2772011"/>
              <a:chOff x="6443909" y="9268415"/>
              <a:chExt cx="3099118" cy="2646010"/>
            </a:xfrm>
          </p:grpSpPr>
          <p:pic>
            <p:nvPicPr>
              <p:cNvPr id="7" name="図 6"/>
              <p:cNvPicPr>
                <a:picLocks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447027" y="9268415"/>
                <a:ext cx="3096000" cy="2646000"/>
              </a:xfrm>
              <a:prstGeom prst="rect">
                <a:avLst/>
              </a:prstGeom>
            </p:spPr>
          </p:pic>
          <p:cxnSp>
            <p:nvCxnSpPr>
              <p:cNvPr id="114" name="直線コネクタ 113"/>
              <p:cNvCxnSpPr/>
              <p:nvPr/>
            </p:nvCxnSpPr>
            <p:spPr>
              <a:xfrm>
                <a:off x="7817259" y="9268420"/>
                <a:ext cx="0" cy="2646005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フリーフォーム 108"/>
              <p:cNvSpPr/>
              <p:nvPr/>
            </p:nvSpPr>
            <p:spPr>
              <a:xfrm rot="10800000">
                <a:off x="6443909" y="9323736"/>
                <a:ext cx="3095941" cy="1057764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7722 h 1490842"/>
                  <a:gd name="connsiteX1" fmla="*/ 144780 w 3553777"/>
                  <a:gd name="connsiteY1" fmla="*/ 4862 h 1490842"/>
                  <a:gd name="connsiteX2" fmla="*/ 334327 w 3553777"/>
                  <a:gd name="connsiteY2" fmla="*/ 160119 h 1490842"/>
                  <a:gd name="connsiteX3" fmla="*/ 536258 w 3553777"/>
                  <a:gd name="connsiteY3" fmla="*/ 365860 h 1490842"/>
                  <a:gd name="connsiteX4" fmla="*/ 853440 w 3553777"/>
                  <a:gd name="connsiteY4" fmla="*/ 942122 h 1490842"/>
                  <a:gd name="connsiteX5" fmla="*/ 1212532 w 3553777"/>
                  <a:gd name="connsiteY5" fmla="*/ 1341219 h 1490842"/>
                  <a:gd name="connsiteX6" fmla="*/ 1569720 w 3553777"/>
                  <a:gd name="connsiteY6" fmla="*/ 1490762 h 1490842"/>
                  <a:gd name="connsiteX7" fmla="*/ 1821180 w 3553777"/>
                  <a:gd name="connsiteY7" fmla="*/ 1361222 h 1490842"/>
                  <a:gd name="connsiteX8" fmla="*/ 2244090 w 3553777"/>
                  <a:gd name="connsiteY8" fmla="*/ 1302166 h 1490842"/>
                  <a:gd name="connsiteX9" fmla="*/ 2575560 w 3553777"/>
                  <a:gd name="connsiteY9" fmla="*/ 820202 h 1490842"/>
                  <a:gd name="connsiteX10" fmla="*/ 2834640 w 3553777"/>
                  <a:gd name="connsiteY10" fmla="*/ 408722 h 1490842"/>
                  <a:gd name="connsiteX11" fmla="*/ 3238500 w 3553777"/>
                  <a:gd name="connsiteY11" fmla="*/ 355382 h 1490842"/>
                  <a:gd name="connsiteX12" fmla="*/ 3553777 w 3553777"/>
                  <a:gd name="connsiteY12" fmla="*/ 36295 h 1490842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906780 w 3553777"/>
                  <a:gd name="connsiteY4" fmla="*/ 89237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821"/>
                  <a:gd name="connsiteX1" fmla="*/ 144780 w 3553777"/>
                  <a:gd name="connsiteY1" fmla="*/ 8450 h 1494821"/>
                  <a:gd name="connsiteX2" fmla="*/ 334327 w 3553777"/>
                  <a:gd name="connsiteY2" fmla="*/ 156087 h 1494821"/>
                  <a:gd name="connsiteX3" fmla="*/ 597218 w 3553777"/>
                  <a:gd name="connsiteY3" fmla="*/ 338968 h 1494821"/>
                  <a:gd name="connsiteX4" fmla="*/ 906780 w 3553777"/>
                  <a:gd name="connsiteY4" fmla="*/ 892370 h 1494821"/>
                  <a:gd name="connsiteX5" fmla="*/ 1243012 w 3553777"/>
                  <a:gd name="connsiteY5" fmla="*/ 1314327 h 1494821"/>
                  <a:gd name="connsiteX6" fmla="*/ 1569720 w 3553777"/>
                  <a:gd name="connsiteY6" fmla="*/ 1494350 h 1494821"/>
                  <a:gd name="connsiteX7" fmla="*/ 1821180 w 3553777"/>
                  <a:gd name="connsiteY7" fmla="*/ 1364810 h 1494821"/>
                  <a:gd name="connsiteX8" fmla="*/ 2244090 w 3553777"/>
                  <a:gd name="connsiteY8" fmla="*/ 1305754 h 1494821"/>
                  <a:gd name="connsiteX9" fmla="*/ 2575560 w 3553777"/>
                  <a:gd name="connsiteY9" fmla="*/ 823790 h 1494821"/>
                  <a:gd name="connsiteX10" fmla="*/ 2834640 w 3553777"/>
                  <a:gd name="connsiteY10" fmla="*/ 412310 h 1494821"/>
                  <a:gd name="connsiteX11" fmla="*/ 3238500 w 3553777"/>
                  <a:gd name="connsiteY11" fmla="*/ 358970 h 1494821"/>
                  <a:gd name="connsiteX12" fmla="*/ 3553777 w 3553777"/>
                  <a:gd name="connsiteY12" fmla="*/ 39883 h 1494821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4443"/>
                  <a:gd name="connsiteX1" fmla="*/ 144780 w 3553777"/>
                  <a:gd name="connsiteY1" fmla="*/ 8450 h 1494443"/>
                  <a:gd name="connsiteX2" fmla="*/ 334327 w 3553777"/>
                  <a:gd name="connsiteY2" fmla="*/ 156087 h 1494443"/>
                  <a:gd name="connsiteX3" fmla="*/ 597218 w 3553777"/>
                  <a:gd name="connsiteY3" fmla="*/ 338968 h 1494443"/>
                  <a:gd name="connsiteX4" fmla="*/ 906780 w 3553777"/>
                  <a:gd name="connsiteY4" fmla="*/ 892370 h 1494443"/>
                  <a:gd name="connsiteX5" fmla="*/ 1243012 w 3553777"/>
                  <a:gd name="connsiteY5" fmla="*/ 1314327 h 1494443"/>
                  <a:gd name="connsiteX6" fmla="*/ 1569720 w 3553777"/>
                  <a:gd name="connsiteY6" fmla="*/ 1494350 h 1494443"/>
                  <a:gd name="connsiteX7" fmla="*/ 1821180 w 3553777"/>
                  <a:gd name="connsiteY7" fmla="*/ 1334330 h 1494443"/>
                  <a:gd name="connsiteX8" fmla="*/ 2244090 w 3553777"/>
                  <a:gd name="connsiteY8" fmla="*/ 1305754 h 1494443"/>
                  <a:gd name="connsiteX9" fmla="*/ 2575560 w 3553777"/>
                  <a:gd name="connsiteY9" fmla="*/ 823790 h 1494443"/>
                  <a:gd name="connsiteX10" fmla="*/ 2834640 w 3553777"/>
                  <a:gd name="connsiteY10" fmla="*/ 412310 h 1494443"/>
                  <a:gd name="connsiteX11" fmla="*/ 3238500 w 3553777"/>
                  <a:gd name="connsiteY11" fmla="*/ 358970 h 1494443"/>
                  <a:gd name="connsiteX12" fmla="*/ 3553777 w 3553777"/>
                  <a:gd name="connsiteY12" fmla="*/ 39883 h 149444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575560 w 3553777"/>
                  <a:gd name="connsiteY9" fmla="*/ 8237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61360 w 3553777"/>
                  <a:gd name="connsiteY11" fmla="*/ 40469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0296 h 1493692"/>
                  <a:gd name="connsiteX1" fmla="*/ 144780 w 3553777"/>
                  <a:gd name="connsiteY1" fmla="*/ 7436 h 1493692"/>
                  <a:gd name="connsiteX2" fmla="*/ 334327 w 3553777"/>
                  <a:gd name="connsiteY2" fmla="*/ 155073 h 1493692"/>
                  <a:gd name="connsiteX3" fmla="*/ 597218 w 3553777"/>
                  <a:gd name="connsiteY3" fmla="*/ 337954 h 1493692"/>
                  <a:gd name="connsiteX4" fmla="*/ 906780 w 3553777"/>
                  <a:gd name="connsiteY4" fmla="*/ 891356 h 1493692"/>
                  <a:gd name="connsiteX5" fmla="*/ 1243012 w 3553777"/>
                  <a:gd name="connsiteY5" fmla="*/ 1313313 h 1493692"/>
                  <a:gd name="connsiteX6" fmla="*/ 1569720 w 3553777"/>
                  <a:gd name="connsiteY6" fmla="*/ 1493336 h 1493692"/>
                  <a:gd name="connsiteX7" fmla="*/ 1943100 w 3553777"/>
                  <a:gd name="connsiteY7" fmla="*/ 1273626 h 1493692"/>
                  <a:gd name="connsiteX8" fmla="*/ 2381250 w 3553777"/>
                  <a:gd name="connsiteY8" fmla="*/ 1281880 h 1493692"/>
                  <a:gd name="connsiteX9" fmla="*/ 2658110 w 3553777"/>
                  <a:gd name="connsiteY9" fmla="*/ 832301 h 1493692"/>
                  <a:gd name="connsiteX10" fmla="*/ 2880360 w 3553777"/>
                  <a:gd name="connsiteY10" fmla="*/ 457016 h 1493692"/>
                  <a:gd name="connsiteX11" fmla="*/ 3261360 w 3553777"/>
                  <a:gd name="connsiteY11" fmla="*/ 390976 h 1493692"/>
                  <a:gd name="connsiteX12" fmla="*/ 3553777 w 3553777"/>
                  <a:gd name="connsiteY12" fmla="*/ 38869 h 1493692"/>
                  <a:gd name="connsiteX0" fmla="*/ 0 w 3553777"/>
                  <a:gd name="connsiteY0" fmla="*/ 18103 h 1481499"/>
                  <a:gd name="connsiteX1" fmla="*/ 189230 w 3553777"/>
                  <a:gd name="connsiteY1" fmla="*/ 11118 h 1481499"/>
                  <a:gd name="connsiteX2" fmla="*/ 334327 w 3553777"/>
                  <a:gd name="connsiteY2" fmla="*/ 142880 h 1481499"/>
                  <a:gd name="connsiteX3" fmla="*/ 597218 w 3553777"/>
                  <a:gd name="connsiteY3" fmla="*/ 325761 h 1481499"/>
                  <a:gd name="connsiteX4" fmla="*/ 906780 w 3553777"/>
                  <a:gd name="connsiteY4" fmla="*/ 879163 h 1481499"/>
                  <a:gd name="connsiteX5" fmla="*/ 1243012 w 3553777"/>
                  <a:gd name="connsiteY5" fmla="*/ 1301120 h 1481499"/>
                  <a:gd name="connsiteX6" fmla="*/ 1569720 w 3553777"/>
                  <a:gd name="connsiteY6" fmla="*/ 1481143 h 1481499"/>
                  <a:gd name="connsiteX7" fmla="*/ 1943100 w 3553777"/>
                  <a:gd name="connsiteY7" fmla="*/ 1261433 h 1481499"/>
                  <a:gd name="connsiteX8" fmla="*/ 2381250 w 3553777"/>
                  <a:gd name="connsiteY8" fmla="*/ 1269687 h 1481499"/>
                  <a:gd name="connsiteX9" fmla="*/ 2658110 w 3553777"/>
                  <a:gd name="connsiteY9" fmla="*/ 820108 h 1481499"/>
                  <a:gd name="connsiteX10" fmla="*/ 2880360 w 3553777"/>
                  <a:gd name="connsiteY10" fmla="*/ 444823 h 1481499"/>
                  <a:gd name="connsiteX11" fmla="*/ 3261360 w 3553777"/>
                  <a:gd name="connsiteY11" fmla="*/ 378783 h 1481499"/>
                  <a:gd name="connsiteX12" fmla="*/ 3553777 w 3553777"/>
                  <a:gd name="connsiteY12" fmla="*/ 26676 h 1481499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553926 w 3553777"/>
                  <a:gd name="connsiteY9" fmla="*/ 705858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553926 w 3553777"/>
                  <a:gd name="connsiteY8" fmla="*/ 705858 h 1483360"/>
                  <a:gd name="connsiteX9" fmla="*/ 2852942 w 3553777"/>
                  <a:gd name="connsiteY9" fmla="*/ 391393 h 1483360"/>
                  <a:gd name="connsiteX10" fmla="*/ 3173625 w 3553777"/>
                  <a:gd name="connsiteY10" fmla="*/ 170540 h 1483360"/>
                  <a:gd name="connsiteX11" fmla="*/ 3553777 w 3553777"/>
                  <a:gd name="connsiteY11" fmla="*/ 28537 h 1483360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303710"/>
                  <a:gd name="connsiteX1" fmla="*/ 189230 w 3553777"/>
                  <a:gd name="connsiteY1" fmla="*/ 12979 h 1303710"/>
                  <a:gd name="connsiteX2" fmla="*/ 334327 w 3553777"/>
                  <a:gd name="connsiteY2" fmla="*/ 144741 h 1303710"/>
                  <a:gd name="connsiteX3" fmla="*/ 597218 w 3553777"/>
                  <a:gd name="connsiteY3" fmla="*/ 327622 h 1303710"/>
                  <a:gd name="connsiteX4" fmla="*/ 906780 w 3553777"/>
                  <a:gd name="connsiteY4" fmla="*/ 881024 h 1303710"/>
                  <a:gd name="connsiteX5" fmla="*/ 1243012 w 3553777"/>
                  <a:gd name="connsiteY5" fmla="*/ 1302981 h 1303710"/>
                  <a:gd name="connsiteX6" fmla="*/ 1673906 w 3553777"/>
                  <a:gd name="connsiteY6" fmla="*/ 985390 h 1303710"/>
                  <a:gd name="connsiteX7" fmla="*/ 1981484 w 3553777"/>
                  <a:gd name="connsiteY7" fmla="*/ 1086364 h 1303710"/>
                  <a:gd name="connsiteX8" fmla="*/ 2553926 w 3553777"/>
                  <a:gd name="connsiteY8" fmla="*/ 705858 h 1303710"/>
                  <a:gd name="connsiteX9" fmla="*/ 2852942 w 3553777"/>
                  <a:gd name="connsiteY9" fmla="*/ 391393 h 1303710"/>
                  <a:gd name="connsiteX10" fmla="*/ 3173625 w 3553777"/>
                  <a:gd name="connsiteY10" fmla="*/ 170540 h 1303710"/>
                  <a:gd name="connsiteX11" fmla="*/ 3553777 w 3553777"/>
                  <a:gd name="connsiteY11" fmla="*/ 28537 h 1303710"/>
                  <a:gd name="connsiteX0" fmla="*/ 0 w 3553777"/>
                  <a:gd name="connsiteY0" fmla="*/ 19964 h 1303719"/>
                  <a:gd name="connsiteX1" fmla="*/ 189230 w 3553777"/>
                  <a:gd name="connsiteY1" fmla="*/ 12979 h 1303719"/>
                  <a:gd name="connsiteX2" fmla="*/ 334327 w 3553777"/>
                  <a:gd name="connsiteY2" fmla="*/ 144741 h 1303719"/>
                  <a:gd name="connsiteX3" fmla="*/ 597218 w 3553777"/>
                  <a:gd name="connsiteY3" fmla="*/ 327622 h 1303719"/>
                  <a:gd name="connsiteX4" fmla="*/ 906780 w 3553777"/>
                  <a:gd name="connsiteY4" fmla="*/ 881024 h 1303719"/>
                  <a:gd name="connsiteX5" fmla="*/ 1243012 w 3553777"/>
                  <a:gd name="connsiteY5" fmla="*/ 1302981 h 1303719"/>
                  <a:gd name="connsiteX6" fmla="*/ 1673906 w 3553777"/>
                  <a:gd name="connsiteY6" fmla="*/ 985390 h 1303719"/>
                  <a:gd name="connsiteX7" fmla="*/ 2052768 w 3553777"/>
                  <a:gd name="connsiteY7" fmla="*/ 1064248 h 1303719"/>
                  <a:gd name="connsiteX8" fmla="*/ 2553926 w 3553777"/>
                  <a:gd name="connsiteY8" fmla="*/ 705858 h 1303719"/>
                  <a:gd name="connsiteX9" fmla="*/ 2852942 w 3553777"/>
                  <a:gd name="connsiteY9" fmla="*/ 391393 h 1303719"/>
                  <a:gd name="connsiteX10" fmla="*/ 3173625 w 3553777"/>
                  <a:gd name="connsiteY10" fmla="*/ 170540 h 1303719"/>
                  <a:gd name="connsiteX11" fmla="*/ 3553777 w 3553777"/>
                  <a:gd name="connsiteY11" fmla="*/ 28537 h 1303719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06780 w 3553777"/>
                  <a:gd name="connsiteY4" fmla="*/ 881024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28696 h 1085049"/>
                  <a:gd name="connsiteX1" fmla="*/ 189230 w 3553777"/>
                  <a:gd name="connsiteY1" fmla="*/ 21711 h 1085049"/>
                  <a:gd name="connsiteX2" fmla="*/ 339810 w 3553777"/>
                  <a:gd name="connsiteY2" fmla="*/ 275112 h 1085049"/>
                  <a:gd name="connsiteX3" fmla="*/ 657537 w 3553777"/>
                  <a:gd name="connsiteY3" fmla="*/ 319766 h 1085049"/>
                  <a:gd name="connsiteX4" fmla="*/ 989031 w 3553777"/>
                  <a:gd name="connsiteY4" fmla="*/ 591187 h 1085049"/>
                  <a:gd name="connsiteX5" fmla="*/ 1292364 w 3553777"/>
                  <a:gd name="connsiteY5" fmla="*/ 930208 h 1085049"/>
                  <a:gd name="connsiteX6" fmla="*/ 1673906 w 3553777"/>
                  <a:gd name="connsiteY6" fmla="*/ 994122 h 1085049"/>
                  <a:gd name="connsiteX7" fmla="*/ 2052768 w 3553777"/>
                  <a:gd name="connsiteY7" fmla="*/ 1072980 h 1085049"/>
                  <a:gd name="connsiteX8" fmla="*/ 2553926 w 3553777"/>
                  <a:gd name="connsiteY8" fmla="*/ 714590 h 1085049"/>
                  <a:gd name="connsiteX9" fmla="*/ 2852942 w 3553777"/>
                  <a:gd name="connsiteY9" fmla="*/ 400125 h 1085049"/>
                  <a:gd name="connsiteX10" fmla="*/ 3173625 w 3553777"/>
                  <a:gd name="connsiteY10" fmla="*/ 179272 h 1085049"/>
                  <a:gd name="connsiteX11" fmla="*/ 3553777 w 3553777"/>
                  <a:gd name="connsiteY11" fmla="*/ 37269 h 1085049"/>
                  <a:gd name="connsiteX0" fmla="*/ 0 w 3553777"/>
                  <a:gd name="connsiteY0" fmla="*/ 2375 h 1058728"/>
                  <a:gd name="connsiteX1" fmla="*/ 167297 w 3553777"/>
                  <a:gd name="connsiteY1" fmla="*/ 161262 h 1058728"/>
                  <a:gd name="connsiteX2" fmla="*/ 339810 w 3553777"/>
                  <a:gd name="connsiteY2" fmla="*/ 248791 h 1058728"/>
                  <a:gd name="connsiteX3" fmla="*/ 657537 w 3553777"/>
                  <a:gd name="connsiteY3" fmla="*/ 293445 h 1058728"/>
                  <a:gd name="connsiteX4" fmla="*/ 989031 w 3553777"/>
                  <a:gd name="connsiteY4" fmla="*/ 564866 h 1058728"/>
                  <a:gd name="connsiteX5" fmla="*/ 1292364 w 3553777"/>
                  <a:gd name="connsiteY5" fmla="*/ 903887 h 1058728"/>
                  <a:gd name="connsiteX6" fmla="*/ 1673906 w 3553777"/>
                  <a:gd name="connsiteY6" fmla="*/ 967801 h 1058728"/>
                  <a:gd name="connsiteX7" fmla="*/ 2052768 w 3553777"/>
                  <a:gd name="connsiteY7" fmla="*/ 1046659 h 1058728"/>
                  <a:gd name="connsiteX8" fmla="*/ 2553926 w 3553777"/>
                  <a:gd name="connsiteY8" fmla="*/ 688269 h 1058728"/>
                  <a:gd name="connsiteX9" fmla="*/ 2852942 w 3553777"/>
                  <a:gd name="connsiteY9" fmla="*/ 373804 h 1058728"/>
                  <a:gd name="connsiteX10" fmla="*/ 3173625 w 3553777"/>
                  <a:gd name="connsiteY10" fmla="*/ 152951 h 1058728"/>
                  <a:gd name="connsiteX11" fmla="*/ 3553777 w 3553777"/>
                  <a:gd name="connsiteY11" fmla="*/ 10948 h 1058728"/>
                  <a:gd name="connsiteX0" fmla="*/ 0 w 3553777"/>
                  <a:gd name="connsiteY0" fmla="*/ 0 h 1056353"/>
                  <a:gd name="connsiteX1" fmla="*/ 167297 w 3553777"/>
                  <a:gd name="connsiteY1" fmla="*/ 158887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916"/>
                  <a:gd name="connsiteX1" fmla="*/ 183746 w 3553777"/>
                  <a:gd name="connsiteY1" fmla="*/ 164416 h 1055916"/>
                  <a:gd name="connsiteX2" fmla="*/ 361744 w 3553777"/>
                  <a:gd name="connsiteY2" fmla="*/ 257473 h 1055916"/>
                  <a:gd name="connsiteX3" fmla="*/ 701405 w 3553777"/>
                  <a:gd name="connsiteY3" fmla="*/ 307657 h 1055916"/>
                  <a:gd name="connsiteX4" fmla="*/ 989031 w 3553777"/>
                  <a:gd name="connsiteY4" fmla="*/ 562491 h 1055916"/>
                  <a:gd name="connsiteX5" fmla="*/ 1292364 w 3553777"/>
                  <a:gd name="connsiteY5" fmla="*/ 901512 h 1055916"/>
                  <a:gd name="connsiteX6" fmla="*/ 1673906 w 3553777"/>
                  <a:gd name="connsiteY6" fmla="*/ 965426 h 1055916"/>
                  <a:gd name="connsiteX7" fmla="*/ 2052768 w 3553777"/>
                  <a:gd name="connsiteY7" fmla="*/ 1044284 h 1055916"/>
                  <a:gd name="connsiteX8" fmla="*/ 2553926 w 3553777"/>
                  <a:gd name="connsiteY8" fmla="*/ 685894 h 1055916"/>
                  <a:gd name="connsiteX9" fmla="*/ 2852942 w 3553777"/>
                  <a:gd name="connsiteY9" fmla="*/ 371429 h 1055916"/>
                  <a:gd name="connsiteX10" fmla="*/ 3173625 w 3553777"/>
                  <a:gd name="connsiteY10" fmla="*/ 150576 h 1055916"/>
                  <a:gd name="connsiteX11" fmla="*/ 3553777 w 3553777"/>
                  <a:gd name="connsiteY11" fmla="*/ 8573 h 1055916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6921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206525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57127 w 3553777"/>
                  <a:gd name="connsiteY9" fmla="*/ 281043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8886"/>
                  <a:gd name="connsiteX1" fmla="*/ 183746 w 3553777"/>
                  <a:gd name="connsiteY1" fmla="*/ 168024 h 1058886"/>
                  <a:gd name="connsiteX2" fmla="*/ 361744 w 3553777"/>
                  <a:gd name="connsiteY2" fmla="*/ 261081 h 1058886"/>
                  <a:gd name="connsiteX3" fmla="*/ 701405 w 3553777"/>
                  <a:gd name="connsiteY3" fmla="*/ 311265 h 1058886"/>
                  <a:gd name="connsiteX4" fmla="*/ 989031 w 3553777"/>
                  <a:gd name="connsiteY4" fmla="*/ 566099 h 1058886"/>
                  <a:gd name="connsiteX5" fmla="*/ 1292364 w 3553777"/>
                  <a:gd name="connsiteY5" fmla="*/ 905120 h 1058886"/>
                  <a:gd name="connsiteX6" fmla="*/ 1706807 w 3553777"/>
                  <a:gd name="connsiteY6" fmla="*/ 963504 h 1058886"/>
                  <a:gd name="connsiteX7" fmla="*/ 2069218 w 3553777"/>
                  <a:gd name="connsiteY7" fmla="*/ 1047892 h 1058886"/>
                  <a:gd name="connsiteX8" fmla="*/ 2553926 w 3553777"/>
                  <a:gd name="connsiteY8" fmla="*/ 694229 h 1058886"/>
                  <a:gd name="connsiteX9" fmla="*/ 2918899 w 3553777"/>
                  <a:gd name="connsiteY9" fmla="*/ 276314 h 1058886"/>
                  <a:gd name="connsiteX10" fmla="*/ 3179220 w 3553777"/>
                  <a:gd name="connsiteY10" fmla="*/ 137598 h 1058886"/>
                  <a:gd name="connsiteX11" fmla="*/ 3553777 w 3553777"/>
                  <a:gd name="connsiteY11" fmla="*/ 12181 h 1058886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3669"/>
                  <a:gd name="connsiteX1" fmla="*/ 183746 w 3553777"/>
                  <a:gd name="connsiteY1" fmla="*/ 168024 h 1023669"/>
                  <a:gd name="connsiteX2" fmla="*/ 361744 w 3553777"/>
                  <a:gd name="connsiteY2" fmla="*/ 261081 h 1023669"/>
                  <a:gd name="connsiteX3" fmla="*/ 701405 w 3553777"/>
                  <a:gd name="connsiteY3" fmla="*/ 311265 h 1023669"/>
                  <a:gd name="connsiteX4" fmla="*/ 989031 w 3553777"/>
                  <a:gd name="connsiteY4" fmla="*/ 566099 h 1023669"/>
                  <a:gd name="connsiteX5" fmla="*/ 1292364 w 3553777"/>
                  <a:gd name="connsiteY5" fmla="*/ 905120 h 1023669"/>
                  <a:gd name="connsiteX6" fmla="*/ 1706807 w 3553777"/>
                  <a:gd name="connsiteY6" fmla="*/ 963504 h 1023669"/>
                  <a:gd name="connsiteX7" fmla="*/ 2167520 w 3553777"/>
                  <a:gd name="connsiteY7" fmla="*/ 1010065 h 1023669"/>
                  <a:gd name="connsiteX8" fmla="*/ 2557566 w 3553777"/>
                  <a:gd name="connsiteY8" fmla="*/ 703685 h 1023669"/>
                  <a:gd name="connsiteX9" fmla="*/ 2918899 w 3553777"/>
                  <a:gd name="connsiteY9" fmla="*/ 276314 h 1023669"/>
                  <a:gd name="connsiteX10" fmla="*/ 3179220 w 3553777"/>
                  <a:gd name="connsiteY10" fmla="*/ 137598 h 1023669"/>
                  <a:gd name="connsiteX11" fmla="*/ 3553777 w 3553777"/>
                  <a:gd name="connsiteY11" fmla="*/ 12181 h 1023669"/>
                  <a:gd name="connsiteX0" fmla="*/ 0 w 3553777"/>
                  <a:gd name="connsiteY0" fmla="*/ 3608 h 1031644"/>
                  <a:gd name="connsiteX1" fmla="*/ 183746 w 3553777"/>
                  <a:gd name="connsiteY1" fmla="*/ 168024 h 1031644"/>
                  <a:gd name="connsiteX2" fmla="*/ 361744 w 3553777"/>
                  <a:gd name="connsiteY2" fmla="*/ 261081 h 1031644"/>
                  <a:gd name="connsiteX3" fmla="*/ 701405 w 3553777"/>
                  <a:gd name="connsiteY3" fmla="*/ 311265 h 1031644"/>
                  <a:gd name="connsiteX4" fmla="*/ 989031 w 3553777"/>
                  <a:gd name="connsiteY4" fmla="*/ 566099 h 1031644"/>
                  <a:gd name="connsiteX5" fmla="*/ 1292364 w 3553777"/>
                  <a:gd name="connsiteY5" fmla="*/ 905120 h 1031644"/>
                  <a:gd name="connsiteX6" fmla="*/ 1728652 w 3553777"/>
                  <a:gd name="connsiteY6" fmla="*/ 995027 h 1031644"/>
                  <a:gd name="connsiteX7" fmla="*/ 2167520 w 3553777"/>
                  <a:gd name="connsiteY7" fmla="*/ 1010065 h 1031644"/>
                  <a:gd name="connsiteX8" fmla="*/ 2557566 w 3553777"/>
                  <a:gd name="connsiteY8" fmla="*/ 703685 h 1031644"/>
                  <a:gd name="connsiteX9" fmla="*/ 2918899 w 3553777"/>
                  <a:gd name="connsiteY9" fmla="*/ 276314 h 1031644"/>
                  <a:gd name="connsiteX10" fmla="*/ 3179220 w 3553777"/>
                  <a:gd name="connsiteY10" fmla="*/ 137598 h 1031644"/>
                  <a:gd name="connsiteX11" fmla="*/ 3553777 w 3553777"/>
                  <a:gd name="connsiteY11" fmla="*/ 12181 h 1031644"/>
                  <a:gd name="connsiteX0" fmla="*/ 0 w 3553777"/>
                  <a:gd name="connsiteY0" fmla="*/ 3608 h 1039252"/>
                  <a:gd name="connsiteX1" fmla="*/ 183746 w 3553777"/>
                  <a:gd name="connsiteY1" fmla="*/ 168024 h 1039252"/>
                  <a:gd name="connsiteX2" fmla="*/ 361744 w 3553777"/>
                  <a:gd name="connsiteY2" fmla="*/ 261081 h 1039252"/>
                  <a:gd name="connsiteX3" fmla="*/ 701405 w 3553777"/>
                  <a:gd name="connsiteY3" fmla="*/ 311265 h 1039252"/>
                  <a:gd name="connsiteX4" fmla="*/ 989031 w 3553777"/>
                  <a:gd name="connsiteY4" fmla="*/ 566099 h 1039252"/>
                  <a:gd name="connsiteX5" fmla="*/ 1292364 w 3553777"/>
                  <a:gd name="connsiteY5" fmla="*/ 905120 h 1039252"/>
                  <a:gd name="connsiteX6" fmla="*/ 1728652 w 3553777"/>
                  <a:gd name="connsiteY6" fmla="*/ 995027 h 1039252"/>
                  <a:gd name="connsiteX7" fmla="*/ 2131112 w 3553777"/>
                  <a:gd name="connsiteY7" fmla="*/ 1019522 h 1039252"/>
                  <a:gd name="connsiteX8" fmla="*/ 2557566 w 3553777"/>
                  <a:gd name="connsiteY8" fmla="*/ 703685 h 1039252"/>
                  <a:gd name="connsiteX9" fmla="*/ 2918899 w 3553777"/>
                  <a:gd name="connsiteY9" fmla="*/ 276314 h 1039252"/>
                  <a:gd name="connsiteX10" fmla="*/ 3179220 w 3553777"/>
                  <a:gd name="connsiteY10" fmla="*/ 137598 h 1039252"/>
                  <a:gd name="connsiteX11" fmla="*/ 3553777 w 3553777"/>
                  <a:gd name="connsiteY11" fmla="*/ 12181 h 1039252"/>
                  <a:gd name="connsiteX0" fmla="*/ 0 w 3553777"/>
                  <a:gd name="connsiteY0" fmla="*/ 3608 h 1028249"/>
                  <a:gd name="connsiteX1" fmla="*/ 183746 w 3553777"/>
                  <a:gd name="connsiteY1" fmla="*/ 168024 h 1028249"/>
                  <a:gd name="connsiteX2" fmla="*/ 361744 w 3553777"/>
                  <a:gd name="connsiteY2" fmla="*/ 261081 h 1028249"/>
                  <a:gd name="connsiteX3" fmla="*/ 701405 w 3553777"/>
                  <a:gd name="connsiteY3" fmla="*/ 311265 h 1028249"/>
                  <a:gd name="connsiteX4" fmla="*/ 989031 w 3553777"/>
                  <a:gd name="connsiteY4" fmla="*/ 566099 h 1028249"/>
                  <a:gd name="connsiteX5" fmla="*/ 1292364 w 3553777"/>
                  <a:gd name="connsiteY5" fmla="*/ 905120 h 1028249"/>
                  <a:gd name="connsiteX6" fmla="*/ 1728652 w 3553777"/>
                  <a:gd name="connsiteY6" fmla="*/ 995027 h 1028249"/>
                  <a:gd name="connsiteX7" fmla="*/ 2131112 w 3553777"/>
                  <a:gd name="connsiteY7" fmla="*/ 1019522 h 1028249"/>
                  <a:gd name="connsiteX8" fmla="*/ 2557566 w 3553777"/>
                  <a:gd name="connsiteY8" fmla="*/ 703685 h 1028249"/>
                  <a:gd name="connsiteX9" fmla="*/ 2918899 w 3553777"/>
                  <a:gd name="connsiteY9" fmla="*/ 276314 h 1028249"/>
                  <a:gd name="connsiteX10" fmla="*/ 3179220 w 3553777"/>
                  <a:gd name="connsiteY10" fmla="*/ 137598 h 1028249"/>
                  <a:gd name="connsiteX11" fmla="*/ 3553777 w 3553777"/>
                  <a:gd name="connsiteY11" fmla="*/ 12181 h 1028249"/>
                  <a:gd name="connsiteX0" fmla="*/ 0 w 3553777"/>
                  <a:gd name="connsiteY0" fmla="*/ 3608 h 1007222"/>
                  <a:gd name="connsiteX1" fmla="*/ 183746 w 3553777"/>
                  <a:gd name="connsiteY1" fmla="*/ 168024 h 1007222"/>
                  <a:gd name="connsiteX2" fmla="*/ 361744 w 3553777"/>
                  <a:gd name="connsiteY2" fmla="*/ 261081 h 1007222"/>
                  <a:gd name="connsiteX3" fmla="*/ 701405 w 3553777"/>
                  <a:gd name="connsiteY3" fmla="*/ 311265 h 1007222"/>
                  <a:gd name="connsiteX4" fmla="*/ 989031 w 3553777"/>
                  <a:gd name="connsiteY4" fmla="*/ 566099 h 1007222"/>
                  <a:gd name="connsiteX5" fmla="*/ 1292364 w 3553777"/>
                  <a:gd name="connsiteY5" fmla="*/ 905120 h 1007222"/>
                  <a:gd name="connsiteX6" fmla="*/ 1728652 w 3553777"/>
                  <a:gd name="connsiteY6" fmla="*/ 995027 h 1007222"/>
                  <a:gd name="connsiteX7" fmla="*/ 2196646 w 3553777"/>
                  <a:gd name="connsiteY7" fmla="*/ 991152 h 1007222"/>
                  <a:gd name="connsiteX8" fmla="*/ 2557566 w 3553777"/>
                  <a:gd name="connsiteY8" fmla="*/ 703685 h 1007222"/>
                  <a:gd name="connsiteX9" fmla="*/ 2918899 w 3553777"/>
                  <a:gd name="connsiteY9" fmla="*/ 276314 h 1007222"/>
                  <a:gd name="connsiteX10" fmla="*/ 3179220 w 3553777"/>
                  <a:gd name="connsiteY10" fmla="*/ 137598 h 1007222"/>
                  <a:gd name="connsiteX11" fmla="*/ 3553777 w 3553777"/>
                  <a:gd name="connsiteY11" fmla="*/ 12181 h 1007222"/>
                  <a:gd name="connsiteX0" fmla="*/ 0 w 3553777"/>
                  <a:gd name="connsiteY0" fmla="*/ 3608 h 1014938"/>
                  <a:gd name="connsiteX1" fmla="*/ 183746 w 3553777"/>
                  <a:gd name="connsiteY1" fmla="*/ 168024 h 1014938"/>
                  <a:gd name="connsiteX2" fmla="*/ 361744 w 3553777"/>
                  <a:gd name="connsiteY2" fmla="*/ 261081 h 1014938"/>
                  <a:gd name="connsiteX3" fmla="*/ 701405 w 3553777"/>
                  <a:gd name="connsiteY3" fmla="*/ 311265 h 1014938"/>
                  <a:gd name="connsiteX4" fmla="*/ 989031 w 3553777"/>
                  <a:gd name="connsiteY4" fmla="*/ 566099 h 1014938"/>
                  <a:gd name="connsiteX5" fmla="*/ 1292364 w 3553777"/>
                  <a:gd name="connsiteY5" fmla="*/ 905120 h 1014938"/>
                  <a:gd name="connsiteX6" fmla="*/ 1728652 w 3553777"/>
                  <a:gd name="connsiteY6" fmla="*/ 995027 h 1014938"/>
                  <a:gd name="connsiteX7" fmla="*/ 2196646 w 3553777"/>
                  <a:gd name="connsiteY7" fmla="*/ 991152 h 1014938"/>
                  <a:gd name="connsiteX8" fmla="*/ 2557566 w 3553777"/>
                  <a:gd name="connsiteY8" fmla="*/ 703685 h 1014938"/>
                  <a:gd name="connsiteX9" fmla="*/ 2918899 w 3553777"/>
                  <a:gd name="connsiteY9" fmla="*/ 276314 h 1014938"/>
                  <a:gd name="connsiteX10" fmla="*/ 3179220 w 3553777"/>
                  <a:gd name="connsiteY10" fmla="*/ 137598 h 1014938"/>
                  <a:gd name="connsiteX11" fmla="*/ 3553777 w 3553777"/>
                  <a:gd name="connsiteY11" fmla="*/ 12181 h 1014938"/>
                  <a:gd name="connsiteX0" fmla="*/ 0 w 3553777"/>
                  <a:gd name="connsiteY0" fmla="*/ 3608 h 1017092"/>
                  <a:gd name="connsiteX1" fmla="*/ 183746 w 3553777"/>
                  <a:gd name="connsiteY1" fmla="*/ 168024 h 1017092"/>
                  <a:gd name="connsiteX2" fmla="*/ 361744 w 3553777"/>
                  <a:gd name="connsiteY2" fmla="*/ 261081 h 1017092"/>
                  <a:gd name="connsiteX3" fmla="*/ 701405 w 3553777"/>
                  <a:gd name="connsiteY3" fmla="*/ 311265 h 1017092"/>
                  <a:gd name="connsiteX4" fmla="*/ 989031 w 3553777"/>
                  <a:gd name="connsiteY4" fmla="*/ 566099 h 1017092"/>
                  <a:gd name="connsiteX5" fmla="*/ 1292364 w 3553777"/>
                  <a:gd name="connsiteY5" fmla="*/ 905120 h 1017092"/>
                  <a:gd name="connsiteX6" fmla="*/ 1728652 w 3553777"/>
                  <a:gd name="connsiteY6" fmla="*/ 995027 h 1017092"/>
                  <a:gd name="connsiteX7" fmla="*/ 2211209 w 3553777"/>
                  <a:gd name="connsiteY7" fmla="*/ 994304 h 1017092"/>
                  <a:gd name="connsiteX8" fmla="*/ 2557566 w 3553777"/>
                  <a:gd name="connsiteY8" fmla="*/ 703685 h 1017092"/>
                  <a:gd name="connsiteX9" fmla="*/ 2918899 w 3553777"/>
                  <a:gd name="connsiteY9" fmla="*/ 276314 h 1017092"/>
                  <a:gd name="connsiteX10" fmla="*/ 3179220 w 3553777"/>
                  <a:gd name="connsiteY10" fmla="*/ 137598 h 1017092"/>
                  <a:gd name="connsiteX11" fmla="*/ 3553777 w 3553777"/>
                  <a:gd name="connsiteY11" fmla="*/ 12181 h 1017092"/>
                  <a:gd name="connsiteX0" fmla="*/ 0 w 3553777"/>
                  <a:gd name="connsiteY0" fmla="*/ 3608 h 1026150"/>
                  <a:gd name="connsiteX1" fmla="*/ 183746 w 3553777"/>
                  <a:gd name="connsiteY1" fmla="*/ 168024 h 1026150"/>
                  <a:gd name="connsiteX2" fmla="*/ 361744 w 3553777"/>
                  <a:gd name="connsiteY2" fmla="*/ 261081 h 1026150"/>
                  <a:gd name="connsiteX3" fmla="*/ 701405 w 3553777"/>
                  <a:gd name="connsiteY3" fmla="*/ 311265 h 1026150"/>
                  <a:gd name="connsiteX4" fmla="*/ 989031 w 3553777"/>
                  <a:gd name="connsiteY4" fmla="*/ 566099 h 1026150"/>
                  <a:gd name="connsiteX5" fmla="*/ 1292364 w 3553777"/>
                  <a:gd name="connsiteY5" fmla="*/ 905120 h 1026150"/>
                  <a:gd name="connsiteX6" fmla="*/ 1728652 w 3553777"/>
                  <a:gd name="connsiteY6" fmla="*/ 995027 h 1026150"/>
                  <a:gd name="connsiteX7" fmla="*/ 1981797 w 3553777"/>
                  <a:gd name="connsiteY7" fmla="*/ 1018661 h 1026150"/>
                  <a:gd name="connsiteX8" fmla="*/ 2211209 w 3553777"/>
                  <a:gd name="connsiteY8" fmla="*/ 994304 h 1026150"/>
                  <a:gd name="connsiteX9" fmla="*/ 2557566 w 3553777"/>
                  <a:gd name="connsiteY9" fmla="*/ 703685 h 1026150"/>
                  <a:gd name="connsiteX10" fmla="*/ 2918899 w 3553777"/>
                  <a:gd name="connsiteY10" fmla="*/ 276314 h 1026150"/>
                  <a:gd name="connsiteX11" fmla="*/ 3179220 w 3553777"/>
                  <a:gd name="connsiteY11" fmla="*/ 137598 h 1026150"/>
                  <a:gd name="connsiteX12" fmla="*/ 3553777 w 3553777"/>
                  <a:gd name="connsiteY12" fmla="*/ 12181 h 1026150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11209 w 3553777"/>
                  <a:gd name="connsiteY8" fmla="*/ 994304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19416 w 3553777"/>
                  <a:gd name="connsiteY6" fmla="*/ 983987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64234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70538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0136"/>
                  <a:gd name="connsiteY0" fmla="*/ 16217 h 1050183"/>
                  <a:gd name="connsiteX1" fmla="*/ 180105 w 3550136"/>
                  <a:gd name="connsiteY1" fmla="*/ 168024 h 1050183"/>
                  <a:gd name="connsiteX2" fmla="*/ 332617 w 3550136"/>
                  <a:gd name="connsiteY2" fmla="*/ 270538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80105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69183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69183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69183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69183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6217 h 1050183"/>
                  <a:gd name="connsiteX1" fmla="*/ 169183 w 3550136"/>
                  <a:gd name="connsiteY1" fmla="*/ 168024 h 1050183"/>
                  <a:gd name="connsiteX2" fmla="*/ 313503 w 3550136"/>
                  <a:gd name="connsiteY2" fmla="*/ 268282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50136" h="1050183">
                    <a:moveTo>
                      <a:pt x="0" y="16217"/>
                    </a:moveTo>
                    <a:cubicBezTo>
                      <a:pt x="97522" y="83698"/>
                      <a:pt x="116934" y="121500"/>
                      <a:pt x="169183" y="168024"/>
                    </a:cubicBezTo>
                    <a:cubicBezTo>
                      <a:pt x="221432" y="214548"/>
                      <a:pt x="224799" y="247035"/>
                      <a:pt x="313503" y="268282"/>
                    </a:cubicBezTo>
                    <a:cubicBezTo>
                      <a:pt x="402207" y="289529"/>
                      <a:pt x="585176" y="238512"/>
                      <a:pt x="701405" y="295504"/>
                    </a:cubicBezTo>
                    <a:cubicBezTo>
                      <a:pt x="817634" y="352496"/>
                      <a:pt x="915417" y="499172"/>
                      <a:pt x="1010876" y="610231"/>
                    </a:cubicBezTo>
                    <a:cubicBezTo>
                      <a:pt x="1106335" y="721290"/>
                      <a:pt x="1135396" y="925311"/>
                      <a:pt x="1274159" y="961861"/>
                    </a:cubicBezTo>
                    <a:cubicBezTo>
                      <a:pt x="1412922" y="998411"/>
                      <a:pt x="1459444" y="1012083"/>
                      <a:pt x="1537620" y="1018662"/>
                    </a:cubicBezTo>
                    <a:cubicBezTo>
                      <a:pt x="1615796" y="1025241"/>
                      <a:pt x="1671006" y="996079"/>
                      <a:pt x="1743215" y="1001332"/>
                    </a:cubicBezTo>
                    <a:cubicBezTo>
                      <a:pt x="1815424" y="1006585"/>
                      <a:pt x="1890448" y="1050303"/>
                      <a:pt x="1970874" y="1050183"/>
                    </a:cubicBezTo>
                    <a:cubicBezTo>
                      <a:pt x="2051300" y="1050063"/>
                      <a:pt x="2124956" y="1039446"/>
                      <a:pt x="2236695" y="984848"/>
                    </a:cubicBezTo>
                    <a:cubicBezTo>
                      <a:pt x="2348434" y="930250"/>
                      <a:pt x="2440831" y="821774"/>
                      <a:pt x="2553925" y="703685"/>
                    </a:cubicBezTo>
                    <a:cubicBezTo>
                      <a:pt x="2667019" y="585596"/>
                      <a:pt x="2811649" y="370662"/>
                      <a:pt x="2915258" y="276314"/>
                    </a:cubicBezTo>
                    <a:cubicBezTo>
                      <a:pt x="3018867" y="181966"/>
                      <a:pt x="3055723" y="199669"/>
                      <a:pt x="3175579" y="137598"/>
                    </a:cubicBezTo>
                    <a:cubicBezTo>
                      <a:pt x="3300918" y="55089"/>
                      <a:pt x="3290598" y="-32751"/>
                      <a:pt x="3550136" y="12181"/>
                    </a:cubicBezTo>
                  </a:path>
                </a:pathLst>
              </a:cu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9612583" y="9263390"/>
              <a:ext cx="3099116" cy="2772000"/>
              <a:chOff x="9612583" y="9265938"/>
              <a:chExt cx="3099116" cy="2652879"/>
            </a:xfrm>
          </p:grpSpPr>
          <p:pic>
            <p:nvPicPr>
              <p:cNvPr id="12" name="図 11"/>
              <p:cNvPicPr>
                <a:picLocks/>
              </p:cNvPicPr>
              <p:nvPr/>
            </p:nvPicPr>
            <p:blipFill rotWithShape="1">
              <a:blip r:embed="rId14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614864" y="9268254"/>
                <a:ext cx="3096000" cy="2646000"/>
              </a:xfrm>
              <a:prstGeom prst="rect">
                <a:avLst/>
              </a:prstGeom>
            </p:spPr>
          </p:pic>
          <p:cxnSp>
            <p:nvCxnSpPr>
              <p:cNvPr id="115" name="直線コネクタ 114"/>
              <p:cNvCxnSpPr/>
              <p:nvPr/>
            </p:nvCxnSpPr>
            <p:spPr>
              <a:xfrm>
                <a:off x="11015936" y="9265938"/>
                <a:ext cx="0" cy="2652879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フリーフォーム 109"/>
              <p:cNvSpPr/>
              <p:nvPr/>
            </p:nvSpPr>
            <p:spPr>
              <a:xfrm rot="10800000">
                <a:off x="9612583" y="9590678"/>
                <a:ext cx="3099116" cy="777978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7722 h 1490842"/>
                  <a:gd name="connsiteX1" fmla="*/ 144780 w 3553777"/>
                  <a:gd name="connsiteY1" fmla="*/ 4862 h 1490842"/>
                  <a:gd name="connsiteX2" fmla="*/ 334327 w 3553777"/>
                  <a:gd name="connsiteY2" fmla="*/ 160119 h 1490842"/>
                  <a:gd name="connsiteX3" fmla="*/ 536258 w 3553777"/>
                  <a:gd name="connsiteY3" fmla="*/ 365860 h 1490842"/>
                  <a:gd name="connsiteX4" fmla="*/ 853440 w 3553777"/>
                  <a:gd name="connsiteY4" fmla="*/ 942122 h 1490842"/>
                  <a:gd name="connsiteX5" fmla="*/ 1212532 w 3553777"/>
                  <a:gd name="connsiteY5" fmla="*/ 1341219 h 1490842"/>
                  <a:gd name="connsiteX6" fmla="*/ 1569720 w 3553777"/>
                  <a:gd name="connsiteY6" fmla="*/ 1490762 h 1490842"/>
                  <a:gd name="connsiteX7" fmla="*/ 1821180 w 3553777"/>
                  <a:gd name="connsiteY7" fmla="*/ 1361222 h 1490842"/>
                  <a:gd name="connsiteX8" fmla="*/ 2244090 w 3553777"/>
                  <a:gd name="connsiteY8" fmla="*/ 1302166 h 1490842"/>
                  <a:gd name="connsiteX9" fmla="*/ 2575560 w 3553777"/>
                  <a:gd name="connsiteY9" fmla="*/ 820202 h 1490842"/>
                  <a:gd name="connsiteX10" fmla="*/ 2834640 w 3553777"/>
                  <a:gd name="connsiteY10" fmla="*/ 408722 h 1490842"/>
                  <a:gd name="connsiteX11" fmla="*/ 3238500 w 3553777"/>
                  <a:gd name="connsiteY11" fmla="*/ 355382 h 1490842"/>
                  <a:gd name="connsiteX12" fmla="*/ 3553777 w 3553777"/>
                  <a:gd name="connsiteY12" fmla="*/ 36295 h 1490842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906780 w 3553777"/>
                  <a:gd name="connsiteY4" fmla="*/ 89237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821"/>
                  <a:gd name="connsiteX1" fmla="*/ 144780 w 3553777"/>
                  <a:gd name="connsiteY1" fmla="*/ 8450 h 1494821"/>
                  <a:gd name="connsiteX2" fmla="*/ 334327 w 3553777"/>
                  <a:gd name="connsiteY2" fmla="*/ 156087 h 1494821"/>
                  <a:gd name="connsiteX3" fmla="*/ 597218 w 3553777"/>
                  <a:gd name="connsiteY3" fmla="*/ 338968 h 1494821"/>
                  <a:gd name="connsiteX4" fmla="*/ 906780 w 3553777"/>
                  <a:gd name="connsiteY4" fmla="*/ 892370 h 1494821"/>
                  <a:gd name="connsiteX5" fmla="*/ 1243012 w 3553777"/>
                  <a:gd name="connsiteY5" fmla="*/ 1314327 h 1494821"/>
                  <a:gd name="connsiteX6" fmla="*/ 1569720 w 3553777"/>
                  <a:gd name="connsiteY6" fmla="*/ 1494350 h 1494821"/>
                  <a:gd name="connsiteX7" fmla="*/ 1821180 w 3553777"/>
                  <a:gd name="connsiteY7" fmla="*/ 1364810 h 1494821"/>
                  <a:gd name="connsiteX8" fmla="*/ 2244090 w 3553777"/>
                  <a:gd name="connsiteY8" fmla="*/ 1305754 h 1494821"/>
                  <a:gd name="connsiteX9" fmla="*/ 2575560 w 3553777"/>
                  <a:gd name="connsiteY9" fmla="*/ 823790 h 1494821"/>
                  <a:gd name="connsiteX10" fmla="*/ 2834640 w 3553777"/>
                  <a:gd name="connsiteY10" fmla="*/ 412310 h 1494821"/>
                  <a:gd name="connsiteX11" fmla="*/ 3238500 w 3553777"/>
                  <a:gd name="connsiteY11" fmla="*/ 358970 h 1494821"/>
                  <a:gd name="connsiteX12" fmla="*/ 3553777 w 3553777"/>
                  <a:gd name="connsiteY12" fmla="*/ 39883 h 1494821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4443"/>
                  <a:gd name="connsiteX1" fmla="*/ 144780 w 3553777"/>
                  <a:gd name="connsiteY1" fmla="*/ 8450 h 1494443"/>
                  <a:gd name="connsiteX2" fmla="*/ 334327 w 3553777"/>
                  <a:gd name="connsiteY2" fmla="*/ 156087 h 1494443"/>
                  <a:gd name="connsiteX3" fmla="*/ 597218 w 3553777"/>
                  <a:gd name="connsiteY3" fmla="*/ 338968 h 1494443"/>
                  <a:gd name="connsiteX4" fmla="*/ 906780 w 3553777"/>
                  <a:gd name="connsiteY4" fmla="*/ 892370 h 1494443"/>
                  <a:gd name="connsiteX5" fmla="*/ 1243012 w 3553777"/>
                  <a:gd name="connsiteY5" fmla="*/ 1314327 h 1494443"/>
                  <a:gd name="connsiteX6" fmla="*/ 1569720 w 3553777"/>
                  <a:gd name="connsiteY6" fmla="*/ 1494350 h 1494443"/>
                  <a:gd name="connsiteX7" fmla="*/ 1821180 w 3553777"/>
                  <a:gd name="connsiteY7" fmla="*/ 1334330 h 1494443"/>
                  <a:gd name="connsiteX8" fmla="*/ 2244090 w 3553777"/>
                  <a:gd name="connsiteY8" fmla="*/ 1305754 h 1494443"/>
                  <a:gd name="connsiteX9" fmla="*/ 2575560 w 3553777"/>
                  <a:gd name="connsiteY9" fmla="*/ 823790 h 1494443"/>
                  <a:gd name="connsiteX10" fmla="*/ 2834640 w 3553777"/>
                  <a:gd name="connsiteY10" fmla="*/ 412310 h 1494443"/>
                  <a:gd name="connsiteX11" fmla="*/ 3238500 w 3553777"/>
                  <a:gd name="connsiteY11" fmla="*/ 358970 h 1494443"/>
                  <a:gd name="connsiteX12" fmla="*/ 3553777 w 3553777"/>
                  <a:gd name="connsiteY12" fmla="*/ 39883 h 149444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575560 w 3553777"/>
                  <a:gd name="connsiteY9" fmla="*/ 8237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61360 w 3553777"/>
                  <a:gd name="connsiteY11" fmla="*/ 40469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0296 h 1493692"/>
                  <a:gd name="connsiteX1" fmla="*/ 144780 w 3553777"/>
                  <a:gd name="connsiteY1" fmla="*/ 7436 h 1493692"/>
                  <a:gd name="connsiteX2" fmla="*/ 334327 w 3553777"/>
                  <a:gd name="connsiteY2" fmla="*/ 155073 h 1493692"/>
                  <a:gd name="connsiteX3" fmla="*/ 597218 w 3553777"/>
                  <a:gd name="connsiteY3" fmla="*/ 337954 h 1493692"/>
                  <a:gd name="connsiteX4" fmla="*/ 906780 w 3553777"/>
                  <a:gd name="connsiteY4" fmla="*/ 891356 h 1493692"/>
                  <a:gd name="connsiteX5" fmla="*/ 1243012 w 3553777"/>
                  <a:gd name="connsiteY5" fmla="*/ 1313313 h 1493692"/>
                  <a:gd name="connsiteX6" fmla="*/ 1569720 w 3553777"/>
                  <a:gd name="connsiteY6" fmla="*/ 1493336 h 1493692"/>
                  <a:gd name="connsiteX7" fmla="*/ 1943100 w 3553777"/>
                  <a:gd name="connsiteY7" fmla="*/ 1273626 h 1493692"/>
                  <a:gd name="connsiteX8" fmla="*/ 2381250 w 3553777"/>
                  <a:gd name="connsiteY8" fmla="*/ 1281880 h 1493692"/>
                  <a:gd name="connsiteX9" fmla="*/ 2658110 w 3553777"/>
                  <a:gd name="connsiteY9" fmla="*/ 832301 h 1493692"/>
                  <a:gd name="connsiteX10" fmla="*/ 2880360 w 3553777"/>
                  <a:gd name="connsiteY10" fmla="*/ 457016 h 1493692"/>
                  <a:gd name="connsiteX11" fmla="*/ 3261360 w 3553777"/>
                  <a:gd name="connsiteY11" fmla="*/ 390976 h 1493692"/>
                  <a:gd name="connsiteX12" fmla="*/ 3553777 w 3553777"/>
                  <a:gd name="connsiteY12" fmla="*/ 38869 h 1493692"/>
                  <a:gd name="connsiteX0" fmla="*/ 0 w 3553777"/>
                  <a:gd name="connsiteY0" fmla="*/ 18103 h 1481499"/>
                  <a:gd name="connsiteX1" fmla="*/ 189230 w 3553777"/>
                  <a:gd name="connsiteY1" fmla="*/ 11118 h 1481499"/>
                  <a:gd name="connsiteX2" fmla="*/ 334327 w 3553777"/>
                  <a:gd name="connsiteY2" fmla="*/ 142880 h 1481499"/>
                  <a:gd name="connsiteX3" fmla="*/ 597218 w 3553777"/>
                  <a:gd name="connsiteY3" fmla="*/ 325761 h 1481499"/>
                  <a:gd name="connsiteX4" fmla="*/ 906780 w 3553777"/>
                  <a:gd name="connsiteY4" fmla="*/ 879163 h 1481499"/>
                  <a:gd name="connsiteX5" fmla="*/ 1243012 w 3553777"/>
                  <a:gd name="connsiteY5" fmla="*/ 1301120 h 1481499"/>
                  <a:gd name="connsiteX6" fmla="*/ 1569720 w 3553777"/>
                  <a:gd name="connsiteY6" fmla="*/ 1481143 h 1481499"/>
                  <a:gd name="connsiteX7" fmla="*/ 1943100 w 3553777"/>
                  <a:gd name="connsiteY7" fmla="*/ 1261433 h 1481499"/>
                  <a:gd name="connsiteX8" fmla="*/ 2381250 w 3553777"/>
                  <a:gd name="connsiteY8" fmla="*/ 1269687 h 1481499"/>
                  <a:gd name="connsiteX9" fmla="*/ 2658110 w 3553777"/>
                  <a:gd name="connsiteY9" fmla="*/ 820108 h 1481499"/>
                  <a:gd name="connsiteX10" fmla="*/ 2880360 w 3553777"/>
                  <a:gd name="connsiteY10" fmla="*/ 444823 h 1481499"/>
                  <a:gd name="connsiteX11" fmla="*/ 3261360 w 3553777"/>
                  <a:gd name="connsiteY11" fmla="*/ 378783 h 1481499"/>
                  <a:gd name="connsiteX12" fmla="*/ 3553777 w 3553777"/>
                  <a:gd name="connsiteY12" fmla="*/ 26676 h 1481499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553926 w 3553777"/>
                  <a:gd name="connsiteY9" fmla="*/ 705858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553926 w 3553777"/>
                  <a:gd name="connsiteY8" fmla="*/ 705858 h 1483360"/>
                  <a:gd name="connsiteX9" fmla="*/ 2852942 w 3553777"/>
                  <a:gd name="connsiteY9" fmla="*/ 391393 h 1483360"/>
                  <a:gd name="connsiteX10" fmla="*/ 3173625 w 3553777"/>
                  <a:gd name="connsiteY10" fmla="*/ 170540 h 1483360"/>
                  <a:gd name="connsiteX11" fmla="*/ 3553777 w 3553777"/>
                  <a:gd name="connsiteY11" fmla="*/ 28537 h 1483360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303710"/>
                  <a:gd name="connsiteX1" fmla="*/ 189230 w 3553777"/>
                  <a:gd name="connsiteY1" fmla="*/ 12979 h 1303710"/>
                  <a:gd name="connsiteX2" fmla="*/ 334327 w 3553777"/>
                  <a:gd name="connsiteY2" fmla="*/ 144741 h 1303710"/>
                  <a:gd name="connsiteX3" fmla="*/ 597218 w 3553777"/>
                  <a:gd name="connsiteY3" fmla="*/ 327622 h 1303710"/>
                  <a:gd name="connsiteX4" fmla="*/ 906780 w 3553777"/>
                  <a:gd name="connsiteY4" fmla="*/ 881024 h 1303710"/>
                  <a:gd name="connsiteX5" fmla="*/ 1243012 w 3553777"/>
                  <a:gd name="connsiteY5" fmla="*/ 1302981 h 1303710"/>
                  <a:gd name="connsiteX6" fmla="*/ 1673906 w 3553777"/>
                  <a:gd name="connsiteY6" fmla="*/ 985390 h 1303710"/>
                  <a:gd name="connsiteX7" fmla="*/ 1981484 w 3553777"/>
                  <a:gd name="connsiteY7" fmla="*/ 1086364 h 1303710"/>
                  <a:gd name="connsiteX8" fmla="*/ 2553926 w 3553777"/>
                  <a:gd name="connsiteY8" fmla="*/ 705858 h 1303710"/>
                  <a:gd name="connsiteX9" fmla="*/ 2852942 w 3553777"/>
                  <a:gd name="connsiteY9" fmla="*/ 391393 h 1303710"/>
                  <a:gd name="connsiteX10" fmla="*/ 3173625 w 3553777"/>
                  <a:gd name="connsiteY10" fmla="*/ 170540 h 1303710"/>
                  <a:gd name="connsiteX11" fmla="*/ 3553777 w 3553777"/>
                  <a:gd name="connsiteY11" fmla="*/ 28537 h 1303710"/>
                  <a:gd name="connsiteX0" fmla="*/ 0 w 3553777"/>
                  <a:gd name="connsiteY0" fmla="*/ 19964 h 1303719"/>
                  <a:gd name="connsiteX1" fmla="*/ 189230 w 3553777"/>
                  <a:gd name="connsiteY1" fmla="*/ 12979 h 1303719"/>
                  <a:gd name="connsiteX2" fmla="*/ 334327 w 3553777"/>
                  <a:gd name="connsiteY2" fmla="*/ 144741 h 1303719"/>
                  <a:gd name="connsiteX3" fmla="*/ 597218 w 3553777"/>
                  <a:gd name="connsiteY3" fmla="*/ 327622 h 1303719"/>
                  <a:gd name="connsiteX4" fmla="*/ 906780 w 3553777"/>
                  <a:gd name="connsiteY4" fmla="*/ 881024 h 1303719"/>
                  <a:gd name="connsiteX5" fmla="*/ 1243012 w 3553777"/>
                  <a:gd name="connsiteY5" fmla="*/ 1302981 h 1303719"/>
                  <a:gd name="connsiteX6" fmla="*/ 1673906 w 3553777"/>
                  <a:gd name="connsiteY6" fmla="*/ 985390 h 1303719"/>
                  <a:gd name="connsiteX7" fmla="*/ 2052768 w 3553777"/>
                  <a:gd name="connsiteY7" fmla="*/ 1064248 h 1303719"/>
                  <a:gd name="connsiteX8" fmla="*/ 2553926 w 3553777"/>
                  <a:gd name="connsiteY8" fmla="*/ 705858 h 1303719"/>
                  <a:gd name="connsiteX9" fmla="*/ 2852942 w 3553777"/>
                  <a:gd name="connsiteY9" fmla="*/ 391393 h 1303719"/>
                  <a:gd name="connsiteX10" fmla="*/ 3173625 w 3553777"/>
                  <a:gd name="connsiteY10" fmla="*/ 170540 h 1303719"/>
                  <a:gd name="connsiteX11" fmla="*/ 3553777 w 3553777"/>
                  <a:gd name="connsiteY11" fmla="*/ 28537 h 1303719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06780 w 3553777"/>
                  <a:gd name="connsiteY4" fmla="*/ 881024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28696 h 1085049"/>
                  <a:gd name="connsiteX1" fmla="*/ 189230 w 3553777"/>
                  <a:gd name="connsiteY1" fmla="*/ 21711 h 1085049"/>
                  <a:gd name="connsiteX2" fmla="*/ 339810 w 3553777"/>
                  <a:gd name="connsiteY2" fmla="*/ 275112 h 1085049"/>
                  <a:gd name="connsiteX3" fmla="*/ 657537 w 3553777"/>
                  <a:gd name="connsiteY3" fmla="*/ 319766 h 1085049"/>
                  <a:gd name="connsiteX4" fmla="*/ 989031 w 3553777"/>
                  <a:gd name="connsiteY4" fmla="*/ 591187 h 1085049"/>
                  <a:gd name="connsiteX5" fmla="*/ 1292364 w 3553777"/>
                  <a:gd name="connsiteY5" fmla="*/ 930208 h 1085049"/>
                  <a:gd name="connsiteX6" fmla="*/ 1673906 w 3553777"/>
                  <a:gd name="connsiteY6" fmla="*/ 994122 h 1085049"/>
                  <a:gd name="connsiteX7" fmla="*/ 2052768 w 3553777"/>
                  <a:gd name="connsiteY7" fmla="*/ 1072980 h 1085049"/>
                  <a:gd name="connsiteX8" fmla="*/ 2553926 w 3553777"/>
                  <a:gd name="connsiteY8" fmla="*/ 714590 h 1085049"/>
                  <a:gd name="connsiteX9" fmla="*/ 2852942 w 3553777"/>
                  <a:gd name="connsiteY9" fmla="*/ 400125 h 1085049"/>
                  <a:gd name="connsiteX10" fmla="*/ 3173625 w 3553777"/>
                  <a:gd name="connsiteY10" fmla="*/ 179272 h 1085049"/>
                  <a:gd name="connsiteX11" fmla="*/ 3553777 w 3553777"/>
                  <a:gd name="connsiteY11" fmla="*/ 37269 h 1085049"/>
                  <a:gd name="connsiteX0" fmla="*/ 0 w 3553777"/>
                  <a:gd name="connsiteY0" fmla="*/ 2375 h 1058728"/>
                  <a:gd name="connsiteX1" fmla="*/ 167297 w 3553777"/>
                  <a:gd name="connsiteY1" fmla="*/ 161262 h 1058728"/>
                  <a:gd name="connsiteX2" fmla="*/ 339810 w 3553777"/>
                  <a:gd name="connsiteY2" fmla="*/ 248791 h 1058728"/>
                  <a:gd name="connsiteX3" fmla="*/ 657537 w 3553777"/>
                  <a:gd name="connsiteY3" fmla="*/ 293445 h 1058728"/>
                  <a:gd name="connsiteX4" fmla="*/ 989031 w 3553777"/>
                  <a:gd name="connsiteY4" fmla="*/ 564866 h 1058728"/>
                  <a:gd name="connsiteX5" fmla="*/ 1292364 w 3553777"/>
                  <a:gd name="connsiteY5" fmla="*/ 903887 h 1058728"/>
                  <a:gd name="connsiteX6" fmla="*/ 1673906 w 3553777"/>
                  <a:gd name="connsiteY6" fmla="*/ 967801 h 1058728"/>
                  <a:gd name="connsiteX7" fmla="*/ 2052768 w 3553777"/>
                  <a:gd name="connsiteY7" fmla="*/ 1046659 h 1058728"/>
                  <a:gd name="connsiteX8" fmla="*/ 2553926 w 3553777"/>
                  <a:gd name="connsiteY8" fmla="*/ 688269 h 1058728"/>
                  <a:gd name="connsiteX9" fmla="*/ 2852942 w 3553777"/>
                  <a:gd name="connsiteY9" fmla="*/ 373804 h 1058728"/>
                  <a:gd name="connsiteX10" fmla="*/ 3173625 w 3553777"/>
                  <a:gd name="connsiteY10" fmla="*/ 152951 h 1058728"/>
                  <a:gd name="connsiteX11" fmla="*/ 3553777 w 3553777"/>
                  <a:gd name="connsiteY11" fmla="*/ 10948 h 1058728"/>
                  <a:gd name="connsiteX0" fmla="*/ 0 w 3553777"/>
                  <a:gd name="connsiteY0" fmla="*/ 0 h 1056353"/>
                  <a:gd name="connsiteX1" fmla="*/ 167297 w 3553777"/>
                  <a:gd name="connsiteY1" fmla="*/ 158887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916"/>
                  <a:gd name="connsiteX1" fmla="*/ 183746 w 3553777"/>
                  <a:gd name="connsiteY1" fmla="*/ 164416 h 1055916"/>
                  <a:gd name="connsiteX2" fmla="*/ 361744 w 3553777"/>
                  <a:gd name="connsiteY2" fmla="*/ 257473 h 1055916"/>
                  <a:gd name="connsiteX3" fmla="*/ 701405 w 3553777"/>
                  <a:gd name="connsiteY3" fmla="*/ 307657 h 1055916"/>
                  <a:gd name="connsiteX4" fmla="*/ 989031 w 3553777"/>
                  <a:gd name="connsiteY4" fmla="*/ 562491 h 1055916"/>
                  <a:gd name="connsiteX5" fmla="*/ 1292364 w 3553777"/>
                  <a:gd name="connsiteY5" fmla="*/ 901512 h 1055916"/>
                  <a:gd name="connsiteX6" fmla="*/ 1673906 w 3553777"/>
                  <a:gd name="connsiteY6" fmla="*/ 965426 h 1055916"/>
                  <a:gd name="connsiteX7" fmla="*/ 2052768 w 3553777"/>
                  <a:gd name="connsiteY7" fmla="*/ 1044284 h 1055916"/>
                  <a:gd name="connsiteX8" fmla="*/ 2553926 w 3553777"/>
                  <a:gd name="connsiteY8" fmla="*/ 685894 h 1055916"/>
                  <a:gd name="connsiteX9" fmla="*/ 2852942 w 3553777"/>
                  <a:gd name="connsiteY9" fmla="*/ 371429 h 1055916"/>
                  <a:gd name="connsiteX10" fmla="*/ 3173625 w 3553777"/>
                  <a:gd name="connsiteY10" fmla="*/ 150576 h 1055916"/>
                  <a:gd name="connsiteX11" fmla="*/ 3553777 w 3553777"/>
                  <a:gd name="connsiteY11" fmla="*/ 8573 h 1055916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6921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206525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57127 w 3553777"/>
                  <a:gd name="connsiteY9" fmla="*/ 281043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8886"/>
                  <a:gd name="connsiteX1" fmla="*/ 183746 w 3553777"/>
                  <a:gd name="connsiteY1" fmla="*/ 168024 h 1058886"/>
                  <a:gd name="connsiteX2" fmla="*/ 361744 w 3553777"/>
                  <a:gd name="connsiteY2" fmla="*/ 261081 h 1058886"/>
                  <a:gd name="connsiteX3" fmla="*/ 701405 w 3553777"/>
                  <a:gd name="connsiteY3" fmla="*/ 311265 h 1058886"/>
                  <a:gd name="connsiteX4" fmla="*/ 989031 w 3553777"/>
                  <a:gd name="connsiteY4" fmla="*/ 566099 h 1058886"/>
                  <a:gd name="connsiteX5" fmla="*/ 1292364 w 3553777"/>
                  <a:gd name="connsiteY5" fmla="*/ 905120 h 1058886"/>
                  <a:gd name="connsiteX6" fmla="*/ 1706807 w 3553777"/>
                  <a:gd name="connsiteY6" fmla="*/ 963504 h 1058886"/>
                  <a:gd name="connsiteX7" fmla="*/ 2069218 w 3553777"/>
                  <a:gd name="connsiteY7" fmla="*/ 1047892 h 1058886"/>
                  <a:gd name="connsiteX8" fmla="*/ 2553926 w 3553777"/>
                  <a:gd name="connsiteY8" fmla="*/ 694229 h 1058886"/>
                  <a:gd name="connsiteX9" fmla="*/ 2918899 w 3553777"/>
                  <a:gd name="connsiteY9" fmla="*/ 276314 h 1058886"/>
                  <a:gd name="connsiteX10" fmla="*/ 3179220 w 3553777"/>
                  <a:gd name="connsiteY10" fmla="*/ 137598 h 1058886"/>
                  <a:gd name="connsiteX11" fmla="*/ 3553777 w 3553777"/>
                  <a:gd name="connsiteY11" fmla="*/ 12181 h 1058886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3669"/>
                  <a:gd name="connsiteX1" fmla="*/ 183746 w 3553777"/>
                  <a:gd name="connsiteY1" fmla="*/ 168024 h 1023669"/>
                  <a:gd name="connsiteX2" fmla="*/ 361744 w 3553777"/>
                  <a:gd name="connsiteY2" fmla="*/ 261081 h 1023669"/>
                  <a:gd name="connsiteX3" fmla="*/ 701405 w 3553777"/>
                  <a:gd name="connsiteY3" fmla="*/ 311265 h 1023669"/>
                  <a:gd name="connsiteX4" fmla="*/ 989031 w 3553777"/>
                  <a:gd name="connsiteY4" fmla="*/ 566099 h 1023669"/>
                  <a:gd name="connsiteX5" fmla="*/ 1292364 w 3553777"/>
                  <a:gd name="connsiteY5" fmla="*/ 905120 h 1023669"/>
                  <a:gd name="connsiteX6" fmla="*/ 1706807 w 3553777"/>
                  <a:gd name="connsiteY6" fmla="*/ 963504 h 1023669"/>
                  <a:gd name="connsiteX7" fmla="*/ 2167520 w 3553777"/>
                  <a:gd name="connsiteY7" fmla="*/ 1010065 h 1023669"/>
                  <a:gd name="connsiteX8" fmla="*/ 2557566 w 3553777"/>
                  <a:gd name="connsiteY8" fmla="*/ 703685 h 1023669"/>
                  <a:gd name="connsiteX9" fmla="*/ 2918899 w 3553777"/>
                  <a:gd name="connsiteY9" fmla="*/ 276314 h 1023669"/>
                  <a:gd name="connsiteX10" fmla="*/ 3179220 w 3553777"/>
                  <a:gd name="connsiteY10" fmla="*/ 137598 h 1023669"/>
                  <a:gd name="connsiteX11" fmla="*/ 3553777 w 3553777"/>
                  <a:gd name="connsiteY11" fmla="*/ 12181 h 1023669"/>
                  <a:gd name="connsiteX0" fmla="*/ 0 w 3553777"/>
                  <a:gd name="connsiteY0" fmla="*/ 3608 h 1031644"/>
                  <a:gd name="connsiteX1" fmla="*/ 183746 w 3553777"/>
                  <a:gd name="connsiteY1" fmla="*/ 168024 h 1031644"/>
                  <a:gd name="connsiteX2" fmla="*/ 361744 w 3553777"/>
                  <a:gd name="connsiteY2" fmla="*/ 261081 h 1031644"/>
                  <a:gd name="connsiteX3" fmla="*/ 701405 w 3553777"/>
                  <a:gd name="connsiteY3" fmla="*/ 311265 h 1031644"/>
                  <a:gd name="connsiteX4" fmla="*/ 989031 w 3553777"/>
                  <a:gd name="connsiteY4" fmla="*/ 566099 h 1031644"/>
                  <a:gd name="connsiteX5" fmla="*/ 1292364 w 3553777"/>
                  <a:gd name="connsiteY5" fmla="*/ 905120 h 1031644"/>
                  <a:gd name="connsiteX6" fmla="*/ 1728652 w 3553777"/>
                  <a:gd name="connsiteY6" fmla="*/ 995027 h 1031644"/>
                  <a:gd name="connsiteX7" fmla="*/ 2167520 w 3553777"/>
                  <a:gd name="connsiteY7" fmla="*/ 1010065 h 1031644"/>
                  <a:gd name="connsiteX8" fmla="*/ 2557566 w 3553777"/>
                  <a:gd name="connsiteY8" fmla="*/ 703685 h 1031644"/>
                  <a:gd name="connsiteX9" fmla="*/ 2918899 w 3553777"/>
                  <a:gd name="connsiteY9" fmla="*/ 276314 h 1031644"/>
                  <a:gd name="connsiteX10" fmla="*/ 3179220 w 3553777"/>
                  <a:gd name="connsiteY10" fmla="*/ 137598 h 1031644"/>
                  <a:gd name="connsiteX11" fmla="*/ 3553777 w 3553777"/>
                  <a:gd name="connsiteY11" fmla="*/ 12181 h 1031644"/>
                  <a:gd name="connsiteX0" fmla="*/ 0 w 3553777"/>
                  <a:gd name="connsiteY0" fmla="*/ 3608 h 1039252"/>
                  <a:gd name="connsiteX1" fmla="*/ 183746 w 3553777"/>
                  <a:gd name="connsiteY1" fmla="*/ 168024 h 1039252"/>
                  <a:gd name="connsiteX2" fmla="*/ 361744 w 3553777"/>
                  <a:gd name="connsiteY2" fmla="*/ 261081 h 1039252"/>
                  <a:gd name="connsiteX3" fmla="*/ 701405 w 3553777"/>
                  <a:gd name="connsiteY3" fmla="*/ 311265 h 1039252"/>
                  <a:gd name="connsiteX4" fmla="*/ 989031 w 3553777"/>
                  <a:gd name="connsiteY4" fmla="*/ 566099 h 1039252"/>
                  <a:gd name="connsiteX5" fmla="*/ 1292364 w 3553777"/>
                  <a:gd name="connsiteY5" fmla="*/ 905120 h 1039252"/>
                  <a:gd name="connsiteX6" fmla="*/ 1728652 w 3553777"/>
                  <a:gd name="connsiteY6" fmla="*/ 995027 h 1039252"/>
                  <a:gd name="connsiteX7" fmla="*/ 2131112 w 3553777"/>
                  <a:gd name="connsiteY7" fmla="*/ 1019522 h 1039252"/>
                  <a:gd name="connsiteX8" fmla="*/ 2557566 w 3553777"/>
                  <a:gd name="connsiteY8" fmla="*/ 703685 h 1039252"/>
                  <a:gd name="connsiteX9" fmla="*/ 2918899 w 3553777"/>
                  <a:gd name="connsiteY9" fmla="*/ 276314 h 1039252"/>
                  <a:gd name="connsiteX10" fmla="*/ 3179220 w 3553777"/>
                  <a:gd name="connsiteY10" fmla="*/ 137598 h 1039252"/>
                  <a:gd name="connsiteX11" fmla="*/ 3553777 w 3553777"/>
                  <a:gd name="connsiteY11" fmla="*/ 12181 h 1039252"/>
                  <a:gd name="connsiteX0" fmla="*/ 0 w 3553777"/>
                  <a:gd name="connsiteY0" fmla="*/ 3608 h 1028249"/>
                  <a:gd name="connsiteX1" fmla="*/ 183746 w 3553777"/>
                  <a:gd name="connsiteY1" fmla="*/ 168024 h 1028249"/>
                  <a:gd name="connsiteX2" fmla="*/ 361744 w 3553777"/>
                  <a:gd name="connsiteY2" fmla="*/ 261081 h 1028249"/>
                  <a:gd name="connsiteX3" fmla="*/ 701405 w 3553777"/>
                  <a:gd name="connsiteY3" fmla="*/ 311265 h 1028249"/>
                  <a:gd name="connsiteX4" fmla="*/ 989031 w 3553777"/>
                  <a:gd name="connsiteY4" fmla="*/ 566099 h 1028249"/>
                  <a:gd name="connsiteX5" fmla="*/ 1292364 w 3553777"/>
                  <a:gd name="connsiteY5" fmla="*/ 905120 h 1028249"/>
                  <a:gd name="connsiteX6" fmla="*/ 1728652 w 3553777"/>
                  <a:gd name="connsiteY6" fmla="*/ 995027 h 1028249"/>
                  <a:gd name="connsiteX7" fmla="*/ 2131112 w 3553777"/>
                  <a:gd name="connsiteY7" fmla="*/ 1019522 h 1028249"/>
                  <a:gd name="connsiteX8" fmla="*/ 2557566 w 3553777"/>
                  <a:gd name="connsiteY8" fmla="*/ 703685 h 1028249"/>
                  <a:gd name="connsiteX9" fmla="*/ 2918899 w 3553777"/>
                  <a:gd name="connsiteY9" fmla="*/ 276314 h 1028249"/>
                  <a:gd name="connsiteX10" fmla="*/ 3179220 w 3553777"/>
                  <a:gd name="connsiteY10" fmla="*/ 137598 h 1028249"/>
                  <a:gd name="connsiteX11" fmla="*/ 3553777 w 3553777"/>
                  <a:gd name="connsiteY11" fmla="*/ 12181 h 1028249"/>
                  <a:gd name="connsiteX0" fmla="*/ 0 w 3553777"/>
                  <a:gd name="connsiteY0" fmla="*/ 3608 h 1007222"/>
                  <a:gd name="connsiteX1" fmla="*/ 183746 w 3553777"/>
                  <a:gd name="connsiteY1" fmla="*/ 168024 h 1007222"/>
                  <a:gd name="connsiteX2" fmla="*/ 361744 w 3553777"/>
                  <a:gd name="connsiteY2" fmla="*/ 261081 h 1007222"/>
                  <a:gd name="connsiteX3" fmla="*/ 701405 w 3553777"/>
                  <a:gd name="connsiteY3" fmla="*/ 311265 h 1007222"/>
                  <a:gd name="connsiteX4" fmla="*/ 989031 w 3553777"/>
                  <a:gd name="connsiteY4" fmla="*/ 566099 h 1007222"/>
                  <a:gd name="connsiteX5" fmla="*/ 1292364 w 3553777"/>
                  <a:gd name="connsiteY5" fmla="*/ 905120 h 1007222"/>
                  <a:gd name="connsiteX6" fmla="*/ 1728652 w 3553777"/>
                  <a:gd name="connsiteY6" fmla="*/ 995027 h 1007222"/>
                  <a:gd name="connsiteX7" fmla="*/ 2196646 w 3553777"/>
                  <a:gd name="connsiteY7" fmla="*/ 991152 h 1007222"/>
                  <a:gd name="connsiteX8" fmla="*/ 2557566 w 3553777"/>
                  <a:gd name="connsiteY8" fmla="*/ 703685 h 1007222"/>
                  <a:gd name="connsiteX9" fmla="*/ 2918899 w 3553777"/>
                  <a:gd name="connsiteY9" fmla="*/ 276314 h 1007222"/>
                  <a:gd name="connsiteX10" fmla="*/ 3179220 w 3553777"/>
                  <a:gd name="connsiteY10" fmla="*/ 137598 h 1007222"/>
                  <a:gd name="connsiteX11" fmla="*/ 3553777 w 3553777"/>
                  <a:gd name="connsiteY11" fmla="*/ 12181 h 1007222"/>
                  <a:gd name="connsiteX0" fmla="*/ 0 w 3553777"/>
                  <a:gd name="connsiteY0" fmla="*/ 3608 h 1014938"/>
                  <a:gd name="connsiteX1" fmla="*/ 183746 w 3553777"/>
                  <a:gd name="connsiteY1" fmla="*/ 168024 h 1014938"/>
                  <a:gd name="connsiteX2" fmla="*/ 361744 w 3553777"/>
                  <a:gd name="connsiteY2" fmla="*/ 261081 h 1014938"/>
                  <a:gd name="connsiteX3" fmla="*/ 701405 w 3553777"/>
                  <a:gd name="connsiteY3" fmla="*/ 311265 h 1014938"/>
                  <a:gd name="connsiteX4" fmla="*/ 989031 w 3553777"/>
                  <a:gd name="connsiteY4" fmla="*/ 566099 h 1014938"/>
                  <a:gd name="connsiteX5" fmla="*/ 1292364 w 3553777"/>
                  <a:gd name="connsiteY5" fmla="*/ 905120 h 1014938"/>
                  <a:gd name="connsiteX6" fmla="*/ 1728652 w 3553777"/>
                  <a:gd name="connsiteY6" fmla="*/ 995027 h 1014938"/>
                  <a:gd name="connsiteX7" fmla="*/ 2196646 w 3553777"/>
                  <a:gd name="connsiteY7" fmla="*/ 991152 h 1014938"/>
                  <a:gd name="connsiteX8" fmla="*/ 2557566 w 3553777"/>
                  <a:gd name="connsiteY8" fmla="*/ 703685 h 1014938"/>
                  <a:gd name="connsiteX9" fmla="*/ 2918899 w 3553777"/>
                  <a:gd name="connsiteY9" fmla="*/ 276314 h 1014938"/>
                  <a:gd name="connsiteX10" fmla="*/ 3179220 w 3553777"/>
                  <a:gd name="connsiteY10" fmla="*/ 137598 h 1014938"/>
                  <a:gd name="connsiteX11" fmla="*/ 3553777 w 3553777"/>
                  <a:gd name="connsiteY11" fmla="*/ 12181 h 1014938"/>
                  <a:gd name="connsiteX0" fmla="*/ 0 w 3553777"/>
                  <a:gd name="connsiteY0" fmla="*/ 3608 h 1017092"/>
                  <a:gd name="connsiteX1" fmla="*/ 183746 w 3553777"/>
                  <a:gd name="connsiteY1" fmla="*/ 168024 h 1017092"/>
                  <a:gd name="connsiteX2" fmla="*/ 361744 w 3553777"/>
                  <a:gd name="connsiteY2" fmla="*/ 261081 h 1017092"/>
                  <a:gd name="connsiteX3" fmla="*/ 701405 w 3553777"/>
                  <a:gd name="connsiteY3" fmla="*/ 311265 h 1017092"/>
                  <a:gd name="connsiteX4" fmla="*/ 989031 w 3553777"/>
                  <a:gd name="connsiteY4" fmla="*/ 566099 h 1017092"/>
                  <a:gd name="connsiteX5" fmla="*/ 1292364 w 3553777"/>
                  <a:gd name="connsiteY5" fmla="*/ 905120 h 1017092"/>
                  <a:gd name="connsiteX6" fmla="*/ 1728652 w 3553777"/>
                  <a:gd name="connsiteY6" fmla="*/ 995027 h 1017092"/>
                  <a:gd name="connsiteX7" fmla="*/ 2211209 w 3553777"/>
                  <a:gd name="connsiteY7" fmla="*/ 994304 h 1017092"/>
                  <a:gd name="connsiteX8" fmla="*/ 2557566 w 3553777"/>
                  <a:gd name="connsiteY8" fmla="*/ 703685 h 1017092"/>
                  <a:gd name="connsiteX9" fmla="*/ 2918899 w 3553777"/>
                  <a:gd name="connsiteY9" fmla="*/ 276314 h 1017092"/>
                  <a:gd name="connsiteX10" fmla="*/ 3179220 w 3553777"/>
                  <a:gd name="connsiteY10" fmla="*/ 137598 h 1017092"/>
                  <a:gd name="connsiteX11" fmla="*/ 3553777 w 3553777"/>
                  <a:gd name="connsiteY11" fmla="*/ 12181 h 1017092"/>
                  <a:gd name="connsiteX0" fmla="*/ 0 w 3553777"/>
                  <a:gd name="connsiteY0" fmla="*/ 3608 h 1026150"/>
                  <a:gd name="connsiteX1" fmla="*/ 183746 w 3553777"/>
                  <a:gd name="connsiteY1" fmla="*/ 168024 h 1026150"/>
                  <a:gd name="connsiteX2" fmla="*/ 361744 w 3553777"/>
                  <a:gd name="connsiteY2" fmla="*/ 261081 h 1026150"/>
                  <a:gd name="connsiteX3" fmla="*/ 701405 w 3553777"/>
                  <a:gd name="connsiteY3" fmla="*/ 311265 h 1026150"/>
                  <a:gd name="connsiteX4" fmla="*/ 989031 w 3553777"/>
                  <a:gd name="connsiteY4" fmla="*/ 566099 h 1026150"/>
                  <a:gd name="connsiteX5" fmla="*/ 1292364 w 3553777"/>
                  <a:gd name="connsiteY5" fmla="*/ 905120 h 1026150"/>
                  <a:gd name="connsiteX6" fmla="*/ 1728652 w 3553777"/>
                  <a:gd name="connsiteY6" fmla="*/ 995027 h 1026150"/>
                  <a:gd name="connsiteX7" fmla="*/ 1981797 w 3553777"/>
                  <a:gd name="connsiteY7" fmla="*/ 1018661 h 1026150"/>
                  <a:gd name="connsiteX8" fmla="*/ 2211209 w 3553777"/>
                  <a:gd name="connsiteY8" fmla="*/ 994304 h 1026150"/>
                  <a:gd name="connsiteX9" fmla="*/ 2557566 w 3553777"/>
                  <a:gd name="connsiteY9" fmla="*/ 703685 h 1026150"/>
                  <a:gd name="connsiteX10" fmla="*/ 2918899 w 3553777"/>
                  <a:gd name="connsiteY10" fmla="*/ 276314 h 1026150"/>
                  <a:gd name="connsiteX11" fmla="*/ 3179220 w 3553777"/>
                  <a:gd name="connsiteY11" fmla="*/ 137598 h 1026150"/>
                  <a:gd name="connsiteX12" fmla="*/ 3553777 w 3553777"/>
                  <a:gd name="connsiteY12" fmla="*/ 12181 h 1026150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11209 w 3553777"/>
                  <a:gd name="connsiteY8" fmla="*/ 994304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19416 w 3553777"/>
                  <a:gd name="connsiteY6" fmla="*/ 983987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64234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70538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0136"/>
                  <a:gd name="connsiteY0" fmla="*/ 16217 h 1050183"/>
                  <a:gd name="connsiteX1" fmla="*/ 180105 w 3550136"/>
                  <a:gd name="connsiteY1" fmla="*/ 168024 h 1050183"/>
                  <a:gd name="connsiteX2" fmla="*/ 332617 w 3550136"/>
                  <a:gd name="connsiteY2" fmla="*/ 270538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4184 h 1048150"/>
                  <a:gd name="connsiteX1" fmla="*/ 180105 w 3550136"/>
                  <a:gd name="connsiteY1" fmla="*/ 165991 h 1048150"/>
                  <a:gd name="connsiteX2" fmla="*/ 332617 w 3550136"/>
                  <a:gd name="connsiteY2" fmla="*/ 268505 h 1048150"/>
                  <a:gd name="connsiteX3" fmla="*/ 701405 w 3550136"/>
                  <a:gd name="connsiteY3" fmla="*/ 293471 h 1048150"/>
                  <a:gd name="connsiteX4" fmla="*/ 1010876 w 3550136"/>
                  <a:gd name="connsiteY4" fmla="*/ 608198 h 1048150"/>
                  <a:gd name="connsiteX5" fmla="*/ 1274159 w 3550136"/>
                  <a:gd name="connsiteY5" fmla="*/ 959828 h 1048150"/>
                  <a:gd name="connsiteX6" fmla="*/ 1537620 w 3550136"/>
                  <a:gd name="connsiteY6" fmla="*/ 1016629 h 1048150"/>
                  <a:gd name="connsiteX7" fmla="*/ 1743215 w 3550136"/>
                  <a:gd name="connsiteY7" fmla="*/ 999299 h 1048150"/>
                  <a:gd name="connsiteX8" fmla="*/ 1970874 w 3550136"/>
                  <a:gd name="connsiteY8" fmla="*/ 1048150 h 1048150"/>
                  <a:gd name="connsiteX9" fmla="*/ 2236695 w 3550136"/>
                  <a:gd name="connsiteY9" fmla="*/ 982815 h 1048150"/>
                  <a:gd name="connsiteX10" fmla="*/ 2553925 w 3550136"/>
                  <a:gd name="connsiteY10" fmla="*/ 701652 h 1048150"/>
                  <a:gd name="connsiteX11" fmla="*/ 2915258 w 3550136"/>
                  <a:gd name="connsiteY11" fmla="*/ 274281 h 1048150"/>
                  <a:gd name="connsiteX12" fmla="*/ 3175579 w 3550136"/>
                  <a:gd name="connsiteY12" fmla="*/ 161730 h 1048150"/>
                  <a:gd name="connsiteX13" fmla="*/ 3550136 w 3550136"/>
                  <a:gd name="connsiteY13" fmla="*/ 10148 h 1048150"/>
                  <a:gd name="connsiteX0" fmla="*/ 0 w 3550136"/>
                  <a:gd name="connsiteY0" fmla="*/ 4552 h 1038518"/>
                  <a:gd name="connsiteX1" fmla="*/ 180105 w 3550136"/>
                  <a:gd name="connsiteY1" fmla="*/ 156359 h 1038518"/>
                  <a:gd name="connsiteX2" fmla="*/ 332617 w 3550136"/>
                  <a:gd name="connsiteY2" fmla="*/ 258873 h 1038518"/>
                  <a:gd name="connsiteX3" fmla="*/ 701405 w 3550136"/>
                  <a:gd name="connsiteY3" fmla="*/ 283839 h 1038518"/>
                  <a:gd name="connsiteX4" fmla="*/ 1010876 w 3550136"/>
                  <a:gd name="connsiteY4" fmla="*/ 598566 h 1038518"/>
                  <a:gd name="connsiteX5" fmla="*/ 1274159 w 3550136"/>
                  <a:gd name="connsiteY5" fmla="*/ 950196 h 1038518"/>
                  <a:gd name="connsiteX6" fmla="*/ 1537620 w 3550136"/>
                  <a:gd name="connsiteY6" fmla="*/ 1006997 h 1038518"/>
                  <a:gd name="connsiteX7" fmla="*/ 1743215 w 3550136"/>
                  <a:gd name="connsiteY7" fmla="*/ 989667 h 1038518"/>
                  <a:gd name="connsiteX8" fmla="*/ 1970874 w 3550136"/>
                  <a:gd name="connsiteY8" fmla="*/ 1038518 h 1038518"/>
                  <a:gd name="connsiteX9" fmla="*/ 2236695 w 3550136"/>
                  <a:gd name="connsiteY9" fmla="*/ 973183 h 1038518"/>
                  <a:gd name="connsiteX10" fmla="*/ 2553925 w 3550136"/>
                  <a:gd name="connsiteY10" fmla="*/ 692020 h 1038518"/>
                  <a:gd name="connsiteX11" fmla="*/ 2915258 w 3550136"/>
                  <a:gd name="connsiteY11" fmla="*/ 264649 h 1038518"/>
                  <a:gd name="connsiteX12" fmla="*/ 3175579 w 3550136"/>
                  <a:gd name="connsiteY12" fmla="*/ 152098 h 1038518"/>
                  <a:gd name="connsiteX13" fmla="*/ 3550136 w 3550136"/>
                  <a:gd name="connsiteY13" fmla="*/ 516 h 1038518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236695 w 3550136"/>
                  <a:gd name="connsiteY9" fmla="*/ 984075 h 1049410"/>
                  <a:gd name="connsiteX10" fmla="*/ 2553925 w 3550136"/>
                  <a:gd name="connsiteY10" fmla="*/ 702912 h 1049410"/>
                  <a:gd name="connsiteX11" fmla="*/ 2915258 w 3550136"/>
                  <a:gd name="connsiteY11" fmla="*/ 275541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236695 w 3550136"/>
                  <a:gd name="connsiteY9" fmla="*/ 984075 h 1049410"/>
                  <a:gd name="connsiteX10" fmla="*/ 2553925 w 3550136"/>
                  <a:gd name="connsiteY10" fmla="*/ 702912 h 1049410"/>
                  <a:gd name="connsiteX11" fmla="*/ 2875210 w 3550136"/>
                  <a:gd name="connsiteY11" fmla="*/ 96120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54835"/>
                  <a:gd name="connsiteX1" fmla="*/ 180105 w 3550136"/>
                  <a:gd name="connsiteY1" fmla="*/ 167251 h 1054835"/>
                  <a:gd name="connsiteX2" fmla="*/ 332617 w 3550136"/>
                  <a:gd name="connsiteY2" fmla="*/ 269765 h 1054835"/>
                  <a:gd name="connsiteX3" fmla="*/ 701405 w 3550136"/>
                  <a:gd name="connsiteY3" fmla="*/ 294731 h 1054835"/>
                  <a:gd name="connsiteX4" fmla="*/ 1010876 w 3550136"/>
                  <a:gd name="connsiteY4" fmla="*/ 609458 h 1054835"/>
                  <a:gd name="connsiteX5" fmla="*/ 1274159 w 3550136"/>
                  <a:gd name="connsiteY5" fmla="*/ 961088 h 1054835"/>
                  <a:gd name="connsiteX6" fmla="*/ 1537620 w 3550136"/>
                  <a:gd name="connsiteY6" fmla="*/ 1017889 h 1054835"/>
                  <a:gd name="connsiteX7" fmla="*/ 1743215 w 3550136"/>
                  <a:gd name="connsiteY7" fmla="*/ 1000559 h 1054835"/>
                  <a:gd name="connsiteX8" fmla="*/ 1970874 w 3550136"/>
                  <a:gd name="connsiteY8" fmla="*/ 1049410 h 1054835"/>
                  <a:gd name="connsiteX9" fmla="*/ 2236695 w 3550136"/>
                  <a:gd name="connsiteY9" fmla="*/ 984075 h 1054835"/>
                  <a:gd name="connsiteX10" fmla="*/ 2437420 w 3550136"/>
                  <a:gd name="connsiteY10" fmla="*/ 456208 h 1054835"/>
                  <a:gd name="connsiteX11" fmla="*/ 2875210 w 3550136"/>
                  <a:gd name="connsiteY11" fmla="*/ 96120 h 1054835"/>
                  <a:gd name="connsiteX12" fmla="*/ 3175579 w 3550136"/>
                  <a:gd name="connsiteY12" fmla="*/ 162990 h 1054835"/>
                  <a:gd name="connsiteX13" fmla="*/ 3550136 w 3550136"/>
                  <a:gd name="connsiteY13" fmla="*/ 11408 h 1054835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123830 w 3550136"/>
                  <a:gd name="connsiteY9" fmla="*/ 703729 h 1049410"/>
                  <a:gd name="connsiteX10" fmla="*/ 2437420 w 3550136"/>
                  <a:gd name="connsiteY10" fmla="*/ 456208 h 1049410"/>
                  <a:gd name="connsiteX11" fmla="*/ 2875210 w 3550136"/>
                  <a:gd name="connsiteY11" fmla="*/ 96120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27477"/>
                  <a:gd name="connsiteX1" fmla="*/ 180105 w 3550136"/>
                  <a:gd name="connsiteY1" fmla="*/ 167251 h 1027477"/>
                  <a:gd name="connsiteX2" fmla="*/ 332617 w 3550136"/>
                  <a:gd name="connsiteY2" fmla="*/ 269765 h 1027477"/>
                  <a:gd name="connsiteX3" fmla="*/ 701405 w 3550136"/>
                  <a:gd name="connsiteY3" fmla="*/ 294731 h 1027477"/>
                  <a:gd name="connsiteX4" fmla="*/ 1010876 w 3550136"/>
                  <a:gd name="connsiteY4" fmla="*/ 609458 h 1027477"/>
                  <a:gd name="connsiteX5" fmla="*/ 1274159 w 3550136"/>
                  <a:gd name="connsiteY5" fmla="*/ 961088 h 1027477"/>
                  <a:gd name="connsiteX6" fmla="*/ 1537620 w 3550136"/>
                  <a:gd name="connsiteY6" fmla="*/ 1017889 h 1027477"/>
                  <a:gd name="connsiteX7" fmla="*/ 1743215 w 3550136"/>
                  <a:gd name="connsiteY7" fmla="*/ 1000559 h 1027477"/>
                  <a:gd name="connsiteX8" fmla="*/ 1908981 w 3550136"/>
                  <a:gd name="connsiteY8" fmla="*/ 765326 h 1027477"/>
                  <a:gd name="connsiteX9" fmla="*/ 2123830 w 3550136"/>
                  <a:gd name="connsiteY9" fmla="*/ 703729 h 1027477"/>
                  <a:gd name="connsiteX10" fmla="*/ 2437420 w 3550136"/>
                  <a:gd name="connsiteY10" fmla="*/ 456208 h 1027477"/>
                  <a:gd name="connsiteX11" fmla="*/ 2875210 w 3550136"/>
                  <a:gd name="connsiteY11" fmla="*/ 96120 h 1027477"/>
                  <a:gd name="connsiteX12" fmla="*/ 3175579 w 3550136"/>
                  <a:gd name="connsiteY12" fmla="*/ 162990 h 1027477"/>
                  <a:gd name="connsiteX13" fmla="*/ 3550136 w 3550136"/>
                  <a:gd name="connsiteY13" fmla="*/ 11408 h 1027477"/>
                  <a:gd name="connsiteX0" fmla="*/ 0 w 3550136"/>
                  <a:gd name="connsiteY0" fmla="*/ 15444 h 1017999"/>
                  <a:gd name="connsiteX1" fmla="*/ 180105 w 3550136"/>
                  <a:gd name="connsiteY1" fmla="*/ 167251 h 1017999"/>
                  <a:gd name="connsiteX2" fmla="*/ 332617 w 3550136"/>
                  <a:gd name="connsiteY2" fmla="*/ 269765 h 1017999"/>
                  <a:gd name="connsiteX3" fmla="*/ 701405 w 3550136"/>
                  <a:gd name="connsiteY3" fmla="*/ 294731 h 1017999"/>
                  <a:gd name="connsiteX4" fmla="*/ 1010876 w 3550136"/>
                  <a:gd name="connsiteY4" fmla="*/ 609458 h 1017999"/>
                  <a:gd name="connsiteX5" fmla="*/ 1274159 w 3550136"/>
                  <a:gd name="connsiteY5" fmla="*/ 961088 h 1017999"/>
                  <a:gd name="connsiteX6" fmla="*/ 1537620 w 3550136"/>
                  <a:gd name="connsiteY6" fmla="*/ 1017889 h 1017999"/>
                  <a:gd name="connsiteX7" fmla="*/ 1706807 w 3550136"/>
                  <a:gd name="connsiteY7" fmla="*/ 694047 h 1017999"/>
                  <a:gd name="connsiteX8" fmla="*/ 1908981 w 3550136"/>
                  <a:gd name="connsiteY8" fmla="*/ 765326 h 1017999"/>
                  <a:gd name="connsiteX9" fmla="*/ 2123830 w 3550136"/>
                  <a:gd name="connsiteY9" fmla="*/ 703729 h 1017999"/>
                  <a:gd name="connsiteX10" fmla="*/ 2437420 w 3550136"/>
                  <a:gd name="connsiteY10" fmla="*/ 456208 h 1017999"/>
                  <a:gd name="connsiteX11" fmla="*/ 2875210 w 3550136"/>
                  <a:gd name="connsiteY11" fmla="*/ 96120 h 1017999"/>
                  <a:gd name="connsiteX12" fmla="*/ 3175579 w 3550136"/>
                  <a:gd name="connsiteY12" fmla="*/ 162990 h 1017999"/>
                  <a:gd name="connsiteX13" fmla="*/ 3550136 w 3550136"/>
                  <a:gd name="connsiteY13" fmla="*/ 11408 h 1017999"/>
                  <a:gd name="connsiteX0" fmla="*/ 0 w 3550136"/>
                  <a:gd name="connsiteY0" fmla="*/ 15444 h 966495"/>
                  <a:gd name="connsiteX1" fmla="*/ 180105 w 3550136"/>
                  <a:gd name="connsiteY1" fmla="*/ 167251 h 966495"/>
                  <a:gd name="connsiteX2" fmla="*/ 332617 w 3550136"/>
                  <a:gd name="connsiteY2" fmla="*/ 269765 h 966495"/>
                  <a:gd name="connsiteX3" fmla="*/ 701405 w 3550136"/>
                  <a:gd name="connsiteY3" fmla="*/ 294731 h 966495"/>
                  <a:gd name="connsiteX4" fmla="*/ 1010876 w 3550136"/>
                  <a:gd name="connsiteY4" fmla="*/ 609458 h 966495"/>
                  <a:gd name="connsiteX5" fmla="*/ 1274159 w 3550136"/>
                  <a:gd name="connsiteY5" fmla="*/ 961088 h 966495"/>
                  <a:gd name="connsiteX6" fmla="*/ 1391988 w 3550136"/>
                  <a:gd name="connsiteY6" fmla="*/ 834730 h 966495"/>
                  <a:gd name="connsiteX7" fmla="*/ 1706807 w 3550136"/>
                  <a:gd name="connsiteY7" fmla="*/ 694047 h 966495"/>
                  <a:gd name="connsiteX8" fmla="*/ 1908981 w 3550136"/>
                  <a:gd name="connsiteY8" fmla="*/ 765326 h 966495"/>
                  <a:gd name="connsiteX9" fmla="*/ 2123830 w 3550136"/>
                  <a:gd name="connsiteY9" fmla="*/ 703729 h 966495"/>
                  <a:gd name="connsiteX10" fmla="*/ 2437420 w 3550136"/>
                  <a:gd name="connsiteY10" fmla="*/ 456208 h 966495"/>
                  <a:gd name="connsiteX11" fmla="*/ 2875210 w 3550136"/>
                  <a:gd name="connsiteY11" fmla="*/ 96120 h 966495"/>
                  <a:gd name="connsiteX12" fmla="*/ 3175579 w 3550136"/>
                  <a:gd name="connsiteY12" fmla="*/ 162990 h 966495"/>
                  <a:gd name="connsiteX13" fmla="*/ 3550136 w 3550136"/>
                  <a:gd name="connsiteY13" fmla="*/ 11408 h 966495"/>
                  <a:gd name="connsiteX0" fmla="*/ 0 w 3550136"/>
                  <a:gd name="connsiteY0" fmla="*/ 15444 h 905555"/>
                  <a:gd name="connsiteX1" fmla="*/ 180105 w 3550136"/>
                  <a:gd name="connsiteY1" fmla="*/ 167251 h 905555"/>
                  <a:gd name="connsiteX2" fmla="*/ 332617 w 3550136"/>
                  <a:gd name="connsiteY2" fmla="*/ 269765 h 905555"/>
                  <a:gd name="connsiteX3" fmla="*/ 701405 w 3550136"/>
                  <a:gd name="connsiteY3" fmla="*/ 294731 h 905555"/>
                  <a:gd name="connsiteX4" fmla="*/ 1010876 w 3550136"/>
                  <a:gd name="connsiteY4" fmla="*/ 609458 h 905555"/>
                  <a:gd name="connsiteX5" fmla="*/ 1117605 w 3550136"/>
                  <a:gd name="connsiteY5" fmla="*/ 897542 h 905555"/>
                  <a:gd name="connsiteX6" fmla="*/ 1391988 w 3550136"/>
                  <a:gd name="connsiteY6" fmla="*/ 834730 h 905555"/>
                  <a:gd name="connsiteX7" fmla="*/ 1706807 w 3550136"/>
                  <a:gd name="connsiteY7" fmla="*/ 694047 h 905555"/>
                  <a:gd name="connsiteX8" fmla="*/ 1908981 w 3550136"/>
                  <a:gd name="connsiteY8" fmla="*/ 765326 h 905555"/>
                  <a:gd name="connsiteX9" fmla="*/ 2123830 w 3550136"/>
                  <a:gd name="connsiteY9" fmla="*/ 703729 h 905555"/>
                  <a:gd name="connsiteX10" fmla="*/ 2437420 w 3550136"/>
                  <a:gd name="connsiteY10" fmla="*/ 456208 h 905555"/>
                  <a:gd name="connsiteX11" fmla="*/ 2875210 w 3550136"/>
                  <a:gd name="connsiteY11" fmla="*/ 96120 h 905555"/>
                  <a:gd name="connsiteX12" fmla="*/ 3175579 w 3550136"/>
                  <a:gd name="connsiteY12" fmla="*/ 162990 h 905555"/>
                  <a:gd name="connsiteX13" fmla="*/ 3550136 w 3550136"/>
                  <a:gd name="connsiteY13" fmla="*/ 11408 h 905555"/>
                  <a:gd name="connsiteX0" fmla="*/ 0 w 3550136"/>
                  <a:gd name="connsiteY0" fmla="*/ 15444 h 904754"/>
                  <a:gd name="connsiteX1" fmla="*/ 180105 w 3550136"/>
                  <a:gd name="connsiteY1" fmla="*/ 167251 h 904754"/>
                  <a:gd name="connsiteX2" fmla="*/ 332617 w 3550136"/>
                  <a:gd name="connsiteY2" fmla="*/ 269765 h 904754"/>
                  <a:gd name="connsiteX3" fmla="*/ 701405 w 3550136"/>
                  <a:gd name="connsiteY3" fmla="*/ 294731 h 904754"/>
                  <a:gd name="connsiteX4" fmla="*/ 945341 w 3550136"/>
                  <a:gd name="connsiteY4" fmla="*/ 624409 h 904754"/>
                  <a:gd name="connsiteX5" fmla="*/ 1117605 w 3550136"/>
                  <a:gd name="connsiteY5" fmla="*/ 897542 h 904754"/>
                  <a:gd name="connsiteX6" fmla="*/ 1391988 w 3550136"/>
                  <a:gd name="connsiteY6" fmla="*/ 834730 h 904754"/>
                  <a:gd name="connsiteX7" fmla="*/ 1706807 w 3550136"/>
                  <a:gd name="connsiteY7" fmla="*/ 694047 h 904754"/>
                  <a:gd name="connsiteX8" fmla="*/ 1908981 w 3550136"/>
                  <a:gd name="connsiteY8" fmla="*/ 765326 h 904754"/>
                  <a:gd name="connsiteX9" fmla="*/ 2123830 w 3550136"/>
                  <a:gd name="connsiteY9" fmla="*/ 703729 h 904754"/>
                  <a:gd name="connsiteX10" fmla="*/ 2437420 w 3550136"/>
                  <a:gd name="connsiteY10" fmla="*/ 456208 h 904754"/>
                  <a:gd name="connsiteX11" fmla="*/ 2875210 w 3550136"/>
                  <a:gd name="connsiteY11" fmla="*/ 96120 h 904754"/>
                  <a:gd name="connsiteX12" fmla="*/ 3175579 w 3550136"/>
                  <a:gd name="connsiteY12" fmla="*/ 162990 h 904754"/>
                  <a:gd name="connsiteX13" fmla="*/ 3550136 w 3550136"/>
                  <a:gd name="connsiteY13" fmla="*/ 11408 h 904754"/>
                  <a:gd name="connsiteX0" fmla="*/ 0 w 3550136"/>
                  <a:gd name="connsiteY0" fmla="*/ 15444 h 911832"/>
                  <a:gd name="connsiteX1" fmla="*/ 180105 w 3550136"/>
                  <a:gd name="connsiteY1" fmla="*/ 167251 h 911832"/>
                  <a:gd name="connsiteX2" fmla="*/ 332617 w 3550136"/>
                  <a:gd name="connsiteY2" fmla="*/ 269765 h 911832"/>
                  <a:gd name="connsiteX3" fmla="*/ 701405 w 3550136"/>
                  <a:gd name="connsiteY3" fmla="*/ 294731 h 911832"/>
                  <a:gd name="connsiteX4" fmla="*/ 945341 w 3550136"/>
                  <a:gd name="connsiteY4" fmla="*/ 624409 h 911832"/>
                  <a:gd name="connsiteX5" fmla="*/ 1146732 w 3550136"/>
                  <a:gd name="connsiteY5" fmla="*/ 905018 h 911832"/>
                  <a:gd name="connsiteX6" fmla="*/ 1391988 w 3550136"/>
                  <a:gd name="connsiteY6" fmla="*/ 834730 h 911832"/>
                  <a:gd name="connsiteX7" fmla="*/ 1706807 w 3550136"/>
                  <a:gd name="connsiteY7" fmla="*/ 694047 h 911832"/>
                  <a:gd name="connsiteX8" fmla="*/ 1908981 w 3550136"/>
                  <a:gd name="connsiteY8" fmla="*/ 765326 h 911832"/>
                  <a:gd name="connsiteX9" fmla="*/ 2123830 w 3550136"/>
                  <a:gd name="connsiteY9" fmla="*/ 703729 h 911832"/>
                  <a:gd name="connsiteX10" fmla="*/ 2437420 w 3550136"/>
                  <a:gd name="connsiteY10" fmla="*/ 456208 h 911832"/>
                  <a:gd name="connsiteX11" fmla="*/ 2875210 w 3550136"/>
                  <a:gd name="connsiteY11" fmla="*/ 96120 h 911832"/>
                  <a:gd name="connsiteX12" fmla="*/ 3175579 w 3550136"/>
                  <a:gd name="connsiteY12" fmla="*/ 162990 h 911832"/>
                  <a:gd name="connsiteX13" fmla="*/ 3550136 w 3550136"/>
                  <a:gd name="connsiteY13" fmla="*/ 11408 h 911832"/>
                  <a:gd name="connsiteX0" fmla="*/ 0 w 3550136"/>
                  <a:gd name="connsiteY0" fmla="*/ 15444 h 913892"/>
                  <a:gd name="connsiteX1" fmla="*/ 180105 w 3550136"/>
                  <a:gd name="connsiteY1" fmla="*/ 167251 h 913892"/>
                  <a:gd name="connsiteX2" fmla="*/ 332617 w 3550136"/>
                  <a:gd name="connsiteY2" fmla="*/ 269765 h 913892"/>
                  <a:gd name="connsiteX3" fmla="*/ 701405 w 3550136"/>
                  <a:gd name="connsiteY3" fmla="*/ 294731 h 913892"/>
                  <a:gd name="connsiteX4" fmla="*/ 945341 w 3550136"/>
                  <a:gd name="connsiteY4" fmla="*/ 624409 h 913892"/>
                  <a:gd name="connsiteX5" fmla="*/ 1146732 w 3550136"/>
                  <a:gd name="connsiteY5" fmla="*/ 905018 h 913892"/>
                  <a:gd name="connsiteX6" fmla="*/ 1391988 w 3550136"/>
                  <a:gd name="connsiteY6" fmla="*/ 834730 h 913892"/>
                  <a:gd name="connsiteX7" fmla="*/ 1706807 w 3550136"/>
                  <a:gd name="connsiteY7" fmla="*/ 694047 h 913892"/>
                  <a:gd name="connsiteX8" fmla="*/ 1908981 w 3550136"/>
                  <a:gd name="connsiteY8" fmla="*/ 765326 h 913892"/>
                  <a:gd name="connsiteX9" fmla="*/ 2123830 w 3550136"/>
                  <a:gd name="connsiteY9" fmla="*/ 703729 h 913892"/>
                  <a:gd name="connsiteX10" fmla="*/ 2437420 w 3550136"/>
                  <a:gd name="connsiteY10" fmla="*/ 456208 h 913892"/>
                  <a:gd name="connsiteX11" fmla="*/ 2875210 w 3550136"/>
                  <a:gd name="connsiteY11" fmla="*/ 96120 h 913892"/>
                  <a:gd name="connsiteX12" fmla="*/ 3175579 w 3550136"/>
                  <a:gd name="connsiteY12" fmla="*/ 162990 h 913892"/>
                  <a:gd name="connsiteX13" fmla="*/ 3550136 w 3550136"/>
                  <a:gd name="connsiteY13" fmla="*/ 11408 h 913892"/>
                  <a:gd name="connsiteX0" fmla="*/ 0 w 3550136"/>
                  <a:gd name="connsiteY0" fmla="*/ 15444 h 913892"/>
                  <a:gd name="connsiteX1" fmla="*/ 180105 w 3550136"/>
                  <a:gd name="connsiteY1" fmla="*/ 167251 h 913892"/>
                  <a:gd name="connsiteX2" fmla="*/ 332617 w 3550136"/>
                  <a:gd name="connsiteY2" fmla="*/ 269765 h 913892"/>
                  <a:gd name="connsiteX3" fmla="*/ 701405 w 3550136"/>
                  <a:gd name="connsiteY3" fmla="*/ 294731 h 913892"/>
                  <a:gd name="connsiteX4" fmla="*/ 945341 w 3550136"/>
                  <a:gd name="connsiteY4" fmla="*/ 624409 h 913892"/>
                  <a:gd name="connsiteX5" fmla="*/ 1146732 w 3550136"/>
                  <a:gd name="connsiteY5" fmla="*/ 905018 h 913892"/>
                  <a:gd name="connsiteX6" fmla="*/ 1391988 w 3550136"/>
                  <a:gd name="connsiteY6" fmla="*/ 834730 h 913892"/>
                  <a:gd name="connsiteX7" fmla="*/ 1706807 w 3550136"/>
                  <a:gd name="connsiteY7" fmla="*/ 694047 h 913892"/>
                  <a:gd name="connsiteX8" fmla="*/ 1908981 w 3550136"/>
                  <a:gd name="connsiteY8" fmla="*/ 765326 h 913892"/>
                  <a:gd name="connsiteX9" fmla="*/ 2123830 w 3550136"/>
                  <a:gd name="connsiteY9" fmla="*/ 703729 h 913892"/>
                  <a:gd name="connsiteX10" fmla="*/ 2437420 w 3550136"/>
                  <a:gd name="connsiteY10" fmla="*/ 456208 h 913892"/>
                  <a:gd name="connsiteX11" fmla="*/ 2875210 w 3550136"/>
                  <a:gd name="connsiteY11" fmla="*/ 96120 h 913892"/>
                  <a:gd name="connsiteX12" fmla="*/ 3175579 w 3550136"/>
                  <a:gd name="connsiteY12" fmla="*/ 162990 h 913892"/>
                  <a:gd name="connsiteX13" fmla="*/ 3550136 w 3550136"/>
                  <a:gd name="connsiteY13" fmla="*/ 11408 h 913892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875210 w 3550136"/>
                  <a:gd name="connsiteY11" fmla="*/ 96120 h 915030"/>
                  <a:gd name="connsiteX12" fmla="*/ 3175579 w 3550136"/>
                  <a:gd name="connsiteY12" fmla="*/ 162990 h 915030"/>
                  <a:gd name="connsiteX13" fmla="*/ 3550136 w 3550136"/>
                  <a:gd name="connsiteY13" fmla="*/ 11408 h 915030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603214 w 3550136"/>
                  <a:gd name="connsiteY11" fmla="*/ 280939 h 915030"/>
                  <a:gd name="connsiteX12" fmla="*/ 2875210 w 3550136"/>
                  <a:gd name="connsiteY12" fmla="*/ 96120 h 915030"/>
                  <a:gd name="connsiteX13" fmla="*/ 3175579 w 3550136"/>
                  <a:gd name="connsiteY13" fmla="*/ 162990 h 915030"/>
                  <a:gd name="connsiteX14" fmla="*/ 3550136 w 3550136"/>
                  <a:gd name="connsiteY14" fmla="*/ 11408 h 915030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603214 w 3550136"/>
                  <a:gd name="connsiteY11" fmla="*/ 280939 h 915030"/>
                  <a:gd name="connsiteX12" fmla="*/ 2875210 w 3550136"/>
                  <a:gd name="connsiteY12" fmla="*/ 96120 h 915030"/>
                  <a:gd name="connsiteX13" fmla="*/ 3175579 w 3550136"/>
                  <a:gd name="connsiteY13" fmla="*/ 162990 h 915030"/>
                  <a:gd name="connsiteX14" fmla="*/ 3550136 w 3550136"/>
                  <a:gd name="connsiteY14" fmla="*/ 11408 h 915030"/>
                  <a:gd name="connsiteX0" fmla="*/ 0 w 3550136"/>
                  <a:gd name="connsiteY0" fmla="*/ 15444 h 912418"/>
                  <a:gd name="connsiteX1" fmla="*/ 180105 w 3550136"/>
                  <a:gd name="connsiteY1" fmla="*/ 167251 h 912418"/>
                  <a:gd name="connsiteX2" fmla="*/ 332617 w 3550136"/>
                  <a:gd name="connsiteY2" fmla="*/ 269765 h 912418"/>
                  <a:gd name="connsiteX3" fmla="*/ 701405 w 3550136"/>
                  <a:gd name="connsiteY3" fmla="*/ 294731 h 912418"/>
                  <a:gd name="connsiteX4" fmla="*/ 945341 w 3550136"/>
                  <a:gd name="connsiteY4" fmla="*/ 624409 h 912418"/>
                  <a:gd name="connsiteX5" fmla="*/ 1146732 w 3550136"/>
                  <a:gd name="connsiteY5" fmla="*/ 905018 h 912418"/>
                  <a:gd name="connsiteX6" fmla="*/ 1435678 w 3550136"/>
                  <a:gd name="connsiteY6" fmla="*/ 823517 h 912418"/>
                  <a:gd name="connsiteX7" fmla="*/ 1706807 w 3550136"/>
                  <a:gd name="connsiteY7" fmla="*/ 694047 h 912418"/>
                  <a:gd name="connsiteX8" fmla="*/ 1908981 w 3550136"/>
                  <a:gd name="connsiteY8" fmla="*/ 765326 h 912418"/>
                  <a:gd name="connsiteX9" fmla="*/ 2123830 w 3550136"/>
                  <a:gd name="connsiteY9" fmla="*/ 703729 h 912418"/>
                  <a:gd name="connsiteX10" fmla="*/ 2437420 w 3550136"/>
                  <a:gd name="connsiteY10" fmla="*/ 456208 h 912418"/>
                  <a:gd name="connsiteX11" fmla="*/ 2603214 w 3550136"/>
                  <a:gd name="connsiteY11" fmla="*/ 280939 h 912418"/>
                  <a:gd name="connsiteX12" fmla="*/ 2875210 w 3550136"/>
                  <a:gd name="connsiteY12" fmla="*/ 96120 h 912418"/>
                  <a:gd name="connsiteX13" fmla="*/ 3175579 w 3550136"/>
                  <a:gd name="connsiteY13" fmla="*/ 162990 h 912418"/>
                  <a:gd name="connsiteX14" fmla="*/ 3550136 w 3550136"/>
                  <a:gd name="connsiteY14" fmla="*/ 11408 h 912418"/>
                  <a:gd name="connsiteX0" fmla="*/ 0 w 3550136"/>
                  <a:gd name="connsiteY0" fmla="*/ 15444 h 915918"/>
                  <a:gd name="connsiteX1" fmla="*/ 180105 w 3550136"/>
                  <a:gd name="connsiteY1" fmla="*/ 167251 h 915918"/>
                  <a:gd name="connsiteX2" fmla="*/ 332617 w 3550136"/>
                  <a:gd name="connsiteY2" fmla="*/ 269765 h 915918"/>
                  <a:gd name="connsiteX3" fmla="*/ 701405 w 3550136"/>
                  <a:gd name="connsiteY3" fmla="*/ 294731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0105 w 3550136"/>
                  <a:gd name="connsiteY1" fmla="*/ 167251 h 915918"/>
                  <a:gd name="connsiteX2" fmla="*/ 332617 w 3550136"/>
                  <a:gd name="connsiteY2" fmla="*/ 269765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7387 w 3550136"/>
                  <a:gd name="connsiteY1" fmla="*/ 189679 h 915918"/>
                  <a:gd name="connsiteX2" fmla="*/ 332617 w 3550136"/>
                  <a:gd name="connsiteY2" fmla="*/ 269765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7387 w 3550136"/>
                  <a:gd name="connsiteY1" fmla="*/ 189679 h 915918"/>
                  <a:gd name="connsiteX2" fmla="*/ 314413 w 3550136"/>
                  <a:gd name="connsiteY2" fmla="*/ 273503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72824 w 3550136"/>
                  <a:gd name="connsiteY1" fmla="*/ 185941 h 915918"/>
                  <a:gd name="connsiteX2" fmla="*/ 314413 w 3550136"/>
                  <a:gd name="connsiteY2" fmla="*/ 273503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3777"/>
                  <a:gd name="connsiteY0" fmla="*/ 22920 h 915918"/>
                  <a:gd name="connsiteX1" fmla="*/ 176465 w 3553777"/>
                  <a:gd name="connsiteY1" fmla="*/ 185941 h 915918"/>
                  <a:gd name="connsiteX2" fmla="*/ 318054 w 3553777"/>
                  <a:gd name="connsiteY2" fmla="*/ 273503 h 915918"/>
                  <a:gd name="connsiteX3" fmla="*/ 697764 w 3553777"/>
                  <a:gd name="connsiteY3" fmla="*/ 276042 h 915918"/>
                  <a:gd name="connsiteX4" fmla="*/ 948982 w 3553777"/>
                  <a:gd name="connsiteY4" fmla="*/ 624409 h 915918"/>
                  <a:gd name="connsiteX5" fmla="*/ 1143091 w 3553777"/>
                  <a:gd name="connsiteY5" fmla="*/ 908755 h 915918"/>
                  <a:gd name="connsiteX6" fmla="*/ 1439319 w 3553777"/>
                  <a:gd name="connsiteY6" fmla="*/ 823517 h 915918"/>
                  <a:gd name="connsiteX7" fmla="*/ 1710448 w 3553777"/>
                  <a:gd name="connsiteY7" fmla="*/ 694047 h 915918"/>
                  <a:gd name="connsiteX8" fmla="*/ 1912622 w 3553777"/>
                  <a:gd name="connsiteY8" fmla="*/ 765326 h 915918"/>
                  <a:gd name="connsiteX9" fmla="*/ 2127471 w 3553777"/>
                  <a:gd name="connsiteY9" fmla="*/ 703729 h 915918"/>
                  <a:gd name="connsiteX10" fmla="*/ 2441061 w 3553777"/>
                  <a:gd name="connsiteY10" fmla="*/ 456208 h 915918"/>
                  <a:gd name="connsiteX11" fmla="*/ 2606855 w 3553777"/>
                  <a:gd name="connsiteY11" fmla="*/ 280939 h 915918"/>
                  <a:gd name="connsiteX12" fmla="*/ 2878851 w 3553777"/>
                  <a:gd name="connsiteY12" fmla="*/ 96120 h 915918"/>
                  <a:gd name="connsiteX13" fmla="*/ 3179220 w 3553777"/>
                  <a:gd name="connsiteY13" fmla="*/ 162990 h 915918"/>
                  <a:gd name="connsiteX14" fmla="*/ 3553777 w 3553777"/>
                  <a:gd name="connsiteY14" fmla="*/ 11408 h 915918"/>
                  <a:gd name="connsiteX0" fmla="*/ 0 w 3553777"/>
                  <a:gd name="connsiteY0" fmla="*/ 22920 h 915918"/>
                  <a:gd name="connsiteX1" fmla="*/ 176465 w 3553777"/>
                  <a:gd name="connsiteY1" fmla="*/ 185941 h 915918"/>
                  <a:gd name="connsiteX2" fmla="*/ 318054 w 3553777"/>
                  <a:gd name="connsiteY2" fmla="*/ 273503 h 915918"/>
                  <a:gd name="connsiteX3" fmla="*/ 697764 w 3553777"/>
                  <a:gd name="connsiteY3" fmla="*/ 276042 h 915918"/>
                  <a:gd name="connsiteX4" fmla="*/ 948982 w 3553777"/>
                  <a:gd name="connsiteY4" fmla="*/ 624409 h 915918"/>
                  <a:gd name="connsiteX5" fmla="*/ 1143091 w 3553777"/>
                  <a:gd name="connsiteY5" fmla="*/ 908755 h 915918"/>
                  <a:gd name="connsiteX6" fmla="*/ 1439319 w 3553777"/>
                  <a:gd name="connsiteY6" fmla="*/ 823517 h 915918"/>
                  <a:gd name="connsiteX7" fmla="*/ 1710448 w 3553777"/>
                  <a:gd name="connsiteY7" fmla="*/ 694047 h 915918"/>
                  <a:gd name="connsiteX8" fmla="*/ 1912622 w 3553777"/>
                  <a:gd name="connsiteY8" fmla="*/ 765326 h 915918"/>
                  <a:gd name="connsiteX9" fmla="*/ 2127471 w 3553777"/>
                  <a:gd name="connsiteY9" fmla="*/ 703729 h 915918"/>
                  <a:gd name="connsiteX10" fmla="*/ 2441061 w 3553777"/>
                  <a:gd name="connsiteY10" fmla="*/ 456208 h 915918"/>
                  <a:gd name="connsiteX11" fmla="*/ 2606855 w 3553777"/>
                  <a:gd name="connsiteY11" fmla="*/ 280939 h 915918"/>
                  <a:gd name="connsiteX12" fmla="*/ 2878851 w 3553777"/>
                  <a:gd name="connsiteY12" fmla="*/ 96120 h 915918"/>
                  <a:gd name="connsiteX13" fmla="*/ 3179220 w 3553777"/>
                  <a:gd name="connsiteY13" fmla="*/ 162990 h 915918"/>
                  <a:gd name="connsiteX14" fmla="*/ 3553777 w 3553777"/>
                  <a:gd name="connsiteY14" fmla="*/ 11408 h 915918"/>
                  <a:gd name="connsiteX0" fmla="*/ 0 w 3553777"/>
                  <a:gd name="connsiteY0" fmla="*/ 22920 h 915918"/>
                  <a:gd name="connsiteX1" fmla="*/ 176465 w 3553777"/>
                  <a:gd name="connsiteY1" fmla="*/ 185941 h 915918"/>
                  <a:gd name="connsiteX2" fmla="*/ 318054 w 3553777"/>
                  <a:gd name="connsiteY2" fmla="*/ 273503 h 915918"/>
                  <a:gd name="connsiteX3" fmla="*/ 697764 w 3553777"/>
                  <a:gd name="connsiteY3" fmla="*/ 276042 h 915918"/>
                  <a:gd name="connsiteX4" fmla="*/ 948982 w 3553777"/>
                  <a:gd name="connsiteY4" fmla="*/ 624409 h 915918"/>
                  <a:gd name="connsiteX5" fmla="*/ 1143091 w 3553777"/>
                  <a:gd name="connsiteY5" fmla="*/ 908755 h 915918"/>
                  <a:gd name="connsiteX6" fmla="*/ 1439319 w 3553777"/>
                  <a:gd name="connsiteY6" fmla="*/ 823517 h 915918"/>
                  <a:gd name="connsiteX7" fmla="*/ 1710448 w 3553777"/>
                  <a:gd name="connsiteY7" fmla="*/ 694047 h 915918"/>
                  <a:gd name="connsiteX8" fmla="*/ 1912622 w 3553777"/>
                  <a:gd name="connsiteY8" fmla="*/ 765326 h 915918"/>
                  <a:gd name="connsiteX9" fmla="*/ 2127471 w 3553777"/>
                  <a:gd name="connsiteY9" fmla="*/ 703729 h 915918"/>
                  <a:gd name="connsiteX10" fmla="*/ 2441061 w 3553777"/>
                  <a:gd name="connsiteY10" fmla="*/ 456208 h 915918"/>
                  <a:gd name="connsiteX11" fmla="*/ 2606855 w 3553777"/>
                  <a:gd name="connsiteY11" fmla="*/ 280939 h 915918"/>
                  <a:gd name="connsiteX12" fmla="*/ 2878851 w 3553777"/>
                  <a:gd name="connsiteY12" fmla="*/ 96120 h 915918"/>
                  <a:gd name="connsiteX13" fmla="*/ 3179220 w 3553777"/>
                  <a:gd name="connsiteY13" fmla="*/ 162990 h 915918"/>
                  <a:gd name="connsiteX14" fmla="*/ 3553777 w 3553777"/>
                  <a:gd name="connsiteY14" fmla="*/ 11408 h 915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553777" h="915918">
                    <a:moveTo>
                      <a:pt x="0" y="22920"/>
                    </a:moveTo>
                    <a:cubicBezTo>
                      <a:pt x="102983" y="83631"/>
                      <a:pt x="123456" y="132964"/>
                      <a:pt x="176465" y="185941"/>
                    </a:cubicBezTo>
                    <a:cubicBezTo>
                      <a:pt x="229474" y="238918"/>
                      <a:pt x="231171" y="258486"/>
                      <a:pt x="318054" y="273503"/>
                    </a:cubicBezTo>
                    <a:cubicBezTo>
                      <a:pt x="404937" y="288520"/>
                      <a:pt x="592609" y="217558"/>
                      <a:pt x="697764" y="276042"/>
                    </a:cubicBezTo>
                    <a:cubicBezTo>
                      <a:pt x="802919" y="334526"/>
                      <a:pt x="882953" y="518956"/>
                      <a:pt x="948982" y="624409"/>
                    </a:cubicBezTo>
                    <a:cubicBezTo>
                      <a:pt x="1015011" y="729862"/>
                      <a:pt x="1061368" y="875570"/>
                      <a:pt x="1143091" y="908755"/>
                    </a:cubicBezTo>
                    <a:cubicBezTo>
                      <a:pt x="1224814" y="941940"/>
                      <a:pt x="1321094" y="850580"/>
                      <a:pt x="1439319" y="823517"/>
                    </a:cubicBezTo>
                    <a:cubicBezTo>
                      <a:pt x="1510213" y="803930"/>
                      <a:pt x="1631564" y="703745"/>
                      <a:pt x="1710448" y="694047"/>
                    </a:cubicBezTo>
                    <a:cubicBezTo>
                      <a:pt x="1789332" y="684349"/>
                      <a:pt x="1832196" y="765446"/>
                      <a:pt x="1912622" y="765326"/>
                    </a:cubicBezTo>
                    <a:cubicBezTo>
                      <a:pt x="1993048" y="765206"/>
                      <a:pt x="2039398" y="755249"/>
                      <a:pt x="2127471" y="703729"/>
                    </a:cubicBezTo>
                    <a:cubicBezTo>
                      <a:pt x="2215544" y="652209"/>
                      <a:pt x="2361164" y="526673"/>
                      <a:pt x="2441061" y="456208"/>
                    </a:cubicBezTo>
                    <a:cubicBezTo>
                      <a:pt x="2520958" y="385743"/>
                      <a:pt x="2548454" y="344691"/>
                      <a:pt x="2606855" y="280939"/>
                    </a:cubicBezTo>
                    <a:cubicBezTo>
                      <a:pt x="2679820" y="220924"/>
                      <a:pt x="2783457" y="115778"/>
                      <a:pt x="2878851" y="96120"/>
                    </a:cubicBezTo>
                    <a:cubicBezTo>
                      <a:pt x="2974245" y="76462"/>
                      <a:pt x="3059364" y="225061"/>
                      <a:pt x="3179220" y="162990"/>
                    </a:cubicBezTo>
                    <a:cubicBezTo>
                      <a:pt x="3304559" y="80481"/>
                      <a:pt x="3396182" y="-37261"/>
                      <a:pt x="3553777" y="11408"/>
                    </a:cubicBezTo>
                  </a:path>
                </a:pathLst>
              </a:cu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12781142" y="9262590"/>
              <a:ext cx="3106260" cy="2769616"/>
              <a:chOff x="12781142" y="9265306"/>
              <a:chExt cx="3106260" cy="2648484"/>
            </a:xfrm>
          </p:grpSpPr>
          <p:pic>
            <p:nvPicPr>
              <p:cNvPr id="10" name="図 9"/>
              <p:cNvPicPr>
                <a:picLocks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783738" y="9267790"/>
                <a:ext cx="3096000" cy="2646000"/>
              </a:xfrm>
              <a:prstGeom prst="rect">
                <a:avLst/>
              </a:prstGeom>
            </p:spPr>
          </p:pic>
          <p:cxnSp>
            <p:nvCxnSpPr>
              <p:cNvPr id="116" name="直線コネクタ 115"/>
              <p:cNvCxnSpPr/>
              <p:nvPr/>
            </p:nvCxnSpPr>
            <p:spPr>
              <a:xfrm>
                <a:off x="14218317" y="9265306"/>
                <a:ext cx="0" cy="2638350"/>
              </a:xfrm>
              <a:prstGeom prst="line">
                <a:avLst/>
              </a:prstGeom>
              <a:ln w="127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フリーフォーム 110"/>
              <p:cNvSpPr/>
              <p:nvPr/>
            </p:nvSpPr>
            <p:spPr>
              <a:xfrm rot="10800000">
                <a:off x="12781142" y="9996887"/>
                <a:ext cx="3106260" cy="624108"/>
              </a:xfrm>
              <a:custGeom>
                <a:avLst/>
                <a:gdLst>
                  <a:gd name="connsiteX0" fmla="*/ 0 w 3558540"/>
                  <a:gd name="connsiteY0" fmla="*/ 29218 h 1492305"/>
                  <a:gd name="connsiteX1" fmla="*/ 121920 w 3558540"/>
                  <a:gd name="connsiteY1" fmla="*/ 13978 h 1492305"/>
                  <a:gd name="connsiteX2" fmla="*/ 358140 w 3558540"/>
                  <a:gd name="connsiteY2" fmla="*/ 204478 h 1492305"/>
                  <a:gd name="connsiteX3" fmla="*/ 541020 w 3558540"/>
                  <a:gd name="connsiteY3" fmla="*/ 372118 h 1492305"/>
                  <a:gd name="connsiteX4" fmla="*/ 853440 w 3558540"/>
                  <a:gd name="connsiteY4" fmla="*/ 943618 h 1492305"/>
                  <a:gd name="connsiteX5" fmla="*/ 1226820 w 3558540"/>
                  <a:gd name="connsiteY5" fmla="*/ 1347478 h 1492305"/>
                  <a:gd name="connsiteX6" fmla="*/ 1569720 w 3558540"/>
                  <a:gd name="connsiteY6" fmla="*/ 1492258 h 1492305"/>
                  <a:gd name="connsiteX7" fmla="*/ 1821180 w 3558540"/>
                  <a:gd name="connsiteY7" fmla="*/ 1362718 h 1492305"/>
                  <a:gd name="connsiteX8" fmla="*/ 2301240 w 3558540"/>
                  <a:gd name="connsiteY8" fmla="*/ 1294138 h 1492305"/>
                  <a:gd name="connsiteX9" fmla="*/ 2575560 w 3558540"/>
                  <a:gd name="connsiteY9" fmla="*/ 821698 h 1492305"/>
                  <a:gd name="connsiteX10" fmla="*/ 2834640 w 3558540"/>
                  <a:gd name="connsiteY10" fmla="*/ 410218 h 1492305"/>
                  <a:gd name="connsiteX11" fmla="*/ 3238500 w 3558540"/>
                  <a:gd name="connsiteY11" fmla="*/ 356878 h 1492305"/>
                  <a:gd name="connsiteX12" fmla="*/ 3558540 w 3558540"/>
                  <a:gd name="connsiteY12" fmla="*/ 52078 h 1492305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7457 h 1490544"/>
                  <a:gd name="connsiteX1" fmla="*/ 121920 w 3558540"/>
                  <a:gd name="connsiteY1" fmla="*/ 12217 h 1490544"/>
                  <a:gd name="connsiteX2" fmla="*/ 343852 w 3558540"/>
                  <a:gd name="connsiteY2" fmla="*/ 178904 h 1490544"/>
                  <a:gd name="connsiteX3" fmla="*/ 541020 w 3558540"/>
                  <a:gd name="connsiteY3" fmla="*/ 370357 h 1490544"/>
                  <a:gd name="connsiteX4" fmla="*/ 853440 w 3558540"/>
                  <a:gd name="connsiteY4" fmla="*/ 941857 h 1490544"/>
                  <a:gd name="connsiteX5" fmla="*/ 1226820 w 3558540"/>
                  <a:gd name="connsiteY5" fmla="*/ 1345717 h 1490544"/>
                  <a:gd name="connsiteX6" fmla="*/ 1569720 w 3558540"/>
                  <a:gd name="connsiteY6" fmla="*/ 1490497 h 1490544"/>
                  <a:gd name="connsiteX7" fmla="*/ 1821180 w 3558540"/>
                  <a:gd name="connsiteY7" fmla="*/ 1360957 h 1490544"/>
                  <a:gd name="connsiteX8" fmla="*/ 2301240 w 3558540"/>
                  <a:gd name="connsiteY8" fmla="*/ 1292377 h 1490544"/>
                  <a:gd name="connsiteX9" fmla="*/ 2575560 w 3558540"/>
                  <a:gd name="connsiteY9" fmla="*/ 819937 h 1490544"/>
                  <a:gd name="connsiteX10" fmla="*/ 2834640 w 3558540"/>
                  <a:gd name="connsiteY10" fmla="*/ 408457 h 1490544"/>
                  <a:gd name="connsiteX11" fmla="*/ 3238500 w 3558540"/>
                  <a:gd name="connsiteY11" fmla="*/ 355117 h 1490544"/>
                  <a:gd name="connsiteX12" fmla="*/ 3558540 w 3558540"/>
                  <a:gd name="connsiteY12" fmla="*/ 50317 h 149054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41020 w 3558540"/>
                  <a:gd name="connsiteY3" fmla="*/ 368947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6047 h 1489134"/>
                  <a:gd name="connsiteX1" fmla="*/ 121920 w 3558540"/>
                  <a:gd name="connsiteY1" fmla="*/ 10807 h 1489134"/>
                  <a:gd name="connsiteX2" fmla="*/ 334327 w 3558540"/>
                  <a:gd name="connsiteY2" fmla="*/ 158444 h 1489134"/>
                  <a:gd name="connsiteX3" fmla="*/ 536258 w 3558540"/>
                  <a:gd name="connsiteY3" fmla="*/ 364185 h 1489134"/>
                  <a:gd name="connsiteX4" fmla="*/ 853440 w 3558540"/>
                  <a:gd name="connsiteY4" fmla="*/ 940447 h 1489134"/>
                  <a:gd name="connsiteX5" fmla="*/ 1226820 w 3558540"/>
                  <a:gd name="connsiteY5" fmla="*/ 1344307 h 1489134"/>
                  <a:gd name="connsiteX6" fmla="*/ 1569720 w 3558540"/>
                  <a:gd name="connsiteY6" fmla="*/ 1489087 h 1489134"/>
                  <a:gd name="connsiteX7" fmla="*/ 1821180 w 3558540"/>
                  <a:gd name="connsiteY7" fmla="*/ 1359547 h 1489134"/>
                  <a:gd name="connsiteX8" fmla="*/ 2301240 w 3558540"/>
                  <a:gd name="connsiteY8" fmla="*/ 1290967 h 1489134"/>
                  <a:gd name="connsiteX9" fmla="*/ 2575560 w 3558540"/>
                  <a:gd name="connsiteY9" fmla="*/ 818527 h 1489134"/>
                  <a:gd name="connsiteX10" fmla="*/ 2834640 w 3558540"/>
                  <a:gd name="connsiteY10" fmla="*/ 407047 h 1489134"/>
                  <a:gd name="connsiteX11" fmla="*/ 3238500 w 3558540"/>
                  <a:gd name="connsiteY11" fmla="*/ 353707 h 1489134"/>
                  <a:gd name="connsiteX12" fmla="*/ 3558540 w 3558540"/>
                  <a:gd name="connsiteY12" fmla="*/ 48907 h 1489134"/>
                  <a:gd name="connsiteX0" fmla="*/ 0 w 3558540"/>
                  <a:gd name="connsiteY0" fmla="*/ 21819 h 1484906"/>
                  <a:gd name="connsiteX1" fmla="*/ 121920 w 3558540"/>
                  <a:gd name="connsiteY1" fmla="*/ 6579 h 1484906"/>
                  <a:gd name="connsiteX2" fmla="*/ 334327 w 3558540"/>
                  <a:gd name="connsiteY2" fmla="*/ 154216 h 1484906"/>
                  <a:gd name="connsiteX3" fmla="*/ 536258 w 3558540"/>
                  <a:gd name="connsiteY3" fmla="*/ 359957 h 1484906"/>
                  <a:gd name="connsiteX4" fmla="*/ 853440 w 3558540"/>
                  <a:gd name="connsiteY4" fmla="*/ 936219 h 1484906"/>
                  <a:gd name="connsiteX5" fmla="*/ 1226820 w 3558540"/>
                  <a:gd name="connsiteY5" fmla="*/ 1340079 h 1484906"/>
                  <a:gd name="connsiteX6" fmla="*/ 1569720 w 3558540"/>
                  <a:gd name="connsiteY6" fmla="*/ 1484859 h 1484906"/>
                  <a:gd name="connsiteX7" fmla="*/ 1821180 w 3558540"/>
                  <a:gd name="connsiteY7" fmla="*/ 1355319 h 1484906"/>
                  <a:gd name="connsiteX8" fmla="*/ 2301240 w 3558540"/>
                  <a:gd name="connsiteY8" fmla="*/ 1286739 h 1484906"/>
                  <a:gd name="connsiteX9" fmla="*/ 2575560 w 3558540"/>
                  <a:gd name="connsiteY9" fmla="*/ 814299 h 1484906"/>
                  <a:gd name="connsiteX10" fmla="*/ 2834640 w 3558540"/>
                  <a:gd name="connsiteY10" fmla="*/ 402819 h 1484906"/>
                  <a:gd name="connsiteX11" fmla="*/ 3238500 w 3558540"/>
                  <a:gd name="connsiteY11" fmla="*/ 349479 h 1484906"/>
                  <a:gd name="connsiteX12" fmla="*/ 3558540 w 3558540"/>
                  <a:gd name="connsiteY12" fmla="*/ 44679 h 1484906"/>
                  <a:gd name="connsiteX0" fmla="*/ 0 w 3558540"/>
                  <a:gd name="connsiteY0" fmla="*/ 21819 h 1484940"/>
                  <a:gd name="connsiteX1" fmla="*/ 121920 w 3558540"/>
                  <a:gd name="connsiteY1" fmla="*/ 6579 h 1484940"/>
                  <a:gd name="connsiteX2" fmla="*/ 334327 w 3558540"/>
                  <a:gd name="connsiteY2" fmla="*/ 154216 h 1484940"/>
                  <a:gd name="connsiteX3" fmla="*/ 536258 w 3558540"/>
                  <a:gd name="connsiteY3" fmla="*/ 359957 h 1484940"/>
                  <a:gd name="connsiteX4" fmla="*/ 853440 w 3558540"/>
                  <a:gd name="connsiteY4" fmla="*/ 936219 h 1484940"/>
                  <a:gd name="connsiteX5" fmla="*/ 1212532 w 3558540"/>
                  <a:gd name="connsiteY5" fmla="*/ 1335316 h 1484940"/>
                  <a:gd name="connsiteX6" fmla="*/ 1569720 w 3558540"/>
                  <a:gd name="connsiteY6" fmla="*/ 1484859 h 1484940"/>
                  <a:gd name="connsiteX7" fmla="*/ 1821180 w 3558540"/>
                  <a:gd name="connsiteY7" fmla="*/ 1355319 h 1484940"/>
                  <a:gd name="connsiteX8" fmla="*/ 2301240 w 3558540"/>
                  <a:gd name="connsiteY8" fmla="*/ 1286739 h 1484940"/>
                  <a:gd name="connsiteX9" fmla="*/ 2575560 w 3558540"/>
                  <a:gd name="connsiteY9" fmla="*/ 814299 h 1484940"/>
                  <a:gd name="connsiteX10" fmla="*/ 2834640 w 3558540"/>
                  <a:gd name="connsiteY10" fmla="*/ 402819 h 1484940"/>
                  <a:gd name="connsiteX11" fmla="*/ 3238500 w 3558540"/>
                  <a:gd name="connsiteY11" fmla="*/ 349479 h 1484940"/>
                  <a:gd name="connsiteX12" fmla="*/ 3558540 w 3558540"/>
                  <a:gd name="connsiteY12" fmla="*/ 44679 h 1484940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67903 w 3558540"/>
                  <a:gd name="connsiteY8" fmla="*/ 1291501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8540"/>
                  <a:gd name="connsiteY0" fmla="*/ 21819 h 1484939"/>
                  <a:gd name="connsiteX1" fmla="*/ 121920 w 3558540"/>
                  <a:gd name="connsiteY1" fmla="*/ 6579 h 1484939"/>
                  <a:gd name="connsiteX2" fmla="*/ 334327 w 3558540"/>
                  <a:gd name="connsiteY2" fmla="*/ 154216 h 1484939"/>
                  <a:gd name="connsiteX3" fmla="*/ 536258 w 3558540"/>
                  <a:gd name="connsiteY3" fmla="*/ 359957 h 1484939"/>
                  <a:gd name="connsiteX4" fmla="*/ 853440 w 3558540"/>
                  <a:gd name="connsiteY4" fmla="*/ 936219 h 1484939"/>
                  <a:gd name="connsiteX5" fmla="*/ 1212532 w 3558540"/>
                  <a:gd name="connsiteY5" fmla="*/ 1335316 h 1484939"/>
                  <a:gd name="connsiteX6" fmla="*/ 1569720 w 3558540"/>
                  <a:gd name="connsiteY6" fmla="*/ 1484859 h 1484939"/>
                  <a:gd name="connsiteX7" fmla="*/ 1821180 w 3558540"/>
                  <a:gd name="connsiteY7" fmla="*/ 1355319 h 1484939"/>
                  <a:gd name="connsiteX8" fmla="*/ 2244090 w 3558540"/>
                  <a:gd name="connsiteY8" fmla="*/ 1296263 h 1484939"/>
                  <a:gd name="connsiteX9" fmla="*/ 2575560 w 3558540"/>
                  <a:gd name="connsiteY9" fmla="*/ 814299 h 1484939"/>
                  <a:gd name="connsiteX10" fmla="*/ 2834640 w 3558540"/>
                  <a:gd name="connsiteY10" fmla="*/ 402819 h 1484939"/>
                  <a:gd name="connsiteX11" fmla="*/ 3238500 w 3558540"/>
                  <a:gd name="connsiteY11" fmla="*/ 349479 h 1484939"/>
                  <a:gd name="connsiteX12" fmla="*/ 3558540 w 3558540"/>
                  <a:gd name="connsiteY12" fmla="*/ 44679 h 1484939"/>
                  <a:gd name="connsiteX0" fmla="*/ 0 w 3553777"/>
                  <a:gd name="connsiteY0" fmla="*/ 21819 h 1484939"/>
                  <a:gd name="connsiteX1" fmla="*/ 121920 w 3553777"/>
                  <a:gd name="connsiteY1" fmla="*/ 6579 h 1484939"/>
                  <a:gd name="connsiteX2" fmla="*/ 334327 w 3553777"/>
                  <a:gd name="connsiteY2" fmla="*/ 154216 h 1484939"/>
                  <a:gd name="connsiteX3" fmla="*/ 536258 w 3553777"/>
                  <a:gd name="connsiteY3" fmla="*/ 359957 h 1484939"/>
                  <a:gd name="connsiteX4" fmla="*/ 853440 w 3553777"/>
                  <a:gd name="connsiteY4" fmla="*/ 936219 h 1484939"/>
                  <a:gd name="connsiteX5" fmla="*/ 1212532 w 3553777"/>
                  <a:gd name="connsiteY5" fmla="*/ 1335316 h 1484939"/>
                  <a:gd name="connsiteX6" fmla="*/ 1569720 w 3553777"/>
                  <a:gd name="connsiteY6" fmla="*/ 1484859 h 1484939"/>
                  <a:gd name="connsiteX7" fmla="*/ 1821180 w 3553777"/>
                  <a:gd name="connsiteY7" fmla="*/ 1355319 h 1484939"/>
                  <a:gd name="connsiteX8" fmla="*/ 2244090 w 3553777"/>
                  <a:gd name="connsiteY8" fmla="*/ 1296263 h 1484939"/>
                  <a:gd name="connsiteX9" fmla="*/ 2575560 w 3553777"/>
                  <a:gd name="connsiteY9" fmla="*/ 814299 h 1484939"/>
                  <a:gd name="connsiteX10" fmla="*/ 2834640 w 3553777"/>
                  <a:gd name="connsiteY10" fmla="*/ 402819 h 1484939"/>
                  <a:gd name="connsiteX11" fmla="*/ 3238500 w 3553777"/>
                  <a:gd name="connsiteY11" fmla="*/ 349479 h 1484939"/>
                  <a:gd name="connsiteX12" fmla="*/ 3553777 w 3553777"/>
                  <a:gd name="connsiteY12" fmla="*/ 30392 h 1484939"/>
                  <a:gd name="connsiteX0" fmla="*/ 0 w 3553777"/>
                  <a:gd name="connsiteY0" fmla="*/ 27722 h 1490842"/>
                  <a:gd name="connsiteX1" fmla="*/ 144780 w 3553777"/>
                  <a:gd name="connsiteY1" fmla="*/ 4862 h 1490842"/>
                  <a:gd name="connsiteX2" fmla="*/ 334327 w 3553777"/>
                  <a:gd name="connsiteY2" fmla="*/ 160119 h 1490842"/>
                  <a:gd name="connsiteX3" fmla="*/ 536258 w 3553777"/>
                  <a:gd name="connsiteY3" fmla="*/ 365860 h 1490842"/>
                  <a:gd name="connsiteX4" fmla="*/ 853440 w 3553777"/>
                  <a:gd name="connsiteY4" fmla="*/ 942122 h 1490842"/>
                  <a:gd name="connsiteX5" fmla="*/ 1212532 w 3553777"/>
                  <a:gd name="connsiteY5" fmla="*/ 1341219 h 1490842"/>
                  <a:gd name="connsiteX6" fmla="*/ 1569720 w 3553777"/>
                  <a:gd name="connsiteY6" fmla="*/ 1490762 h 1490842"/>
                  <a:gd name="connsiteX7" fmla="*/ 1821180 w 3553777"/>
                  <a:gd name="connsiteY7" fmla="*/ 1361222 h 1490842"/>
                  <a:gd name="connsiteX8" fmla="*/ 2244090 w 3553777"/>
                  <a:gd name="connsiteY8" fmla="*/ 1302166 h 1490842"/>
                  <a:gd name="connsiteX9" fmla="*/ 2575560 w 3553777"/>
                  <a:gd name="connsiteY9" fmla="*/ 820202 h 1490842"/>
                  <a:gd name="connsiteX10" fmla="*/ 2834640 w 3553777"/>
                  <a:gd name="connsiteY10" fmla="*/ 408722 h 1490842"/>
                  <a:gd name="connsiteX11" fmla="*/ 3238500 w 3553777"/>
                  <a:gd name="connsiteY11" fmla="*/ 355382 h 1490842"/>
                  <a:gd name="connsiteX12" fmla="*/ 3553777 w 3553777"/>
                  <a:gd name="connsiteY12" fmla="*/ 36295 h 1490842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36258 w 3553777"/>
                  <a:gd name="connsiteY3" fmla="*/ 36944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853440 w 3553777"/>
                  <a:gd name="connsiteY4" fmla="*/ 94571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430"/>
                  <a:gd name="connsiteX1" fmla="*/ 144780 w 3553777"/>
                  <a:gd name="connsiteY1" fmla="*/ 8450 h 1494430"/>
                  <a:gd name="connsiteX2" fmla="*/ 334327 w 3553777"/>
                  <a:gd name="connsiteY2" fmla="*/ 156087 h 1494430"/>
                  <a:gd name="connsiteX3" fmla="*/ 597218 w 3553777"/>
                  <a:gd name="connsiteY3" fmla="*/ 338968 h 1494430"/>
                  <a:gd name="connsiteX4" fmla="*/ 906780 w 3553777"/>
                  <a:gd name="connsiteY4" fmla="*/ 892370 h 1494430"/>
                  <a:gd name="connsiteX5" fmla="*/ 1212532 w 3553777"/>
                  <a:gd name="connsiteY5" fmla="*/ 1344807 h 1494430"/>
                  <a:gd name="connsiteX6" fmla="*/ 1569720 w 3553777"/>
                  <a:gd name="connsiteY6" fmla="*/ 1494350 h 1494430"/>
                  <a:gd name="connsiteX7" fmla="*/ 1821180 w 3553777"/>
                  <a:gd name="connsiteY7" fmla="*/ 1364810 h 1494430"/>
                  <a:gd name="connsiteX8" fmla="*/ 2244090 w 3553777"/>
                  <a:gd name="connsiteY8" fmla="*/ 1305754 h 1494430"/>
                  <a:gd name="connsiteX9" fmla="*/ 2575560 w 3553777"/>
                  <a:gd name="connsiteY9" fmla="*/ 823790 h 1494430"/>
                  <a:gd name="connsiteX10" fmla="*/ 2834640 w 3553777"/>
                  <a:gd name="connsiteY10" fmla="*/ 412310 h 1494430"/>
                  <a:gd name="connsiteX11" fmla="*/ 3238500 w 3553777"/>
                  <a:gd name="connsiteY11" fmla="*/ 358970 h 1494430"/>
                  <a:gd name="connsiteX12" fmla="*/ 3553777 w 3553777"/>
                  <a:gd name="connsiteY12" fmla="*/ 39883 h 1494430"/>
                  <a:gd name="connsiteX0" fmla="*/ 0 w 3553777"/>
                  <a:gd name="connsiteY0" fmla="*/ 31310 h 1494821"/>
                  <a:gd name="connsiteX1" fmla="*/ 144780 w 3553777"/>
                  <a:gd name="connsiteY1" fmla="*/ 8450 h 1494821"/>
                  <a:gd name="connsiteX2" fmla="*/ 334327 w 3553777"/>
                  <a:gd name="connsiteY2" fmla="*/ 156087 h 1494821"/>
                  <a:gd name="connsiteX3" fmla="*/ 597218 w 3553777"/>
                  <a:gd name="connsiteY3" fmla="*/ 338968 h 1494821"/>
                  <a:gd name="connsiteX4" fmla="*/ 906780 w 3553777"/>
                  <a:gd name="connsiteY4" fmla="*/ 892370 h 1494821"/>
                  <a:gd name="connsiteX5" fmla="*/ 1243012 w 3553777"/>
                  <a:gd name="connsiteY5" fmla="*/ 1314327 h 1494821"/>
                  <a:gd name="connsiteX6" fmla="*/ 1569720 w 3553777"/>
                  <a:gd name="connsiteY6" fmla="*/ 1494350 h 1494821"/>
                  <a:gd name="connsiteX7" fmla="*/ 1821180 w 3553777"/>
                  <a:gd name="connsiteY7" fmla="*/ 1364810 h 1494821"/>
                  <a:gd name="connsiteX8" fmla="*/ 2244090 w 3553777"/>
                  <a:gd name="connsiteY8" fmla="*/ 1305754 h 1494821"/>
                  <a:gd name="connsiteX9" fmla="*/ 2575560 w 3553777"/>
                  <a:gd name="connsiteY9" fmla="*/ 823790 h 1494821"/>
                  <a:gd name="connsiteX10" fmla="*/ 2834640 w 3553777"/>
                  <a:gd name="connsiteY10" fmla="*/ 412310 h 1494821"/>
                  <a:gd name="connsiteX11" fmla="*/ 3238500 w 3553777"/>
                  <a:gd name="connsiteY11" fmla="*/ 358970 h 1494821"/>
                  <a:gd name="connsiteX12" fmla="*/ 3553777 w 3553777"/>
                  <a:gd name="connsiteY12" fmla="*/ 39883 h 1494821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5129"/>
                  <a:gd name="connsiteX1" fmla="*/ 144780 w 3553777"/>
                  <a:gd name="connsiteY1" fmla="*/ 8450 h 1495129"/>
                  <a:gd name="connsiteX2" fmla="*/ 334327 w 3553777"/>
                  <a:gd name="connsiteY2" fmla="*/ 156087 h 1495129"/>
                  <a:gd name="connsiteX3" fmla="*/ 597218 w 3553777"/>
                  <a:gd name="connsiteY3" fmla="*/ 338968 h 1495129"/>
                  <a:gd name="connsiteX4" fmla="*/ 906780 w 3553777"/>
                  <a:gd name="connsiteY4" fmla="*/ 892370 h 1495129"/>
                  <a:gd name="connsiteX5" fmla="*/ 1243012 w 3553777"/>
                  <a:gd name="connsiteY5" fmla="*/ 1314327 h 1495129"/>
                  <a:gd name="connsiteX6" fmla="*/ 1569720 w 3553777"/>
                  <a:gd name="connsiteY6" fmla="*/ 1494350 h 1495129"/>
                  <a:gd name="connsiteX7" fmla="*/ 1821180 w 3553777"/>
                  <a:gd name="connsiteY7" fmla="*/ 1364810 h 1495129"/>
                  <a:gd name="connsiteX8" fmla="*/ 2244090 w 3553777"/>
                  <a:gd name="connsiteY8" fmla="*/ 1305754 h 1495129"/>
                  <a:gd name="connsiteX9" fmla="*/ 2575560 w 3553777"/>
                  <a:gd name="connsiteY9" fmla="*/ 823790 h 1495129"/>
                  <a:gd name="connsiteX10" fmla="*/ 2834640 w 3553777"/>
                  <a:gd name="connsiteY10" fmla="*/ 412310 h 1495129"/>
                  <a:gd name="connsiteX11" fmla="*/ 3238500 w 3553777"/>
                  <a:gd name="connsiteY11" fmla="*/ 358970 h 1495129"/>
                  <a:gd name="connsiteX12" fmla="*/ 3553777 w 3553777"/>
                  <a:gd name="connsiteY12" fmla="*/ 39883 h 1495129"/>
                  <a:gd name="connsiteX0" fmla="*/ 0 w 3553777"/>
                  <a:gd name="connsiteY0" fmla="*/ 31310 h 1494443"/>
                  <a:gd name="connsiteX1" fmla="*/ 144780 w 3553777"/>
                  <a:gd name="connsiteY1" fmla="*/ 8450 h 1494443"/>
                  <a:gd name="connsiteX2" fmla="*/ 334327 w 3553777"/>
                  <a:gd name="connsiteY2" fmla="*/ 156087 h 1494443"/>
                  <a:gd name="connsiteX3" fmla="*/ 597218 w 3553777"/>
                  <a:gd name="connsiteY3" fmla="*/ 338968 h 1494443"/>
                  <a:gd name="connsiteX4" fmla="*/ 906780 w 3553777"/>
                  <a:gd name="connsiteY4" fmla="*/ 892370 h 1494443"/>
                  <a:gd name="connsiteX5" fmla="*/ 1243012 w 3553777"/>
                  <a:gd name="connsiteY5" fmla="*/ 1314327 h 1494443"/>
                  <a:gd name="connsiteX6" fmla="*/ 1569720 w 3553777"/>
                  <a:gd name="connsiteY6" fmla="*/ 1494350 h 1494443"/>
                  <a:gd name="connsiteX7" fmla="*/ 1821180 w 3553777"/>
                  <a:gd name="connsiteY7" fmla="*/ 1334330 h 1494443"/>
                  <a:gd name="connsiteX8" fmla="*/ 2244090 w 3553777"/>
                  <a:gd name="connsiteY8" fmla="*/ 1305754 h 1494443"/>
                  <a:gd name="connsiteX9" fmla="*/ 2575560 w 3553777"/>
                  <a:gd name="connsiteY9" fmla="*/ 823790 h 1494443"/>
                  <a:gd name="connsiteX10" fmla="*/ 2834640 w 3553777"/>
                  <a:gd name="connsiteY10" fmla="*/ 412310 h 1494443"/>
                  <a:gd name="connsiteX11" fmla="*/ 3238500 w 3553777"/>
                  <a:gd name="connsiteY11" fmla="*/ 358970 h 1494443"/>
                  <a:gd name="connsiteX12" fmla="*/ 3553777 w 3553777"/>
                  <a:gd name="connsiteY12" fmla="*/ 39883 h 149444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413"/>
                  <a:gd name="connsiteX1" fmla="*/ 144780 w 3553777"/>
                  <a:gd name="connsiteY1" fmla="*/ 8450 h 1494413"/>
                  <a:gd name="connsiteX2" fmla="*/ 334327 w 3553777"/>
                  <a:gd name="connsiteY2" fmla="*/ 156087 h 1494413"/>
                  <a:gd name="connsiteX3" fmla="*/ 597218 w 3553777"/>
                  <a:gd name="connsiteY3" fmla="*/ 338968 h 1494413"/>
                  <a:gd name="connsiteX4" fmla="*/ 906780 w 3553777"/>
                  <a:gd name="connsiteY4" fmla="*/ 892370 h 1494413"/>
                  <a:gd name="connsiteX5" fmla="*/ 1243012 w 3553777"/>
                  <a:gd name="connsiteY5" fmla="*/ 1314327 h 1494413"/>
                  <a:gd name="connsiteX6" fmla="*/ 1569720 w 3553777"/>
                  <a:gd name="connsiteY6" fmla="*/ 1494350 h 1494413"/>
                  <a:gd name="connsiteX7" fmla="*/ 1821180 w 3553777"/>
                  <a:gd name="connsiteY7" fmla="*/ 1334330 h 1494413"/>
                  <a:gd name="connsiteX8" fmla="*/ 2381250 w 3553777"/>
                  <a:gd name="connsiteY8" fmla="*/ 1282894 h 1494413"/>
                  <a:gd name="connsiteX9" fmla="*/ 2575560 w 3553777"/>
                  <a:gd name="connsiteY9" fmla="*/ 823790 h 1494413"/>
                  <a:gd name="connsiteX10" fmla="*/ 2834640 w 3553777"/>
                  <a:gd name="connsiteY10" fmla="*/ 412310 h 1494413"/>
                  <a:gd name="connsiteX11" fmla="*/ 3238500 w 3553777"/>
                  <a:gd name="connsiteY11" fmla="*/ 358970 h 1494413"/>
                  <a:gd name="connsiteX12" fmla="*/ 3553777 w 3553777"/>
                  <a:gd name="connsiteY12" fmla="*/ 39883 h 1494413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575560 w 3553777"/>
                  <a:gd name="connsiteY9" fmla="*/ 8237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34640 w 3553777"/>
                  <a:gd name="connsiteY10" fmla="*/ 41231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38500 w 3553777"/>
                  <a:gd name="connsiteY11" fmla="*/ 35897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607"/>
                  <a:gd name="connsiteX1" fmla="*/ 144780 w 3553777"/>
                  <a:gd name="connsiteY1" fmla="*/ 8450 h 1494607"/>
                  <a:gd name="connsiteX2" fmla="*/ 334327 w 3553777"/>
                  <a:gd name="connsiteY2" fmla="*/ 156087 h 1494607"/>
                  <a:gd name="connsiteX3" fmla="*/ 597218 w 3553777"/>
                  <a:gd name="connsiteY3" fmla="*/ 338968 h 1494607"/>
                  <a:gd name="connsiteX4" fmla="*/ 906780 w 3553777"/>
                  <a:gd name="connsiteY4" fmla="*/ 892370 h 1494607"/>
                  <a:gd name="connsiteX5" fmla="*/ 1243012 w 3553777"/>
                  <a:gd name="connsiteY5" fmla="*/ 1314327 h 1494607"/>
                  <a:gd name="connsiteX6" fmla="*/ 1569720 w 3553777"/>
                  <a:gd name="connsiteY6" fmla="*/ 1494350 h 1494607"/>
                  <a:gd name="connsiteX7" fmla="*/ 1981200 w 3553777"/>
                  <a:gd name="connsiteY7" fmla="*/ 1280990 h 1494607"/>
                  <a:gd name="connsiteX8" fmla="*/ 2381250 w 3553777"/>
                  <a:gd name="connsiteY8" fmla="*/ 1282894 h 1494607"/>
                  <a:gd name="connsiteX9" fmla="*/ 2651760 w 3553777"/>
                  <a:gd name="connsiteY9" fmla="*/ 861890 h 1494607"/>
                  <a:gd name="connsiteX10" fmla="*/ 2880360 w 3553777"/>
                  <a:gd name="connsiteY10" fmla="*/ 458030 h 1494607"/>
                  <a:gd name="connsiteX11" fmla="*/ 3261360 w 3553777"/>
                  <a:gd name="connsiteY11" fmla="*/ 404690 h 1494607"/>
                  <a:gd name="connsiteX12" fmla="*/ 3553777 w 3553777"/>
                  <a:gd name="connsiteY12" fmla="*/ 39883 h 1494607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1760 w 3553777"/>
                  <a:gd name="connsiteY9" fmla="*/ 861890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4046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1310 h 1494706"/>
                  <a:gd name="connsiteX1" fmla="*/ 144780 w 3553777"/>
                  <a:gd name="connsiteY1" fmla="*/ 8450 h 1494706"/>
                  <a:gd name="connsiteX2" fmla="*/ 334327 w 3553777"/>
                  <a:gd name="connsiteY2" fmla="*/ 156087 h 1494706"/>
                  <a:gd name="connsiteX3" fmla="*/ 597218 w 3553777"/>
                  <a:gd name="connsiteY3" fmla="*/ 338968 h 1494706"/>
                  <a:gd name="connsiteX4" fmla="*/ 906780 w 3553777"/>
                  <a:gd name="connsiteY4" fmla="*/ 892370 h 1494706"/>
                  <a:gd name="connsiteX5" fmla="*/ 1243012 w 3553777"/>
                  <a:gd name="connsiteY5" fmla="*/ 1314327 h 1494706"/>
                  <a:gd name="connsiteX6" fmla="*/ 1569720 w 3553777"/>
                  <a:gd name="connsiteY6" fmla="*/ 1494350 h 1494706"/>
                  <a:gd name="connsiteX7" fmla="*/ 1943100 w 3553777"/>
                  <a:gd name="connsiteY7" fmla="*/ 1274640 h 1494706"/>
                  <a:gd name="connsiteX8" fmla="*/ 2381250 w 3553777"/>
                  <a:gd name="connsiteY8" fmla="*/ 1282894 h 1494706"/>
                  <a:gd name="connsiteX9" fmla="*/ 2658110 w 3553777"/>
                  <a:gd name="connsiteY9" fmla="*/ 833315 h 1494706"/>
                  <a:gd name="connsiteX10" fmla="*/ 2880360 w 3553777"/>
                  <a:gd name="connsiteY10" fmla="*/ 458030 h 1494706"/>
                  <a:gd name="connsiteX11" fmla="*/ 3261360 w 3553777"/>
                  <a:gd name="connsiteY11" fmla="*/ 391990 h 1494706"/>
                  <a:gd name="connsiteX12" fmla="*/ 3553777 w 3553777"/>
                  <a:gd name="connsiteY12" fmla="*/ 39883 h 1494706"/>
                  <a:gd name="connsiteX0" fmla="*/ 0 w 3553777"/>
                  <a:gd name="connsiteY0" fmla="*/ 30296 h 1493692"/>
                  <a:gd name="connsiteX1" fmla="*/ 144780 w 3553777"/>
                  <a:gd name="connsiteY1" fmla="*/ 7436 h 1493692"/>
                  <a:gd name="connsiteX2" fmla="*/ 334327 w 3553777"/>
                  <a:gd name="connsiteY2" fmla="*/ 155073 h 1493692"/>
                  <a:gd name="connsiteX3" fmla="*/ 597218 w 3553777"/>
                  <a:gd name="connsiteY3" fmla="*/ 337954 h 1493692"/>
                  <a:gd name="connsiteX4" fmla="*/ 906780 w 3553777"/>
                  <a:gd name="connsiteY4" fmla="*/ 891356 h 1493692"/>
                  <a:gd name="connsiteX5" fmla="*/ 1243012 w 3553777"/>
                  <a:gd name="connsiteY5" fmla="*/ 1313313 h 1493692"/>
                  <a:gd name="connsiteX6" fmla="*/ 1569720 w 3553777"/>
                  <a:gd name="connsiteY6" fmla="*/ 1493336 h 1493692"/>
                  <a:gd name="connsiteX7" fmla="*/ 1943100 w 3553777"/>
                  <a:gd name="connsiteY7" fmla="*/ 1273626 h 1493692"/>
                  <a:gd name="connsiteX8" fmla="*/ 2381250 w 3553777"/>
                  <a:gd name="connsiteY8" fmla="*/ 1281880 h 1493692"/>
                  <a:gd name="connsiteX9" fmla="*/ 2658110 w 3553777"/>
                  <a:gd name="connsiteY9" fmla="*/ 832301 h 1493692"/>
                  <a:gd name="connsiteX10" fmla="*/ 2880360 w 3553777"/>
                  <a:gd name="connsiteY10" fmla="*/ 457016 h 1493692"/>
                  <a:gd name="connsiteX11" fmla="*/ 3261360 w 3553777"/>
                  <a:gd name="connsiteY11" fmla="*/ 390976 h 1493692"/>
                  <a:gd name="connsiteX12" fmla="*/ 3553777 w 3553777"/>
                  <a:gd name="connsiteY12" fmla="*/ 38869 h 1493692"/>
                  <a:gd name="connsiteX0" fmla="*/ 0 w 3553777"/>
                  <a:gd name="connsiteY0" fmla="*/ 18103 h 1481499"/>
                  <a:gd name="connsiteX1" fmla="*/ 189230 w 3553777"/>
                  <a:gd name="connsiteY1" fmla="*/ 11118 h 1481499"/>
                  <a:gd name="connsiteX2" fmla="*/ 334327 w 3553777"/>
                  <a:gd name="connsiteY2" fmla="*/ 142880 h 1481499"/>
                  <a:gd name="connsiteX3" fmla="*/ 597218 w 3553777"/>
                  <a:gd name="connsiteY3" fmla="*/ 325761 h 1481499"/>
                  <a:gd name="connsiteX4" fmla="*/ 906780 w 3553777"/>
                  <a:gd name="connsiteY4" fmla="*/ 879163 h 1481499"/>
                  <a:gd name="connsiteX5" fmla="*/ 1243012 w 3553777"/>
                  <a:gd name="connsiteY5" fmla="*/ 1301120 h 1481499"/>
                  <a:gd name="connsiteX6" fmla="*/ 1569720 w 3553777"/>
                  <a:gd name="connsiteY6" fmla="*/ 1481143 h 1481499"/>
                  <a:gd name="connsiteX7" fmla="*/ 1943100 w 3553777"/>
                  <a:gd name="connsiteY7" fmla="*/ 1261433 h 1481499"/>
                  <a:gd name="connsiteX8" fmla="*/ 2381250 w 3553777"/>
                  <a:gd name="connsiteY8" fmla="*/ 1269687 h 1481499"/>
                  <a:gd name="connsiteX9" fmla="*/ 2658110 w 3553777"/>
                  <a:gd name="connsiteY9" fmla="*/ 820108 h 1481499"/>
                  <a:gd name="connsiteX10" fmla="*/ 2880360 w 3553777"/>
                  <a:gd name="connsiteY10" fmla="*/ 444823 h 1481499"/>
                  <a:gd name="connsiteX11" fmla="*/ 3261360 w 3553777"/>
                  <a:gd name="connsiteY11" fmla="*/ 378783 h 1481499"/>
                  <a:gd name="connsiteX12" fmla="*/ 3553777 w 3553777"/>
                  <a:gd name="connsiteY12" fmla="*/ 26676 h 1481499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261360 w 3553777"/>
                  <a:gd name="connsiteY11" fmla="*/ 380644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59482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80360 w 3553777"/>
                  <a:gd name="connsiteY10" fmla="*/ 446684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658110 w 3553777"/>
                  <a:gd name="connsiteY9" fmla="*/ 821969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381250 w 3553777"/>
                  <a:gd name="connsiteY8" fmla="*/ 1271548 h 1483360"/>
                  <a:gd name="connsiteX9" fmla="*/ 2553926 w 3553777"/>
                  <a:gd name="connsiteY9" fmla="*/ 705858 h 1483360"/>
                  <a:gd name="connsiteX10" fmla="*/ 2852942 w 3553777"/>
                  <a:gd name="connsiteY10" fmla="*/ 391393 h 1483360"/>
                  <a:gd name="connsiteX11" fmla="*/ 3173625 w 3553777"/>
                  <a:gd name="connsiteY11" fmla="*/ 170540 h 1483360"/>
                  <a:gd name="connsiteX12" fmla="*/ 3553777 w 3553777"/>
                  <a:gd name="connsiteY12" fmla="*/ 28537 h 1483360"/>
                  <a:gd name="connsiteX0" fmla="*/ 0 w 3553777"/>
                  <a:gd name="connsiteY0" fmla="*/ 19964 h 1483360"/>
                  <a:gd name="connsiteX1" fmla="*/ 189230 w 3553777"/>
                  <a:gd name="connsiteY1" fmla="*/ 12979 h 1483360"/>
                  <a:gd name="connsiteX2" fmla="*/ 334327 w 3553777"/>
                  <a:gd name="connsiteY2" fmla="*/ 144741 h 1483360"/>
                  <a:gd name="connsiteX3" fmla="*/ 597218 w 3553777"/>
                  <a:gd name="connsiteY3" fmla="*/ 327622 h 1483360"/>
                  <a:gd name="connsiteX4" fmla="*/ 906780 w 3553777"/>
                  <a:gd name="connsiteY4" fmla="*/ 881024 h 1483360"/>
                  <a:gd name="connsiteX5" fmla="*/ 1243012 w 3553777"/>
                  <a:gd name="connsiteY5" fmla="*/ 1302981 h 1483360"/>
                  <a:gd name="connsiteX6" fmla="*/ 1569720 w 3553777"/>
                  <a:gd name="connsiteY6" fmla="*/ 1483004 h 1483360"/>
                  <a:gd name="connsiteX7" fmla="*/ 1943100 w 3553777"/>
                  <a:gd name="connsiteY7" fmla="*/ 1263294 h 1483360"/>
                  <a:gd name="connsiteX8" fmla="*/ 2553926 w 3553777"/>
                  <a:gd name="connsiteY8" fmla="*/ 705858 h 1483360"/>
                  <a:gd name="connsiteX9" fmla="*/ 2852942 w 3553777"/>
                  <a:gd name="connsiteY9" fmla="*/ 391393 h 1483360"/>
                  <a:gd name="connsiteX10" fmla="*/ 3173625 w 3553777"/>
                  <a:gd name="connsiteY10" fmla="*/ 170540 h 1483360"/>
                  <a:gd name="connsiteX11" fmla="*/ 3553777 w 3553777"/>
                  <a:gd name="connsiteY11" fmla="*/ 28537 h 1483360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489752"/>
                  <a:gd name="connsiteX1" fmla="*/ 189230 w 3553777"/>
                  <a:gd name="connsiteY1" fmla="*/ 12979 h 1489752"/>
                  <a:gd name="connsiteX2" fmla="*/ 334327 w 3553777"/>
                  <a:gd name="connsiteY2" fmla="*/ 144741 h 1489752"/>
                  <a:gd name="connsiteX3" fmla="*/ 597218 w 3553777"/>
                  <a:gd name="connsiteY3" fmla="*/ 327622 h 1489752"/>
                  <a:gd name="connsiteX4" fmla="*/ 906780 w 3553777"/>
                  <a:gd name="connsiteY4" fmla="*/ 881024 h 1489752"/>
                  <a:gd name="connsiteX5" fmla="*/ 1243012 w 3553777"/>
                  <a:gd name="connsiteY5" fmla="*/ 1302981 h 1489752"/>
                  <a:gd name="connsiteX6" fmla="*/ 1569720 w 3553777"/>
                  <a:gd name="connsiteY6" fmla="*/ 1483004 h 1489752"/>
                  <a:gd name="connsiteX7" fmla="*/ 1981484 w 3553777"/>
                  <a:gd name="connsiteY7" fmla="*/ 1086364 h 1489752"/>
                  <a:gd name="connsiteX8" fmla="*/ 2553926 w 3553777"/>
                  <a:gd name="connsiteY8" fmla="*/ 705858 h 1489752"/>
                  <a:gd name="connsiteX9" fmla="*/ 2852942 w 3553777"/>
                  <a:gd name="connsiteY9" fmla="*/ 391393 h 1489752"/>
                  <a:gd name="connsiteX10" fmla="*/ 3173625 w 3553777"/>
                  <a:gd name="connsiteY10" fmla="*/ 170540 h 1489752"/>
                  <a:gd name="connsiteX11" fmla="*/ 3553777 w 3553777"/>
                  <a:gd name="connsiteY11" fmla="*/ 28537 h 1489752"/>
                  <a:gd name="connsiteX0" fmla="*/ 0 w 3553777"/>
                  <a:gd name="connsiteY0" fmla="*/ 19964 h 1303710"/>
                  <a:gd name="connsiteX1" fmla="*/ 189230 w 3553777"/>
                  <a:gd name="connsiteY1" fmla="*/ 12979 h 1303710"/>
                  <a:gd name="connsiteX2" fmla="*/ 334327 w 3553777"/>
                  <a:gd name="connsiteY2" fmla="*/ 144741 h 1303710"/>
                  <a:gd name="connsiteX3" fmla="*/ 597218 w 3553777"/>
                  <a:gd name="connsiteY3" fmla="*/ 327622 h 1303710"/>
                  <a:gd name="connsiteX4" fmla="*/ 906780 w 3553777"/>
                  <a:gd name="connsiteY4" fmla="*/ 881024 h 1303710"/>
                  <a:gd name="connsiteX5" fmla="*/ 1243012 w 3553777"/>
                  <a:gd name="connsiteY5" fmla="*/ 1302981 h 1303710"/>
                  <a:gd name="connsiteX6" fmla="*/ 1673906 w 3553777"/>
                  <a:gd name="connsiteY6" fmla="*/ 985390 h 1303710"/>
                  <a:gd name="connsiteX7" fmla="*/ 1981484 w 3553777"/>
                  <a:gd name="connsiteY7" fmla="*/ 1086364 h 1303710"/>
                  <a:gd name="connsiteX8" fmla="*/ 2553926 w 3553777"/>
                  <a:gd name="connsiteY8" fmla="*/ 705858 h 1303710"/>
                  <a:gd name="connsiteX9" fmla="*/ 2852942 w 3553777"/>
                  <a:gd name="connsiteY9" fmla="*/ 391393 h 1303710"/>
                  <a:gd name="connsiteX10" fmla="*/ 3173625 w 3553777"/>
                  <a:gd name="connsiteY10" fmla="*/ 170540 h 1303710"/>
                  <a:gd name="connsiteX11" fmla="*/ 3553777 w 3553777"/>
                  <a:gd name="connsiteY11" fmla="*/ 28537 h 1303710"/>
                  <a:gd name="connsiteX0" fmla="*/ 0 w 3553777"/>
                  <a:gd name="connsiteY0" fmla="*/ 19964 h 1303719"/>
                  <a:gd name="connsiteX1" fmla="*/ 189230 w 3553777"/>
                  <a:gd name="connsiteY1" fmla="*/ 12979 h 1303719"/>
                  <a:gd name="connsiteX2" fmla="*/ 334327 w 3553777"/>
                  <a:gd name="connsiteY2" fmla="*/ 144741 h 1303719"/>
                  <a:gd name="connsiteX3" fmla="*/ 597218 w 3553777"/>
                  <a:gd name="connsiteY3" fmla="*/ 327622 h 1303719"/>
                  <a:gd name="connsiteX4" fmla="*/ 906780 w 3553777"/>
                  <a:gd name="connsiteY4" fmla="*/ 881024 h 1303719"/>
                  <a:gd name="connsiteX5" fmla="*/ 1243012 w 3553777"/>
                  <a:gd name="connsiteY5" fmla="*/ 1302981 h 1303719"/>
                  <a:gd name="connsiteX6" fmla="*/ 1673906 w 3553777"/>
                  <a:gd name="connsiteY6" fmla="*/ 985390 h 1303719"/>
                  <a:gd name="connsiteX7" fmla="*/ 2052768 w 3553777"/>
                  <a:gd name="connsiteY7" fmla="*/ 1064248 h 1303719"/>
                  <a:gd name="connsiteX8" fmla="*/ 2553926 w 3553777"/>
                  <a:gd name="connsiteY8" fmla="*/ 705858 h 1303719"/>
                  <a:gd name="connsiteX9" fmla="*/ 2852942 w 3553777"/>
                  <a:gd name="connsiteY9" fmla="*/ 391393 h 1303719"/>
                  <a:gd name="connsiteX10" fmla="*/ 3173625 w 3553777"/>
                  <a:gd name="connsiteY10" fmla="*/ 170540 h 1303719"/>
                  <a:gd name="connsiteX11" fmla="*/ 3553777 w 3553777"/>
                  <a:gd name="connsiteY11" fmla="*/ 28537 h 1303719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06780 w 3553777"/>
                  <a:gd name="connsiteY4" fmla="*/ 881024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597218 w 3553777"/>
                  <a:gd name="connsiteY3" fmla="*/ 327622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19964 h 1076317"/>
                  <a:gd name="connsiteX1" fmla="*/ 189230 w 3553777"/>
                  <a:gd name="connsiteY1" fmla="*/ 12979 h 1076317"/>
                  <a:gd name="connsiteX2" fmla="*/ 334327 w 3553777"/>
                  <a:gd name="connsiteY2" fmla="*/ 144741 h 1076317"/>
                  <a:gd name="connsiteX3" fmla="*/ 657537 w 3553777"/>
                  <a:gd name="connsiteY3" fmla="*/ 311034 h 1076317"/>
                  <a:gd name="connsiteX4" fmla="*/ 989031 w 3553777"/>
                  <a:gd name="connsiteY4" fmla="*/ 582455 h 1076317"/>
                  <a:gd name="connsiteX5" fmla="*/ 1292364 w 3553777"/>
                  <a:gd name="connsiteY5" fmla="*/ 921476 h 1076317"/>
                  <a:gd name="connsiteX6" fmla="*/ 1673906 w 3553777"/>
                  <a:gd name="connsiteY6" fmla="*/ 985390 h 1076317"/>
                  <a:gd name="connsiteX7" fmla="*/ 2052768 w 3553777"/>
                  <a:gd name="connsiteY7" fmla="*/ 1064248 h 1076317"/>
                  <a:gd name="connsiteX8" fmla="*/ 2553926 w 3553777"/>
                  <a:gd name="connsiteY8" fmla="*/ 705858 h 1076317"/>
                  <a:gd name="connsiteX9" fmla="*/ 2852942 w 3553777"/>
                  <a:gd name="connsiteY9" fmla="*/ 391393 h 1076317"/>
                  <a:gd name="connsiteX10" fmla="*/ 3173625 w 3553777"/>
                  <a:gd name="connsiteY10" fmla="*/ 170540 h 1076317"/>
                  <a:gd name="connsiteX11" fmla="*/ 3553777 w 3553777"/>
                  <a:gd name="connsiteY11" fmla="*/ 28537 h 1076317"/>
                  <a:gd name="connsiteX0" fmla="*/ 0 w 3553777"/>
                  <a:gd name="connsiteY0" fmla="*/ 28696 h 1085049"/>
                  <a:gd name="connsiteX1" fmla="*/ 189230 w 3553777"/>
                  <a:gd name="connsiteY1" fmla="*/ 21711 h 1085049"/>
                  <a:gd name="connsiteX2" fmla="*/ 339810 w 3553777"/>
                  <a:gd name="connsiteY2" fmla="*/ 275112 h 1085049"/>
                  <a:gd name="connsiteX3" fmla="*/ 657537 w 3553777"/>
                  <a:gd name="connsiteY3" fmla="*/ 319766 h 1085049"/>
                  <a:gd name="connsiteX4" fmla="*/ 989031 w 3553777"/>
                  <a:gd name="connsiteY4" fmla="*/ 591187 h 1085049"/>
                  <a:gd name="connsiteX5" fmla="*/ 1292364 w 3553777"/>
                  <a:gd name="connsiteY5" fmla="*/ 930208 h 1085049"/>
                  <a:gd name="connsiteX6" fmla="*/ 1673906 w 3553777"/>
                  <a:gd name="connsiteY6" fmla="*/ 994122 h 1085049"/>
                  <a:gd name="connsiteX7" fmla="*/ 2052768 w 3553777"/>
                  <a:gd name="connsiteY7" fmla="*/ 1072980 h 1085049"/>
                  <a:gd name="connsiteX8" fmla="*/ 2553926 w 3553777"/>
                  <a:gd name="connsiteY8" fmla="*/ 714590 h 1085049"/>
                  <a:gd name="connsiteX9" fmla="*/ 2852942 w 3553777"/>
                  <a:gd name="connsiteY9" fmla="*/ 400125 h 1085049"/>
                  <a:gd name="connsiteX10" fmla="*/ 3173625 w 3553777"/>
                  <a:gd name="connsiteY10" fmla="*/ 179272 h 1085049"/>
                  <a:gd name="connsiteX11" fmla="*/ 3553777 w 3553777"/>
                  <a:gd name="connsiteY11" fmla="*/ 37269 h 1085049"/>
                  <a:gd name="connsiteX0" fmla="*/ 0 w 3553777"/>
                  <a:gd name="connsiteY0" fmla="*/ 2375 h 1058728"/>
                  <a:gd name="connsiteX1" fmla="*/ 167297 w 3553777"/>
                  <a:gd name="connsiteY1" fmla="*/ 161262 h 1058728"/>
                  <a:gd name="connsiteX2" fmla="*/ 339810 w 3553777"/>
                  <a:gd name="connsiteY2" fmla="*/ 248791 h 1058728"/>
                  <a:gd name="connsiteX3" fmla="*/ 657537 w 3553777"/>
                  <a:gd name="connsiteY3" fmla="*/ 293445 h 1058728"/>
                  <a:gd name="connsiteX4" fmla="*/ 989031 w 3553777"/>
                  <a:gd name="connsiteY4" fmla="*/ 564866 h 1058728"/>
                  <a:gd name="connsiteX5" fmla="*/ 1292364 w 3553777"/>
                  <a:gd name="connsiteY5" fmla="*/ 903887 h 1058728"/>
                  <a:gd name="connsiteX6" fmla="*/ 1673906 w 3553777"/>
                  <a:gd name="connsiteY6" fmla="*/ 967801 h 1058728"/>
                  <a:gd name="connsiteX7" fmla="*/ 2052768 w 3553777"/>
                  <a:gd name="connsiteY7" fmla="*/ 1046659 h 1058728"/>
                  <a:gd name="connsiteX8" fmla="*/ 2553926 w 3553777"/>
                  <a:gd name="connsiteY8" fmla="*/ 688269 h 1058728"/>
                  <a:gd name="connsiteX9" fmla="*/ 2852942 w 3553777"/>
                  <a:gd name="connsiteY9" fmla="*/ 373804 h 1058728"/>
                  <a:gd name="connsiteX10" fmla="*/ 3173625 w 3553777"/>
                  <a:gd name="connsiteY10" fmla="*/ 152951 h 1058728"/>
                  <a:gd name="connsiteX11" fmla="*/ 3553777 w 3553777"/>
                  <a:gd name="connsiteY11" fmla="*/ 10948 h 1058728"/>
                  <a:gd name="connsiteX0" fmla="*/ 0 w 3553777"/>
                  <a:gd name="connsiteY0" fmla="*/ 0 h 1056353"/>
                  <a:gd name="connsiteX1" fmla="*/ 167297 w 3553777"/>
                  <a:gd name="connsiteY1" fmla="*/ 158887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39810 w 3553777"/>
                  <a:gd name="connsiteY2" fmla="*/ 246416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50777 w 3553777"/>
                  <a:gd name="connsiteY2" fmla="*/ 251944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657537 w 3553777"/>
                  <a:gd name="connsiteY3" fmla="*/ 291070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5276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916"/>
                  <a:gd name="connsiteX1" fmla="*/ 183746 w 3553777"/>
                  <a:gd name="connsiteY1" fmla="*/ 164416 h 1055916"/>
                  <a:gd name="connsiteX2" fmla="*/ 361744 w 3553777"/>
                  <a:gd name="connsiteY2" fmla="*/ 257473 h 1055916"/>
                  <a:gd name="connsiteX3" fmla="*/ 701405 w 3553777"/>
                  <a:gd name="connsiteY3" fmla="*/ 307657 h 1055916"/>
                  <a:gd name="connsiteX4" fmla="*/ 989031 w 3553777"/>
                  <a:gd name="connsiteY4" fmla="*/ 562491 h 1055916"/>
                  <a:gd name="connsiteX5" fmla="*/ 1292364 w 3553777"/>
                  <a:gd name="connsiteY5" fmla="*/ 901512 h 1055916"/>
                  <a:gd name="connsiteX6" fmla="*/ 1673906 w 3553777"/>
                  <a:gd name="connsiteY6" fmla="*/ 965426 h 1055916"/>
                  <a:gd name="connsiteX7" fmla="*/ 2052768 w 3553777"/>
                  <a:gd name="connsiteY7" fmla="*/ 1044284 h 1055916"/>
                  <a:gd name="connsiteX8" fmla="*/ 2553926 w 3553777"/>
                  <a:gd name="connsiteY8" fmla="*/ 685894 h 1055916"/>
                  <a:gd name="connsiteX9" fmla="*/ 2852942 w 3553777"/>
                  <a:gd name="connsiteY9" fmla="*/ 371429 h 1055916"/>
                  <a:gd name="connsiteX10" fmla="*/ 3173625 w 3553777"/>
                  <a:gd name="connsiteY10" fmla="*/ 150576 h 1055916"/>
                  <a:gd name="connsiteX11" fmla="*/ 3553777 w 3553777"/>
                  <a:gd name="connsiteY11" fmla="*/ 8573 h 1055916"/>
                  <a:gd name="connsiteX0" fmla="*/ 0 w 3553777"/>
                  <a:gd name="connsiteY0" fmla="*/ 0 h 1056353"/>
                  <a:gd name="connsiteX1" fmla="*/ 183746 w 3553777"/>
                  <a:gd name="connsiteY1" fmla="*/ 164416 h 1056353"/>
                  <a:gd name="connsiteX2" fmla="*/ 361744 w 3553777"/>
                  <a:gd name="connsiteY2" fmla="*/ 257473 h 1056353"/>
                  <a:gd name="connsiteX3" fmla="*/ 701405 w 3553777"/>
                  <a:gd name="connsiteY3" fmla="*/ 307657 h 1056353"/>
                  <a:gd name="connsiteX4" fmla="*/ 989031 w 3553777"/>
                  <a:gd name="connsiteY4" fmla="*/ 562491 h 1056353"/>
                  <a:gd name="connsiteX5" fmla="*/ 1292364 w 3553777"/>
                  <a:gd name="connsiteY5" fmla="*/ 901512 h 1056353"/>
                  <a:gd name="connsiteX6" fmla="*/ 1673906 w 3553777"/>
                  <a:gd name="connsiteY6" fmla="*/ 965426 h 1056353"/>
                  <a:gd name="connsiteX7" fmla="*/ 2069218 w 3553777"/>
                  <a:gd name="connsiteY7" fmla="*/ 1044284 h 1056353"/>
                  <a:gd name="connsiteX8" fmla="*/ 2553926 w 3553777"/>
                  <a:gd name="connsiteY8" fmla="*/ 685894 h 1056353"/>
                  <a:gd name="connsiteX9" fmla="*/ 2852942 w 3553777"/>
                  <a:gd name="connsiteY9" fmla="*/ 371429 h 1056353"/>
                  <a:gd name="connsiteX10" fmla="*/ 3173625 w 3553777"/>
                  <a:gd name="connsiteY10" fmla="*/ 150576 h 1056353"/>
                  <a:gd name="connsiteX11" fmla="*/ 3553777 w 3553777"/>
                  <a:gd name="connsiteY11" fmla="*/ 8573 h 1056353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852942 w 3553777"/>
                  <a:gd name="connsiteY9" fmla="*/ 371429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3625 w 3553777"/>
                  <a:gd name="connsiteY10" fmla="*/ 150576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206525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0 h 1055557"/>
                  <a:gd name="connsiteX1" fmla="*/ 183746 w 3553777"/>
                  <a:gd name="connsiteY1" fmla="*/ 164416 h 1055557"/>
                  <a:gd name="connsiteX2" fmla="*/ 361744 w 3553777"/>
                  <a:gd name="connsiteY2" fmla="*/ 257473 h 1055557"/>
                  <a:gd name="connsiteX3" fmla="*/ 701405 w 3553777"/>
                  <a:gd name="connsiteY3" fmla="*/ 307657 h 1055557"/>
                  <a:gd name="connsiteX4" fmla="*/ 989031 w 3553777"/>
                  <a:gd name="connsiteY4" fmla="*/ 562491 h 1055557"/>
                  <a:gd name="connsiteX5" fmla="*/ 1292364 w 3553777"/>
                  <a:gd name="connsiteY5" fmla="*/ 901512 h 1055557"/>
                  <a:gd name="connsiteX6" fmla="*/ 1706807 w 3553777"/>
                  <a:gd name="connsiteY6" fmla="*/ 959896 h 1055557"/>
                  <a:gd name="connsiteX7" fmla="*/ 2069218 w 3553777"/>
                  <a:gd name="connsiteY7" fmla="*/ 1044284 h 1055557"/>
                  <a:gd name="connsiteX8" fmla="*/ 2553926 w 3553777"/>
                  <a:gd name="connsiteY8" fmla="*/ 685894 h 1055557"/>
                  <a:gd name="connsiteX9" fmla="*/ 2957127 w 3553777"/>
                  <a:gd name="connsiteY9" fmla="*/ 277435 h 1055557"/>
                  <a:gd name="connsiteX10" fmla="*/ 3179220 w 3553777"/>
                  <a:gd name="connsiteY10" fmla="*/ 133990 h 1055557"/>
                  <a:gd name="connsiteX11" fmla="*/ 3553777 w 3553777"/>
                  <a:gd name="connsiteY11" fmla="*/ 8573 h 1055557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57127 w 3553777"/>
                  <a:gd name="connsiteY9" fmla="*/ 281043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9165"/>
                  <a:gd name="connsiteX1" fmla="*/ 183746 w 3553777"/>
                  <a:gd name="connsiteY1" fmla="*/ 168024 h 1059165"/>
                  <a:gd name="connsiteX2" fmla="*/ 361744 w 3553777"/>
                  <a:gd name="connsiteY2" fmla="*/ 261081 h 1059165"/>
                  <a:gd name="connsiteX3" fmla="*/ 701405 w 3553777"/>
                  <a:gd name="connsiteY3" fmla="*/ 311265 h 1059165"/>
                  <a:gd name="connsiteX4" fmla="*/ 989031 w 3553777"/>
                  <a:gd name="connsiteY4" fmla="*/ 566099 h 1059165"/>
                  <a:gd name="connsiteX5" fmla="*/ 1292364 w 3553777"/>
                  <a:gd name="connsiteY5" fmla="*/ 905120 h 1059165"/>
                  <a:gd name="connsiteX6" fmla="*/ 1706807 w 3553777"/>
                  <a:gd name="connsiteY6" fmla="*/ 963504 h 1059165"/>
                  <a:gd name="connsiteX7" fmla="*/ 2069218 w 3553777"/>
                  <a:gd name="connsiteY7" fmla="*/ 1047892 h 1059165"/>
                  <a:gd name="connsiteX8" fmla="*/ 2553926 w 3553777"/>
                  <a:gd name="connsiteY8" fmla="*/ 689502 h 1059165"/>
                  <a:gd name="connsiteX9" fmla="*/ 2918899 w 3553777"/>
                  <a:gd name="connsiteY9" fmla="*/ 276314 h 1059165"/>
                  <a:gd name="connsiteX10" fmla="*/ 3179220 w 3553777"/>
                  <a:gd name="connsiteY10" fmla="*/ 137598 h 1059165"/>
                  <a:gd name="connsiteX11" fmla="*/ 3553777 w 3553777"/>
                  <a:gd name="connsiteY11" fmla="*/ 12181 h 1059165"/>
                  <a:gd name="connsiteX0" fmla="*/ 0 w 3553777"/>
                  <a:gd name="connsiteY0" fmla="*/ 3608 h 1058886"/>
                  <a:gd name="connsiteX1" fmla="*/ 183746 w 3553777"/>
                  <a:gd name="connsiteY1" fmla="*/ 168024 h 1058886"/>
                  <a:gd name="connsiteX2" fmla="*/ 361744 w 3553777"/>
                  <a:gd name="connsiteY2" fmla="*/ 261081 h 1058886"/>
                  <a:gd name="connsiteX3" fmla="*/ 701405 w 3553777"/>
                  <a:gd name="connsiteY3" fmla="*/ 311265 h 1058886"/>
                  <a:gd name="connsiteX4" fmla="*/ 989031 w 3553777"/>
                  <a:gd name="connsiteY4" fmla="*/ 566099 h 1058886"/>
                  <a:gd name="connsiteX5" fmla="*/ 1292364 w 3553777"/>
                  <a:gd name="connsiteY5" fmla="*/ 905120 h 1058886"/>
                  <a:gd name="connsiteX6" fmla="*/ 1706807 w 3553777"/>
                  <a:gd name="connsiteY6" fmla="*/ 963504 h 1058886"/>
                  <a:gd name="connsiteX7" fmla="*/ 2069218 w 3553777"/>
                  <a:gd name="connsiteY7" fmla="*/ 1047892 h 1058886"/>
                  <a:gd name="connsiteX8" fmla="*/ 2553926 w 3553777"/>
                  <a:gd name="connsiteY8" fmla="*/ 694229 h 1058886"/>
                  <a:gd name="connsiteX9" fmla="*/ 2918899 w 3553777"/>
                  <a:gd name="connsiteY9" fmla="*/ 276314 h 1058886"/>
                  <a:gd name="connsiteX10" fmla="*/ 3179220 w 3553777"/>
                  <a:gd name="connsiteY10" fmla="*/ 137598 h 1058886"/>
                  <a:gd name="connsiteX11" fmla="*/ 3553777 w 3553777"/>
                  <a:gd name="connsiteY11" fmla="*/ 12181 h 1058886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4308"/>
                  <a:gd name="connsiteX1" fmla="*/ 183746 w 3553777"/>
                  <a:gd name="connsiteY1" fmla="*/ 168024 h 1024308"/>
                  <a:gd name="connsiteX2" fmla="*/ 361744 w 3553777"/>
                  <a:gd name="connsiteY2" fmla="*/ 261081 h 1024308"/>
                  <a:gd name="connsiteX3" fmla="*/ 701405 w 3553777"/>
                  <a:gd name="connsiteY3" fmla="*/ 311265 h 1024308"/>
                  <a:gd name="connsiteX4" fmla="*/ 989031 w 3553777"/>
                  <a:gd name="connsiteY4" fmla="*/ 566099 h 1024308"/>
                  <a:gd name="connsiteX5" fmla="*/ 1292364 w 3553777"/>
                  <a:gd name="connsiteY5" fmla="*/ 905120 h 1024308"/>
                  <a:gd name="connsiteX6" fmla="*/ 1706807 w 3553777"/>
                  <a:gd name="connsiteY6" fmla="*/ 963504 h 1024308"/>
                  <a:gd name="connsiteX7" fmla="*/ 2167520 w 3553777"/>
                  <a:gd name="connsiteY7" fmla="*/ 1010065 h 1024308"/>
                  <a:gd name="connsiteX8" fmla="*/ 2553926 w 3553777"/>
                  <a:gd name="connsiteY8" fmla="*/ 694229 h 1024308"/>
                  <a:gd name="connsiteX9" fmla="*/ 2918899 w 3553777"/>
                  <a:gd name="connsiteY9" fmla="*/ 276314 h 1024308"/>
                  <a:gd name="connsiteX10" fmla="*/ 3179220 w 3553777"/>
                  <a:gd name="connsiteY10" fmla="*/ 137598 h 1024308"/>
                  <a:gd name="connsiteX11" fmla="*/ 3553777 w 3553777"/>
                  <a:gd name="connsiteY11" fmla="*/ 12181 h 1024308"/>
                  <a:gd name="connsiteX0" fmla="*/ 0 w 3553777"/>
                  <a:gd name="connsiteY0" fmla="*/ 3608 h 1023669"/>
                  <a:gd name="connsiteX1" fmla="*/ 183746 w 3553777"/>
                  <a:gd name="connsiteY1" fmla="*/ 168024 h 1023669"/>
                  <a:gd name="connsiteX2" fmla="*/ 361744 w 3553777"/>
                  <a:gd name="connsiteY2" fmla="*/ 261081 h 1023669"/>
                  <a:gd name="connsiteX3" fmla="*/ 701405 w 3553777"/>
                  <a:gd name="connsiteY3" fmla="*/ 311265 h 1023669"/>
                  <a:gd name="connsiteX4" fmla="*/ 989031 w 3553777"/>
                  <a:gd name="connsiteY4" fmla="*/ 566099 h 1023669"/>
                  <a:gd name="connsiteX5" fmla="*/ 1292364 w 3553777"/>
                  <a:gd name="connsiteY5" fmla="*/ 905120 h 1023669"/>
                  <a:gd name="connsiteX6" fmla="*/ 1706807 w 3553777"/>
                  <a:gd name="connsiteY6" fmla="*/ 963504 h 1023669"/>
                  <a:gd name="connsiteX7" fmla="*/ 2167520 w 3553777"/>
                  <a:gd name="connsiteY7" fmla="*/ 1010065 h 1023669"/>
                  <a:gd name="connsiteX8" fmla="*/ 2557566 w 3553777"/>
                  <a:gd name="connsiteY8" fmla="*/ 703685 h 1023669"/>
                  <a:gd name="connsiteX9" fmla="*/ 2918899 w 3553777"/>
                  <a:gd name="connsiteY9" fmla="*/ 276314 h 1023669"/>
                  <a:gd name="connsiteX10" fmla="*/ 3179220 w 3553777"/>
                  <a:gd name="connsiteY10" fmla="*/ 137598 h 1023669"/>
                  <a:gd name="connsiteX11" fmla="*/ 3553777 w 3553777"/>
                  <a:gd name="connsiteY11" fmla="*/ 12181 h 1023669"/>
                  <a:gd name="connsiteX0" fmla="*/ 0 w 3553777"/>
                  <a:gd name="connsiteY0" fmla="*/ 3608 h 1031644"/>
                  <a:gd name="connsiteX1" fmla="*/ 183746 w 3553777"/>
                  <a:gd name="connsiteY1" fmla="*/ 168024 h 1031644"/>
                  <a:gd name="connsiteX2" fmla="*/ 361744 w 3553777"/>
                  <a:gd name="connsiteY2" fmla="*/ 261081 h 1031644"/>
                  <a:gd name="connsiteX3" fmla="*/ 701405 w 3553777"/>
                  <a:gd name="connsiteY3" fmla="*/ 311265 h 1031644"/>
                  <a:gd name="connsiteX4" fmla="*/ 989031 w 3553777"/>
                  <a:gd name="connsiteY4" fmla="*/ 566099 h 1031644"/>
                  <a:gd name="connsiteX5" fmla="*/ 1292364 w 3553777"/>
                  <a:gd name="connsiteY5" fmla="*/ 905120 h 1031644"/>
                  <a:gd name="connsiteX6" fmla="*/ 1728652 w 3553777"/>
                  <a:gd name="connsiteY6" fmla="*/ 995027 h 1031644"/>
                  <a:gd name="connsiteX7" fmla="*/ 2167520 w 3553777"/>
                  <a:gd name="connsiteY7" fmla="*/ 1010065 h 1031644"/>
                  <a:gd name="connsiteX8" fmla="*/ 2557566 w 3553777"/>
                  <a:gd name="connsiteY8" fmla="*/ 703685 h 1031644"/>
                  <a:gd name="connsiteX9" fmla="*/ 2918899 w 3553777"/>
                  <a:gd name="connsiteY9" fmla="*/ 276314 h 1031644"/>
                  <a:gd name="connsiteX10" fmla="*/ 3179220 w 3553777"/>
                  <a:gd name="connsiteY10" fmla="*/ 137598 h 1031644"/>
                  <a:gd name="connsiteX11" fmla="*/ 3553777 w 3553777"/>
                  <a:gd name="connsiteY11" fmla="*/ 12181 h 1031644"/>
                  <a:gd name="connsiteX0" fmla="*/ 0 w 3553777"/>
                  <a:gd name="connsiteY0" fmla="*/ 3608 h 1039252"/>
                  <a:gd name="connsiteX1" fmla="*/ 183746 w 3553777"/>
                  <a:gd name="connsiteY1" fmla="*/ 168024 h 1039252"/>
                  <a:gd name="connsiteX2" fmla="*/ 361744 w 3553777"/>
                  <a:gd name="connsiteY2" fmla="*/ 261081 h 1039252"/>
                  <a:gd name="connsiteX3" fmla="*/ 701405 w 3553777"/>
                  <a:gd name="connsiteY3" fmla="*/ 311265 h 1039252"/>
                  <a:gd name="connsiteX4" fmla="*/ 989031 w 3553777"/>
                  <a:gd name="connsiteY4" fmla="*/ 566099 h 1039252"/>
                  <a:gd name="connsiteX5" fmla="*/ 1292364 w 3553777"/>
                  <a:gd name="connsiteY5" fmla="*/ 905120 h 1039252"/>
                  <a:gd name="connsiteX6" fmla="*/ 1728652 w 3553777"/>
                  <a:gd name="connsiteY6" fmla="*/ 995027 h 1039252"/>
                  <a:gd name="connsiteX7" fmla="*/ 2131112 w 3553777"/>
                  <a:gd name="connsiteY7" fmla="*/ 1019522 h 1039252"/>
                  <a:gd name="connsiteX8" fmla="*/ 2557566 w 3553777"/>
                  <a:gd name="connsiteY8" fmla="*/ 703685 h 1039252"/>
                  <a:gd name="connsiteX9" fmla="*/ 2918899 w 3553777"/>
                  <a:gd name="connsiteY9" fmla="*/ 276314 h 1039252"/>
                  <a:gd name="connsiteX10" fmla="*/ 3179220 w 3553777"/>
                  <a:gd name="connsiteY10" fmla="*/ 137598 h 1039252"/>
                  <a:gd name="connsiteX11" fmla="*/ 3553777 w 3553777"/>
                  <a:gd name="connsiteY11" fmla="*/ 12181 h 1039252"/>
                  <a:gd name="connsiteX0" fmla="*/ 0 w 3553777"/>
                  <a:gd name="connsiteY0" fmla="*/ 3608 h 1028249"/>
                  <a:gd name="connsiteX1" fmla="*/ 183746 w 3553777"/>
                  <a:gd name="connsiteY1" fmla="*/ 168024 h 1028249"/>
                  <a:gd name="connsiteX2" fmla="*/ 361744 w 3553777"/>
                  <a:gd name="connsiteY2" fmla="*/ 261081 h 1028249"/>
                  <a:gd name="connsiteX3" fmla="*/ 701405 w 3553777"/>
                  <a:gd name="connsiteY3" fmla="*/ 311265 h 1028249"/>
                  <a:gd name="connsiteX4" fmla="*/ 989031 w 3553777"/>
                  <a:gd name="connsiteY4" fmla="*/ 566099 h 1028249"/>
                  <a:gd name="connsiteX5" fmla="*/ 1292364 w 3553777"/>
                  <a:gd name="connsiteY5" fmla="*/ 905120 h 1028249"/>
                  <a:gd name="connsiteX6" fmla="*/ 1728652 w 3553777"/>
                  <a:gd name="connsiteY6" fmla="*/ 995027 h 1028249"/>
                  <a:gd name="connsiteX7" fmla="*/ 2131112 w 3553777"/>
                  <a:gd name="connsiteY7" fmla="*/ 1019522 h 1028249"/>
                  <a:gd name="connsiteX8" fmla="*/ 2557566 w 3553777"/>
                  <a:gd name="connsiteY8" fmla="*/ 703685 h 1028249"/>
                  <a:gd name="connsiteX9" fmla="*/ 2918899 w 3553777"/>
                  <a:gd name="connsiteY9" fmla="*/ 276314 h 1028249"/>
                  <a:gd name="connsiteX10" fmla="*/ 3179220 w 3553777"/>
                  <a:gd name="connsiteY10" fmla="*/ 137598 h 1028249"/>
                  <a:gd name="connsiteX11" fmla="*/ 3553777 w 3553777"/>
                  <a:gd name="connsiteY11" fmla="*/ 12181 h 1028249"/>
                  <a:gd name="connsiteX0" fmla="*/ 0 w 3553777"/>
                  <a:gd name="connsiteY0" fmla="*/ 3608 h 1007222"/>
                  <a:gd name="connsiteX1" fmla="*/ 183746 w 3553777"/>
                  <a:gd name="connsiteY1" fmla="*/ 168024 h 1007222"/>
                  <a:gd name="connsiteX2" fmla="*/ 361744 w 3553777"/>
                  <a:gd name="connsiteY2" fmla="*/ 261081 h 1007222"/>
                  <a:gd name="connsiteX3" fmla="*/ 701405 w 3553777"/>
                  <a:gd name="connsiteY3" fmla="*/ 311265 h 1007222"/>
                  <a:gd name="connsiteX4" fmla="*/ 989031 w 3553777"/>
                  <a:gd name="connsiteY4" fmla="*/ 566099 h 1007222"/>
                  <a:gd name="connsiteX5" fmla="*/ 1292364 w 3553777"/>
                  <a:gd name="connsiteY5" fmla="*/ 905120 h 1007222"/>
                  <a:gd name="connsiteX6" fmla="*/ 1728652 w 3553777"/>
                  <a:gd name="connsiteY6" fmla="*/ 995027 h 1007222"/>
                  <a:gd name="connsiteX7" fmla="*/ 2196646 w 3553777"/>
                  <a:gd name="connsiteY7" fmla="*/ 991152 h 1007222"/>
                  <a:gd name="connsiteX8" fmla="*/ 2557566 w 3553777"/>
                  <a:gd name="connsiteY8" fmla="*/ 703685 h 1007222"/>
                  <a:gd name="connsiteX9" fmla="*/ 2918899 w 3553777"/>
                  <a:gd name="connsiteY9" fmla="*/ 276314 h 1007222"/>
                  <a:gd name="connsiteX10" fmla="*/ 3179220 w 3553777"/>
                  <a:gd name="connsiteY10" fmla="*/ 137598 h 1007222"/>
                  <a:gd name="connsiteX11" fmla="*/ 3553777 w 3553777"/>
                  <a:gd name="connsiteY11" fmla="*/ 12181 h 1007222"/>
                  <a:gd name="connsiteX0" fmla="*/ 0 w 3553777"/>
                  <a:gd name="connsiteY0" fmla="*/ 3608 h 1014938"/>
                  <a:gd name="connsiteX1" fmla="*/ 183746 w 3553777"/>
                  <a:gd name="connsiteY1" fmla="*/ 168024 h 1014938"/>
                  <a:gd name="connsiteX2" fmla="*/ 361744 w 3553777"/>
                  <a:gd name="connsiteY2" fmla="*/ 261081 h 1014938"/>
                  <a:gd name="connsiteX3" fmla="*/ 701405 w 3553777"/>
                  <a:gd name="connsiteY3" fmla="*/ 311265 h 1014938"/>
                  <a:gd name="connsiteX4" fmla="*/ 989031 w 3553777"/>
                  <a:gd name="connsiteY4" fmla="*/ 566099 h 1014938"/>
                  <a:gd name="connsiteX5" fmla="*/ 1292364 w 3553777"/>
                  <a:gd name="connsiteY5" fmla="*/ 905120 h 1014938"/>
                  <a:gd name="connsiteX6" fmla="*/ 1728652 w 3553777"/>
                  <a:gd name="connsiteY6" fmla="*/ 995027 h 1014938"/>
                  <a:gd name="connsiteX7" fmla="*/ 2196646 w 3553777"/>
                  <a:gd name="connsiteY7" fmla="*/ 991152 h 1014938"/>
                  <a:gd name="connsiteX8" fmla="*/ 2557566 w 3553777"/>
                  <a:gd name="connsiteY8" fmla="*/ 703685 h 1014938"/>
                  <a:gd name="connsiteX9" fmla="*/ 2918899 w 3553777"/>
                  <a:gd name="connsiteY9" fmla="*/ 276314 h 1014938"/>
                  <a:gd name="connsiteX10" fmla="*/ 3179220 w 3553777"/>
                  <a:gd name="connsiteY10" fmla="*/ 137598 h 1014938"/>
                  <a:gd name="connsiteX11" fmla="*/ 3553777 w 3553777"/>
                  <a:gd name="connsiteY11" fmla="*/ 12181 h 1014938"/>
                  <a:gd name="connsiteX0" fmla="*/ 0 w 3553777"/>
                  <a:gd name="connsiteY0" fmla="*/ 3608 h 1017092"/>
                  <a:gd name="connsiteX1" fmla="*/ 183746 w 3553777"/>
                  <a:gd name="connsiteY1" fmla="*/ 168024 h 1017092"/>
                  <a:gd name="connsiteX2" fmla="*/ 361744 w 3553777"/>
                  <a:gd name="connsiteY2" fmla="*/ 261081 h 1017092"/>
                  <a:gd name="connsiteX3" fmla="*/ 701405 w 3553777"/>
                  <a:gd name="connsiteY3" fmla="*/ 311265 h 1017092"/>
                  <a:gd name="connsiteX4" fmla="*/ 989031 w 3553777"/>
                  <a:gd name="connsiteY4" fmla="*/ 566099 h 1017092"/>
                  <a:gd name="connsiteX5" fmla="*/ 1292364 w 3553777"/>
                  <a:gd name="connsiteY5" fmla="*/ 905120 h 1017092"/>
                  <a:gd name="connsiteX6" fmla="*/ 1728652 w 3553777"/>
                  <a:gd name="connsiteY6" fmla="*/ 995027 h 1017092"/>
                  <a:gd name="connsiteX7" fmla="*/ 2211209 w 3553777"/>
                  <a:gd name="connsiteY7" fmla="*/ 994304 h 1017092"/>
                  <a:gd name="connsiteX8" fmla="*/ 2557566 w 3553777"/>
                  <a:gd name="connsiteY8" fmla="*/ 703685 h 1017092"/>
                  <a:gd name="connsiteX9" fmla="*/ 2918899 w 3553777"/>
                  <a:gd name="connsiteY9" fmla="*/ 276314 h 1017092"/>
                  <a:gd name="connsiteX10" fmla="*/ 3179220 w 3553777"/>
                  <a:gd name="connsiteY10" fmla="*/ 137598 h 1017092"/>
                  <a:gd name="connsiteX11" fmla="*/ 3553777 w 3553777"/>
                  <a:gd name="connsiteY11" fmla="*/ 12181 h 1017092"/>
                  <a:gd name="connsiteX0" fmla="*/ 0 w 3553777"/>
                  <a:gd name="connsiteY0" fmla="*/ 3608 h 1026150"/>
                  <a:gd name="connsiteX1" fmla="*/ 183746 w 3553777"/>
                  <a:gd name="connsiteY1" fmla="*/ 168024 h 1026150"/>
                  <a:gd name="connsiteX2" fmla="*/ 361744 w 3553777"/>
                  <a:gd name="connsiteY2" fmla="*/ 261081 h 1026150"/>
                  <a:gd name="connsiteX3" fmla="*/ 701405 w 3553777"/>
                  <a:gd name="connsiteY3" fmla="*/ 311265 h 1026150"/>
                  <a:gd name="connsiteX4" fmla="*/ 989031 w 3553777"/>
                  <a:gd name="connsiteY4" fmla="*/ 566099 h 1026150"/>
                  <a:gd name="connsiteX5" fmla="*/ 1292364 w 3553777"/>
                  <a:gd name="connsiteY5" fmla="*/ 905120 h 1026150"/>
                  <a:gd name="connsiteX6" fmla="*/ 1728652 w 3553777"/>
                  <a:gd name="connsiteY6" fmla="*/ 995027 h 1026150"/>
                  <a:gd name="connsiteX7" fmla="*/ 1981797 w 3553777"/>
                  <a:gd name="connsiteY7" fmla="*/ 1018661 h 1026150"/>
                  <a:gd name="connsiteX8" fmla="*/ 2211209 w 3553777"/>
                  <a:gd name="connsiteY8" fmla="*/ 994304 h 1026150"/>
                  <a:gd name="connsiteX9" fmla="*/ 2557566 w 3553777"/>
                  <a:gd name="connsiteY9" fmla="*/ 703685 h 1026150"/>
                  <a:gd name="connsiteX10" fmla="*/ 2918899 w 3553777"/>
                  <a:gd name="connsiteY10" fmla="*/ 276314 h 1026150"/>
                  <a:gd name="connsiteX11" fmla="*/ 3179220 w 3553777"/>
                  <a:gd name="connsiteY11" fmla="*/ 137598 h 1026150"/>
                  <a:gd name="connsiteX12" fmla="*/ 3553777 w 3553777"/>
                  <a:gd name="connsiteY12" fmla="*/ 12181 h 1026150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11209 w 3553777"/>
                  <a:gd name="connsiteY8" fmla="*/ 994304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33054 w 3553777"/>
                  <a:gd name="connsiteY8" fmla="*/ 978543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28652 w 3553777"/>
                  <a:gd name="connsiteY6" fmla="*/ 995027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10448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292364 w 3553777"/>
                  <a:gd name="connsiteY5" fmla="*/ 90512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21490 w 3553777"/>
                  <a:gd name="connsiteY5" fmla="*/ 955556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06808 w 3553777"/>
                  <a:gd name="connsiteY6" fmla="*/ 1007636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36053 w 3553777"/>
                  <a:gd name="connsiteY5" fmla="*/ 974470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25011 w 3553777"/>
                  <a:gd name="connsiteY6" fmla="*/ 998179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989031 w 3553777"/>
                  <a:gd name="connsiteY4" fmla="*/ 566099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368820 w 3553777"/>
                  <a:gd name="connsiteY5" fmla="*/ 99023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746856 w 3553777"/>
                  <a:gd name="connsiteY6" fmla="*/ 1001332 h 1050183"/>
                  <a:gd name="connsiteX7" fmla="*/ 1974515 w 3553777"/>
                  <a:gd name="connsiteY7" fmla="*/ 1050183 h 1050183"/>
                  <a:gd name="connsiteX8" fmla="*/ 2240336 w 3553777"/>
                  <a:gd name="connsiteY8" fmla="*/ 984848 h 1050183"/>
                  <a:gd name="connsiteX9" fmla="*/ 2557566 w 3553777"/>
                  <a:gd name="connsiteY9" fmla="*/ 703685 h 1050183"/>
                  <a:gd name="connsiteX10" fmla="*/ 2918899 w 3553777"/>
                  <a:gd name="connsiteY10" fmla="*/ 276314 h 1050183"/>
                  <a:gd name="connsiteX11" fmla="*/ 3179220 w 3553777"/>
                  <a:gd name="connsiteY11" fmla="*/ 137598 h 1050183"/>
                  <a:gd name="connsiteX12" fmla="*/ 3553777 w 3553777"/>
                  <a:gd name="connsiteY12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19416 w 3553777"/>
                  <a:gd name="connsiteY6" fmla="*/ 983987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1405 w 3553777"/>
                  <a:gd name="connsiteY3" fmla="*/ 311265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61744 w 3553777"/>
                  <a:gd name="connsiteY2" fmla="*/ 261081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64234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3777"/>
                  <a:gd name="connsiteY0" fmla="*/ 3608 h 1050183"/>
                  <a:gd name="connsiteX1" fmla="*/ 183746 w 3553777"/>
                  <a:gd name="connsiteY1" fmla="*/ 168024 h 1050183"/>
                  <a:gd name="connsiteX2" fmla="*/ 336258 w 3553777"/>
                  <a:gd name="connsiteY2" fmla="*/ 270538 h 1050183"/>
                  <a:gd name="connsiteX3" fmla="*/ 705046 w 3553777"/>
                  <a:gd name="connsiteY3" fmla="*/ 295504 h 1050183"/>
                  <a:gd name="connsiteX4" fmla="*/ 1014517 w 3553777"/>
                  <a:gd name="connsiteY4" fmla="*/ 610231 h 1050183"/>
                  <a:gd name="connsiteX5" fmla="*/ 1277800 w 3553777"/>
                  <a:gd name="connsiteY5" fmla="*/ 961861 h 1050183"/>
                  <a:gd name="connsiteX6" fmla="*/ 1541261 w 3553777"/>
                  <a:gd name="connsiteY6" fmla="*/ 1018662 h 1050183"/>
                  <a:gd name="connsiteX7" fmla="*/ 1746856 w 3553777"/>
                  <a:gd name="connsiteY7" fmla="*/ 1001332 h 1050183"/>
                  <a:gd name="connsiteX8" fmla="*/ 1974515 w 3553777"/>
                  <a:gd name="connsiteY8" fmla="*/ 1050183 h 1050183"/>
                  <a:gd name="connsiteX9" fmla="*/ 2240336 w 3553777"/>
                  <a:gd name="connsiteY9" fmla="*/ 984848 h 1050183"/>
                  <a:gd name="connsiteX10" fmla="*/ 2557566 w 3553777"/>
                  <a:gd name="connsiteY10" fmla="*/ 703685 h 1050183"/>
                  <a:gd name="connsiteX11" fmla="*/ 2918899 w 3553777"/>
                  <a:gd name="connsiteY11" fmla="*/ 276314 h 1050183"/>
                  <a:gd name="connsiteX12" fmla="*/ 3179220 w 3553777"/>
                  <a:gd name="connsiteY12" fmla="*/ 137598 h 1050183"/>
                  <a:gd name="connsiteX13" fmla="*/ 3553777 w 3553777"/>
                  <a:gd name="connsiteY13" fmla="*/ 12181 h 1050183"/>
                  <a:gd name="connsiteX0" fmla="*/ 0 w 3550136"/>
                  <a:gd name="connsiteY0" fmla="*/ 16217 h 1050183"/>
                  <a:gd name="connsiteX1" fmla="*/ 180105 w 3550136"/>
                  <a:gd name="connsiteY1" fmla="*/ 168024 h 1050183"/>
                  <a:gd name="connsiteX2" fmla="*/ 332617 w 3550136"/>
                  <a:gd name="connsiteY2" fmla="*/ 270538 h 1050183"/>
                  <a:gd name="connsiteX3" fmla="*/ 701405 w 3550136"/>
                  <a:gd name="connsiteY3" fmla="*/ 295504 h 1050183"/>
                  <a:gd name="connsiteX4" fmla="*/ 1010876 w 3550136"/>
                  <a:gd name="connsiteY4" fmla="*/ 610231 h 1050183"/>
                  <a:gd name="connsiteX5" fmla="*/ 1274159 w 3550136"/>
                  <a:gd name="connsiteY5" fmla="*/ 961861 h 1050183"/>
                  <a:gd name="connsiteX6" fmla="*/ 1537620 w 3550136"/>
                  <a:gd name="connsiteY6" fmla="*/ 1018662 h 1050183"/>
                  <a:gd name="connsiteX7" fmla="*/ 1743215 w 3550136"/>
                  <a:gd name="connsiteY7" fmla="*/ 1001332 h 1050183"/>
                  <a:gd name="connsiteX8" fmla="*/ 1970874 w 3550136"/>
                  <a:gd name="connsiteY8" fmla="*/ 1050183 h 1050183"/>
                  <a:gd name="connsiteX9" fmla="*/ 2236695 w 3550136"/>
                  <a:gd name="connsiteY9" fmla="*/ 984848 h 1050183"/>
                  <a:gd name="connsiteX10" fmla="*/ 2553925 w 3550136"/>
                  <a:gd name="connsiteY10" fmla="*/ 703685 h 1050183"/>
                  <a:gd name="connsiteX11" fmla="*/ 2915258 w 3550136"/>
                  <a:gd name="connsiteY11" fmla="*/ 276314 h 1050183"/>
                  <a:gd name="connsiteX12" fmla="*/ 3175579 w 3550136"/>
                  <a:gd name="connsiteY12" fmla="*/ 137598 h 1050183"/>
                  <a:gd name="connsiteX13" fmla="*/ 3550136 w 3550136"/>
                  <a:gd name="connsiteY13" fmla="*/ 12181 h 1050183"/>
                  <a:gd name="connsiteX0" fmla="*/ 0 w 3550136"/>
                  <a:gd name="connsiteY0" fmla="*/ 14184 h 1048150"/>
                  <a:gd name="connsiteX1" fmla="*/ 180105 w 3550136"/>
                  <a:gd name="connsiteY1" fmla="*/ 165991 h 1048150"/>
                  <a:gd name="connsiteX2" fmla="*/ 332617 w 3550136"/>
                  <a:gd name="connsiteY2" fmla="*/ 268505 h 1048150"/>
                  <a:gd name="connsiteX3" fmla="*/ 701405 w 3550136"/>
                  <a:gd name="connsiteY3" fmla="*/ 293471 h 1048150"/>
                  <a:gd name="connsiteX4" fmla="*/ 1010876 w 3550136"/>
                  <a:gd name="connsiteY4" fmla="*/ 608198 h 1048150"/>
                  <a:gd name="connsiteX5" fmla="*/ 1274159 w 3550136"/>
                  <a:gd name="connsiteY5" fmla="*/ 959828 h 1048150"/>
                  <a:gd name="connsiteX6" fmla="*/ 1537620 w 3550136"/>
                  <a:gd name="connsiteY6" fmla="*/ 1016629 h 1048150"/>
                  <a:gd name="connsiteX7" fmla="*/ 1743215 w 3550136"/>
                  <a:gd name="connsiteY7" fmla="*/ 999299 h 1048150"/>
                  <a:gd name="connsiteX8" fmla="*/ 1970874 w 3550136"/>
                  <a:gd name="connsiteY8" fmla="*/ 1048150 h 1048150"/>
                  <a:gd name="connsiteX9" fmla="*/ 2236695 w 3550136"/>
                  <a:gd name="connsiteY9" fmla="*/ 982815 h 1048150"/>
                  <a:gd name="connsiteX10" fmla="*/ 2553925 w 3550136"/>
                  <a:gd name="connsiteY10" fmla="*/ 701652 h 1048150"/>
                  <a:gd name="connsiteX11" fmla="*/ 2915258 w 3550136"/>
                  <a:gd name="connsiteY11" fmla="*/ 274281 h 1048150"/>
                  <a:gd name="connsiteX12" fmla="*/ 3175579 w 3550136"/>
                  <a:gd name="connsiteY12" fmla="*/ 161730 h 1048150"/>
                  <a:gd name="connsiteX13" fmla="*/ 3550136 w 3550136"/>
                  <a:gd name="connsiteY13" fmla="*/ 10148 h 1048150"/>
                  <a:gd name="connsiteX0" fmla="*/ 0 w 3550136"/>
                  <a:gd name="connsiteY0" fmla="*/ 4552 h 1038518"/>
                  <a:gd name="connsiteX1" fmla="*/ 180105 w 3550136"/>
                  <a:gd name="connsiteY1" fmla="*/ 156359 h 1038518"/>
                  <a:gd name="connsiteX2" fmla="*/ 332617 w 3550136"/>
                  <a:gd name="connsiteY2" fmla="*/ 258873 h 1038518"/>
                  <a:gd name="connsiteX3" fmla="*/ 701405 w 3550136"/>
                  <a:gd name="connsiteY3" fmla="*/ 283839 h 1038518"/>
                  <a:gd name="connsiteX4" fmla="*/ 1010876 w 3550136"/>
                  <a:gd name="connsiteY4" fmla="*/ 598566 h 1038518"/>
                  <a:gd name="connsiteX5" fmla="*/ 1274159 w 3550136"/>
                  <a:gd name="connsiteY5" fmla="*/ 950196 h 1038518"/>
                  <a:gd name="connsiteX6" fmla="*/ 1537620 w 3550136"/>
                  <a:gd name="connsiteY6" fmla="*/ 1006997 h 1038518"/>
                  <a:gd name="connsiteX7" fmla="*/ 1743215 w 3550136"/>
                  <a:gd name="connsiteY7" fmla="*/ 989667 h 1038518"/>
                  <a:gd name="connsiteX8" fmla="*/ 1970874 w 3550136"/>
                  <a:gd name="connsiteY8" fmla="*/ 1038518 h 1038518"/>
                  <a:gd name="connsiteX9" fmla="*/ 2236695 w 3550136"/>
                  <a:gd name="connsiteY9" fmla="*/ 973183 h 1038518"/>
                  <a:gd name="connsiteX10" fmla="*/ 2553925 w 3550136"/>
                  <a:gd name="connsiteY10" fmla="*/ 692020 h 1038518"/>
                  <a:gd name="connsiteX11" fmla="*/ 2915258 w 3550136"/>
                  <a:gd name="connsiteY11" fmla="*/ 264649 h 1038518"/>
                  <a:gd name="connsiteX12" fmla="*/ 3175579 w 3550136"/>
                  <a:gd name="connsiteY12" fmla="*/ 152098 h 1038518"/>
                  <a:gd name="connsiteX13" fmla="*/ 3550136 w 3550136"/>
                  <a:gd name="connsiteY13" fmla="*/ 516 h 1038518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236695 w 3550136"/>
                  <a:gd name="connsiteY9" fmla="*/ 984075 h 1049410"/>
                  <a:gd name="connsiteX10" fmla="*/ 2553925 w 3550136"/>
                  <a:gd name="connsiteY10" fmla="*/ 702912 h 1049410"/>
                  <a:gd name="connsiteX11" fmla="*/ 2915258 w 3550136"/>
                  <a:gd name="connsiteY11" fmla="*/ 275541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236695 w 3550136"/>
                  <a:gd name="connsiteY9" fmla="*/ 984075 h 1049410"/>
                  <a:gd name="connsiteX10" fmla="*/ 2553925 w 3550136"/>
                  <a:gd name="connsiteY10" fmla="*/ 702912 h 1049410"/>
                  <a:gd name="connsiteX11" fmla="*/ 2875210 w 3550136"/>
                  <a:gd name="connsiteY11" fmla="*/ 96120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54835"/>
                  <a:gd name="connsiteX1" fmla="*/ 180105 w 3550136"/>
                  <a:gd name="connsiteY1" fmla="*/ 167251 h 1054835"/>
                  <a:gd name="connsiteX2" fmla="*/ 332617 w 3550136"/>
                  <a:gd name="connsiteY2" fmla="*/ 269765 h 1054835"/>
                  <a:gd name="connsiteX3" fmla="*/ 701405 w 3550136"/>
                  <a:gd name="connsiteY3" fmla="*/ 294731 h 1054835"/>
                  <a:gd name="connsiteX4" fmla="*/ 1010876 w 3550136"/>
                  <a:gd name="connsiteY4" fmla="*/ 609458 h 1054835"/>
                  <a:gd name="connsiteX5" fmla="*/ 1274159 w 3550136"/>
                  <a:gd name="connsiteY5" fmla="*/ 961088 h 1054835"/>
                  <a:gd name="connsiteX6" fmla="*/ 1537620 w 3550136"/>
                  <a:gd name="connsiteY6" fmla="*/ 1017889 h 1054835"/>
                  <a:gd name="connsiteX7" fmla="*/ 1743215 w 3550136"/>
                  <a:gd name="connsiteY7" fmla="*/ 1000559 h 1054835"/>
                  <a:gd name="connsiteX8" fmla="*/ 1970874 w 3550136"/>
                  <a:gd name="connsiteY8" fmla="*/ 1049410 h 1054835"/>
                  <a:gd name="connsiteX9" fmla="*/ 2236695 w 3550136"/>
                  <a:gd name="connsiteY9" fmla="*/ 984075 h 1054835"/>
                  <a:gd name="connsiteX10" fmla="*/ 2437420 w 3550136"/>
                  <a:gd name="connsiteY10" fmla="*/ 456208 h 1054835"/>
                  <a:gd name="connsiteX11" fmla="*/ 2875210 w 3550136"/>
                  <a:gd name="connsiteY11" fmla="*/ 96120 h 1054835"/>
                  <a:gd name="connsiteX12" fmla="*/ 3175579 w 3550136"/>
                  <a:gd name="connsiteY12" fmla="*/ 162990 h 1054835"/>
                  <a:gd name="connsiteX13" fmla="*/ 3550136 w 3550136"/>
                  <a:gd name="connsiteY13" fmla="*/ 11408 h 1054835"/>
                  <a:gd name="connsiteX0" fmla="*/ 0 w 3550136"/>
                  <a:gd name="connsiteY0" fmla="*/ 15444 h 1049410"/>
                  <a:gd name="connsiteX1" fmla="*/ 180105 w 3550136"/>
                  <a:gd name="connsiteY1" fmla="*/ 167251 h 1049410"/>
                  <a:gd name="connsiteX2" fmla="*/ 332617 w 3550136"/>
                  <a:gd name="connsiteY2" fmla="*/ 269765 h 1049410"/>
                  <a:gd name="connsiteX3" fmla="*/ 701405 w 3550136"/>
                  <a:gd name="connsiteY3" fmla="*/ 294731 h 1049410"/>
                  <a:gd name="connsiteX4" fmla="*/ 1010876 w 3550136"/>
                  <a:gd name="connsiteY4" fmla="*/ 609458 h 1049410"/>
                  <a:gd name="connsiteX5" fmla="*/ 1274159 w 3550136"/>
                  <a:gd name="connsiteY5" fmla="*/ 961088 h 1049410"/>
                  <a:gd name="connsiteX6" fmla="*/ 1537620 w 3550136"/>
                  <a:gd name="connsiteY6" fmla="*/ 1017889 h 1049410"/>
                  <a:gd name="connsiteX7" fmla="*/ 1743215 w 3550136"/>
                  <a:gd name="connsiteY7" fmla="*/ 1000559 h 1049410"/>
                  <a:gd name="connsiteX8" fmla="*/ 1970874 w 3550136"/>
                  <a:gd name="connsiteY8" fmla="*/ 1049410 h 1049410"/>
                  <a:gd name="connsiteX9" fmla="*/ 2123830 w 3550136"/>
                  <a:gd name="connsiteY9" fmla="*/ 703729 h 1049410"/>
                  <a:gd name="connsiteX10" fmla="*/ 2437420 w 3550136"/>
                  <a:gd name="connsiteY10" fmla="*/ 456208 h 1049410"/>
                  <a:gd name="connsiteX11" fmla="*/ 2875210 w 3550136"/>
                  <a:gd name="connsiteY11" fmla="*/ 96120 h 1049410"/>
                  <a:gd name="connsiteX12" fmla="*/ 3175579 w 3550136"/>
                  <a:gd name="connsiteY12" fmla="*/ 162990 h 1049410"/>
                  <a:gd name="connsiteX13" fmla="*/ 3550136 w 3550136"/>
                  <a:gd name="connsiteY13" fmla="*/ 11408 h 1049410"/>
                  <a:gd name="connsiteX0" fmla="*/ 0 w 3550136"/>
                  <a:gd name="connsiteY0" fmla="*/ 15444 h 1027477"/>
                  <a:gd name="connsiteX1" fmla="*/ 180105 w 3550136"/>
                  <a:gd name="connsiteY1" fmla="*/ 167251 h 1027477"/>
                  <a:gd name="connsiteX2" fmla="*/ 332617 w 3550136"/>
                  <a:gd name="connsiteY2" fmla="*/ 269765 h 1027477"/>
                  <a:gd name="connsiteX3" fmla="*/ 701405 w 3550136"/>
                  <a:gd name="connsiteY3" fmla="*/ 294731 h 1027477"/>
                  <a:gd name="connsiteX4" fmla="*/ 1010876 w 3550136"/>
                  <a:gd name="connsiteY4" fmla="*/ 609458 h 1027477"/>
                  <a:gd name="connsiteX5" fmla="*/ 1274159 w 3550136"/>
                  <a:gd name="connsiteY5" fmla="*/ 961088 h 1027477"/>
                  <a:gd name="connsiteX6" fmla="*/ 1537620 w 3550136"/>
                  <a:gd name="connsiteY6" fmla="*/ 1017889 h 1027477"/>
                  <a:gd name="connsiteX7" fmla="*/ 1743215 w 3550136"/>
                  <a:gd name="connsiteY7" fmla="*/ 1000559 h 1027477"/>
                  <a:gd name="connsiteX8" fmla="*/ 1908981 w 3550136"/>
                  <a:gd name="connsiteY8" fmla="*/ 765326 h 1027477"/>
                  <a:gd name="connsiteX9" fmla="*/ 2123830 w 3550136"/>
                  <a:gd name="connsiteY9" fmla="*/ 703729 h 1027477"/>
                  <a:gd name="connsiteX10" fmla="*/ 2437420 w 3550136"/>
                  <a:gd name="connsiteY10" fmla="*/ 456208 h 1027477"/>
                  <a:gd name="connsiteX11" fmla="*/ 2875210 w 3550136"/>
                  <a:gd name="connsiteY11" fmla="*/ 96120 h 1027477"/>
                  <a:gd name="connsiteX12" fmla="*/ 3175579 w 3550136"/>
                  <a:gd name="connsiteY12" fmla="*/ 162990 h 1027477"/>
                  <a:gd name="connsiteX13" fmla="*/ 3550136 w 3550136"/>
                  <a:gd name="connsiteY13" fmla="*/ 11408 h 1027477"/>
                  <a:gd name="connsiteX0" fmla="*/ 0 w 3550136"/>
                  <a:gd name="connsiteY0" fmla="*/ 15444 h 1017999"/>
                  <a:gd name="connsiteX1" fmla="*/ 180105 w 3550136"/>
                  <a:gd name="connsiteY1" fmla="*/ 167251 h 1017999"/>
                  <a:gd name="connsiteX2" fmla="*/ 332617 w 3550136"/>
                  <a:gd name="connsiteY2" fmla="*/ 269765 h 1017999"/>
                  <a:gd name="connsiteX3" fmla="*/ 701405 w 3550136"/>
                  <a:gd name="connsiteY3" fmla="*/ 294731 h 1017999"/>
                  <a:gd name="connsiteX4" fmla="*/ 1010876 w 3550136"/>
                  <a:gd name="connsiteY4" fmla="*/ 609458 h 1017999"/>
                  <a:gd name="connsiteX5" fmla="*/ 1274159 w 3550136"/>
                  <a:gd name="connsiteY5" fmla="*/ 961088 h 1017999"/>
                  <a:gd name="connsiteX6" fmla="*/ 1537620 w 3550136"/>
                  <a:gd name="connsiteY6" fmla="*/ 1017889 h 1017999"/>
                  <a:gd name="connsiteX7" fmla="*/ 1706807 w 3550136"/>
                  <a:gd name="connsiteY7" fmla="*/ 694047 h 1017999"/>
                  <a:gd name="connsiteX8" fmla="*/ 1908981 w 3550136"/>
                  <a:gd name="connsiteY8" fmla="*/ 765326 h 1017999"/>
                  <a:gd name="connsiteX9" fmla="*/ 2123830 w 3550136"/>
                  <a:gd name="connsiteY9" fmla="*/ 703729 h 1017999"/>
                  <a:gd name="connsiteX10" fmla="*/ 2437420 w 3550136"/>
                  <a:gd name="connsiteY10" fmla="*/ 456208 h 1017999"/>
                  <a:gd name="connsiteX11" fmla="*/ 2875210 w 3550136"/>
                  <a:gd name="connsiteY11" fmla="*/ 96120 h 1017999"/>
                  <a:gd name="connsiteX12" fmla="*/ 3175579 w 3550136"/>
                  <a:gd name="connsiteY12" fmla="*/ 162990 h 1017999"/>
                  <a:gd name="connsiteX13" fmla="*/ 3550136 w 3550136"/>
                  <a:gd name="connsiteY13" fmla="*/ 11408 h 1017999"/>
                  <a:gd name="connsiteX0" fmla="*/ 0 w 3550136"/>
                  <a:gd name="connsiteY0" fmla="*/ 15444 h 966495"/>
                  <a:gd name="connsiteX1" fmla="*/ 180105 w 3550136"/>
                  <a:gd name="connsiteY1" fmla="*/ 167251 h 966495"/>
                  <a:gd name="connsiteX2" fmla="*/ 332617 w 3550136"/>
                  <a:gd name="connsiteY2" fmla="*/ 269765 h 966495"/>
                  <a:gd name="connsiteX3" fmla="*/ 701405 w 3550136"/>
                  <a:gd name="connsiteY3" fmla="*/ 294731 h 966495"/>
                  <a:gd name="connsiteX4" fmla="*/ 1010876 w 3550136"/>
                  <a:gd name="connsiteY4" fmla="*/ 609458 h 966495"/>
                  <a:gd name="connsiteX5" fmla="*/ 1274159 w 3550136"/>
                  <a:gd name="connsiteY5" fmla="*/ 961088 h 966495"/>
                  <a:gd name="connsiteX6" fmla="*/ 1391988 w 3550136"/>
                  <a:gd name="connsiteY6" fmla="*/ 834730 h 966495"/>
                  <a:gd name="connsiteX7" fmla="*/ 1706807 w 3550136"/>
                  <a:gd name="connsiteY7" fmla="*/ 694047 h 966495"/>
                  <a:gd name="connsiteX8" fmla="*/ 1908981 w 3550136"/>
                  <a:gd name="connsiteY8" fmla="*/ 765326 h 966495"/>
                  <a:gd name="connsiteX9" fmla="*/ 2123830 w 3550136"/>
                  <a:gd name="connsiteY9" fmla="*/ 703729 h 966495"/>
                  <a:gd name="connsiteX10" fmla="*/ 2437420 w 3550136"/>
                  <a:gd name="connsiteY10" fmla="*/ 456208 h 966495"/>
                  <a:gd name="connsiteX11" fmla="*/ 2875210 w 3550136"/>
                  <a:gd name="connsiteY11" fmla="*/ 96120 h 966495"/>
                  <a:gd name="connsiteX12" fmla="*/ 3175579 w 3550136"/>
                  <a:gd name="connsiteY12" fmla="*/ 162990 h 966495"/>
                  <a:gd name="connsiteX13" fmla="*/ 3550136 w 3550136"/>
                  <a:gd name="connsiteY13" fmla="*/ 11408 h 966495"/>
                  <a:gd name="connsiteX0" fmla="*/ 0 w 3550136"/>
                  <a:gd name="connsiteY0" fmla="*/ 15444 h 905555"/>
                  <a:gd name="connsiteX1" fmla="*/ 180105 w 3550136"/>
                  <a:gd name="connsiteY1" fmla="*/ 167251 h 905555"/>
                  <a:gd name="connsiteX2" fmla="*/ 332617 w 3550136"/>
                  <a:gd name="connsiteY2" fmla="*/ 269765 h 905555"/>
                  <a:gd name="connsiteX3" fmla="*/ 701405 w 3550136"/>
                  <a:gd name="connsiteY3" fmla="*/ 294731 h 905555"/>
                  <a:gd name="connsiteX4" fmla="*/ 1010876 w 3550136"/>
                  <a:gd name="connsiteY4" fmla="*/ 609458 h 905555"/>
                  <a:gd name="connsiteX5" fmla="*/ 1117605 w 3550136"/>
                  <a:gd name="connsiteY5" fmla="*/ 897542 h 905555"/>
                  <a:gd name="connsiteX6" fmla="*/ 1391988 w 3550136"/>
                  <a:gd name="connsiteY6" fmla="*/ 834730 h 905555"/>
                  <a:gd name="connsiteX7" fmla="*/ 1706807 w 3550136"/>
                  <a:gd name="connsiteY7" fmla="*/ 694047 h 905555"/>
                  <a:gd name="connsiteX8" fmla="*/ 1908981 w 3550136"/>
                  <a:gd name="connsiteY8" fmla="*/ 765326 h 905555"/>
                  <a:gd name="connsiteX9" fmla="*/ 2123830 w 3550136"/>
                  <a:gd name="connsiteY9" fmla="*/ 703729 h 905555"/>
                  <a:gd name="connsiteX10" fmla="*/ 2437420 w 3550136"/>
                  <a:gd name="connsiteY10" fmla="*/ 456208 h 905555"/>
                  <a:gd name="connsiteX11" fmla="*/ 2875210 w 3550136"/>
                  <a:gd name="connsiteY11" fmla="*/ 96120 h 905555"/>
                  <a:gd name="connsiteX12" fmla="*/ 3175579 w 3550136"/>
                  <a:gd name="connsiteY12" fmla="*/ 162990 h 905555"/>
                  <a:gd name="connsiteX13" fmla="*/ 3550136 w 3550136"/>
                  <a:gd name="connsiteY13" fmla="*/ 11408 h 905555"/>
                  <a:gd name="connsiteX0" fmla="*/ 0 w 3550136"/>
                  <a:gd name="connsiteY0" fmla="*/ 15444 h 904754"/>
                  <a:gd name="connsiteX1" fmla="*/ 180105 w 3550136"/>
                  <a:gd name="connsiteY1" fmla="*/ 167251 h 904754"/>
                  <a:gd name="connsiteX2" fmla="*/ 332617 w 3550136"/>
                  <a:gd name="connsiteY2" fmla="*/ 269765 h 904754"/>
                  <a:gd name="connsiteX3" fmla="*/ 701405 w 3550136"/>
                  <a:gd name="connsiteY3" fmla="*/ 294731 h 904754"/>
                  <a:gd name="connsiteX4" fmla="*/ 945341 w 3550136"/>
                  <a:gd name="connsiteY4" fmla="*/ 624409 h 904754"/>
                  <a:gd name="connsiteX5" fmla="*/ 1117605 w 3550136"/>
                  <a:gd name="connsiteY5" fmla="*/ 897542 h 904754"/>
                  <a:gd name="connsiteX6" fmla="*/ 1391988 w 3550136"/>
                  <a:gd name="connsiteY6" fmla="*/ 834730 h 904754"/>
                  <a:gd name="connsiteX7" fmla="*/ 1706807 w 3550136"/>
                  <a:gd name="connsiteY7" fmla="*/ 694047 h 904754"/>
                  <a:gd name="connsiteX8" fmla="*/ 1908981 w 3550136"/>
                  <a:gd name="connsiteY8" fmla="*/ 765326 h 904754"/>
                  <a:gd name="connsiteX9" fmla="*/ 2123830 w 3550136"/>
                  <a:gd name="connsiteY9" fmla="*/ 703729 h 904754"/>
                  <a:gd name="connsiteX10" fmla="*/ 2437420 w 3550136"/>
                  <a:gd name="connsiteY10" fmla="*/ 456208 h 904754"/>
                  <a:gd name="connsiteX11" fmla="*/ 2875210 w 3550136"/>
                  <a:gd name="connsiteY11" fmla="*/ 96120 h 904754"/>
                  <a:gd name="connsiteX12" fmla="*/ 3175579 w 3550136"/>
                  <a:gd name="connsiteY12" fmla="*/ 162990 h 904754"/>
                  <a:gd name="connsiteX13" fmla="*/ 3550136 w 3550136"/>
                  <a:gd name="connsiteY13" fmla="*/ 11408 h 904754"/>
                  <a:gd name="connsiteX0" fmla="*/ 0 w 3550136"/>
                  <a:gd name="connsiteY0" fmla="*/ 15444 h 911832"/>
                  <a:gd name="connsiteX1" fmla="*/ 180105 w 3550136"/>
                  <a:gd name="connsiteY1" fmla="*/ 167251 h 911832"/>
                  <a:gd name="connsiteX2" fmla="*/ 332617 w 3550136"/>
                  <a:gd name="connsiteY2" fmla="*/ 269765 h 911832"/>
                  <a:gd name="connsiteX3" fmla="*/ 701405 w 3550136"/>
                  <a:gd name="connsiteY3" fmla="*/ 294731 h 911832"/>
                  <a:gd name="connsiteX4" fmla="*/ 945341 w 3550136"/>
                  <a:gd name="connsiteY4" fmla="*/ 624409 h 911832"/>
                  <a:gd name="connsiteX5" fmla="*/ 1146732 w 3550136"/>
                  <a:gd name="connsiteY5" fmla="*/ 905018 h 911832"/>
                  <a:gd name="connsiteX6" fmla="*/ 1391988 w 3550136"/>
                  <a:gd name="connsiteY6" fmla="*/ 834730 h 911832"/>
                  <a:gd name="connsiteX7" fmla="*/ 1706807 w 3550136"/>
                  <a:gd name="connsiteY7" fmla="*/ 694047 h 911832"/>
                  <a:gd name="connsiteX8" fmla="*/ 1908981 w 3550136"/>
                  <a:gd name="connsiteY8" fmla="*/ 765326 h 911832"/>
                  <a:gd name="connsiteX9" fmla="*/ 2123830 w 3550136"/>
                  <a:gd name="connsiteY9" fmla="*/ 703729 h 911832"/>
                  <a:gd name="connsiteX10" fmla="*/ 2437420 w 3550136"/>
                  <a:gd name="connsiteY10" fmla="*/ 456208 h 911832"/>
                  <a:gd name="connsiteX11" fmla="*/ 2875210 w 3550136"/>
                  <a:gd name="connsiteY11" fmla="*/ 96120 h 911832"/>
                  <a:gd name="connsiteX12" fmla="*/ 3175579 w 3550136"/>
                  <a:gd name="connsiteY12" fmla="*/ 162990 h 911832"/>
                  <a:gd name="connsiteX13" fmla="*/ 3550136 w 3550136"/>
                  <a:gd name="connsiteY13" fmla="*/ 11408 h 911832"/>
                  <a:gd name="connsiteX0" fmla="*/ 0 w 3550136"/>
                  <a:gd name="connsiteY0" fmla="*/ 15444 h 913892"/>
                  <a:gd name="connsiteX1" fmla="*/ 180105 w 3550136"/>
                  <a:gd name="connsiteY1" fmla="*/ 167251 h 913892"/>
                  <a:gd name="connsiteX2" fmla="*/ 332617 w 3550136"/>
                  <a:gd name="connsiteY2" fmla="*/ 269765 h 913892"/>
                  <a:gd name="connsiteX3" fmla="*/ 701405 w 3550136"/>
                  <a:gd name="connsiteY3" fmla="*/ 294731 h 913892"/>
                  <a:gd name="connsiteX4" fmla="*/ 945341 w 3550136"/>
                  <a:gd name="connsiteY4" fmla="*/ 624409 h 913892"/>
                  <a:gd name="connsiteX5" fmla="*/ 1146732 w 3550136"/>
                  <a:gd name="connsiteY5" fmla="*/ 905018 h 913892"/>
                  <a:gd name="connsiteX6" fmla="*/ 1391988 w 3550136"/>
                  <a:gd name="connsiteY6" fmla="*/ 834730 h 913892"/>
                  <a:gd name="connsiteX7" fmla="*/ 1706807 w 3550136"/>
                  <a:gd name="connsiteY7" fmla="*/ 694047 h 913892"/>
                  <a:gd name="connsiteX8" fmla="*/ 1908981 w 3550136"/>
                  <a:gd name="connsiteY8" fmla="*/ 765326 h 913892"/>
                  <a:gd name="connsiteX9" fmla="*/ 2123830 w 3550136"/>
                  <a:gd name="connsiteY9" fmla="*/ 703729 h 913892"/>
                  <a:gd name="connsiteX10" fmla="*/ 2437420 w 3550136"/>
                  <a:gd name="connsiteY10" fmla="*/ 456208 h 913892"/>
                  <a:gd name="connsiteX11" fmla="*/ 2875210 w 3550136"/>
                  <a:gd name="connsiteY11" fmla="*/ 96120 h 913892"/>
                  <a:gd name="connsiteX12" fmla="*/ 3175579 w 3550136"/>
                  <a:gd name="connsiteY12" fmla="*/ 162990 h 913892"/>
                  <a:gd name="connsiteX13" fmla="*/ 3550136 w 3550136"/>
                  <a:gd name="connsiteY13" fmla="*/ 11408 h 913892"/>
                  <a:gd name="connsiteX0" fmla="*/ 0 w 3550136"/>
                  <a:gd name="connsiteY0" fmla="*/ 15444 h 913892"/>
                  <a:gd name="connsiteX1" fmla="*/ 180105 w 3550136"/>
                  <a:gd name="connsiteY1" fmla="*/ 167251 h 913892"/>
                  <a:gd name="connsiteX2" fmla="*/ 332617 w 3550136"/>
                  <a:gd name="connsiteY2" fmla="*/ 269765 h 913892"/>
                  <a:gd name="connsiteX3" fmla="*/ 701405 w 3550136"/>
                  <a:gd name="connsiteY3" fmla="*/ 294731 h 913892"/>
                  <a:gd name="connsiteX4" fmla="*/ 945341 w 3550136"/>
                  <a:gd name="connsiteY4" fmla="*/ 624409 h 913892"/>
                  <a:gd name="connsiteX5" fmla="*/ 1146732 w 3550136"/>
                  <a:gd name="connsiteY5" fmla="*/ 905018 h 913892"/>
                  <a:gd name="connsiteX6" fmla="*/ 1391988 w 3550136"/>
                  <a:gd name="connsiteY6" fmla="*/ 834730 h 913892"/>
                  <a:gd name="connsiteX7" fmla="*/ 1706807 w 3550136"/>
                  <a:gd name="connsiteY7" fmla="*/ 694047 h 913892"/>
                  <a:gd name="connsiteX8" fmla="*/ 1908981 w 3550136"/>
                  <a:gd name="connsiteY8" fmla="*/ 765326 h 913892"/>
                  <a:gd name="connsiteX9" fmla="*/ 2123830 w 3550136"/>
                  <a:gd name="connsiteY9" fmla="*/ 703729 h 913892"/>
                  <a:gd name="connsiteX10" fmla="*/ 2437420 w 3550136"/>
                  <a:gd name="connsiteY10" fmla="*/ 456208 h 913892"/>
                  <a:gd name="connsiteX11" fmla="*/ 2875210 w 3550136"/>
                  <a:gd name="connsiteY11" fmla="*/ 96120 h 913892"/>
                  <a:gd name="connsiteX12" fmla="*/ 3175579 w 3550136"/>
                  <a:gd name="connsiteY12" fmla="*/ 162990 h 913892"/>
                  <a:gd name="connsiteX13" fmla="*/ 3550136 w 3550136"/>
                  <a:gd name="connsiteY13" fmla="*/ 11408 h 913892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875210 w 3550136"/>
                  <a:gd name="connsiteY11" fmla="*/ 96120 h 915030"/>
                  <a:gd name="connsiteX12" fmla="*/ 3175579 w 3550136"/>
                  <a:gd name="connsiteY12" fmla="*/ 162990 h 915030"/>
                  <a:gd name="connsiteX13" fmla="*/ 3550136 w 3550136"/>
                  <a:gd name="connsiteY13" fmla="*/ 11408 h 915030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603214 w 3550136"/>
                  <a:gd name="connsiteY11" fmla="*/ 280939 h 915030"/>
                  <a:gd name="connsiteX12" fmla="*/ 2875210 w 3550136"/>
                  <a:gd name="connsiteY12" fmla="*/ 96120 h 915030"/>
                  <a:gd name="connsiteX13" fmla="*/ 3175579 w 3550136"/>
                  <a:gd name="connsiteY13" fmla="*/ 162990 h 915030"/>
                  <a:gd name="connsiteX14" fmla="*/ 3550136 w 3550136"/>
                  <a:gd name="connsiteY14" fmla="*/ 11408 h 915030"/>
                  <a:gd name="connsiteX0" fmla="*/ 0 w 3550136"/>
                  <a:gd name="connsiteY0" fmla="*/ 15444 h 915030"/>
                  <a:gd name="connsiteX1" fmla="*/ 180105 w 3550136"/>
                  <a:gd name="connsiteY1" fmla="*/ 167251 h 915030"/>
                  <a:gd name="connsiteX2" fmla="*/ 332617 w 3550136"/>
                  <a:gd name="connsiteY2" fmla="*/ 269765 h 915030"/>
                  <a:gd name="connsiteX3" fmla="*/ 701405 w 3550136"/>
                  <a:gd name="connsiteY3" fmla="*/ 294731 h 915030"/>
                  <a:gd name="connsiteX4" fmla="*/ 945341 w 3550136"/>
                  <a:gd name="connsiteY4" fmla="*/ 624409 h 915030"/>
                  <a:gd name="connsiteX5" fmla="*/ 1146732 w 3550136"/>
                  <a:gd name="connsiteY5" fmla="*/ 905018 h 915030"/>
                  <a:gd name="connsiteX6" fmla="*/ 1402911 w 3550136"/>
                  <a:gd name="connsiteY6" fmla="*/ 842206 h 915030"/>
                  <a:gd name="connsiteX7" fmla="*/ 1706807 w 3550136"/>
                  <a:gd name="connsiteY7" fmla="*/ 694047 h 915030"/>
                  <a:gd name="connsiteX8" fmla="*/ 1908981 w 3550136"/>
                  <a:gd name="connsiteY8" fmla="*/ 765326 h 915030"/>
                  <a:gd name="connsiteX9" fmla="*/ 2123830 w 3550136"/>
                  <a:gd name="connsiteY9" fmla="*/ 703729 h 915030"/>
                  <a:gd name="connsiteX10" fmla="*/ 2437420 w 3550136"/>
                  <a:gd name="connsiteY10" fmla="*/ 456208 h 915030"/>
                  <a:gd name="connsiteX11" fmla="*/ 2603214 w 3550136"/>
                  <a:gd name="connsiteY11" fmla="*/ 280939 h 915030"/>
                  <a:gd name="connsiteX12" fmla="*/ 2875210 w 3550136"/>
                  <a:gd name="connsiteY12" fmla="*/ 96120 h 915030"/>
                  <a:gd name="connsiteX13" fmla="*/ 3175579 w 3550136"/>
                  <a:gd name="connsiteY13" fmla="*/ 162990 h 915030"/>
                  <a:gd name="connsiteX14" fmla="*/ 3550136 w 3550136"/>
                  <a:gd name="connsiteY14" fmla="*/ 11408 h 915030"/>
                  <a:gd name="connsiteX0" fmla="*/ 0 w 3550136"/>
                  <a:gd name="connsiteY0" fmla="*/ 15444 h 912418"/>
                  <a:gd name="connsiteX1" fmla="*/ 180105 w 3550136"/>
                  <a:gd name="connsiteY1" fmla="*/ 167251 h 912418"/>
                  <a:gd name="connsiteX2" fmla="*/ 332617 w 3550136"/>
                  <a:gd name="connsiteY2" fmla="*/ 269765 h 912418"/>
                  <a:gd name="connsiteX3" fmla="*/ 701405 w 3550136"/>
                  <a:gd name="connsiteY3" fmla="*/ 294731 h 912418"/>
                  <a:gd name="connsiteX4" fmla="*/ 945341 w 3550136"/>
                  <a:gd name="connsiteY4" fmla="*/ 624409 h 912418"/>
                  <a:gd name="connsiteX5" fmla="*/ 1146732 w 3550136"/>
                  <a:gd name="connsiteY5" fmla="*/ 905018 h 912418"/>
                  <a:gd name="connsiteX6" fmla="*/ 1435678 w 3550136"/>
                  <a:gd name="connsiteY6" fmla="*/ 823517 h 912418"/>
                  <a:gd name="connsiteX7" fmla="*/ 1706807 w 3550136"/>
                  <a:gd name="connsiteY7" fmla="*/ 694047 h 912418"/>
                  <a:gd name="connsiteX8" fmla="*/ 1908981 w 3550136"/>
                  <a:gd name="connsiteY8" fmla="*/ 765326 h 912418"/>
                  <a:gd name="connsiteX9" fmla="*/ 2123830 w 3550136"/>
                  <a:gd name="connsiteY9" fmla="*/ 703729 h 912418"/>
                  <a:gd name="connsiteX10" fmla="*/ 2437420 w 3550136"/>
                  <a:gd name="connsiteY10" fmla="*/ 456208 h 912418"/>
                  <a:gd name="connsiteX11" fmla="*/ 2603214 w 3550136"/>
                  <a:gd name="connsiteY11" fmla="*/ 280939 h 912418"/>
                  <a:gd name="connsiteX12" fmla="*/ 2875210 w 3550136"/>
                  <a:gd name="connsiteY12" fmla="*/ 96120 h 912418"/>
                  <a:gd name="connsiteX13" fmla="*/ 3175579 w 3550136"/>
                  <a:gd name="connsiteY13" fmla="*/ 162990 h 912418"/>
                  <a:gd name="connsiteX14" fmla="*/ 3550136 w 3550136"/>
                  <a:gd name="connsiteY14" fmla="*/ 11408 h 912418"/>
                  <a:gd name="connsiteX0" fmla="*/ 0 w 3550136"/>
                  <a:gd name="connsiteY0" fmla="*/ 15444 h 915918"/>
                  <a:gd name="connsiteX1" fmla="*/ 180105 w 3550136"/>
                  <a:gd name="connsiteY1" fmla="*/ 167251 h 915918"/>
                  <a:gd name="connsiteX2" fmla="*/ 332617 w 3550136"/>
                  <a:gd name="connsiteY2" fmla="*/ 269765 h 915918"/>
                  <a:gd name="connsiteX3" fmla="*/ 701405 w 3550136"/>
                  <a:gd name="connsiteY3" fmla="*/ 294731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0105 w 3550136"/>
                  <a:gd name="connsiteY1" fmla="*/ 167251 h 915918"/>
                  <a:gd name="connsiteX2" fmla="*/ 332617 w 3550136"/>
                  <a:gd name="connsiteY2" fmla="*/ 269765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7387 w 3550136"/>
                  <a:gd name="connsiteY1" fmla="*/ 189679 h 915918"/>
                  <a:gd name="connsiteX2" fmla="*/ 332617 w 3550136"/>
                  <a:gd name="connsiteY2" fmla="*/ 269765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87387 w 3550136"/>
                  <a:gd name="connsiteY1" fmla="*/ 189679 h 915918"/>
                  <a:gd name="connsiteX2" fmla="*/ 314413 w 3550136"/>
                  <a:gd name="connsiteY2" fmla="*/ 273503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0136"/>
                  <a:gd name="connsiteY0" fmla="*/ 15444 h 915918"/>
                  <a:gd name="connsiteX1" fmla="*/ 172824 w 3550136"/>
                  <a:gd name="connsiteY1" fmla="*/ 185941 h 915918"/>
                  <a:gd name="connsiteX2" fmla="*/ 314413 w 3550136"/>
                  <a:gd name="connsiteY2" fmla="*/ 273503 h 915918"/>
                  <a:gd name="connsiteX3" fmla="*/ 694123 w 3550136"/>
                  <a:gd name="connsiteY3" fmla="*/ 276042 h 915918"/>
                  <a:gd name="connsiteX4" fmla="*/ 945341 w 3550136"/>
                  <a:gd name="connsiteY4" fmla="*/ 624409 h 915918"/>
                  <a:gd name="connsiteX5" fmla="*/ 1139450 w 3550136"/>
                  <a:gd name="connsiteY5" fmla="*/ 908755 h 915918"/>
                  <a:gd name="connsiteX6" fmla="*/ 1435678 w 3550136"/>
                  <a:gd name="connsiteY6" fmla="*/ 823517 h 915918"/>
                  <a:gd name="connsiteX7" fmla="*/ 1706807 w 3550136"/>
                  <a:gd name="connsiteY7" fmla="*/ 694047 h 915918"/>
                  <a:gd name="connsiteX8" fmla="*/ 1908981 w 3550136"/>
                  <a:gd name="connsiteY8" fmla="*/ 765326 h 915918"/>
                  <a:gd name="connsiteX9" fmla="*/ 2123830 w 3550136"/>
                  <a:gd name="connsiteY9" fmla="*/ 703729 h 915918"/>
                  <a:gd name="connsiteX10" fmla="*/ 2437420 w 3550136"/>
                  <a:gd name="connsiteY10" fmla="*/ 456208 h 915918"/>
                  <a:gd name="connsiteX11" fmla="*/ 2603214 w 3550136"/>
                  <a:gd name="connsiteY11" fmla="*/ 280939 h 915918"/>
                  <a:gd name="connsiteX12" fmla="*/ 2875210 w 3550136"/>
                  <a:gd name="connsiteY12" fmla="*/ 96120 h 915918"/>
                  <a:gd name="connsiteX13" fmla="*/ 3175579 w 3550136"/>
                  <a:gd name="connsiteY13" fmla="*/ 162990 h 915918"/>
                  <a:gd name="connsiteX14" fmla="*/ 3550136 w 3550136"/>
                  <a:gd name="connsiteY14" fmla="*/ 11408 h 915918"/>
                  <a:gd name="connsiteX0" fmla="*/ 0 w 3553777"/>
                  <a:gd name="connsiteY0" fmla="*/ 22920 h 915918"/>
                  <a:gd name="connsiteX1" fmla="*/ 176465 w 3553777"/>
                  <a:gd name="connsiteY1" fmla="*/ 185941 h 915918"/>
                  <a:gd name="connsiteX2" fmla="*/ 318054 w 3553777"/>
                  <a:gd name="connsiteY2" fmla="*/ 273503 h 915918"/>
                  <a:gd name="connsiteX3" fmla="*/ 697764 w 3553777"/>
                  <a:gd name="connsiteY3" fmla="*/ 276042 h 915918"/>
                  <a:gd name="connsiteX4" fmla="*/ 948982 w 3553777"/>
                  <a:gd name="connsiteY4" fmla="*/ 624409 h 915918"/>
                  <a:gd name="connsiteX5" fmla="*/ 1143091 w 3553777"/>
                  <a:gd name="connsiteY5" fmla="*/ 908755 h 915918"/>
                  <a:gd name="connsiteX6" fmla="*/ 1439319 w 3553777"/>
                  <a:gd name="connsiteY6" fmla="*/ 823517 h 915918"/>
                  <a:gd name="connsiteX7" fmla="*/ 1710448 w 3553777"/>
                  <a:gd name="connsiteY7" fmla="*/ 694047 h 915918"/>
                  <a:gd name="connsiteX8" fmla="*/ 1912622 w 3553777"/>
                  <a:gd name="connsiteY8" fmla="*/ 765326 h 915918"/>
                  <a:gd name="connsiteX9" fmla="*/ 2127471 w 3553777"/>
                  <a:gd name="connsiteY9" fmla="*/ 703729 h 915918"/>
                  <a:gd name="connsiteX10" fmla="*/ 2441061 w 3553777"/>
                  <a:gd name="connsiteY10" fmla="*/ 456208 h 915918"/>
                  <a:gd name="connsiteX11" fmla="*/ 2606855 w 3553777"/>
                  <a:gd name="connsiteY11" fmla="*/ 280939 h 915918"/>
                  <a:gd name="connsiteX12" fmla="*/ 2878851 w 3553777"/>
                  <a:gd name="connsiteY12" fmla="*/ 96120 h 915918"/>
                  <a:gd name="connsiteX13" fmla="*/ 3179220 w 3553777"/>
                  <a:gd name="connsiteY13" fmla="*/ 162990 h 915918"/>
                  <a:gd name="connsiteX14" fmla="*/ 3553777 w 3553777"/>
                  <a:gd name="connsiteY14" fmla="*/ 11408 h 915918"/>
                  <a:gd name="connsiteX0" fmla="*/ 0 w 3553777"/>
                  <a:gd name="connsiteY0" fmla="*/ 22920 h 915918"/>
                  <a:gd name="connsiteX1" fmla="*/ 176465 w 3553777"/>
                  <a:gd name="connsiteY1" fmla="*/ 185941 h 915918"/>
                  <a:gd name="connsiteX2" fmla="*/ 318054 w 3553777"/>
                  <a:gd name="connsiteY2" fmla="*/ 273503 h 915918"/>
                  <a:gd name="connsiteX3" fmla="*/ 697764 w 3553777"/>
                  <a:gd name="connsiteY3" fmla="*/ 276042 h 915918"/>
                  <a:gd name="connsiteX4" fmla="*/ 948982 w 3553777"/>
                  <a:gd name="connsiteY4" fmla="*/ 624409 h 915918"/>
                  <a:gd name="connsiteX5" fmla="*/ 1143091 w 3553777"/>
                  <a:gd name="connsiteY5" fmla="*/ 908755 h 915918"/>
                  <a:gd name="connsiteX6" fmla="*/ 1439319 w 3553777"/>
                  <a:gd name="connsiteY6" fmla="*/ 823517 h 915918"/>
                  <a:gd name="connsiteX7" fmla="*/ 1710448 w 3553777"/>
                  <a:gd name="connsiteY7" fmla="*/ 694047 h 915918"/>
                  <a:gd name="connsiteX8" fmla="*/ 1912622 w 3553777"/>
                  <a:gd name="connsiteY8" fmla="*/ 765326 h 915918"/>
                  <a:gd name="connsiteX9" fmla="*/ 2127471 w 3553777"/>
                  <a:gd name="connsiteY9" fmla="*/ 703729 h 915918"/>
                  <a:gd name="connsiteX10" fmla="*/ 2441061 w 3553777"/>
                  <a:gd name="connsiteY10" fmla="*/ 456208 h 915918"/>
                  <a:gd name="connsiteX11" fmla="*/ 2606855 w 3553777"/>
                  <a:gd name="connsiteY11" fmla="*/ 280939 h 915918"/>
                  <a:gd name="connsiteX12" fmla="*/ 2878851 w 3553777"/>
                  <a:gd name="connsiteY12" fmla="*/ 96120 h 915918"/>
                  <a:gd name="connsiteX13" fmla="*/ 3179220 w 3553777"/>
                  <a:gd name="connsiteY13" fmla="*/ 162990 h 915918"/>
                  <a:gd name="connsiteX14" fmla="*/ 3553777 w 3553777"/>
                  <a:gd name="connsiteY14" fmla="*/ 11408 h 915918"/>
                  <a:gd name="connsiteX0" fmla="*/ 0 w 3553777"/>
                  <a:gd name="connsiteY0" fmla="*/ 32782 h 925780"/>
                  <a:gd name="connsiteX1" fmla="*/ 176465 w 3553777"/>
                  <a:gd name="connsiteY1" fmla="*/ 195803 h 925780"/>
                  <a:gd name="connsiteX2" fmla="*/ 318054 w 3553777"/>
                  <a:gd name="connsiteY2" fmla="*/ 283365 h 925780"/>
                  <a:gd name="connsiteX3" fmla="*/ 697764 w 3553777"/>
                  <a:gd name="connsiteY3" fmla="*/ 285904 h 925780"/>
                  <a:gd name="connsiteX4" fmla="*/ 948982 w 3553777"/>
                  <a:gd name="connsiteY4" fmla="*/ 634271 h 925780"/>
                  <a:gd name="connsiteX5" fmla="*/ 1143091 w 3553777"/>
                  <a:gd name="connsiteY5" fmla="*/ 918617 h 925780"/>
                  <a:gd name="connsiteX6" fmla="*/ 1439319 w 3553777"/>
                  <a:gd name="connsiteY6" fmla="*/ 833379 h 925780"/>
                  <a:gd name="connsiteX7" fmla="*/ 1710448 w 3553777"/>
                  <a:gd name="connsiteY7" fmla="*/ 703909 h 925780"/>
                  <a:gd name="connsiteX8" fmla="*/ 1912622 w 3553777"/>
                  <a:gd name="connsiteY8" fmla="*/ 775188 h 925780"/>
                  <a:gd name="connsiteX9" fmla="*/ 2127471 w 3553777"/>
                  <a:gd name="connsiteY9" fmla="*/ 713591 h 925780"/>
                  <a:gd name="connsiteX10" fmla="*/ 2441061 w 3553777"/>
                  <a:gd name="connsiteY10" fmla="*/ 466070 h 925780"/>
                  <a:gd name="connsiteX11" fmla="*/ 2606855 w 3553777"/>
                  <a:gd name="connsiteY11" fmla="*/ 290801 h 925780"/>
                  <a:gd name="connsiteX12" fmla="*/ 2878851 w 3553777"/>
                  <a:gd name="connsiteY12" fmla="*/ 105982 h 925780"/>
                  <a:gd name="connsiteX13" fmla="*/ 3244754 w 3553777"/>
                  <a:gd name="connsiteY13" fmla="*/ 94355 h 925780"/>
                  <a:gd name="connsiteX14" fmla="*/ 3553777 w 3553777"/>
                  <a:gd name="connsiteY14" fmla="*/ 21270 h 925780"/>
                  <a:gd name="connsiteX0" fmla="*/ 0 w 3553777"/>
                  <a:gd name="connsiteY0" fmla="*/ 32782 h 925780"/>
                  <a:gd name="connsiteX1" fmla="*/ 176465 w 3553777"/>
                  <a:gd name="connsiteY1" fmla="*/ 195803 h 925780"/>
                  <a:gd name="connsiteX2" fmla="*/ 318054 w 3553777"/>
                  <a:gd name="connsiteY2" fmla="*/ 283365 h 925780"/>
                  <a:gd name="connsiteX3" fmla="*/ 697764 w 3553777"/>
                  <a:gd name="connsiteY3" fmla="*/ 285904 h 925780"/>
                  <a:gd name="connsiteX4" fmla="*/ 948982 w 3553777"/>
                  <a:gd name="connsiteY4" fmla="*/ 634271 h 925780"/>
                  <a:gd name="connsiteX5" fmla="*/ 1143091 w 3553777"/>
                  <a:gd name="connsiteY5" fmla="*/ 918617 h 925780"/>
                  <a:gd name="connsiteX6" fmla="*/ 1439319 w 3553777"/>
                  <a:gd name="connsiteY6" fmla="*/ 833379 h 925780"/>
                  <a:gd name="connsiteX7" fmla="*/ 1710448 w 3553777"/>
                  <a:gd name="connsiteY7" fmla="*/ 703909 h 925780"/>
                  <a:gd name="connsiteX8" fmla="*/ 1912622 w 3553777"/>
                  <a:gd name="connsiteY8" fmla="*/ 775188 h 925780"/>
                  <a:gd name="connsiteX9" fmla="*/ 2127471 w 3553777"/>
                  <a:gd name="connsiteY9" fmla="*/ 713591 h 925780"/>
                  <a:gd name="connsiteX10" fmla="*/ 2441061 w 3553777"/>
                  <a:gd name="connsiteY10" fmla="*/ 466070 h 925780"/>
                  <a:gd name="connsiteX11" fmla="*/ 2606855 w 3553777"/>
                  <a:gd name="connsiteY11" fmla="*/ 290801 h 925780"/>
                  <a:gd name="connsiteX12" fmla="*/ 2878851 w 3553777"/>
                  <a:gd name="connsiteY12" fmla="*/ 105982 h 925780"/>
                  <a:gd name="connsiteX13" fmla="*/ 3244754 w 3553777"/>
                  <a:gd name="connsiteY13" fmla="*/ 94355 h 925780"/>
                  <a:gd name="connsiteX14" fmla="*/ 3553777 w 3553777"/>
                  <a:gd name="connsiteY14" fmla="*/ 21270 h 925780"/>
                  <a:gd name="connsiteX0" fmla="*/ 0 w 3553777"/>
                  <a:gd name="connsiteY0" fmla="*/ 24466 h 917464"/>
                  <a:gd name="connsiteX1" fmla="*/ 176465 w 3553777"/>
                  <a:gd name="connsiteY1" fmla="*/ 187487 h 917464"/>
                  <a:gd name="connsiteX2" fmla="*/ 318054 w 3553777"/>
                  <a:gd name="connsiteY2" fmla="*/ 275049 h 917464"/>
                  <a:gd name="connsiteX3" fmla="*/ 697764 w 3553777"/>
                  <a:gd name="connsiteY3" fmla="*/ 277588 h 917464"/>
                  <a:gd name="connsiteX4" fmla="*/ 948982 w 3553777"/>
                  <a:gd name="connsiteY4" fmla="*/ 625955 h 917464"/>
                  <a:gd name="connsiteX5" fmla="*/ 1143091 w 3553777"/>
                  <a:gd name="connsiteY5" fmla="*/ 910301 h 917464"/>
                  <a:gd name="connsiteX6" fmla="*/ 1439319 w 3553777"/>
                  <a:gd name="connsiteY6" fmla="*/ 825063 h 917464"/>
                  <a:gd name="connsiteX7" fmla="*/ 1710448 w 3553777"/>
                  <a:gd name="connsiteY7" fmla="*/ 695593 h 917464"/>
                  <a:gd name="connsiteX8" fmla="*/ 1912622 w 3553777"/>
                  <a:gd name="connsiteY8" fmla="*/ 766872 h 917464"/>
                  <a:gd name="connsiteX9" fmla="*/ 2127471 w 3553777"/>
                  <a:gd name="connsiteY9" fmla="*/ 705275 h 917464"/>
                  <a:gd name="connsiteX10" fmla="*/ 2441061 w 3553777"/>
                  <a:gd name="connsiteY10" fmla="*/ 457754 h 917464"/>
                  <a:gd name="connsiteX11" fmla="*/ 2606855 w 3553777"/>
                  <a:gd name="connsiteY11" fmla="*/ 282485 h 917464"/>
                  <a:gd name="connsiteX12" fmla="*/ 2878851 w 3553777"/>
                  <a:gd name="connsiteY12" fmla="*/ 97666 h 917464"/>
                  <a:gd name="connsiteX13" fmla="*/ 3244754 w 3553777"/>
                  <a:gd name="connsiteY13" fmla="*/ 86039 h 917464"/>
                  <a:gd name="connsiteX14" fmla="*/ 3553777 w 3553777"/>
                  <a:gd name="connsiteY14" fmla="*/ 12954 h 917464"/>
                  <a:gd name="connsiteX0" fmla="*/ 0 w 3553777"/>
                  <a:gd name="connsiteY0" fmla="*/ 135687 h 1028685"/>
                  <a:gd name="connsiteX1" fmla="*/ 176465 w 3553777"/>
                  <a:gd name="connsiteY1" fmla="*/ 298708 h 1028685"/>
                  <a:gd name="connsiteX2" fmla="*/ 318054 w 3553777"/>
                  <a:gd name="connsiteY2" fmla="*/ 386270 h 1028685"/>
                  <a:gd name="connsiteX3" fmla="*/ 697764 w 3553777"/>
                  <a:gd name="connsiteY3" fmla="*/ 388809 h 1028685"/>
                  <a:gd name="connsiteX4" fmla="*/ 948982 w 3553777"/>
                  <a:gd name="connsiteY4" fmla="*/ 737176 h 1028685"/>
                  <a:gd name="connsiteX5" fmla="*/ 1143091 w 3553777"/>
                  <a:gd name="connsiteY5" fmla="*/ 1021522 h 1028685"/>
                  <a:gd name="connsiteX6" fmla="*/ 1439319 w 3553777"/>
                  <a:gd name="connsiteY6" fmla="*/ 936284 h 1028685"/>
                  <a:gd name="connsiteX7" fmla="*/ 1710448 w 3553777"/>
                  <a:gd name="connsiteY7" fmla="*/ 806814 h 1028685"/>
                  <a:gd name="connsiteX8" fmla="*/ 1912622 w 3553777"/>
                  <a:gd name="connsiteY8" fmla="*/ 878093 h 1028685"/>
                  <a:gd name="connsiteX9" fmla="*/ 2127471 w 3553777"/>
                  <a:gd name="connsiteY9" fmla="*/ 816496 h 1028685"/>
                  <a:gd name="connsiteX10" fmla="*/ 2441061 w 3553777"/>
                  <a:gd name="connsiteY10" fmla="*/ 568975 h 1028685"/>
                  <a:gd name="connsiteX11" fmla="*/ 2606855 w 3553777"/>
                  <a:gd name="connsiteY11" fmla="*/ 393706 h 1028685"/>
                  <a:gd name="connsiteX12" fmla="*/ 2966230 w 3553777"/>
                  <a:gd name="connsiteY12" fmla="*/ 3300 h 1028685"/>
                  <a:gd name="connsiteX13" fmla="*/ 3244754 w 3553777"/>
                  <a:gd name="connsiteY13" fmla="*/ 197260 h 1028685"/>
                  <a:gd name="connsiteX14" fmla="*/ 3553777 w 3553777"/>
                  <a:gd name="connsiteY14" fmla="*/ 124175 h 1028685"/>
                  <a:gd name="connsiteX0" fmla="*/ 0 w 3553777"/>
                  <a:gd name="connsiteY0" fmla="*/ 145110 h 1038108"/>
                  <a:gd name="connsiteX1" fmla="*/ 176465 w 3553777"/>
                  <a:gd name="connsiteY1" fmla="*/ 308131 h 1038108"/>
                  <a:gd name="connsiteX2" fmla="*/ 318054 w 3553777"/>
                  <a:gd name="connsiteY2" fmla="*/ 395693 h 1038108"/>
                  <a:gd name="connsiteX3" fmla="*/ 697764 w 3553777"/>
                  <a:gd name="connsiteY3" fmla="*/ 398232 h 1038108"/>
                  <a:gd name="connsiteX4" fmla="*/ 948982 w 3553777"/>
                  <a:gd name="connsiteY4" fmla="*/ 746599 h 1038108"/>
                  <a:gd name="connsiteX5" fmla="*/ 1143091 w 3553777"/>
                  <a:gd name="connsiteY5" fmla="*/ 1030945 h 1038108"/>
                  <a:gd name="connsiteX6" fmla="*/ 1439319 w 3553777"/>
                  <a:gd name="connsiteY6" fmla="*/ 945707 h 1038108"/>
                  <a:gd name="connsiteX7" fmla="*/ 1710448 w 3553777"/>
                  <a:gd name="connsiteY7" fmla="*/ 816237 h 1038108"/>
                  <a:gd name="connsiteX8" fmla="*/ 1912622 w 3553777"/>
                  <a:gd name="connsiteY8" fmla="*/ 887516 h 1038108"/>
                  <a:gd name="connsiteX9" fmla="*/ 2127471 w 3553777"/>
                  <a:gd name="connsiteY9" fmla="*/ 825919 h 1038108"/>
                  <a:gd name="connsiteX10" fmla="*/ 2441061 w 3553777"/>
                  <a:gd name="connsiteY10" fmla="*/ 578398 h 1038108"/>
                  <a:gd name="connsiteX11" fmla="*/ 2606855 w 3553777"/>
                  <a:gd name="connsiteY11" fmla="*/ 403129 h 1038108"/>
                  <a:gd name="connsiteX12" fmla="*/ 2966230 w 3553777"/>
                  <a:gd name="connsiteY12" fmla="*/ 12723 h 1038108"/>
                  <a:gd name="connsiteX13" fmla="*/ 3244754 w 3553777"/>
                  <a:gd name="connsiteY13" fmla="*/ 206683 h 1038108"/>
                  <a:gd name="connsiteX14" fmla="*/ 3553777 w 3553777"/>
                  <a:gd name="connsiteY14" fmla="*/ 133598 h 1038108"/>
                  <a:gd name="connsiteX0" fmla="*/ 0 w 3553777"/>
                  <a:gd name="connsiteY0" fmla="*/ 336746 h 1229744"/>
                  <a:gd name="connsiteX1" fmla="*/ 176465 w 3553777"/>
                  <a:gd name="connsiteY1" fmla="*/ 499767 h 1229744"/>
                  <a:gd name="connsiteX2" fmla="*/ 318054 w 3553777"/>
                  <a:gd name="connsiteY2" fmla="*/ 587329 h 1229744"/>
                  <a:gd name="connsiteX3" fmla="*/ 697764 w 3553777"/>
                  <a:gd name="connsiteY3" fmla="*/ 589868 h 1229744"/>
                  <a:gd name="connsiteX4" fmla="*/ 948982 w 3553777"/>
                  <a:gd name="connsiteY4" fmla="*/ 938235 h 1229744"/>
                  <a:gd name="connsiteX5" fmla="*/ 1143091 w 3553777"/>
                  <a:gd name="connsiteY5" fmla="*/ 1222581 h 1229744"/>
                  <a:gd name="connsiteX6" fmla="*/ 1439319 w 3553777"/>
                  <a:gd name="connsiteY6" fmla="*/ 1137343 h 1229744"/>
                  <a:gd name="connsiteX7" fmla="*/ 1710448 w 3553777"/>
                  <a:gd name="connsiteY7" fmla="*/ 1007873 h 1229744"/>
                  <a:gd name="connsiteX8" fmla="*/ 1912622 w 3553777"/>
                  <a:gd name="connsiteY8" fmla="*/ 1079152 h 1229744"/>
                  <a:gd name="connsiteX9" fmla="*/ 2127471 w 3553777"/>
                  <a:gd name="connsiteY9" fmla="*/ 1017555 h 1229744"/>
                  <a:gd name="connsiteX10" fmla="*/ 2441061 w 3553777"/>
                  <a:gd name="connsiteY10" fmla="*/ 770034 h 1229744"/>
                  <a:gd name="connsiteX11" fmla="*/ 2788895 w 3553777"/>
                  <a:gd name="connsiteY11" fmla="*/ 11646 h 1229744"/>
                  <a:gd name="connsiteX12" fmla="*/ 2966230 w 3553777"/>
                  <a:gd name="connsiteY12" fmla="*/ 204359 h 1229744"/>
                  <a:gd name="connsiteX13" fmla="*/ 3244754 w 3553777"/>
                  <a:gd name="connsiteY13" fmla="*/ 398319 h 1229744"/>
                  <a:gd name="connsiteX14" fmla="*/ 3553777 w 3553777"/>
                  <a:gd name="connsiteY14" fmla="*/ 325234 h 1229744"/>
                  <a:gd name="connsiteX0" fmla="*/ 0 w 3553777"/>
                  <a:gd name="connsiteY0" fmla="*/ 336746 h 1229744"/>
                  <a:gd name="connsiteX1" fmla="*/ 176465 w 3553777"/>
                  <a:gd name="connsiteY1" fmla="*/ 499767 h 1229744"/>
                  <a:gd name="connsiteX2" fmla="*/ 318054 w 3553777"/>
                  <a:gd name="connsiteY2" fmla="*/ 587329 h 1229744"/>
                  <a:gd name="connsiteX3" fmla="*/ 697764 w 3553777"/>
                  <a:gd name="connsiteY3" fmla="*/ 589868 h 1229744"/>
                  <a:gd name="connsiteX4" fmla="*/ 948982 w 3553777"/>
                  <a:gd name="connsiteY4" fmla="*/ 938235 h 1229744"/>
                  <a:gd name="connsiteX5" fmla="*/ 1143091 w 3553777"/>
                  <a:gd name="connsiteY5" fmla="*/ 1222581 h 1229744"/>
                  <a:gd name="connsiteX6" fmla="*/ 1439319 w 3553777"/>
                  <a:gd name="connsiteY6" fmla="*/ 1137343 h 1229744"/>
                  <a:gd name="connsiteX7" fmla="*/ 1710448 w 3553777"/>
                  <a:gd name="connsiteY7" fmla="*/ 1007873 h 1229744"/>
                  <a:gd name="connsiteX8" fmla="*/ 1912622 w 3553777"/>
                  <a:gd name="connsiteY8" fmla="*/ 1079152 h 1229744"/>
                  <a:gd name="connsiteX9" fmla="*/ 2127471 w 3553777"/>
                  <a:gd name="connsiteY9" fmla="*/ 1017555 h 1229744"/>
                  <a:gd name="connsiteX10" fmla="*/ 2302711 w 3553777"/>
                  <a:gd name="connsiteY10" fmla="*/ 160749 h 1229744"/>
                  <a:gd name="connsiteX11" fmla="*/ 2788895 w 3553777"/>
                  <a:gd name="connsiteY11" fmla="*/ 11646 h 1229744"/>
                  <a:gd name="connsiteX12" fmla="*/ 2966230 w 3553777"/>
                  <a:gd name="connsiteY12" fmla="*/ 204359 h 1229744"/>
                  <a:gd name="connsiteX13" fmla="*/ 3244754 w 3553777"/>
                  <a:gd name="connsiteY13" fmla="*/ 398319 h 1229744"/>
                  <a:gd name="connsiteX14" fmla="*/ 3553777 w 3553777"/>
                  <a:gd name="connsiteY14" fmla="*/ 325234 h 1229744"/>
                  <a:gd name="connsiteX0" fmla="*/ 0 w 3553777"/>
                  <a:gd name="connsiteY0" fmla="*/ 336746 h 1229744"/>
                  <a:gd name="connsiteX1" fmla="*/ 176465 w 3553777"/>
                  <a:gd name="connsiteY1" fmla="*/ 499767 h 1229744"/>
                  <a:gd name="connsiteX2" fmla="*/ 318054 w 3553777"/>
                  <a:gd name="connsiteY2" fmla="*/ 587329 h 1229744"/>
                  <a:gd name="connsiteX3" fmla="*/ 697764 w 3553777"/>
                  <a:gd name="connsiteY3" fmla="*/ 589868 h 1229744"/>
                  <a:gd name="connsiteX4" fmla="*/ 948982 w 3553777"/>
                  <a:gd name="connsiteY4" fmla="*/ 938235 h 1229744"/>
                  <a:gd name="connsiteX5" fmla="*/ 1143091 w 3553777"/>
                  <a:gd name="connsiteY5" fmla="*/ 1222581 h 1229744"/>
                  <a:gd name="connsiteX6" fmla="*/ 1439319 w 3553777"/>
                  <a:gd name="connsiteY6" fmla="*/ 1137343 h 1229744"/>
                  <a:gd name="connsiteX7" fmla="*/ 1710448 w 3553777"/>
                  <a:gd name="connsiteY7" fmla="*/ 1007873 h 1229744"/>
                  <a:gd name="connsiteX8" fmla="*/ 1912622 w 3553777"/>
                  <a:gd name="connsiteY8" fmla="*/ 1079152 h 1229744"/>
                  <a:gd name="connsiteX9" fmla="*/ 1963635 w 3553777"/>
                  <a:gd name="connsiteY9" fmla="*/ 284917 h 1229744"/>
                  <a:gd name="connsiteX10" fmla="*/ 2302711 w 3553777"/>
                  <a:gd name="connsiteY10" fmla="*/ 160749 h 1229744"/>
                  <a:gd name="connsiteX11" fmla="*/ 2788895 w 3553777"/>
                  <a:gd name="connsiteY11" fmla="*/ 11646 h 1229744"/>
                  <a:gd name="connsiteX12" fmla="*/ 2966230 w 3553777"/>
                  <a:gd name="connsiteY12" fmla="*/ 204359 h 1229744"/>
                  <a:gd name="connsiteX13" fmla="*/ 3244754 w 3553777"/>
                  <a:gd name="connsiteY13" fmla="*/ 398319 h 1229744"/>
                  <a:gd name="connsiteX14" fmla="*/ 3553777 w 3553777"/>
                  <a:gd name="connsiteY14" fmla="*/ 325234 h 1229744"/>
                  <a:gd name="connsiteX0" fmla="*/ 0 w 3553777"/>
                  <a:gd name="connsiteY0" fmla="*/ 336746 h 1229744"/>
                  <a:gd name="connsiteX1" fmla="*/ 176465 w 3553777"/>
                  <a:gd name="connsiteY1" fmla="*/ 499767 h 1229744"/>
                  <a:gd name="connsiteX2" fmla="*/ 318054 w 3553777"/>
                  <a:gd name="connsiteY2" fmla="*/ 587329 h 1229744"/>
                  <a:gd name="connsiteX3" fmla="*/ 697764 w 3553777"/>
                  <a:gd name="connsiteY3" fmla="*/ 589868 h 1229744"/>
                  <a:gd name="connsiteX4" fmla="*/ 948982 w 3553777"/>
                  <a:gd name="connsiteY4" fmla="*/ 938235 h 1229744"/>
                  <a:gd name="connsiteX5" fmla="*/ 1143091 w 3553777"/>
                  <a:gd name="connsiteY5" fmla="*/ 1222581 h 1229744"/>
                  <a:gd name="connsiteX6" fmla="*/ 1439319 w 3553777"/>
                  <a:gd name="connsiteY6" fmla="*/ 1137343 h 1229744"/>
                  <a:gd name="connsiteX7" fmla="*/ 1710448 w 3553777"/>
                  <a:gd name="connsiteY7" fmla="*/ 1007873 h 1229744"/>
                  <a:gd name="connsiteX8" fmla="*/ 1694174 w 3553777"/>
                  <a:gd name="connsiteY8" fmla="*/ 185784 h 1229744"/>
                  <a:gd name="connsiteX9" fmla="*/ 1963635 w 3553777"/>
                  <a:gd name="connsiteY9" fmla="*/ 284917 h 1229744"/>
                  <a:gd name="connsiteX10" fmla="*/ 2302711 w 3553777"/>
                  <a:gd name="connsiteY10" fmla="*/ 160749 h 1229744"/>
                  <a:gd name="connsiteX11" fmla="*/ 2788895 w 3553777"/>
                  <a:gd name="connsiteY11" fmla="*/ 11646 h 1229744"/>
                  <a:gd name="connsiteX12" fmla="*/ 2966230 w 3553777"/>
                  <a:gd name="connsiteY12" fmla="*/ 204359 h 1229744"/>
                  <a:gd name="connsiteX13" fmla="*/ 3244754 w 3553777"/>
                  <a:gd name="connsiteY13" fmla="*/ 398319 h 1229744"/>
                  <a:gd name="connsiteX14" fmla="*/ 3553777 w 3553777"/>
                  <a:gd name="connsiteY14" fmla="*/ 325234 h 1229744"/>
                  <a:gd name="connsiteX0" fmla="*/ 0 w 3553777"/>
                  <a:gd name="connsiteY0" fmla="*/ 336746 h 1229744"/>
                  <a:gd name="connsiteX1" fmla="*/ 176465 w 3553777"/>
                  <a:gd name="connsiteY1" fmla="*/ 499767 h 1229744"/>
                  <a:gd name="connsiteX2" fmla="*/ 318054 w 3553777"/>
                  <a:gd name="connsiteY2" fmla="*/ 587329 h 1229744"/>
                  <a:gd name="connsiteX3" fmla="*/ 697764 w 3553777"/>
                  <a:gd name="connsiteY3" fmla="*/ 589868 h 1229744"/>
                  <a:gd name="connsiteX4" fmla="*/ 948982 w 3553777"/>
                  <a:gd name="connsiteY4" fmla="*/ 938235 h 1229744"/>
                  <a:gd name="connsiteX5" fmla="*/ 1143091 w 3553777"/>
                  <a:gd name="connsiteY5" fmla="*/ 1222581 h 1229744"/>
                  <a:gd name="connsiteX6" fmla="*/ 1439319 w 3553777"/>
                  <a:gd name="connsiteY6" fmla="*/ 1137343 h 1229744"/>
                  <a:gd name="connsiteX7" fmla="*/ 1382777 w 3553777"/>
                  <a:gd name="connsiteY7" fmla="*/ 379898 h 1229744"/>
                  <a:gd name="connsiteX8" fmla="*/ 1694174 w 3553777"/>
                  <a:gd name="connsiteY8" fmla="*/ 185784 h 1229744"/>
                  <a:gd name="connsiteX9" fmla="*/ 1963635 w 3553777"/>
                  <a:gd name="connsiteY9" fmla="*/ 284917 h 1229744"/>
                  <a:gd name="connsiteX10" fmla="*/ 2302711 w 3553777"/>
                  <a:gd name="connsiteY10" fmla="*/ 160749 h 1229744"/>
                  <a:gd name="connsiteX11" fmla="*/ 2788895 w 3553777"/>
                  <a:gd name="connsiteY11" fmla="*/ 11646 h 1229744"/>
                  <a:gd name="connsiteX12" fmla="*/ 2966230 w 3553777"/>
                  <a:gd name="connsiteY12" fmla="*/ 204359 h 1229744"/>
                  <a:gd name="connsiteX13" fmla="*/ 3244754 w 3553777"/>
                  <a:gd name="connsiteY13" fmla="*/ 398319 h 1229744"/>
                  <a:gd name="connsiteX14" fmla="*/ 3553777 w 3553777"/>
                  <a:gd name="connsiteY14" fmla="*/ 325234 h 1229744"/>
                  <a:gd name="connsiteX0" fmla="*/ 0 w 3553777"/>
                  <a:gd name="connsiteY0" fmla="*/ 336746 h 1232338"/>
                  <a:gd name="connsiteX1" fmla="*/ 176465 w 3553777"/>
                  <a:gd name="connsiteY1" fmla="*/ 499767 h 1232338"/>
                  <a:gd name="connsiteX2" fmla="*/ 318054 w 3553777"/>
                  <a:gd name="connsiteY2" fmla="*/ 587329 h 1232338"/>
                  <a:gd name="connsiteX3" fmla="*/ 697764 w 3553777"/>
                  <a:gd name="connsiteY3" fmla="*/ 589868 h 1232338"/>
                  <a:gd name="connsiteX4" fmla="*/ 948982 w 3553777"/>
                  <a:gd name="connsiteY4" fmla="*/ 938235 h 1232338"/>
                  <a:gd name="connsiteX5" fmla="*/ 1143091 w 3553777"/>
                  <a:gd name="connsiteY5" fmla="*/ 1222581 h 1232338"/>
                  <a:gd name="connsiteX6" fmla="*/ 1195386 w 3553777"/>
                  <a:gd name="connsiteY6" fmla="*/ 572913 h 1232338"/>
                  <a:gd name="connsiteX7" fmla="*/ 1382777 w 3553777"/>
                  <a:gd name="connsiteY7" fmla="*/ 379898 h 1232338"/>
                  <a:gd name="connsiteX8" fmla="*/ 1694174 w 3553777"/>
                  <a:gd name="connsiteY8" fmla="*/ 185784 h 1232338"/>
                  <a:gd name="connsiteX9" fmla="*/ 1963635 w 3553777"/>
                  <a:gd name="connsiteY9" fmla="*/ 284917 h 1232338"/>
                  <a:gd name="connsiteX10" fmla="*/ 2302711 w 3553777"/>
                  <a:gd name="connsiteY10" fmla="*/ 160749 h 1232338"/>
                  <a:gd name="connsiteX11" fmla="*/ 2788895 w 3553777"/>
                  <a:gd name="connsiteY11" fmla="*/ 11646 h 1232338"/>
                  <a:gd name="connsiteX12" fmla="*/ 2966230 w 3553777"/>
                  <a:gd name="connsiteY12" fmla="*/ 204359 h 1232338"/>
                  <a:gd name="connsiteX13" fmla="*/ 3244754 w 3553777"/>
                  <a:gd name="connsiteY13" fmla="*/ 398319 h 1232338"/>
                  <a:gd name="connsiteX14" fmla="*/ 3553777 w 3553777"/>
                  <a:gd name="connsiteY14" fmla="*/ 325234 h 1232338"/>
                  <a:gd name="connsiteX0" fmla="*/ 0 w 3553777"/>
                  <a:gd name="connsiteY0" fmla="*/ 336746 h 938255"/>
                  <a:gd name="connsiteX1" fmla="*/ 176465 w 3553777"/>
                  <a:gd name="connsiteY1" fmla="*/ 499767 h 938255"/>
                  <a:gd name="connsiteX2" fmla="*/ 318054 w 3553777"/>
                  <a:gd name="connsiteY2" fmla="*/ 587329 h 938255"/>
                  <a:gd name="connsiteX3" fmla="*/ 697764 w 3553777"/>
                  <a:gd name="connsiteY3" fmla="*/ 589868 h 938255"/>
                  <a:gd name="connsiteX4" fmla="*/ 948982 w 3553777"/>
                  <a:gd name="connsiteY4" fmla="*/ 938235 h 938255"/>
                  <a:gd name="connsiteX5" fmla="*/ 1195386 w 3553777"/>
                  <a:gd name="connsiteY5" fmla="*/ 572913 h 938255"/>
                  <a:gd name="connsiteX6" fmla="*/ 1382777 w 3553777"/>
                  <a:gd name="connsiteY6" fmla="*/ 379898 h 938255"/>
                  <a:gd name="connsiteX7" fmla="*/ 1694174 w 3553777"/>
                  <a:gd name="connsiteY7" fmla="*/ 185784 h 938255"/>
                  <a:gd name="connsiteX8" fmla="*/ 1963635 w 3553777"/>
                  <a:gd name="connsiteY8" fmla="*/ 284917 h 938255"/>
                  <a:gd name="connsiteX9" fmla="*/ 2302711 w 3553777"/>
                  <a:gd name="connsiteY9" fmla="*/ 160749 h 938255"/>
                  <a:gd name="connsiteX10" fmla="*/ 2788895 w 3553777"/>
                  <a:gd name="connsiteY10" fmla="*/ 11646 h 938255"/>
                  <a:gd name="connsiteX11" fmla="*/ 2966230 w 3553777"/>
                  <a:gd name="connsiteY11" fmla="*/ 204359 h 938255"/>
                  <a:gd name="connsiteX12" fmla="*/ 3244754 w 3553777"/>
                  <a:gd name="connsiteY12" fmla="*/ 398319 h 938255"/>
                  <a:gd name="connsiteX13" fmla="*/ 3553777 w 3553777"/>
                  <a:gd name="connsiteY13" fmla="*/ 325234 h 938255"/>
                  <a:gd name="connsiteX0" fmla="*/ 0 w 3553777"/>
                  <a:gd name="connsiteY0" fmla="*/ 336746 h 743907"/>
                  <a:gd name="connsiteX1" fmla="*/ 176465 w 3553777"/>
                  <a:gd name="connsiteY1" fmla="*/ 499767 h 743907"/>
                  <a:gd name="connsiteX2" fmla="*/ 318054 w 3553777"/>
                  <a:gd name="connsiteY2" fmla="*/ 587329 h 743907"/>
                  <a:gd name="connsiteX3" fmla="*/ 697764 w 3553777"/>
                  <a:gd name="connsiteY3" fmla="*/ 589868 h 743907"/>
                  <a:gd name="connsiteX4" fmla="*/ 945342 w 3553777"/>
                  <a:gd name="connsiteY4" fmla="*/ 743862 h 743907"/>
                  <a:gd name="connsiteX5" fmla="*/ 1195386 w 3553777"/>
                  <a:gd name="connsiteY5" fmla="*/ 572913 h 743907"/>
                  <a:gd name="connsiteX6" fmla="*/ 1382777 w 3553777"/>
                  <a:gd name="connsiteY6" fmla="*/ 379898 h 743907"/>
                  <a:gd name="connsiteX7" fmla="*/ 1694174 w 3553777"/>
                  <a:gd name="connsiteY7" fmla="*/ 185784 h 743907"/>
                  <a:gd name="connsiteX8" fmla="*/ 1963635 w 3553777"/>
                  <a:gd name="connsiteY8" fmla="*/ 284917 h 743907"/>
                  <a:gd name="connsiteX9" fmla="*/ 2302711 w 3553777"/>
                  <a:gd name="connsiteY9" fmla="*/ 160749 h 743907"/>
                  <a:gd name="connsiteX10" fmla="*/ 2788895 w 3553777"/>
                  <a:gd name="connsiteY10" fmla="*/ 11646 h 743907"/>
                  <a:gd name="connsiteX11" fmla="*/ 2966230 w 3553777"/>
                  <a:gd name="connsiteY11" fmla="*/ 204359 h 743907"/>
                  <a:gd name="connsiteX12" fmla="*/ 3244754 w 3553777"/>
                  <a:gd name="connsiteY12" fmla="*/ 398319 h 743907"/>
                  <a:gd name="connsiteX13" fmla="*/ 3553777 w 3553777"/>
                  <a:gd name="connsiteY13" fmla="*/ 325234 h 743907"/>
                  <a:gd name="connsiteX0" fmla="*/ 0 w 3553777"/>
                  <a:gd name="connsiteY0" fmla="*/ 336746 h 743911"/>
                  <a:gd name="connsiteX1" fmla="*/ 176465 w 3553777"/>
                  <a:gd name="connsiteY1" fmla="*/ 499767 h 743911"/>
                  <a:gd name="connsiteX2" fmla="*/ 409074 w 3553777"/>
                  <a:gd name="connsiteY2" fmla="*/ 520046 h 743911"/>
                  <a:gd name="connsiteX3" fmla="*/ 697764 w 3553777"/>
                  <a:gd name="connsiteY3" fmla="*/ 589868 h 743911"/>
                  <a:gd name="connsiteX4" fmla="*/ 945342 w 3553777"/>
                  <a:gd name="connsiteY4" fmla="*/ 743862 h 743911"/>
                  <a:gd name="connsiteX5" fmla="*/ 1195386 w 3553777"/>
                  <a:gd name="connsiteY5" fmla="*/ 572913 h 743911"/>
                  <a:gd name="connsiteX6" fmla="*/ 1382777 w 3553777"/>
                  <a:gd name="connsiteY6" fmla="*/ 379898 h 743911"/>
                  <a:gd name="connsiteX7" fmla="*/ 1694174 w 3553777"/>
                  <a:gd name="connsiteY7" fmla="*/ 185784 h 743911"/>
                  <a:gd name="connsiteX8" fmla="*/ 1963635 w 3553777"/>
                  <a:gd name="connsiteY8" fmla="*/ 284917 h 743911"/>
                  <a:gd name="connsiteX9" fmla="*/ 2302711 w 3553777"/>
                  <a:gd name="connsiteY9" fmla="*/ 160749 h 743911"/>
                  <a:gd name="connsiteX10" fmla="*/ 2788895 w 3553777"/>
                  <a:gd name="connsiteY10" fmla="*/ 11646 h 743911"/>
                  <a:gd name="connsiteX11" fmla="*/ 2966230 w 3553777"/>
                  <a:gd name="connsiteY11" fmla="*/ 204359 h 743911"/>
                  <a:gd name="connsiteX12" fmla="*/ 3244754 w 3553777"/>
                  <a:gd name="connsiteY12" fmla="*/ 398319 h 743911"/>
                  <a:gd name="connsiteX13" fmla="*/ 3553777 w 3553777"/>
                  <a:gd name="connsiteY13" fmla="*/ 325234 h 743911"/>
                  <a:gd name="connsiteX0" fmla="*/ 0 w 3553777"/>
                  <a:gd name="connsiteY0" fmla="*/ 336746 h 743911"/>
                  <a:gd name="connsiteX1" fmla="*/ 194670 w 3553777"/>
                  <a:gd name="connsiteY1" fmla="*/ 443698 h 743911"/>
                  <a:gd name="connsiteX2" fmla="*/ 409074 w 3553777"/>
                  <a:gd name="connsiteY2" fmla="*/ 520046 h 743911"/>
                  <a:gd name="connsiteX3" fmla="*/ 697764 w 3553777"/>
                  <a:gd name="connsiteY3" fmla="*/ 589868 h 743911"/>
                  <a:gd name="connsiteX4" fmla="*/ 945342 w 3553777"/>
                  <a:gd name="connsiteY4" fmla="*/ 743862 h 743911"/>
                  <a:gd name="connsiteX5" fmla="*/ 1195386 w 3553777"/>
                  <a:gd name="connsiteY5" fmla="*/ 572913 h 743911"/>
                  <a:gd name="connsiteX6" fmla="*/ 1382777 w 3553777"/>
                  <a:gd name="connsiteY6" fmla="*/ 379898 h 743911"/>
                  <a:gd name="connsiteX7" fmla="*/ 1694174 w 3553777"/>
                  <a:gd name="connsiteY7" fmla="*/ 185784 h 743911"/>
                  <a:gd name="connsiteX8" fmla="*/ 1963635 w 3553777"/>
                  <a:gd name="connsiteY8" fmla="*/ 284917 h 743911"/>
                  <a:gd name="connsiteX9" fmla="*/ 2302711 w 3553777"/>
                  <a:gd name="connsiteY9" fmla="*/ 160749 h 743911"/>
                  <a:gd name="connsiteX10" fmla="*/ 2788895 w 3553777"/>
                  <a:gd name="connsiteY10" fmla="*/ 11646 h 743911"/>
                  <a:gd name="connsiteX11" fmla="*/ 2966230 w 3553777"/>
                  <a:gd name="connsiteY11" fmla="*/ 204359 h 743911"/>
                  <a:gd name="connsiteX12" fmla="*/ 3244754 w 3553777"/>
                  <a:gd name="connsiteY12" fmla="*/ 398319 h 743911"/>
                  <a:gd name="connsiteX13" fmla="*/ 3553777 w 3553777"/>
                  <a:gd name="connsiteY13" fmla="*/ 325234 h 743911"/>
                  <a:gd name="connsiteX0" fmla="*/ 0 w 3553777"/>
                  <a:gd name="connsiteY0" fmla="*/ 308230 h 715395"/>
                  <a:gd name="connsiteX1" fmla="*/ 194670 w 3553777"/>
                  <a:gd name="connsiteY1" fmla="*/ 415182 h 715395"/>
                  <a:gd name="connsiteX2" fmla="*/ 409074 w 3553777"/>
                  <a:gd name="connsiteY2" fmla="*/ 491530 h 715395"/>
                  <a:gd name="connsiteX3" fmla="*/ 697764 w 3553777"/>
                  <a:gd name="connsiteY3" fmla="*/ 561352 h 715395"/>
                  <a:gd name="connsiteX4" fmla="*/ 945342 w 3553777"/>
                  <a:gd name="connsiteY4" fmla="*/ 715346 h 715395"/>
                  <a:gd name="connsiteX5" fmla="*/ 1195386 w 3553777"/>
                  <a:gd name="connsiteY5" fmla="*/ 544397 h 715395"/>
                  <a:gd name="connsiteX6" fmla="*/ 1382777 w 3553777"/>
                  <a:gd name="connsiteY6" fmla="*/ 351382 h 715395"/>
                  <a:gd name="connsiteX7" fmla="*/ 1694174 w 3553777"/>
                  <a:gd name="connsiteY7" fmla="*/ 157268 h 715395"/>
                  <a:gd name="connsiteX8" fmla="*/ 1963635 w 3553777"/>
                  <a:gd name="connsiteY8" fmla="*/ 256401 h 715395"/>
                  <a:gd name="connsiteX9" fmla="*/ 2302711 w 3553777"/>
                  <a:gd name="connsiteY9" fmla="*/ 132233 h 715395"/>
                  <a:gd name="connsiteX10" fmla="*/ 2628700 w 3553777"/>
                  <a:gd name="connsiteY10" fmla="*/ 13034 h 715395"/>
                  <a:gd name="connsiteX11" fmla="*/ 2966230 w 3553777"/>
                  <a:gd name="connsiteY11" fmla="*/ 175843 h 715395"/>
                  <a:gd name="connsiteX12" fmla="*/ 3244754 w 3553777"/>
                  <a:gd name="connsiteY12" fmla="*/ 369803 h 715395"/>
                  <a:gd name="connsiteX13" fmla="*/ 3553777 w 3553777"/>
                  <a:gd name="connsiteY13" fmla="*/ 296718 h 715395"/>
                  <a:gd name="connsiteX0" fmla="*/ 0 w 3553777"/>
                  <a:gd name="connsiteY0" fmla="*/ 326016 h 733181"/>
                  <a:gd name="connsiteX1" fmla="*/ 194670 w 3553777"/>
                  <a:gd name="connsiteY1" fmla="*/ 432968 h 733181"/>
                  <a:gd name="connsiteX2" fmla="*/ 409074 w 3553777"/>
                  <a:gd name="connsiteY2" fmla="*/ 509316 h 733181"/>
                  <a:gd name="connsiteX3" fmla="*/ 697764 w 3553777"/>
                  <a:gd name="connsiteY3" fmla="*/ 579138 h 733181"/>
                  <a:gd name="connsiteX4" fmla="*/ 945342 w 3553777"/>
                  <a:gd name="connsiteY4" fmla="*/ 733132 h 733181"/>
                  <a:gd name="connsiteX5" fmla="*/ 1195386 w 3553777"/>
                  <a:gd name="connsiteY5" fmla="*/ 562183 h 733181"/>
                  <a:gd name="connsiteX6" fmla="*/ 1382777 w 3553777"/>
                  <a:gd name="connsiteY6" fmla="*/ 369168 h 733181"/>
                  <a:gd name="connsiteX7" fmla="*/ 1694174 w 3553777"/>
                  <a:gd name="connsiteY7" fmla="*/ 175054 h 733181"/>
                  <a:gd name="connsiteX8" fmla="*/ 1963635 w 3553777"/>
                  <a:gd name="connsiteY8" fmla="*/ 274187 h 733181"/>
                  <a:gd name="connsiteX9" fmla="*/ 2302711 w 3553777"/>
                  <a:gd name="connsiteY9" fmla="*/ 150019 h 733181"/>
                  <a:gd name="connsiteX10" fmla="*/ 2770691 w 3553777"/>
                  <a:gd name="connsiteY10" fmla="*/ 12130 h 733181"/>
                  <a:gd name="connsiteX11" fmla="*/ 2966230 w 3553777"/>
                  <a:gd name="connsiteY11" fmla="*/ 193629 h 733181"/>
                  <a:gd name="connsiteX12" fmla="*/ 3244754 w 3553777"/>
                  <a:gd name="connsiteY12" fmla="*/ 387589 h 733181"/>
                  <a:gd name="connsiteX13" fmla="*/ 3553777 w 3553777"/>
                  <a:gd name="connsiteY13" fmla="*/ 314504 h 733181"/>
                  <a:gd name="connsiteX0" fmla="*/ 0 w 3553777"/>
                  <a:gd name="connsiteY0" fmla="*/ 326016 h 733181"/>
                  <a:gd name="connsiteX1" fmla="*/ 194670 w 3553777"/>
                  <a:gd name="connsiteY1" fmla="*/ 432968 h 733181"/>
                  <a:gd name="connsiteX2" fmla="*/ 409074 w 3553777"/>
                  <a:gd name="connsiteY2" fmla="*/ 509316 h 733181"/>
                  <a:gd name="connsiteX3" fmla="*/ 697764 w 3553777"/>
                  <a:gd name="connsiteY3" fmla="*/ 579138 h 733181"/>
                  <a:gd name="connsiteX4" fmla="*/ 945342 w 3553777"/>
                  <a:gd name="connsiteY4" fmla="*/ 733132 h 733181"/>
                  <a:gd name="connsiteX5" fmla="*/ 1195386 w 3553777"/>
                  <a:gd name="connsiteY5" fmla="*/ 562183 h 733181"/>
                  <a:gd name="connsiteX6" fmla="*/ 1382777 w 3553777"/>
                  <a:gd name="connsiteY6" fmla="*/ 369168 h 733181"/>
                  <a:gd name="connsiteX7" fmla="*/ 1694174 w 3553777"/>
                  <a:gd name="connsiteY7" fmla="*/ 175054 h 733181"/>
                  <a:gd name="connsiteX8" fmla="*/ 1963635 w 3553777"/>
                  <a:gd name="connsiteY8" fmla="*/ 274187 h 733181"/>
                  <a:gd name="connsiteX9" fmla="*/ 2302711 w 3553777"/>
                  <a:gd name="connsiteY9" fmla="*/ 150019 h 733181"/>
                  <a:gd name="connsiteX10" fmla="*/ 2490727 w 3553777"/>
                  <a:gd name="connsiteY10" fmla="*/ 53671 h 733181"/>
                  <a:gd name="connsiteX11" fmla="*/ 2770691 w 3553777"/>
                  <a:gd name="connsiteY11" fmla="*/ 12130 h 733181"/>
                  <a:gd name="connsiteX12" fmla="*/ 2966230 w 3553777"/>
                  <a:gd name="connsiteY12" fmla="*/ 193629 h 733181"/>
                  <a:gd name="connsiteX13" fmla="*/ 3244754 w 3553777"/>
                  <a:gd name="connsiteY13" fmla="*/ 387589 h 733181"/>
                  <a:gd name="connsiteX14" fmla="*/ 3553777 w 3553777"/>
                  <a:gd name="connsiteY14" fmla="*/ 314504 h 733181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66230 w 3553777"/>
                  <a:gd name="connsiteY12" fmla="*/ 185534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69871 w 3553777"/>
                  <a:gd name="connsiteY12" fmla="*/ 155631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69871 w 3553777"/>
                  <a:gd name="connsiteY12" fmla="*/ 155631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69871 w 3553777"/>
                  <a:gd name="connsiteY12" fmla="*/ 155631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91716 w 3553777"/>
                  <a:gd name="connsiteY12" fmla="*/ 178058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91716 w 3553777"/>
                  <a:gd name="connsiteY12" fmla="*/ 178058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7921 h 725086"/>
                  <a:gd name="connsiteX1" fmla="*/ 194670 w 3553777"/>
                  <a:gd name="connsiteY1" fmla="*/ 424873 h 725086"/>
                  <a:gd name="connsiteX2" fmla="*/ 409074 w 3553777"/>
                  <a:gd name="connsiteY2" fmla="*/ 501221 h 725086"/>
                  <a:gd name="connsiteX3" fmla="*/ 697764 w 3553777"/>
                  <a:gd name="connsiteY3" fmla="*/ 571043 h 725086"/>
                  <a:gd name="connsiteX4" fmla="*/ 945342 w 3553777"/>
                  <a:gd name="connsiteY4" fmla="*/ 725037 h 725086"/>
                  <a:gd name="connsiteX5" fmla="*/ 1195386 w 3553777"/>
                  <a:gd name="connsiteY5" fmla="*/ 554088 h 725086"/>
                  <a:gd name="connsiteX6" fmla="*/ 1382777 w 3553777"/>
                  <a:gd name="connsiteY6" fmla="*/ 361073 h 725086"/>
                  <a:gd name="connsiteX7" fmla="*/ 1694174 w 3553777"/>
                  <a:gd name="connsiteY7" fmla="*/ 166959 h 725086"/>
                  <a:gd name="connsiteX8" fmla="*/ 1963635 w 3553777"/>
                  <a:gd name="connsiteY8" fmla="*/ 266092 h 725086"/>
                  <a:gd name="connsiteX9" fmla="*/ 2302711 w 3553777"/>
                  <a:gd name="connsiteY9" fmla="*/ 141924 h 725086"/>
                  <a:gd name="connsiteX10" fmla="*/ 2490727 w 3553777"/>
                  <a:gd name="connsiteY10" fmla="*/ 45576 h 725086"/>
                  <a:gd name="connsiteX11" fmla="*/ 2770691 w 3553777"/>
                  <a:gd name="connsiteY11" fmla="*/ 4035 h 725086"/>
                  <a:gd name="connsiteX12" fmla="*/ 2991716 w 3553777"/>
                  <a:gd name="connsiteY12" fmla="*/ 178058 h 725086"/>
                  <a:gd name="connsiteX13" fmla="*/ 3244754 w 3553777"/>
                  <a:gd name="connsiteY13" fmla="*/ 379494 h 725086"/>
                  <a:gd name="connsiteX14" fmla="*/ 3553777 w 3553777"/>
                  <a:gd name="connsiteY14" fmla="*/ 306409 h 725086"/>
                  <a:gd name="connsiteX0" fmla="*/ 0 w 3553777"/>
                  <a:gd name="connsiteY0" fmla="*/ 318644 h 725809"/>
                  <a:gd name="connsiteX1" fmla="*/ 194670 w 3553777"/>
                  <a:gd name="connsiteY1" fmla="*/ 425596 h 725809"/>
                  <a:gd name="connsiteX2" fmla="*/ 409074 w 3553777"/>
                  <a:gd name="connsiteY2" fmla="*/ 501944 h 725809"/>
                  <a:gd name="connsiteX3" fmla="*/ 697764 w 3553777"/>
                  <a:gd name="connsiteY3" fmla="*/ 571766 h 725809"/>
                  <a:gd name="connsiteX4" fmla="*/ 945342 w 3553777"/>
                  <a:gd name="connsiteY4" fmla="*/ 725760 h 725809"/>
                  <a:gd name="connsiteX5" fmla="*/ 1195386 w 3553777"/>
                  <a:gd name="connsiteY5" fmla="*/ 554811 h 725809"/>
                  <a:gd name="connsiteX6" fmla="*/ 1382777 w 3553777"/>
                  <a:gd name="connsiteY6" fmla="*/ 361796 h 725809"/>
                  <a:gd name="connsiteX7" fmla="*/ 1694174 w 3553777"/>
                  <a:gd name="connsiteY7" fmla="*/ 167682 h 725809"/>
                  <a:gd name="connsiteX8" fmla="*/ 1963635 w 3553777"/>
                  <a:gd name="connsiteY8" fmla="*/ 266815 h 725809"/>
                  <a:gd name="connsiteX9" fmla="*/ 2302711 w 3553777"/>
                  <a:gd name="connsiteY9" fmla="*/ 142647 h 725809"/>
                  <a:gd name="connsiteX10" fmla="*/ 2508931 w 3553777"/>
                  <a:gd name="connsiteY10" fmla="*/ 38823 h 725809"/>
                  <a:gd name="connsiteX11" fmla="*/ 2770691 w 3553777"/>
                  <a:gd name="connsiteY11" fmla="*/ 4758 h 725809"/>
                  <a:gd name="connsiteX12" fmla="*/ 2991716 w 3553777"/>
                  <a:gd name="connsiteY12" fmla="*/ 178781 h 725809"/>
                  <a:gd name="connsiteX13" fmla="*/ 3244754 w 3553777"/>
                  <a:gd name="connsiteY13" fmla="*/ 380217 h 725809"/>
                  <a:gd name="connsiteX14" fmla="*/ 3553777 w 3553777"/>
                  <a:gd name="connsiteY14" fmla="*/ 307132 h 725809"/>
                  <a:gd name="connsiteX0" fmla="*/ 0 w 3553777"/>
                  <a:gd name="connsiteY0" fmla="*/ 319535 h 726700"/>
                  <a:gd name="connsiteX1" fmla="*/ 194670 w 3553777"/>
                  <a:gd name="connsiteY1" fmla="*/ 426487 h 726700"/>
                  <a:gd name="connsiteX2" fmla="*/ 409074 w 3553777"/>
                  <a:gd name="connsiteY2" fmla="*/ 502835 h 726700"/>
                  <a:gd name="connsiteX3" fmla="*/ 697764 w 3553777"/>
                  <a:gd name="connsiteY3" fmla="*/ 572657 h 726700"/>
                  <a:gd name="connsiteX4" fmla="*/ 945342 w 3553777"/>
                  <a:gd name="connsiteY4" fmla="*/ 726651 h 726700"/>
                  <a:gd name="connsiteX5" fmla="*/ 1195386 w 3553777"/>
                  <a:gd name="connsiteY5" fmla="*/ 555702 h 726700"/>
                  <a:gd name="connsiteX6" fmla="*/ 1382777 w 3553777"/>
                  <a:gd name="connsiteY6" fmla="*/ 362687 h 726700"/>
                  <a:gd name="connsiteX7" fmla="*/ 1694174 w 3553777"/>
                  <a:gd name="connsiteY7" fmla="*/ 168573 h 726700"/>
                  <a:gd name="connsiteX8" fmla="*/ 1963635 w 3553777"/>
                  <a:gd name="connsiteY8" fmla="*/ 267706 h 726700"/>
                  <a:gd name="connsiteX9" fmla="*/ 2302711 w 3553777"/>
                  <a:gd name="connsiteY9" fmla="*/ 143538 h 726700"/>
                  <a:gd name="connsiteX10" fmla="*/ 2508931 w 3553777"/>
                  <a:gd name="connsiteY10" fmla="*/ 39714 h 726700"/>
                  <a:gd name="connsiteX11" fmla="*/ 2770691 w 3553777"/>
                  <a:gd name="connsiteY11" fmla="*/ 5649 h 726700"/>
                  <a:gd name="connsiteX12" fmla="*/ 2991716 w 3553777"/>
                  <a:gd name="connsiteY12" fmla="*/ 179672 h 726700"/>
                  <a:gd name="connsiteX13" fmla="*/ 3244754 w 3553777"/>
                  <a:gd name="connsiteY13" fmla="*/ 381108 h 726700"/>
                  <a:gd name="connsiteX14" fmla="*/ 3553777 w 3553777"/>
                  <a:gd name="connsiteY14" fmla="*/ 308023 h 726700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94174 w 3553777"/>
                  <a:gd name="connsiteY7" fmla="*/ 167617 h 725744"/>
                  <a:gd name="connsiteX8" fmla="*/ 1963635 w 3553777"/>
                  <a:gd name="connsiteY8" fmla="*/ 266750 h 725744"/>
                  <a:gd name="connsiteX9" fmla="*/ 2302711 w 3553777"/>
                  <a:gd name="connsiteY9" fmla="*/ 142582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94174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94174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94174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79611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79611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25744"/>
                  <a:gd name="connsiteX1" fmla="*/ 194670 w 3553777"/>
                  <a:gd name="connsiteY1" fmla="*/ 425531 h 725744"/>
                  <a:gd name="connsiteX2" fmla="*/ 409074 w 3553777"/>
                  <a:gd name="connsiteY2" fmla="*/ 501879 h 725744"/>
                  <a:gd name="connsiteX3" fmla="*/ 697764 w 3553777"/>
                  <a:gd name="connsiteY3" fmla="*/ 571701 h 725744"/>
                  <a:gd name="connsiteX4" fmla="*/ 945342 w 3553777"/>
                  <a:gd name="connsiteY4" fmla="*/ 725695 h 725744"/>
                  <a:gd name="connsiteX5" fmla="*/ 1195386 w 3553777"/>
                  <a:gd name="connsiteY5" fmla="*/ 554746 h 725744"/>
                  <a:gd name="connsiteX6" fmla="*/ 1382777 w 3553777"/>
                  <a:gd name="connsiteY6" fmla="*/ 361731 h 725744"/>
                  <a:gd name="connsiteX7" fmla="*/ 1679611 w 3553777"/>
                  <a:gd name="connsiteY7" fmla="*/ 167617 h 725744"/>
                  <a:gd name="connsiteX8" fmla="*/ 1963635 w 3553777"/>
                  <a:gd name="connsiteY8" fmla="*/ 266750 h 725744"/>
                  <a:gd name="connsiteX9" fmla="*/ 2288148 w 3553777"/>
                  <a:gd name="connsiteY9" fmla="*/ 142583 h 725744"/>
                  <a:gd name="connsiteX10" fmla="*/ 2498009 w 3553777"/>
                  <a:gd name="connsiteY10" fmla="*/ 46234 h 725744"/>
                  <a:gd name="connsiteX11" fmla="*/ 2770691 w 3553777"/>
                  <a:gd name="connsiteY11" fmla="*/ 4693 h 725744"/>
                  <a:gd name="connsiteX12" fmla="*/ 2991716 w 3553777"/>
                  <a:gd name="connsiteY12" fmla="*/ 178716 h 725744"/>
                  <a:gd name="connsiteX13" fmla="*/ 3244754 w 3553777"/>
                  <a:gd name="connsiteY13" fmla="*/ 380152 h 725744"/>
                  <a:gd name="connsiteX14" fmla="*/ 3553777 w 3553777"/>
                  <a:gd name="connsiteY14" fmla="*/ 307067 h 725744"/>
                  <a:gd name="connsiteX0" fmla="*/ 0 w 3553777"/>
                  <a:gd name="connsiteY0" fmla="*/ 318579 h 736953"/>
                  <a:gd name="connsiteX1" fmla="*/ 194670 w 3553777"/>
                  <a:gd name="connsiteY1" fmla="*/ 425531 h 736953"/>
                  <a:gd name="connsiteX2" fmla="*/ 409074 w 3553777"/>
                  <a:gd name="connsiteY2" fmla="*/ 501879 h 736953"/>
                  <a:gd name="connsiteX3" fmla="*/ 697764 w 3553777"/>
                  <a:gd name="connsiteY3" fmla="*/ 571701 h 736953"/>
                  <a:gd name="connsiteX4" fmla="*/ 961725 w 3553777"/>
                  <a:gd name="connsiteY4" fmla="*/ 736908 h 736953"/>
                  <a:gd name="connsiteX5" fmla="*/ 1195386 w 3553777"/>
                  <a:gd name="connsiteY5" fmla="*/ 554746 h 736953"/>
                  <a:gd name="connsiteX6" fmla="*/ 1382777 w 3553777"/>
                  <a:gd name="connsiteY6" fmla="*/ 361731 h 736953"/>
                  <a:gd name="connsiteX7" fmla="*/ 1679611 w 3553777"/>
                  <a:gd name="connsiteY7" fmla="*/ 167617 h 736953"/>
                  <a:gd name="connsiteX8" fmla="*/ 1963635 w 3553777"/>
                  <a:gd name="connsiteY8" fmla="*/ 266750 h 736953"/>
                  <a:gd name="connsiteX9" fmla="*/ 2288148 w 3553777"/>
                  <a:gd name="connsiteY9" fmla="*/ 142583 h 736953"/>
                  <a:gd name="connsiteX10" fmla="*/ 2498009 w 3553777"/>
                  <a:gd name="connsiteY10" fmla="*/ 46234 h 736953"/>
                  <a:gd name="connsiteX11" fmla="*/ 2770691 w 3553777"/>
                  <a:gd name="connsiteY11" fmla="*/ 4693 h 736953"/>
                  <a:gd name="connsiteX12" fmla="*/ 2991716 w 3553777"/>
                  <a:gd name="connsiteY12" fmla="*/ 178716 h 736953"/>
                  <a:gd name="connsiteX13" fmla="*/ 3244754 w 3553777"/>
                  <a:gd name="connsiteY13" fmla="*/ 380152 h 736953"/>
                  <a:gd name="connsiteX14" fmla="*/ 3553777 w 3553777"/>
                  <a:gd name="connsiteY14" fmla="*/ 307067 h 736953"/>
                  <a:gd name="connsiteX0" fmla="*/ 0 w 3553777"/>
                  <a:gd name="connsiteY0" fmla="*/ 318579 h 736953"/>
                  <a:gd name="connsiteX1" fmla="*/ 194670 w 3553777"/>
                  <a:gd name="connsiteY1" fmla="*/ 425531 h 736953"/>
                  <a:gd name="connsiteX2" fmla="*/ 409074 w 3553777"/>
                  <a:gd name="connsiteY2" fmla="*/ 501879 h 736953"/>
                  <a:gd name="connsiteX3" fmla="*/ 697764 w 3553777"/>
                  <a:gd name="connsiteY3" fmla="*/ 571701 h 736953"/>
                  <a:gd name="connsiteX4" fmla="*/ 961725 w 3553777"/>
                  <a:gd name="connsiteY4" fmla="*/ 736908 h 736953"/>
                  <a:gd name="connsiteX5" fmla="*/ 1195386 w 3553777"/>
                  <a:gd name="connsiteY5" fmla="*/ 554746 h 736953"/>
                  <a:gd name="connsiteX6" fmla="*/ 1382777 w 3553777"/>
                  <a:gd name="connsiteY6" fmla="*/ 361731 h 736953"/>
                  <a:gd name="connsiteX7" fmla="*/ 1679611 w 3553777"/>
                  <a:gd name="connsiteY7" fmla="*/ 167617 h 736953"/>
                  <a:gd name="connsiteX8" fmla="*/ 1963635 w 3553777"/>
                  <a:gd name="connsiteY8" fmla="*/ 266750 h 736953"/>
                  <a:gd name="connsiteX9" fmla="*/ 2288148 w 3553777"/>
                  <a:gd name="connsiteY9" fmla="*/ 142583 h 736953"/>
                  <a:gd name="connsiteX10" fmla="*/ 2498009 w 3553777"/>
                  <a:gd name="connsiteY10" fmla="*/ 46234 h 736953"/>
                  <a:gd name="connsiteX11" fmla="*/ 2770691 w 3553777"/>
                  <a:gd name="connsiteY11" fmla="*/ 4693 h 736953"/>
                  <a:gd name="connsiteX12" fmla="*/ 2991716 w 3553777"/>
                  <a:gd name="connsiteY12" fmla="*/ 178716 h 736953"/>
                  <a:gd name="connsiteX13" fmla="*/ 3244754 w 3553777"/>
                  <a:gd name="connsiteY13" fmla="*/ 380152 h 736953"/>
                  <a:gd name="connsiteX14" fmla="*/ 3553777 w 3553777"/>
                  <a:gd name="connsiteY14" fmla="*/ 307067 h 736953"/>
                  <a:gd name="connsiteX0" fmla="*/ 0 w 3553777"/>
                  <a:gd name="connsiteY0" fmla="*/ 318579 h 736953"/>
                  <a:gd name="connsiteX1" fmla="*/ 194670 w 3553777"/>
                  <a:gd name="connsiteY1" fmla="*/ 425531 h 736953"/>
                  <a:gd name="connsiteX2" fmla="*/ 409074 w 3553777"/>
                  <a:gd name="connsiteY2" fmla="*/ 501879 h 736953"/>
                  <a:gd name="connsiteX3" fmla="*/ 697764 w 3553777"/>
                  <a:gd name="connsiteY3" fmla="*/ 571701 h 736953"/>
                  <a:gd name="connsiteX4" fmla="*/ 961725 w 3553777"/>
                  <a:gd name="connsiteY4" fmla="*/ 736908 h 736953"/>
                  <a:gd name="connsiteX5" fmla="*/ 1195386 w 3553777"/>
                  <a:gd name="connsiteY5" fmla="*/ 554746 h 736953"/>
                  <a:gd name="connsiteX6" fmla="*/ 1382777 w 3553777"/>
                  <a:gd name="connsiteY6" fmla="*/ 361731 h 736953"/>
                  <a:gd name="connsiteX7" fmla="*/ 1679611 w 3553777"/>
                  <a:gd name="connsiteY7" fmla="*/ 167617 h 736953"/>
                  <a:gd name="connsiteX8" fmla="*/ 1963635 w 3553777"/>
                  <a:gd name="connsiteY8" fmla="*/ 266750 h 736953"/>
                  <a:gd name="connsiteX9" fmla="*/ 2288148 w 3553777"/>
                  <a:gd name="connsiteY9" fmla="*/ 142583 h 736953"/>
                  <a:gd name="connsiteX10" fmla="*/ 2498009 w 3553777"/>
                  <a:gd name="connsiteY10" fmla="*/ 46234 h 736953"/>
                  <a:gd name="connsiteX11" fmla="*/ 2770691 w 3553777"/>
                  <a:gd name="connsiteY11" fmla="*/ 4693 h 736953"/>
                  <a:gd name="connsiteX12" fmla="*/ 2991716 w 3553777"/>
                  <a:gd name="connsiteY12" fmla="*/ 178716 h 736953"/>
                  <a:gd name="connsiteX13" fmla="*/ 3244754 w 3553777"/>
                  <a:gd name="connsiteY13" fmla="*/ 380152 h 736953"/>
                  <a:gd name="connsiteX14" fmla="*/ 3553777 w 3553777"/>
                  <a:gd name="connsiteY14" fmla="*/ 307067 h 736953"/>
                  <a:gd name="connsiteX0" fmla="*/ 0 w 3553777"/>
                  <a:gd name="connsiteY0" fmla="*/ 318579 h 736953"/>
                  <a:gd name="connsiteX1" fmla="*/ 194670 w 3553777"/>
                  <a:gd name="connsiteY1" fmla="*/ 425531 h 736953"/>
                  <a:gd name="connsiteX2" fmla="*/ 409074 w 3553777"/>
                  <a:gd name="connsiteY2" fmla="*/ 501879 h 736953"/>
                  <a:gd name="connsiteX3" fmla="*/ 697764 w 3553777"/>
                  <a:gd name="connsiteY3" fmla="*/ 571701 h 736953"/>
                  <a:gd name="connsiteX4" fmla="*/ 961725 w 3553777"/>
                  <a:gd name="connsiteY4" fmla="*/ 736908 h 736953"/>
                  <a:gd name="connsiteX5" fmla="*/ 1195386 w 3553777"/>
                  <a:gd name="connsiteY5" fmla="*/ 554746 h 736953"/>
                  <a:gd name="connsiteX6" fmla="*/ 1382777 w 3553777"/>
                  <a:gd name="connsiteY6" fmla="*/ 361731 h 736953"/>
                  <a:gd name="connsiteX7" fmla="*/ 1679611 w 3553777"/>
                  <a:gd name="connsiteY7" fmla="*/ 167617 h 736953"/>
                  <a:gd name="connsiteX8" fmla="*/ 1963635 w 3553777"/>
                  <a:gd name="connsiteY8" fmla="*/ 266750 h 736953"/>
                  <a:gd name="connsiteX9" fmla="*/ 2288148 w 3553777"/>
                  <a:gd name="connsiteY9" fmla="*/ 142583 h 736953"/>
                  <a:gd name="connsiteX10" fmla="*/ 2498009 w 3553777"/>
                  <a:gd name="connsiteY10" fmla="*/ 46234 h 736953"/>
                  <a:gd name="connsiteX11" fmla="*/ 2770691 w 3553777"/>
                  <a:gd name="connsiteY11" fmla="*/ 4693 h 736953"/>
                  <a:gd name="connsiteX12" fmla="*/ 2991716 w 3553777"/>
                  <a:gd name="connsiteY12" fmla="*/ 178716 h 736953"/>
                  <a:gd name="connsiteX13" fmla="*/ 3244754 w 3553777"/>
                  <a:gd name="connsiteY13" fmla="*/ 380152 h 736953"/>
                  <a:gd name="connsiteX14" fmla="*/ 3553777 w 3553777"/>
                  <a:gd name="connsiteY14" fmla="*/ 307067 h 736953"/>
                  <a:gd name="connsiteX0" fmla="*/ 0 w 3561969"/>
                  <a:gd name="connsiteY0" fmla="*/ 307365 h 736953"/>
                  <a:gd name="connsiteX1" fmla="*/ 202862 w 3561969"/>
                  <a:gd name="connsiteY1" fmla="*/ 425531 h 736953"/>
                  <a:gd name="connsiteX2" fmla="*/ 417266 w 3561969"/>
                  <a:gd name="connsiteY2" fmla="*/ 501879 h 736953"/>
                  <a:gd name="connsiteX3" fmla="*/ 705956 w 3561969"/>
                  <a:gd name="connsiteY3" fmla="*/ 571701 h 736953"/>
                  <a:gd name="connsiteX4" fmla="*/ 969917 w 3561969"/>
                  <a:gd name="connsiteY4" fmla="*/ 736908 h 736953"/>
                  <a:gd name="connsiteX5" fmla="*/ 1203578 w 3561969"/>
                  <a:gd name="connsiteY5" fmla="*/ 554746 h 736953"/>
                  <a:gd name="connsiteX6" fmla="*/ 1390969 w 3561969"/>
                  <a:gd name="connsiteY6" fmla="*/ 361731 h 736953"/>
                  <a:gd name="connsiteX7" fmla="*/ 1687803 w 3561969"/>
                  <a:gd name="connsiteY7" fmla="*/ 167617 h 736953"/>
                  <a:gd name="connsiteX8" fmla="*/ 1971827 w 3561969"/>
                  <a:gd name="connsiteY8" fmla="*/ 266750 h 736953"/>
                  <a:gd name="connsiteX9" fmla="*/ 2296340 w 3561969"/>
                  <a:gd name="connsiteY9" fmla="*/ 142583 h 736953"/>
                  <a:gd name="connsiteX10" fmla="*/ 2506201 w 3561969"/>
                  <a:gd name="connsiteY10" fmla="*/ 46234 h 736953"/>
                  <a:gd name="connsiteX11" fmla="*/ 2778883 w 3561969"/>
                  <a:gd name="connsiteY11" fmla="*/ 4693 h 736953"/>
                  <a:gd name="connsiteX12" fmla="*/ 2999908 w 3561969"/>
                  <a:gd name="connsiteY12" fmla="*/ 178716 h 736953"/>
                  <a:gd name="connsiteX13" fmla="*/ 3252946 w 3561969"/>
                  <a:gd name="connsiteY13" fmla="*/ 380152 h 736953"/>
                  <a:gd name="connsiteX14" fmla="*/ 3561969 w 3561969"/>
                  <a:gd name="connsiteY14" fmla="*/ 307067 h 736953"/>
                  <a:gd name="connsiteX0" fmla="*/ 0 w 3561969"/>
                  <a:gd name="connsiteY0" fmla="*/ 307365 h 736953"/>
                  <a:gd name="connsiteX1" fmla="*/ 202862 w 3561969"/>
                  <a:gd name="connsiteY1" fmla="*/ 425531 h 736953"/>
                  <a:gd name="connsiteX2" fmla="*/ 417266 w 3561969"/>
                  <a:gd name="connsiteY2" fmla="*/ 501879 h 736953"/>
                  <a:gd name="connsiteX3" fmla="*/ 705956 w 3561969"/>
                  <a:gd name="connsiteY3" fmla="*/ 571701 h 736953"/>
                  <a:gd name="connsiteX4" fmla="*/ 969917 w 3561969"/>
                  <a:gd name="connsiteY4" fmla="*/ 736908 h 736953"/>
                  <a:gd name="connsiteX5" fmla="*/ 1203578 w 3561969"/>
                  <a:gd name="connsiteY5" fmla="*/ 554746 h 736953"/>
                  <a:gd name="connsiteX6" fmla="*/ 1390969 w 3561969"/>
                  <a:gd name="connsiteY6" fmla="*/ 361731 h 736953"/>
                  <a:gd name="connsiteX7" fmla="*/ 1687803 w 3561969"/>
                  <a:gd name="connsiteY7" fmla="*/ 167617 h 736953"/>
                  <a:gd name="connsiteX8" fmla="*/ 1971827 w 3561969"/>
                  <a:gd name="connsiteY8" fmla="*/ 266750 h 736953"/>
                  <a:gd name="connsiteX9" fmla="*/ 2296340 w 3561969"/>
                  <a:gd name="connsiteY9" fmla="*/ 142583 h 736953"/>
                  <a:gd name="connsiteX10" fmla="*/ 2506201 w 3561969"/>
                  <a:gd name="connsiteY10" fmla="*/ 46234 h 736953"/>
                  <a:gd name="connsiteX11" fmla="*/ 2778883 w 3561969"/>
                  <a:gd name="connsiteY11" fmla="*/ 4693 h 736953"/>
                  <a:gd name="connsiteX12" fmla="*/ 2999908 w 3561969"/>
                  <a:gd name="connsiteY12" fmla="*/ 178716 h 736953"/>
                  <a:gd name="connsiteX13" fmla="*/ 3252946 w 3561969"/>
                  <a:gd name="connsiteY13" fmla="*/ 380152 h 736953"/>
                  <a:gd name="connsiteX14" fmla="*/ 3561969 w 3561969"/>
                  <a:gd name="connsiteY14" fmla="*/ 307067 h 736953"/>
                  <a:gd name="connsiteX0" fmla="*/ 0 w 3561969"/>
                  <a:gd name="connsiteY0" fmla="*/ 307365 h 736953"/>
                  <a:gd name="connsiteX1" fmla="*/ 202862 w 3561969"/>
                  <a:gd name="connsiteY1" fmla="*/ 425531 h 736953"/>
                  <a:gd name="connsiteX2" fmla="*/ 417266 w 3561969"/>
                  <a:gd name="connsiteY2" fmla="*/ 501879 h 736953"/>
                  <a:gd name="connsiteX3" fmla="*/ 705956 w 3561969"/>
                  <a:gd name="connsiteY3" fmla="*/ 571701 h 736953"/>
                  <a:gd name="connsiteX4" fmla="*/ 969917 w 3561969"/>
                  <a:gd name="connsiteY4" fmla="*/ 736908 h 736953"/>
                  <a:gd name="connsiteX5" fmla="*/ 1203578 w 3561969"/>
                  <a:gd name="connsiteY5" fmla="*/ 554746 h 736953"/>
                  <a:gd name="connsiteX6" fmla="*/ 1390969 w 3561969"/>
                  <a:gd name="connsiteY6" fmla="*/ 361731 h 736953"/>
                  <a:gd name="connsiteX7" fmla="*/ 1687803 w 3561969"/>
                  <a:gd name="connsiteY7" fmla="*/ 167617 h 736953"/>
                  <a:gd name="connsiteX8" fmla="*/ 1971827 w 3561969"/>
                  <a:gd name="connsiteY8" fmla="*/ 266750 h 736953"/>
                  <a:gd name="connsiteX9" fmla="*/ 2296340 w 3561969"/>
                  <a:gd name="connsiteY9" fmla="*/ 142583 h 736953"/>
                  <a:gd name="connsiteX10" fmla="*/ 2506201 w 3561969"/>
                  <a:gd name="connsiteY10" fmla="*/ 46234 h 736953"/>
                  <a:gd name="connsiteX11" fmla="*/ 2778883 w 3561969"/>
                  <a:gd name="connsiteY11" fmla="*/ 4693 h 736953"/>
                  <a:gd name="connsiteX12" fmla="*/ 2999908 w 3561969"/>
                  <a:gd name="connsiteY12" fmla="*/ 178716 h 736953"/>
                  <a:gd name="connsiteX13" fmla="*/ 3252946 w 3561969"/>
                  <a:gd name="connsiteY13" fmla="*/ 380152 h 736953"/>
                  <a:gd name="connsiteX14" fmla="*/ 3561969 w 3561969"/>
                  <a:gd name="connsiteY14" fmla="*/ 307067 h 736953"/>
                  <a:gd name="connsiteX0" fmla="*/ 0 w 3561969"/>
                  <a:gd name="connsiteY0" fmla="*/ 308854 h 738442"/>
                  <a:gd name="connsiteX1" fmla="*/ 202862 w 3561969"/>
                  <a:gd name="connsiteY1" fmla="*/ 427020 h 738442"/>
                  <a:gd name="connsiteX2" fmla="*/ 417266 w 3561969"/>
                  <a:gd name="connsiteY2" fmla="*/ 503368 h 738442"/>
                  <a:gd name="connsiteX3" fmla="*/ 705956 w 3561969"/>
                  <a:gd name="connsiteY3" fmla="*/ 573190 h 738442"/>
                  <a:gd name="connsiteX4" fmla="*/ 969917 w 3561969"/>
                  <a:gd name="connsiteY4" fmla="*/ 738397 h 738442"/>
                  <a:gd name="connsiteX5" fmla="*/ 1203578 w 3561969"/>
                  <a:gd name="connsiteY5" fmla="*/ 556235 h 738442"/>
                  <a:gd name="connsiteX6" fmla="*/ 1390969 w 3561969"/>
                  <a:gd name="connsiteY6" fmla="*/ 363220 h 738442"/>
                  <a:gd name="connsiteX7" fmla="*/ 1687803 w 3561969"/>
                  <a:gd name="connsiteY7" fmla="*/ 169106 h 738442"/>
                  <a:gd name="connsiteX8" fmla="*/ 1971827 w 3561969"/>
                  <a:gd name="connsiteY8" fmla="*/ 268239 h 738442"/>
                  <a:gd name="connsiteX9" fmla="*/ 2296340 w 3561969"/>
                  <a:gd name="connsiteY9" fmla="*/ 144072 h 738442"/>
                  <a:gd name="connsiteX10" fmla="*/ 2511663 w 3561969"/>
                  <a:gd name="connsiteY10" fmla="*/ 53084 h 738442"/>
                  <a:gd name="connsiteX11" fmla="*/ 2778883 w 3561969"/>
                  <a:gd name="connsiteY11" fmla="*/ 6182 h 738442"/>
                  <a:gd name="connsiteX12" fmla="*/ 2999908 w 3561969"/>
                  <a:gd name="connsiteY12" fmla="*/ 180205 h 738442"/>
                  <a:gd name="connsiteX13" fmla="*/ 3252946 w 3561969"/>
                  <a:gd name="connsiteY13" fmla="*/ 381641 h 738442"/>
                  <a:gd name="connsiteX14" fmla="*/ 3561969 w 3561969"/>
                  <a:gd name="connsiteY14" fmla="*/ 308556 h 738442"/>
                  <a:gd name="connsiteX0" fmla="*/ 0 w 3561969"/>
                  <a:gd name="connsiteY0" fmla="*/ 309425 h 739013"/>
                  <a:gd name="connsiteX1" fmla="*/ 202862 w 3561969"/>
                  <a:gd name="connsiteY1" fmla="*/ 427591 h 739013"/>
                  <a:gd name="connsiteX2" fmla="*/ 417266 w 3561969"/>
                  <a:gd name="connsiteY2" fmla="*/ 503939 h 739013"/>
                  <a:gd name="connsiteX3" fmla="*/ 705956 w 3561969"/>
                  <a:gd name="connsiteY3" fmla="*/ 573761 h 739013"/>
                  <a:gd name="connsiteX4" fmla="*/ 969917 w 3561969"/>
                  <a:gd name="connsiteY4" fmla="*/ 738968 h 739013"/>
                  <a:gd name="connsiteX5" fmla="*/ 1203578 w 3561969"/>
                  <a:gd name="connsiteY5" fmla="*/ 556806 h 739013"/>
                  <a:gd name="connsiteX6" fmla="*/ 1390969 w 3561969"/>
                  <a:gd name="connsiteY6" fmla="*/ 363791 h 739013"/>
                  <a:gd name="connsiteX7" fmla="*/ 1687803 w 3561969"/>
                  <a:gd name="connsiteY7" fmla="*/ 169677 h 739013"/>
                  <a:gd name="connsiteX8" fmla="*/ 1971827 w 3561969"/>
                  <a:gd name="connsiteY8" fmla="*/ 268810 h 739013"/>
                  <a:gd name="connsiteX9" fmla="*/ 2296340 w 3561969"/>
                  <a:gd name="connsiteY9" fmla="*/ 144643 h 739013"/>
                  <a:gd name="connsiteX10" fmla="*/ 2511663 w 3561969"/>
                  <a:gd name="connsiteY10" fmla="*/ 53655 h 739013"/>
                  <a:gd name="connsiteX11" fmla="*/ 2778883 w 3561969"/>
                  <a:gd name="connsiteY11" fmla="*/ 6753 h 739013"/>
                  <a:gd name="connsiteX12" fmla="*/ 2999908 w 3561969"/>
                  <a:gd name="connsiteY12" fmla="*/ 180776 h 739013"/>
                  <a:gd name="connsiteX13" fmla="*/ 3252946 w 3561969"/>
                  <a:gd name="connsiteY13" fmla="*/ 382212 h 739013"/>
                  <a:gd name="connsiteX14" fmla="*/ 3561969 w 3561969"/>
                  <a:gd name="connsiteY14" fmla="*/ 309127 h 739013"/>
                  <a:gd name="connsiteX0" fmla="*/ 0 w 3561969"/>
                  <a:gd name="connsiteY0" fmla="*/ 305180 h 734768"/>
                  <a:gd name="connsiteX1" fmla="*/ 202862 w 3561969"/>
                  <a:gd name="connsiteY1" fmla="*/ 423346 h 734768"/>
                  <a:gd name="connsiteX2" fmla="*/ 417266 w 3561969"/>
                  <a:gd name="connsiteY2" fmla="*/ 499694 h 734768"/>
                  <a:gd name="connsiteX3" fmla="*/ 705956 w 3561969"/>
                  <a:gd name="connsiteY3" fmla="*/ 569516 h 734768"/>
                  <a:gd name="connsiteX4" fmla="*/ 969917 w 3561969"/>
                  <a:gd name="connsiteY4" fmla="*/ 734723 h 734768"/>
                  <a:gd name="connsiteX5" fmla="*/ 1203578 w 3561969"/>
                  <a:gd name="connsiteY5" fmla="*/ 552561 h 734768"/>
                  <a:gd name="connsiteX6" fmla="*/ 1390969 w 3561969"/>
                  <a:gd name="connsiteY6" fmla="*/ 359546 h 734768"/>
                  <a:gd name="connsiteX7" fmla="*/ 1687803 w 3561969"/>
                  <a:gd name="connsiteY7" fmla="*/ 165432 h 734768"/>
                  <a:gd name="connsiteX8" fmla="*/ 1971827 w 3561969"/>
                  <a:gd name="connsiteY8" fmla="*/ 264565 h 734768"/>
                  <a:gd name="connsiteX9" fmla="*/ 2296340 w 3561969"/>
                  <a:gd name="connsiteY9" fmla="*/ 140398 h 734768"/>
                  <a:gd name="connsiteX10" fmla="*/ 2511663 w 3561969"/>
                  <a:gd name="connsiteY10" fmla="*/ 49410 h 734768"/>
                  <a:gd name="connsiteX11" fmla="*/ 2778883 w 3561969"/>
                  <a:gd name="connsiteY11" fmla="*/ 2508 h 734768"/>
                  <a:gd name="connsiteX12" fmla="*/ 2999908 w 3561969"/>
                  <a:gd name="connsiteY12" fmla="*/ 176531 h 734768"/>
                  <a:gd name="connsiteX13" fmla="*/ 3252946 w 3561969"/>
                  <a:gd name="connsiteY13" fmla="*/ 377967 h 734768"/>
                  <a:gd name="connsiteX14" fmla="*/ 3561969 w 3561969"/>
                  <a:gd name="connsiteY14" fmla="*/ 304882 h 734768"/>
                  <a:gd name="connsiteX0" fmla="*/ 0 w 3561969"/>
                  <a:gd name="connsiteY0" fmla="*/ 305179 h 734767"/>
                  <a:gd name="connsiteX1" fmla="*/ 202862 w 3561969"/>
                  <a:gd name="connsiteY1" fmla="*/ 423345 h 734767"/>
                  <a:gd name="connsiteX2" fmla="*/ 417266 w 3561969"/>
                  <a:gd name="connsiteY2" fmla="*/ 499693 h 734767"/>
                  <a:gd name="connsiteX3" fmla="*/ 705956 w 3561969"/>
                  <a:gd name="connsiteY3" fmla="*/ 569515 h 734767"/>
                  <a:gd name="connsiteX4" fmla="*/ 969917 w 3561969"/>
                  <a:gd name="connsiteY4" fmla="*/ 734722 h 734767"/>
                  <a:gd name="connsiteX5" fmla="*/ 1203578 w 3561969"/>
                  <a:gd name="connsiteY5" fmla="*/ 552560 h 734767"/>
                  <a:gd name="connsiteX6" fmla="*/ 1390969 w 3561969"/>
                  <a:gd name="connsiteY6" fmla="*/ 359545 h 734767"/>
                  <a:gd name="connsiteX7" fmla="*/ 1687803 w 3561969"/>
                  <a:gd name="connsiteY7" fmla="*/ 165431 h 734767"/>
                  <a:gd name="connsiteX8" fmla="*/ 1971827 w 3561969"/>
                  <a:gd name="connsiteY8" fmla="*/ 264564 h 734767"/>
                  <a:gd name="connsiteX9" fmla="*/ 2296340 w 3561969"/>
                  <a:gd name="connsiteY9" fmla="*/ 140397 h 734767"/>
                  <a:gd name="connsiteX10" fmla="*/ 2511663 w 3561969"/>
                  <a:gd name="connsiteY10" fmla="*/ 49409 h 734767"/>
                  <a:gd name="connsiteX11" fmla="*/ 2778883 w 3561969"/>
                  <a:gd name="connsiteY11" fmla="*/ 2507 h 734767"/>
                  <a:gd name="connsiteX12" fmla="*/ 2999908 w 3561969"/>
                  <a:gd name="connsiteY12" fmla="*/ 176530 h 734767"/>
                  <a:gd name="connsiteX13" fmla="*/ 3252946 w 3561969"/>
                  <a:gd name="connsiteY13" fmla="*/ 377966 h 734767"/>
                  <a:gd name="connsiteX14" fmla="*/ 3561969 w 3561969"/>
                  <a:gd name="connsiteY14" fmla="*/ 304881 h 734767"/>
                  <a:gd name="connsiteX0" fmla="*/ 0 w 3561969"/>
                  <a:gd name="connsiteY0" fmla="*/ 305179 h 734767"/>
                  <a:gd name="connsiteX1" fmla="*/ 202862 w 3561969"/>
                  <a:gd name="connsiteY1" fmla="*/ 423345 h 734767"/>
                  <a:gd name="connsiteX2" fmla="*/ 417266 w 3561969"/>
                  <a:gd name="connsiteY2" fmla="*/ 499693 h 734767"/>
                  <a:gd name="connsiteX3" fmla="*/ 705956 w 3561969"/>
                  <a:gd name="connsiteY3" fmla="*/ 569515 h 734767"/>
                  <a:gd name="connsiteX4" fmla="*/ 969917 w 3561969"/>
                  <a:gd name="connsiteY4" fmla="*/ 734722 h 734767"/>
                  <a:gd name="connsiteX5" fmla="*/ 1203578 w 3561969"/>
                  <a:gd name="connsiteY5" fmla="*/ 552560 h 734767"/>
                  <a:gd name="connsiteX6" fmla="*/ 1390969 w 3561969"/>
                  <a:gd name="connsiteY6" fmla="*/ 359545 h 734767"/>
                  <a:gd name="connsiteX7" fmla="*/ 1687803 w 3561969"/>
                  <a:gd name="connsiteY7" fmla="*/ 165431 h 734767"/>
                  <a:gd name="connsiteX8" fmla="*/ 1971827 w 3561969"/>
                  <a:gd name="connsiteY8" fmla="*/ 264564 h 734767"/>
                  <a:gd name="connsiteX9" fmla="*/ 2296340 w 3561969"/>
                  <a:gd name="connsiteY9" fmla="*/ 140397 h 734767"/>
                  <a:gd name="connsiteX10" fmla="*/ 2511663 w 3561969"/>
                  <a:gd name="connsiteY10" fmla="*/ 49409 h 734767"/>
                  <a:gd name="connsiteX11" fmla="*/ 2778883 w 3561969"/>
                  <a:gd name="connsiteY11" fmla="*/ 2507 h 734767"/>
                  <a:gd name="connsiteX12" fmla="*/ 2999908 w 3561969"/>
                  <a:gd name="connsiteY12" fmla="*/ 176530 h 734767"/>
                  <a:gd name="connsiteX13" fmla="*/ 3252946 w 3561969"/>
                  <a:gd name="connsiteY13" fmla="*/ 377966 h 734767"/>
                  <a:gd name="connsiteX14" fmla="*/ 3561969 w 3561969"/>
                  <a:gd name="connsiteY14" fmla="*/ 304881 h 734767"/>
                  <a:gd name="connsiteX0" fmla="*/ 0 w 3561969"/>
                  <a:gd name="connsiteY0" fmla="*/ 305179 h 734767"/>
                  <a:gd name="connsiteX1" fmla="*/ 202862 w 3561969"/>
                  <a:gd name="connsiteY1" fmla="*/ 423345 h 734767"/>
                  <a:gd name="connsiteX2" fmla="*/ 417266 w 3561969"/>
                  <a:gd name="connsiteY2" fmla="*/ 499693 h 734767"/>
                  <a:gd name="connsiteX3" fmla="*/ 705956 w 3561969"/>
                  <a:gd name="connsiteY3" fmla="*/ 569515 h 734767"/>
                  <a:gd name="connsiteX4" fmla="*/ 969917 w 3561969"/>
                  <a:gd name="connsiteY4" fmla="*/ 734722 h 734767"/>
                  <a:gd name="connsiteX5" fmla="*/ 1203578 w 3561969"/>
                  <a:gd name="connsiteY5" fmla="*/ 552560 h 734767"/>
                  <a:gd name="connsiteX6" fmla="*/ 1390969 w 3561969"/>
                  <a:gd name="connsiteY6" fmla="*/ 359545 h 734767"/>
                  <a:gd name="connsiteX7" fmla="*/ 1687803 w 3561969"/>
                  <a:gd name="connsiteY7" fmla="*/ 165431 h 734767"/>
                  <a:gd name="connsiteX8" fmla="*/ 1971827 w 3561969"/>
                  <a:gd name="connsiteY8" fmla="*/ 264564 h 734767"/>
                  <a:gd name="connsiteX9" fmla="*/ 2296340 w 3561969"/>
                  <a:gd name="connsiteY9" fmla="*/ 140397 h 734767"/>
                  <a:gd name="connsiteX10" fmla="*/ 2511663 w 3561969"/>
                  <a:gd name="connsiteY10" fmla="*/ 49409 h 734767"/>
                  <a:gd name="connsiteX11" fmla="*/ 2778883 w 3561969"/>
                  <a:gd name="connsiteY11" fmla="*/ 2507 h 734767"/>
                  <a:gd name="connsiteX12" fmla="*/ 2999908 w 3561969"/>
                  <a:gd name="connsiteY12" fmla="*/ 176530 h 734767"/>
                  <a:gd name="connsiteX13" fmla="*/ 3252946 w 3561969"/>
                  <a:gd name="connsiteY13" fmla="*/ 377966 h 734767"/>
                  <a:gd name="connsiteX14" fmla="*/ 3561969 w 3561969"/>
                  <a:gd name="connsiteY14" fmla="*/ 304881 h 734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561969" h="734767">
                    <a:moveTo>
                      <a:pt x="0" y="305179"/>
                    </a:moveTo>
                    <a:cubicBezTo>
                      <a:pt x="122097" y="333105"/>
                      <a:pt x="133318" y="374474"/>
                      <a:pt x="202862" y="423345"/>
                    </a:cubicBezTo>
                    <a:cubicBezTo>
                      <a:pt x="272406" y="472216"/>
                      <a:pt x="338878" y="500808"/>
                      <a:pt x="417266" y="499693"/>
                    </a:cubicBezTo>
                    <a:cubicBezTo>
                      <a:pt x="495654" y="498578"/>
                      <a:pt x="613848" y="530344"/>
                      <a:pt x="705956" y="569515"/>
                    </a:cubicBezTo>
                    <a:cubicBezTo>
                      <a:pt x="798064" y="608686"/>
                      <a:pt x="886980" y="737548"/>
                      <a:pt x="969917" y="734722"/>
                    </a:cubicBezTo>
                    <a:cubicBezTo>
                      <a:pt x="1052854" y="731896"/>
                      <a:pt x="1131279" y="645616"/>
                      <a:pt x="1203578" y="552560"/>
                    </a:cubicBezTo>
                    <a:cubicBezTo>
                      <a:pt x="1281339" y="462308"/>
                      <a:pt x="1312997" y="440887"/>
                      <a:pt x="1390969" y="359545"/>
                    </a:cubicBezTo>
                    <a:cubicBezTo>
                      <a:pt x="1468941" y="278203"/>
                      <a:pt x="1607377" y="165551"/>
                      <a:pt x="1687803" y="165431"/>
                    </a:cubicBezTo>
                    <a:cubicBezTo>
                      <a:pt x="1768229" y="165311"/>
                      <a:pt x="1870404" y="268736"/>
                      <a:pt x="1971827" y="264564"/>
                    </a:cubicBezTo>
                    <a:cubicBezTo>
                      <a:pt x="2073250" y="260392"/>
                      <a:pt x="2206367" y="176256"/>
                      <a:pt x="2296340" y="140397"/>
                    </a:cubicBezTo>
                    <a:cubicBezTo>
                      <a:pt x="2386313" y="104538"/>
                      <a:pt x="2437307" y="83604"/>
                      <a:pt x="2511663" y="49409"/>
                    </a:cubicBezTo>
                    <a:cubicBezTo>
                      <a:pt x="2612414" y="13589"/>
                      <a:pt x="2695400" y="-7553"/>
                      <a:pt x="2778883" y="2507"/>
                    </a:cubicBezTo>
                    <a:cubicBezTo>
                      <a:pt x="2865717" y="12971"/>
                      <a:pt x="2935461" y="99001"/>
                      <a:pt x="2999908" y="176530"/>
                    </a:cubicBezTo>
                    <a:cubicBezTo>
                      <a:pt x="3064355" y="254059"/>
                      <a:pt x="3133090" y="372754"/>
                      <a:pt x="3252946" y="377966"/>
                    </a:cubicBezTo>
                    <a:cubicBezTo>
                      <a:pt x="3414693" y="359002"/>
                      <a:pt x="3393451" y="271163"/>
                      <a:pt x="3561969" y="304881"/>
                    </a:cubicBezTo>
                  </a:path>
                </a:pathLst>
              </a:cu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2" name="円/楕円 111"/>
            <p:cNvSpPr/>
            <p:nvPr/>
          </p:nvSpPr>
          <p:spPr>
            <a:xfrm>
              <a:off x="4616382" y="9341907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円/楕円 124"/>
            <p:cNvSpPr/>
            <p:nvPr/>
          </p:nvSpPr>
          <p:spPr>
            <a:xfrm>
              <a:off x="7738077" y="9268584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円/楕円 125"/>
            <p:cNvSpPr/>
            <p:nvPr/>
          </p:nvSpPr>
          <p:spPr>
            <a:xfrm>
              <a:off x="10936267" y="9659193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円/楕円 126"/>
            <p:cNvSpPr/>
            <p:nvPr/>
          </p:nvSpPr>
          <p:spPr>
            <a:xfrm>
              <a:off x="14137939" y="10383283"/>
              <a:ext cx="162000" cy="162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円/楕円 127"/>
            <p:cNvSpPr/>
            <p:nvPr/>
          </p:nvSpPr>
          <p:spPr>
            <a:xfrm>
              <a:off x="4643953" y="9368897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円/楕円 128"/>
            <p:cNvSpPr/>
            <p:nvPr/>
          </p:nvSpPr>
          <p:spPr>
            <a:xfrm>
              <a:off x="7764641" y="9292903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円/楕円 129"/>
            <p:cNvSpPr/>
            <p:nvPr/>
          </p:nvSpPr>
          <p:spPr>
            <a:xfrm>
              <a:off x="10963267" y="968628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円/楕円 130"/>
            <p:cNvSpPr/>
            <p:nvPr/>
          </p:nvSpPr>
          <p:spPr>
            <a:xfrm>
              <a:off x="12994055" y="10298863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7" name="テキスト ボックス 116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24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1537796" y="3468812"/>
            <a:ext cx="15644209" cy="7102227"/>
            <a:chOff x="1718684" y="2731420"/>
            <a:chExt cx="15644209" cy="7102227"/>
          </a:xfrm>
        </p:grpSpPr>
        <p:cxnSp>
          <p:nvCxnSpPr>
            <p:cNvPr id="129" name="直線コネクタ 128"/>
            <p:cNvCxnSpPr/>
            <p:nvPr/>
          </p:nvCxnSpPr>
          <p:spPr>
            <a:xfrm flipV="1">
              <a:off x="2887903" y="7513472"/>
              <a:ext cx="2268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7" name="グラフ 12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59168455"/>
                </p:ext>
              </p:extLst>
            </p:nvPr>
          </p:nvGraphicFramePr>
          <p:xfrm>
            <a:off x="2329325" y="6922241"/>
            <a:ext cx="2966400" cy="289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13" name="グループ化 12"/>
            <p:cNvGrpSpPr/>
            <p:nvPr/>
          </p:nvGrpSpPr>
          <p:grpSpPr>
            <a:xfrm>
              <a:off x="5223327" y="6961311"/>
              <a:ext cx="3006000" cy="2822400"/>
              <a:chOff x="4097869" y="5229871"/>
              <a:chExt cx="2999937" cy="2795774"/>
            </a:xfrm>
          </p:grpSpPr>
          <p:cxnSp>
            <p:nvCxnSpPr>
              <p:cNvPr id="138" name="直線コネクタ 137"/>
              <p:cNvCxnSpPr/>
              <p:nvPr/>
            </p:nvCxnSpPr>
            <p:spPr>
              <a:xfrm flipV="1">
                <a:off x="4773911" y="5781850"/>
                <a:ext cx="222749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35" name="グラフ 13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10834913"/>
                  </p:ext>
                </p:extLst>
              </p:nvPr>
            </p:nvGraphicFramePr>
            <p:xfrm>
              <a:off x="4097869" y="5229871"/>
              <a:ext cx="2999937" cy="279577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sp>
          <p:nvSpPr>
            <p:cNvPr id="52" name="テキスト ボックス 51"/>
            <p:cNvSpPr txBox="1"/>
            <p:nvPr/>
          </p:nvSpPr>
          <p:spPr>
            <a:xfrm>
              <a:off x="6064777" y="3141988"/>
              <a:ext cx="1877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Circumferential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234878" y="3141307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Longitudinal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 rot="16200000">
              <a:off x="-48467" y="6755857"/>
              <a:ext cx="3903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Decreasing rate from baseline (%)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 rot="16200000">
              <a:off x="1171113" y="8188679"/>
              <a:ext cx="22493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End-systolic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 rot="16200000">
              <a:off x="1126230" y="5301986"/>
              <a:ext cx="2339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Peak systolic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729134" y="3529670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5707929" y="3527969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12" name="グラフ 1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4014326"/>
                </p:ext>
              </p:extLst>
            </p:nvPr>
          </p:nvGraphicFramePr>
          <p:xfrm>
            <a:off x="2330268" y="3815794"/>
            <a:ext cx="3088800" cy="312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10" name="テキスト ボックス 109"/>
            <p:cNvSpPr txBox="1"/>
            <p:nvPr/>
          </p:nvSpPr>
          <p:spPr>
            <a:xfrm>
              <a:off x="2899265" y="6244168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−2.39e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0.045x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0.59</a:t>
              </a:r>
            </a:p>
          </p:txBody>
        </p:sp>
        <p:sp>
          <p:nvSpPr>
            <p:cNvPr id="115" name="テキスト ボックス 114"/>
            <p:cNvSpPr txBox="1"/>
            <p:nvPr/>
          </p:nvSpPr>
          <p:spPr>
            <a:xfrm>
              <a:off x="2897199" y="9124868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−1.76e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0.053x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0.65</a:t>
              </a:r>
            </a:p>
          </p:txBody>
        </p:sp>
        <p:graphicFrame>
          <p:nvGraphicFramePr>
            <p:cNvPr id="134" name="グラフ 13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98256074"/>
                </p:ext>
              </p:extLst>
            </p:nvPr>
          </p:nvGraphicFramePr>
          <p:xfrm>
            <a:off x="5319405" y="3815088"/>
            <a:ext cx="3114000" cy="312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13" name="テキスト ボックス 112"/>
            <p:cNvSpPr txBox="1"/>
            <p:nvPr/>
          </p:nvSpPr>
          <p:spPr>
            <a:xfrm>
              <a:off x="5863796" y="6271124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−2.10e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0.046x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0.65</a:t>
              </a: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5892154" y="9142487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−1.80e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0.051x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0.63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9528911" y="3148057"/>
              <a:ext cx="877163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Radial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8682249" y="3530193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15000125" y="3143544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Circumferential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2169157" y="3142907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Longitudinal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11661032" y="3529538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14648702" y="3530193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6300331" y="2731420"/>
              <a:ext cx="1377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Whole wall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13169635" y="2731698"/>
              <a:ext cx="2518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Subendocardial</a:t>
              </a:r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 layer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2" name="直線コネクタ 61"/>
            <p:cNvCxnSpPr/>
            <p:nvPr/>
          </p:nvCxnSpPr>
          <p:spPr>
            <a:xfrm flipV="1">
              <a:off x="2879450" y="3122375"/>
              <a:ext cx="82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 flipV="1">
              <a:off x="11810055" y="3128153"/>
              <a:ext cx="5253983" cy="123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>
              <a:off x="2089467" y="4464050"/>
              <a:ext cx="0" cy="4932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5" name="グラフ 6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20957826"/>
                </p:ext>
              </p:extLst>
            </p:nvPr>
          </p:nvGraphicFramePr>
          <p:xfrm>
            <a:off x="11292624" y="3813975"/>
            <a:ext cx="3081600" cy="313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66" name="グラフ 6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86443186"/>
                </p:ext>
              </p:extLst>
            </p:nvPr>
          </p:nvGraphicFramePr>
          <p:xfrm>
            <a:off x="11294284" y="6910447"/>
            <a:ext cx="2930400" cy="292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67" name="グラフ 6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36911869"/>
                </p:ext>
              </p:extLst>
            </p:nvPr>
          </p:nvGraphicFramePr>
          <p:xfrm>
            <a:off x="14281293" y="3815440"/>
            <a:ext cx="3081600" cy="313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77" name="グラフ 7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36577345"/>
                </p:ext>
              </p:extLst>
            </p:nvPr>
          </p:nvGraphicFramePr>
          <p:xfrm>
            <a:off x="14281431" y="6910761"/>
            <a:ext cx="2934000" cy="2919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graphicFrame>
          <p:nvGraphicFramePr>
            <p:cNvPr id="88" name="グラフ 8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5972786"/>
                </p:ext>
              </p:extLst>
            </p:nvPr>
          </p:nvGraphicFramePr>
          <p:xfrm>
            <a:off x="8271228" y="3814529"/>
            <a:ext cx="3117600" cy="312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89" name="グラフ 8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99839507"/>
                </p:ext>
              </p:extLst>
            </p:nvPr>
          </p:nvGraphicFramePr>
          <p:xfrm>
            <a:off x="8271331" y="6919568"/>
            <a:ext cx="2970000" cy="2901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sp>
          <p:nvSpPr>
            <p:cNvPr id="90" name="テキスト ボックス 89"/>
            <p:cNvSpPr txBox="1"/>
            <p:nvPr/>
          </p:nvSpPr>
          <p:spPr>
            <a:xfrm>
              <a:off x="8855249" y="6269758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−0.31e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0.069x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0.47</a:t>
              </a:r>
            </a:p>
          </p:txBody>
        </p:sp>
        <p:sp>
          <p:nvSpPr>
            <p:cNvPr id="91" name="テキスト ボックス 90"/>
            <p:cNvSpPr txBox="1"/>
            <p:nvPr/>
          </p:nvSpPr>
          <p:spPr>
            <a:xfrm>
              <a:off x="8844764" y="9126459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−0.40e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0.069x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0.54</a:t>
              </a: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11832686" y="6243494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−0.02e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0.045x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0.56</a:t>
              </a: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11831968" y="9125886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−0.02e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0.052x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0.61</a:t>
              </a:r>
            </a:p>
          </p:txBody>
        </p:sp>
        <p:sp>
          <p:nvSpPr>
            <p:cNvPr id="98" name="テキスト ボックス 97"/>
            <p:cNvSpPr txBox="1"/>
            <p:nvPr/>
          </p:nvSpPr>
          <p:spPr>
            <a:xfrm>
              <a:off x="14819021" y="6244170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−0.01e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0.051x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0.63</a:t>
              </a: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14820969" y="9126489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−0.01e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0.056x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0.64</a:t>
              </a:r>
            </a:p>
          </p:txBody>
        </p:sp>
        <p:grpSp>
          <p:nvGrpSpPr>
            <p:cNvPr id="114" name="グループ化 113"/>
            <p:cNvGrpSpPr/>
            <p:nvPr/>
          </p:nvGrpSpPr>
          <p:grpSpPr>
            <a:xfrm>
              <a:off x="14209030" y="4047764"/>
              <a:ext cx="588900" cy="2884166"/>
              <a:chOff x="3911511" y="6531207"/>
              <a:chExt cx="588900" cy="2884165"/>
            </a:xfrm>
          </p:grpSpPr>
          <p:sp>
            <p:nvSpPr>
              <p:cNvPr id="116" name="テキスト ボックス 115"/>
              <p:cNvSpPr txBox="1"/>
              <p:nvPr/>
            </p:nvSpPr>
            <p:spPr>
              <a:xfrm>
                <a:off x="4216358" y="7174207"/>
                <a:ext cx="284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テキスト ボックス 117"/>
              <p:cNvSpPr txBox="1"/>
              <p:nvPr/>
            </p:nvSpPr>
            <p:spPr>
              <a:xfrm>
                <a:off x="4012777" y="7819490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テキスト ボックス 119"/>
              <p:cNvSpPr txBox="1"/>
              <p:nvPr/>
            </p:nvSpPr>
            <p:spPr>
              <a:xfrm>
                <a:off x="4010897" y="8462276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テキスト ボックス 121"/>
              <p:cNvSpPr txBox="1"/>
              <p:nvPr/>
            </p:nvSpPr>
            <p:spPr>
              <a:xfrm>
                <a:off x="4116078" y="6531207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テキスト ボックス 123"/>
              <p:cNvSpPr txBox="1"/>
              <p:nvPr/>
            </p:nvSpPr>
            <p:spPr>
              <a:xfrm>
                <a:off x="3911511" y="9107595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" name="グループ化 2"/>
            <p:cNvGrpSpPr/>
            <p:nvPr/>
          </p:nvGrpSpPr>
          <p:grpSpPr>
            <a:xfrm>
              <a:off x="11221372" y="6925897"/>
              <a:ext cx="588008" cy="2886547"/>
              <a:chOff x="10146541" y="5189710"/>
              <a:chExt cx="588008" cy="2886546"/>
            </a:xfrm>
          </p:grpSpPr>
          <p:sp>
            <p:nvSpPr>
              <p:cNvPr id="130" name="テキスト ボックス 129"/>
              <p:cNvSpPr txBox="1"/>
              <p:nvPr/>
            </p:nvSpPr>
            <p:spPr>
              <a:xfrm>
                <a:off x="10449007" y="5621572"/>
                <a:ext cx="284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テキスト ボックス 130"/>
              <p:cNvSpPr txBox="1"/>
              <p:nvPr/>
            </p:nvSpPr>
            <p:spPr>
              <a:xfrm>
                <a:off x="10245428" y="6049367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テキスト ボックス 131"/>
              <p:cNvSpPr txBox="1"/>
              <p:nvPr/>
            </p:nvSpPr>
            <p:spPr>
              <a:xfrm>
                <a:off x="10245930" y="6480215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テキスト ボックス 132"/>
              <p:cNvSpPr txBox="1"/>
              <p:nvPr/>
            </p:nvSpPr>
            <p:spPr>
              <a:xfrm>
                <a:off x="10351111" y="5189710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テキスト ボックス 135"/>
              <p:cNvSpPr txBox="1"/>
              <p:nvPr/>
            </p:nvSpPr>
            <p:spPr>
              <a:xfrm>
                <a:off x="10146541" y="7768479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−200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テキスト ボックス 143"/>
              <p:cNvSpPr txBox="1"/>
              <p:nvPr/>
            </p:nvSpPr>
            <p:spPr>
              <a:xfrm>
                <a:off x="10147198" y="6908846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テキスト ボックス 144"/>
              <p:cNvSpPr txBox="1"/>
              <p:nvPr/>
            </p:nvSpPr>
            <p:spPr>
              <a:xfrm>
                <a:off x="10146795" y="7339858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2" name="グループ化 151"/>
            <p:cNvGrpSpPr/>
            <p:nvPr/>
          </p:nvGrpSpPr>
          <p:grpSpPr>
            <a:xfrm>
              <a:off x="14209531" y="6927424"/>
              <a:ext cx="588000" cy="2884166"/>
              <a:chOff x="10175119" y="5189710"/>
              <a:chExt cx="588000" cy="2884165"/>
            </a:xfrm>
          </p:grpSpPr>
          <p:sp>
            <p:nvSpPr>
              <p:cNvPr id="153" name="テキスト ボックス 152"/>
              <p:cNvSpPr txBox="1"/>
              <p:nvPr/>
            </p:nvSpPr>
            <p:spPr>
              <a:xfrm>
                <a:off x="10477585" y="5619191"/>
                <a:ext cx="284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テキスト ボックス 153"/>
              <p:cNvSpPr txBox="1"/>
              <p:nvPr/>
            </p:nvSpPr>
            <p:spPr>
              <a:xfrm>
                <a:off x="10273999" y="6046986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テキスト ボックス 154"/>
              <p:cNvSpPr txBox="1"/>
              <p:nvPr/>
            </p:nvSpPr>
            <p:spPr>
              <a:xfrm>
                <a:off x="10274500" y="6480215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テキスト ボックス 155"/>
              <p:cNvSpPr txBox="1"/>
              <p:nvPr/>
            </p:nvSpPr>
            <p:spPr>
              <a:xfrm>
                <a:off x="10379681" y="5189710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テキスト ボックス 156"/>
              <p:cNvSpPr txBox="1"/>
              <p:nvPr/>
            </p:nvSpPr>
            <p:spPr>
              <a:xfrm>
                <a:off x="10175119" y="7766098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−200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テキスト ボックス 157"/>
              <p:cNvSpPr txBox="1"/>
              <p:nvPr/>
            </p:nvSpPr>
            <p:spPr>
              <a:xfrm>
                <a:off x="10175771" y="6908846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テキスト ボックス 158"/>
              <p:cNvSpPr txBox="1"/>
              <p:nvPr/>
            </p:nvSpPr>
            <p:spPr>
              <a:xfrm>
                <a:off x="10175372" y="7337477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" name="テキスト ボックス 127"/>
            <p:cNvSpPr txBox="1"/>
            <p:nvPr/>
          </p:nvSpPr>
          <p:spPr>
            <a:xfrm>
              <a:off x="11524443" y="4690100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11320863" y="5335385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テキスト ボックス 138"/>
            <p:cNvSpPr txBox="1"/>
            <p:nvPr/>
          </p:nvSpPr>
          <p:spPr>
            <a:xfrm>
              <a:off x="11321363" y="5978171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テキスト ボックス 139"/>
            <p:cNvSpPr txBox="1"/>
            <p:nvPr/>
          </p:nvSpPr>
          <p:spPr>
            <a:xfrm>
              <a:off x="11425750" y="4048689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テキスト ボックス 140"/>
            <p:cNvSpPr txBox="1"/>
            <p:nvPr/>
          </p:nvSpPr>
          <p:spPr>
            <a:xfrm>
              <a:off x="11221977" y="6621108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テキスト ボックス 141"/>
            <p:cNvSpPr txBox="1"/>
            <p:nvPr/>
          </p:nvSpPr>
          <p:spPr>
            <a:xfrm>
              <a:off x="8536059" y="4694071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テキスト ボックス 142"/>
            <p:cNvSpPr txBox="1"/>
            <p:nvPr/>
          </p:nvSpPr>
          <p:spPr>
            <a:xfrm>
              <a:off x="8332482" y="5336973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8332980" y="5977378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8435782" y="404869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テキスト ボックス 147"/>
            <p:cNvSpPr txBox="1"/>
            <p:nvPr/>
          </p:nvSpPr>
          <p:spPr>
            <a:xfrm>
              <a:off x="8233596" y="6622698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5583942" y="4692674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テキスト ボックス 149"/>
            <p:cNvSpPr txBox="1"/>
            <p:nvPr/>
          </p:nvSpPr>
          <p:spPr>
            <a:xfrm>
              <a:off x="5380364" y="5335576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テキスト ボックス 150"/>
            <p:cNvSpPr txBox="1"/>
            <p:nvPr/>
          </p:nvSpPr>
          <p:spPr>
            <a:xfrm>
              <a:off x="5380861" y="5978362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5483665" y="4047291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5281476" y="6621301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2593806" y="4688431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テキスト ボックス 162"/>
            <p:cNvSpPr txBox="1"/>
            <p:nvPr/>
          </p:nvSpPr>
          <p:spPr>
            <a:xfrm>
              <a:off x="2390226" y="5333715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2390726" y="5978882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テキスト ボックス 164"/>
            <p:cNvSpPr txBox="1"/>
            <p:nvPr/>
          </p:nvSpPr>
          <p:spPr>
            <a:xfrm>
              <a:off x="2495908" y="404781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テキスト ボックス 165"/>
            <p:cNvSpPr txBox="1"/>
            <p:nvPr/>
          </p:nvSpPr>
          <p:spPr>
            <a:xfrm>
              <a:off x="2291340" y="6624201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テキスト ボックス 166"/>
            <p:cNvSpPr txBox="1"/>
            <p:nvPr/>
          </p:nvSpPr>
          <p:spPr>
            <a:xfrm>
              <a:off x="8535798" y="7357062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8332218" y="7784856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テキスト ボックス 168"/>
            <p:cNvSpPr txBox="1"/>
            <p:nvPr/>
          </p:nvSpPr>
          <p:spPr>
            <a:xfrm>
              <a:off x="8332717" y="8213324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テキスト ボックス 169"/>
            <p:cNvSpPr txBox="1"/>
            <p:nvPr/>
          </p:nvSpPr>
          <p:spPr>
            <a:xfrm>
              <a:off x="8437899" y="6927581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テキスト ボックス 171"/>
            <p:cNvSpPr txBox="1"/>
            <p:nvPr/>
          </p:nvSpPr>
          <p:spPr>
            <a:xfrm>
              <a:off x="8233988" y="8646717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テキスト ボックス 172"/>
            <p:cNvSpPr txBox="1"/>
            <p:nvPr/>
          </p:nvSpPr>
          <p:spPr>
            <a:xfrm>
              <a:off x="8233587" y="9075347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−160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テキスト ボックス 173"/>
            <p:cNvSpPr txBox="1"/>
            <p:nvPr/>
          </p:nvSpPr>
          <p:spPr>
            <a:xfrm>
              <a:off x="5585055" y="7357248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テキスト ボックス 174"/>
            <p:cNvSpPr txBox="1"/>
            <p:nvPr/>
          </p:nvSpPr>
          <p:spPr>
            <a:xfrm>
              <a:off x="5379094" y="7789804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テキスト ボックス 175"/>
            <p:cNvSpPr txBox="1"/>
            <p:nvPr/>
          </p:nvSpPr>
          <p:spPr>
            <a:xfrm>
              <a:off x="5379594" y="8218272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テキスト ボックス 176"/>
            <p:cNvSpPr txBox="1"/>
            <p:nvPr/>
          </p:nvSpPr>
          <p:spPr>
            <a:xfrm>
              <a:off x="5484776" y="6929355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テキスト ボックス 178"/>
            <p:cNvSpPr txBox="1"/>
            <p:nvPr/>
          </p:nvSpPr>
          <p:spPr>
            <a:xfrm>
              <a:off x="5280864" y="8649284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テキスト ボックス 179"/>
            <p:cNvSpPr txBox="1"/>
            <p:nvPr/>
          </p:nvSpPr>
          <p:spPr>
            <a:xfrm>
              <a:off x="5280463" y="9077913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−160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テキスト ボックス 180"/>
            <p:cNvSpPr txBox="1"/>
            <p:nvPr/>
          </p:nvSpPr>
          <p:spPr>
            <a:xfrm>
              <a:off x="2594570" y="7356012"/>
              <a:ext cx="28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テキスト ボックス 181"/>
            <p:cNvSpPr txBox="1"/>
            <p:nvPr/>
          </p:nvSpPr>
          <p:spPr>
            <a:xfrm>
              <a:off x="2390990" y="7788569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テキスト ボックス 182"/>
            <p:cNvSpPr txBox="1"/>
            <p:nvPr/>
          </p:nvSpPr>
          <p:spPr>
            <a:xfrm>
              <a:off x="2391491" y="8217036"/>
              <a:ext cx="4876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−80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テキスト ボックス 183"/>
            <p:cNvSpPr txBox="1"/>
            <p:nvPr/>
          </p:nvSpPr>
          <p:spPr>
            <a:xfrm>
              <a:off x="2496672" y="6929706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テキスト ボックス 185"/>
            <p:cNvSpPr txBox="1"/>
            <p:nvPr/>
          </p:nvSpPr>
          <p:spPr>
            <a:xfrm>
              <a:off x="2292761" y="8645666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−120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テキスト ボックス 186"/>
            <p:cNvSpPr txBox="1"/>
            <p:nvPr/>
          </p:nvSpPr>
          <p:spPr>
            <a:xfrm>
              <a:off x="2292358" y="9074297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−160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2292705" y="9502798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−200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直線コネクタ 4"/>
            <p:cNvCxnSpPr/>
            <p:nvPr/>
          </p:nvCxnSpPr>
          <p:spPr>
            <a:xfrm flipH="1" flipV="1">
              <a:off x="4022926" y="414551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 flipH="1" flipV="1">
              <a:off x="2887359" y="4149562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/>
            <p:cNvCxnSpPr/>
            <p:nvPr/>
          </p:nvCxnSpPr>
          <p:spPr>
            <a:xfrm flipH="1" flipV="1">
              <a:off x="5158140" y="4148357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テキスト ボックス 118"/>
            <p:cNvSpPr txBox="1"/>
            <p:nvPr/>
          </p:nvSpPr>
          <p:spPr>
            <a:xfrm>
              <a:off x="5280706" y="9509125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−200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8232506" y="9502771"/>
              <a:ext cx="5870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−200</a:t>
              </a: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3" name="直線コネクタ 122"/>
            <p:cNvCxnSpPr/>
            <p:nvPr/>
          </p:nvCxnSpPr>
          <p:spPr>
            <a:xfrm flipH="1" flipV="1">
              <a:off x="7012188" y="414551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H="1" flipV="1">
              <a:off x="5876621" y="4149562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/>
            <p:cNvCxnSpPr/>
            <p:nvPr/>
          </p:nvCxnSpPr>
          <p:spPr>
            <a:xfrm flipH="1" flipV="1">
              <a:off x="8147402" y="4148357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/>
            <p:cNvCxnSpPr/>
            <p:nvPr/>
          </p:nvCxnSpPr>
          <p:spPr>
            <a:xfrm flipH="1" flipV="1">
              <a:off x="9966522" y="4147830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/>
            <p:cNvCxnSpPr/>
            <p:nvPr/>
          </p:nvCxnSpPr>
          <p:spPr>
            <a:xfrm flipH="1" flipV="1">
              <a:off x="8830955" y="415188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/>
            <p:cNvCxnSpPr/>
            <p:nvPr/>
          </p:nvCxnSpPr>
          <p:spPr>
            <a:xfrm flipH="1" flipV="1">
              <a:off x="11101736" y="4150676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/>
            <p:cNvCxnSpPr/>
            <p:nvPr/>
          </p:nvCxnSpPr>
          <p:spPr>
            <a:xfrm flipH="1" flipV="1">
              <a:off x="12954982" y="4146810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/>
            <p:cNvCxnSpPr/>
            <p:nvPr/>
          </p:nvCxnSpPr>
          <p:spPr>
            <a:xfrm flipH="1" flipV="1">
              <a:off x="11819415" y="415086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/>
            <p:cNvCxnSpPr/>
            <p:nvPr/>
          </p:nvCxnSpPr>
          <p:spPr>
            <a:xfrm flipH="1" flipV="1">
              <a:off x="14085434" y="4149656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/>
            <p:cNvCxnSpPr/>
            <p:nvPr/>
          </p:nvCxnSpPr>
          <p:spPr>
            <a:xfrm flipH="1" flipV="1">
              <a:off x="15943605" y="4145783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/>
            <p:cNvCxnSpPr/>
            <p:nvPr/>
          </p:nvCxnSpPr>
          <p:spPr>
            <a:xfrm flipH="1" flipV="1">
              <a:off x="14808038" y="4149834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/>
            <p:cNvCxnSpPr/>
            <p:nvPr/>
          </p:nvCxnSpPr>
          <p:spPr>
            <a:xfrm flipH="1" flipV="1">
              <a:off x="17076438" y="4148629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5" name="テキスト ボックス 194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944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>
            <a:off x="3904363" y="3493533"/>
            <a:ext cx="10911074" cy="7052785"/>
            <a:chOff x="3677243" y="2472224"/>
            <a:chExt cx="10911074" cy="7052785"/>
          </a:xfrm>
        </p:grpSpPr>
        <p:sp>
          <p:nvSpPr>
            <p:cNvPr id="95" name="テキスト ボックス 94"/>
            <p:cNvSpPr txBox="1"/>
            <p:nvPr/>
          </p:nvSpPr>
          <p:spPr>
            <a:xfrm rot="16200000">
              <a:off x="1910092" y="6327852"/>
              <a:ext cx="3903633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Decreasing rate from baseline (%)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 rot="16200000">
              <a:off x="3126925" y="7652376"/>
              <a:ext cx="2273129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End-systolic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 rot="16200000">
              <a:off x="3099740" y="4819046"/>
              <a:ext cx="2339102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Peak systolic strain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66" name="グラフ 16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33453828"/>
                </p:ext>
              </p:extLst>
            </p:nvPr>
          </p:nvGraphicFramePr>
          <p:xfrm>
            <a:off x="4553477" y="3366635"/>
            <a:ext cx="5065200" cy="3121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85" name="グラフ 1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93971028"/>
                </p:ext>
              </p:extLst>
            </p:nvPr>
          </p:nvGraphicFramePr>
          <p:xfrm>
            <a:off x="4553875" y="6391958"/>
            <a:ext cx="5065200" cy="3121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88" name="グラフ 18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16036755"/>
                </p:ext>
              </p:extLst>
            </p:nvPr>
          </p:nvGraphicFramePr>
          <p:xfrm>
            <a:off x="9739117" y="3367901"/>
            <a:ext cx="4849200" cy="3121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89" name="グラフ 18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80283712"/>
                </p:ext>
              </p:extLst>
            </p:nvPr>
          </p:nvGraphicFramePr>
          <p:xfrm>
            <a:off x="9644325" y="6543188"/>
            <a:ext cx="4827600" cy="297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4" name="グループ化 3"/>
            <p:cNvGrpSpPr/>
            <p:nvPr/>
          </p:nvGrpSpPr>
          <p:grpSpPr>
            <a:xfrm>
              <a:off x="5059399" y="5657401"/>
              <a:ext cx="1263629" cy="659120"/>
              <a:chOff x="5392349" y="226973"/>
              <a:chExt cx="1263629" cy="659120"/>
            </a:xfrm>
          </p:grpSpPr>
          <p:sp>
            <p:nvSpPr>
              <p:cNvPr id="148" name="テキスト ボックス 147"/>
              <p:cNvSpPr txBox="1"/>
              <p:nvPr/>
            </p:nvSpPr>
            <p:spPr>
              <a:xfrm>
                <a:off x="5486205" y="226973"/>
                <a:ext cx="9573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longitudinal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テキスト ボックス 148"/>
              <p:cNvSpPr txBox="1"/>
              <p:nvPr/>
            </p:nvSpPr>
            <p:spPr>
              <a:xfrm>
                <a:off x="5474244" y="416329"/>
                <a:ext cx="11817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円/楕円 149"/>
              <p:cNvSpPr/>
              <p:nvPr/>
            </p:nvSpPr>
            <p:spPr>
              <a:xfrm>
                <a:off x="5392349" y="320920"/>
                <a:ext cx="108000" cy="108000"/>
              </a:xfrm>
              <a:prstGeom prst="ellipse">
                <a:avLst/>
              </a:prstGeom>
              <a:solidFill>
                <a:srgbClr val="4ECDC4"/>
              </a:solidFill>
              <a:ln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円/楕円 150"/>
              <p:cNvSpPr/>
              <p:nvPr/>
            </p:nvSpPr>
            <p:spPr>
              <a:xfrm>
                <a:off x="5392349" y="498455"/>
                <a:ext cx="108000" cy="108000"/>
              </a:xfrm>
              <a:prstGeom prst="ellipse">
                <a:avLst/>
              </a:prstGeom>
              <a:solidFill>
                <a:srgbClr val="FF6B6B"/>
              </a:solidFill>
              <a:ln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テキスト ボックス 191"/>
              <p:cNvSpPr txBox="1"/>
              <p:nvPr/>
            </p:nvSpPr>
            <p:spPr>
              <a:xfrm>
                <a:off x="5474244" y="609094"/>
                <a:ext cx="558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radial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円/楕円 192"/>
              <p:cNvSpPr/>
              <p:nvPr/>
            </p:nvSpPr>
            <p:spPr>
              <a:xfrm>
                <a:off x="5392349" y="691220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4" name="テキスト ボックス 193"/>
            <p:cNvSpPr txBox="1"/>
            <p:nvPr/>
          </p:nvSpPr>
          <p:spPr>
            <a:xfrm>
              <a:off x="10717739" y="2965707"/>
              <a:ext cx="3119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テキスト ボックス 194"/>
            <p:cNvSpPr txBox="1"/>
            <p:nvPr/>
          </p:nvSpPr>
          <p:spPr>
            <a:xfrm>
              <a:off x="10484376" y="3350584"/>
              <a:ext cx="6935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テキスト ボックス 195"/>
            <p:cNvSpPr txBox="1"/>
            <p:nvPr/>
          </p:nvSpPr>
          <p:spPr>
            <a:xfrm>
              <a:off x="11712187" y="3349824"/>
              <a:ext cx="11330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テキスト ボックス 196"/>
            <p:cNvSpPr txBox="1"/>
            <p:nvPr/>
          </p:nvSpPr>
          <p:spPr>
            <a:xfrm>
              <a:off x="13279123" y="3351206"/>
              <a:ext cx="8912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テキスト ボックス 255"/>
            <p:cNvSpPr txBox="1"/>
            <p:nvPr/>
          </p:nvSpPr>
          <p:spPr>
            <a:xfrm>
              <a:off x="11017280" y="2472760"/>
              <a:ext cx="2518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Subendocardial</a:t>
              </a:r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 layer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7" name="グループ化 256"/>
            <p:cNvGrpSpPr/>
            <p:nvPr/>
          </p:nvGrpSpPr>
          <p:grpSpPr>
            <a:xfrm>
              <a:off x="10243575" y="5851169"/>
              <a:ext cx="1263629" cy="466355"/>
              <a:chOff x="5392349" y="226973"/>
              <a:chExt cx="1263629" cy="466355"/>
            </a:xfrm>
          </p:grpSpPr>
          <p:sp>
            <p:nvSpPr>
              <p:cNvPr id="258" name="テキスト ボックス 257"/>
              <p:cNvSpPr txBox="1"/>
              <p:nvPr/>
            </p:nvSpPr>
            <p:spPr>
              <a:xfrm>
                <a:off x="5486205" y="226973"/>
                <a:ext cx="9573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longitudinal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テキスト ボックス 258"/>
              <p:cNvSpPr txBox="1"/>
              <p:nvPr/>
            </p:nvSpPr>
            <p:spPr>
              <a:xfrm>
                <a:off x="5474244" y="416329"/>
                <a:ext cx="11817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" name="円/楕円 259"/>
              <p:cNvSpPr/>
              <p:nvPr/>
            </p:nvSpPr>
            <p:spPr>
              <a:xfrm>
                <a:off x="5392349" y="320920"/>
                <a:ext cx="108000" cy="108000"/>
              </a:xfrm>
              <a:prstGeom prst="ellipse">
                <a:avLst/>
              </a:prstGeom>
              <a:solidFill>
                <a:srgbClr val="00A0B0"/>
              </a:solidFill>
              <a:ln>
                <a:solidFill>
                  <a:srgbClr val="00A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円/楕円 260"/>
              <p:cNvSpPr/>
              <p:nvPr/>
            </p:nvSpPr>
            <p:spPr>
              <a:xfrm>
                <a:off x="5392349" y="498455"/>
                <a:ext cx="108000" cy="108000"/>
              </a:xfrm>
              <a:prstGeom prst="ellipse">
                <a:avLst/>
              </a:prstGeom>
              <a:solidFill>
                <a:srgbClr val="CC333F"/>
              </a:solidFill>
              <a:ln>
                <a:solidFill>
                  <a:srgbClr val="CC33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5" name="グループ化 314"/>
            <p:cNvGrpSpPr/>
            <p:nvPr/>
          </p:nvGrpSpPr>
          <p:grpSpPr>
            <a:xfrm>
              <a:off x="10638553" y="4539173"/>
              <a:ext cx="385200" cy="57602"/>
              <a:chOff x="4033838" y="347662"/>
              <a:chExt cx="468000" cy="57602"/>
            </a:xfrm>
          </p:grpSpPr>
          <p:cxnSp>
            <p:nvCxnSpPr>
              <p:cNvPr id="327" name="直線コネクタ 32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直線コネクタ 32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直線コネクタ 32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6" name="テキスト ボックス 315"/>
            <p:cNvSpPr txBox="1"/>
            <p:nvPr/>
          </p:nvSpPr>
          <p:spPr>
            <a:xfrm>
              <a:off x="10589741" y="4577188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0.23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7" name="グループ化 316"/>
            <p:cNvGrpSpPr/>
            <p:nvPr/>
          </p:nvGrpSpPr>
          <p:grpSpPr>
            <a:xfrm>
              <a:off x="12087695" y="4873574"/>
              <a:ext cx="381600" cy="57602"/>
              <a:chOff x="4033838" y="347662"/>
              <a:chExt cx="468000" cy="57602"/>
            </a:xfrm>
          </p:grpSpPr>
          <p:cxnSp>
            <p:nvCxnSpPr>
              <p:cNvPr id="324" name="直線コネクタ 32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直線コネクタ 32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直線コネクタ 32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8" name="テキスト ボックス 317"/>
            <p:cNvSpPr txBox="1"/>
            <p:nvPr/>
          </p:nvSpPr>
          <p:spPr>
            <a:xfrm>
              <a:off x="12037083" y="4913276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0" name="グループ化 329"/>
            <p:cNvGrpSpPr/>
            <p:nvPr/>
          </p:nvGrpSpPr>
          <p:grpSpPr>
            <a:xfrm>
              <a:off x="13534469" y="5677790"/>
              <a:ext cx="385200" cy="57602"/>
              <a:chOff x="4033838" y="347662"/>
              <a:chExt cx="468000" cy="57602"/>
            </a:xfrm>
          </p:grpSpPr>
          <p:cxnSp>
            <p:nvCxnSpPr>
              <p:cNvPr id="331" name="直線コネクタ 330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直線コネクタ 331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直線コネクタ 332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4" name="テキスト ボックス 333"/>
            <p:cNvSpPr txBox="1"/>
            <p:nvPr/>
          </p:nvSpPr>
          <p:spPr>
            <a:xfrm>
              <a:off x="13485657" y="5716851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4323406" y="3508180"/>
              <a:ext cx="587836" cy="2992958"/>
              <a:chOff x="6053618" y="1391524"/>
              <a:chExt cx="587837" cy="2992958"/>
            </a:xfrm>
          </p:grpSpPr>
          <p:sp>
            <p:nvSpPr>
              <p:cNvPr id="79" name="テキスト ボックス 78"/>
              <p:cNvSpPr txBox="1"/>
              <p:nvPr/>
            </p:nvSpPr>
            <p:spPr>
              <a:xfrm>
                <a:off x="6258016" y="1391524"/>
                <a:ext cx="38343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テキスト ボックス 79"/>
              <p:cNvSpPr txBox="1"/>
              <p:nvPr/>
            </p:nvSpPr>
            <p:spPr>
              <a:xfrm>
                <a:off x="6357114" y="1926242"/>
                <a:ext cx="284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テキスト ボックス 80"/>
              <p:cNvSpPr txBox="1"/>
              <p:nvPr/>
            </p:nvSpPr>
            <p:spPr>
              <a:xfrm>
                <a:off x="6153534" y="2463342"/>
                <a:ext cx="48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テキスト ボックス 81"/>
              <p:cNvSpPr txBox="1"/>
              <p:nvPr/>
            </p:nvSpPr>
            <p:spPr>
              <a:xfrm>
                <a:off x="6153004" y="3002843"/>
                <a:ext cx="48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テキスト ボックス 82"/>
              <p:cNvSpPr txBox="1"/>
              <p:nvPr/>
            </p:nvSpPr>
            <p:spPr>
              <a:xfrm>
                <a:off x="6053618" y="3538720"/>
                <a:ext cx="5870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テキスト ボックス 83"/>
              <p:cNvSpPr txBox="1"/>
              <p:nvPr/>
            </p:nvSpPr>
            <p:spPr>
              <a:xfrm>
                <a:off x="6053619" y="4076705"/>
                <a:ext cx="5870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0" name="グループ化 139"/>
            <p:cNvGrpSpPr/>
            <p:nvPr/>
          </p:nvGrpSpPr>
          <p:grpSpPr>
            <a:xfrm>
              <a:off x="9509084" y="3506816"/>
              <a:ext cx="587836" cy="2995338"/>
              <a:chOff x="6051237" y="1391524"/>
              <a:chExt cx="587837" cy="2995338"/>
            </a:xfrm>
          </p:grpSpPr>
          <p:sp>
            <p:nvSpPr>
              <p:cNvPr id="147" name="テキスト ボックス 146"/>
              <p:cNvSpPr txBox="1"/>
              <p:nvPr/>
            </p:nvSpPr>
            <p:spPr>
              <a:xfrm>
                <a:off x="6255635" y="1391524"/>
                <a:ext cx="38343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テキスト ボックス 151"/>
              <p:cNvSpPr txBox="1"/>
              <p:nvPr/>
            </p:nvSpPr>
            <p:spPr>
              <a:xfrm>
                <a:off x="6354733" y="1931004"/>
                <a:ext cx="2840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テキスト ボックス 152"/>
              <p:cNvSpPr txBox="1"/>
              <p:nvPr/>
            </p:nvSpPr>
            <p:spPr>
              <a:xfrm>
                <a:off x="6151153" y="2468104"/>
                <a:ext cx="48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テキスト ボックス 153"/>
              <p:cNvSpPr txBox="1"/>
              <p:nvPr/>
            </p:nvSpPr>
            <p:spPr>
              <a:xfrm>
                <a:off x="6150623" y="3005224"/>
                <a:ext cx="48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テキスト ボックス 154"/>
              <p:cNvSpPr txBox="1"/>
              <p:nvPr/>
            </p:nvSpPr>
            <p:spPr>
              <a:xfrm>
                <a:off x="6051237" y="3541101"/>
                <a:ext cx="5870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テキスト ボックス 155"/>
              <p:cNvSpPr txBox="1"/>
              <p:nvPr/>
            </p:nvSpPr>
            <p:spPr>
              <a:xfrm>
                <a:off x="6051238" y="4079085"/>
                <a:ext cx="5870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7" name="グループ化 156"/>
            <p:cNvGrpSpPr/>
            <p:nvPr/>
          </p:nvGrpSpPr>
          <p:grpSpPr>
            <a:xfrm>
              <a:off x="10638634" y="7421992"/>
              <a:ext cx="385200" cy="57602"/>
              <a:chOff x="4033838" y="347662"/>
              <a:chExt cx="468000" cy="57602"/>
            </a:xfrm>
          </p:grpSpPr>
          <p:cxnSp>
            <p:nvCxnSpPr>
              <p:cNvPr id="158" name="直線コネクタ 157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線コネクタ 158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直線コネクタ 159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1" name="テキスト ボックス 160"/>
            <p:cNvSpPr txBox="1"/>
            <p:nvPr/>
          </p:nvSpPr>
          <p:spPr>
            <a:xfrm>
              <a:off x="10589822" y="7459457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0.23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2" name="グループ化 161"/>
            <p:cNvGrpSpPr/>
            <p:nvPr/>
          </p:nvGrpSpPr>
          <p:grpSpPr>
            <a:xfrm>
              <a:off x="12086334" y="7856749"/>
              <a:ext cx="385200" cy="57602"/>
              <a:chOff x="4033838" y="347662"/>
              <a:chExt cx="468000" cy="57602"/>
            </a:xfrm>
          </p:grpSpPr>
          <p:cxnSp>
            <p:nvCxnSpPr>
              <p:cNvPr id="163" name="直線コネクタ 16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直線コネクタ 16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直線コネクタ 170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2" name="テキスト ボックス 171"/>
            <p:cNvSpPr txBox="1"/>
            <p:nvPr/>
          </p:nvSpPr>
          <p:spPr>
            <a:xfrm>
              <a:off x="12037522" y="7893908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3" name="グループ化 172"/>
            <p:cNvGrpSpPr/>
            <p:nvPr/>
          </p:nvGrpSpPr>
          <p:grpSpPr>
            <a:xfrm>
              <a:off x="13534469" y="8748817"/>
              <a:ext cx="385200" cy="57602"/>
              <a:chOff x="4033838" y="347662"/>
              <a:chExt cx="468000" cy="57602"/>
            </a:xfrm>
          </p:grpSpPr>
          <p:cxnSp>
            <p:nvCxnSpPr>
              <p:cNvPr id="174" name="直線コネクタ 17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直線コネクタ 17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直線コネクタ 17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7" name="テキスト ボックス 176"/>
            <p:cNvSpPr txBox="1"/>
            <p:nvPr/>
          </p:nvSpPr>
          <p:spPr>
            <a:xfrm>
              <a:off x="13485657" y="8786916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4322580" y="6531732"/>
              <a:ext cx="587840" cy="2992382"/>
              <a:chOff x="2452142" y="5160335"/>
              <a:chExt cx="587840" cy="2992381"/>
            </a:xfrm>
          </p:grpSpPr>
          <p:sp>
            <p:nvSpPr>
              <p:cNvPr id="86" name="テキスト ボックス 85"/>
              <p:cNvSpPr txBox="1"/>
              <p:nvPr/>
            </p:nvSpPr>
            <p:spPr>
              <a:xfrm>
                <a:off x="2656544" y="5160335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テキスト ボックス 86"/>
              <p:cNvSpPr txBox="1"/>
              <p:nvPr/>
            </p:nvSpPr>
            <p:spPr>
              <a:xfrm>
                <a:off x="2755641" y="5604561"/>
                <a:ext cx="284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テキスト ボックス 87"/>
              <p:cNvSpPr txBox="1"/>
              <p:nvPr/>
            </p:nvSpPr>
            <p:spPr>
              <a:xfrm>
                <a:off x="2552061" y="6055936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テキスト ボックス 88"/>
              <p:cNvSpPr txBox="1"/>
              <p:nvPr/>
            </p:nvSpPr>
            <p:spPr>
              <a:xfrm>
                <a:off x="2551527" y="6502565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テキスト ボックス 89"/>
              <p:cNvSpPr txBox="1"/>
              <p:nvPr/>
            </p:nvSpPr>
            <p:spPr>
              <a:xfrm>
                <a:off x="2452142" y="6950338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テキスト ボックス 90"/>
              <p:cNvSpPr txBox="1"/>
              <p:nvPr/>
            </p:nvSpPr>
            <p:spPr>
              <a:xfrm>
                <a:off x="2452143" y="7397831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テキスト ボックス 163"/>
              <p:cNvSpPr txBox="1"/>
              <p:nvPr/>
            </p:nvSpPr>
            <p:spPr>
              <a:xfrm>
                <a:off x="2452962" y="7844939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−200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0" name="グループ化 589"/>
            <p:cNvGrpSpPr/>
            <p:nvPr/>
          </p:nvGrpSpPr>
          <p:grpSpPr>
            <a:xfrm>
              <a:off x="9508250" y="6532628"/>
              <a:ext cx="587839" cy="2992381"/>
              <a:chOff x="2459286" y="5153189"/>
              <a:chExt cx="587839" cy="2992380"/>
            </a:xfrm>
          </p:grpSpPr>
          <p:sp>
            <p:nvSpPr>
              <p:cNvPr id="591" name="テキスト ボックス 590"/>
              <p:cNvSpPr txBox="1"/>
              <p:nvPr/>
            </p:nvSpPr>
            <p:spPr>
              <a:xfrm>
                <a:off x="2663687" y="5153189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2" name="テキスト ボックス 591"/>
              <p:cNvSpPr txBox="1"/>
              <p:nvPr/>
            </p:nvSpPr>
            <p:spPr>
              <a:xfrm>
                <a:off x="2762783" y="5597420"/>
                <a:ext cx="284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3" name="テキスト ボックス 592"/>
              <p:cNvSpPr txBox="1"/>
              <p:nvPr/>
            </p:nvSpPr>
            <p:spPr>
              <a:xfrm>
                <a:off x="2559204" y="6046411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−40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4" name="テキスト ボックス 593"/>
              <p:cNvSpPr txBox="1"/>
              <p:nvPr/>
            </p:nvSpPr>
            <p:spPr>
              <a:xfrm>
                <a:off x="2558671" y="6493042"/>
                <a:ext cx="4876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−80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5" name="テキスト ボックス 594"/>
              <p:cNvSpPr txBox="1"/>
              <p:nvPr/>
            </p:nvSpPr>
            <p:spPr>
              <a:xfrm>
                <a:off x="2459287" y="6940814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−120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6" name="テキスト ボックス 595"/>
              <p:cNvSpPr txBox="1"/>
              <p:nvPr/>
            </p:nvSpPr>
            <p:spPr>
              <a:xfrm>
                <a:off x="2459286" y="7388307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−160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7" name="テキスト ボックス 596"/>
              <p:cNvSpPr txBox="1"/>
              <p:nvPr/>
            </p:nvSpPr>
            <p:spPr>
              <a:xfrm>
                <a:off x="2460105" y="7837792"/>
                <a:ext cx="5870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−200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5" name="テキスト ボックス 164"/>
            <p:cNvSpPr txBox="1"/>
            <p:nvPr/>
          </p:nvSpPr>
          <p:spPr>
            <a:xfrm>
              <a:off x="5635495" y="2958907"/>
              <a:ext cx="32273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テキスト ボックス 166"/>
            <p:cNvSpPr txBox="1"/>
            <p:nvPr/>
          </p:nvSpPr>
          <p:spPr>
            <a:xfrm>
              <a:off x="5332578" y="3350855"/>
              <a:ext cx="6935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6629436" y="3351075"/>
              <a:ext cx="11432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テキスト ボックス 168"/>
            <p:cNvSpPr txBox="1"/>
            <p:nvPr/>
          </p:nvSpPr>
          <p:spPr>
            <a:xfrm>
              <a:off x="8270676" y="3349201"/>
              <a:ext cx="8979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テキスト ボックス 254"/>
            <p:cNvSpPr txBox="1"/>
            <p:nvPr/>
          </p:nvSpPr>
          <p:spPr>
            <a:xfrm>
              <a:off x="6511274" y="2472224"/>
              <a:ext cx="1377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Whole wall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78" name="直線コネクタ 477"/>
            <p:cNvCxnSpPr/>
            <p:nvPr/>
          </p:nvCxnSpPr>
          <p:spPr>
            <a:xfrm flipV="1">
              <a:off x="5035193" y="3341460"/>
              <a:ext cx="442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直線コネクタ 478"/>
            <p:cNvCxnSpPr/>
            <p:nvPr/>
          </p:nvCxnSpPr>
          <p:spPr>
            <a:xfrm flipV="1">
              <a:off x="10117352" y="3339078"/>
              <a:ext cx="432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/>
            <p:cNvCxnSpPr/>
            <p:nvPr/>
          </p:nvCxnSpPr>
          <p:spPr>
            <a:xfrm>
              <a:off x="4056629" y="3852878"/>
              <a:ext cx="0" cy="532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テキスト ボックス 211"/>
            <p:cNvSpPr txBox="1"/>
            <p:nvPr/>
          </p:nvSpPr>
          <p:spPr>
            <a:xfrm>
              <a:off x="5217035" y="4517246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7" name="テキスト ボックス 216"/>
            <p:cNvSpPr txBox="1"/>
            <p:nvPr/>
          </p:nvSpPr>
          <p:spPr>
            <a:xfrm>
              <a:off x="5673433" y="451830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0.25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テキスト ボックス 221"/>
            <p:cNvSpPr txBox="1"/>
            <p:nvPr/>
          </p:nvSpPr>
          <p:spPr>
            <a:xfrm>
              <a:off x="5440679" y="479834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0.18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8" name="グループ化 207"/>
            <p:cNvGrpSpPr/>
            <p:nvPr/>
          </p:nvGrpSpPr>
          <p:grpSpPr>
            <a:xfrm>
              <a:off x="5265847" y="4478568"/>
              <a:ext cx="385200" cy="57602"/>
              <a:chOff x="4033838" y="347662"/>
              <a:chExt cx="468000" cy="57602"/>
            </a:xfrm>
          </p:grpSpPr>
          <p:cxnSp>
            <p:nvCxnSpPr>
              <p:cNvPr id="209" name="直線コネクタ 208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直線コネクタ 20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直線コネクタ 210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3" name="グループ化 212"/>
            <p:cNvGrpSpPr/>
            <p:nvPr/>
          </p:nvGrpSpPr>
          <p:grpSpPr>
            <a:xfrm>
              <a:off x="5720445" y="4478568"/>
              <a:ext cx="385200" cy="57602"/>
              <a:chOff x="4033838" y="347662"/>
              <a:chExt cx="468000" cy="57602"/>
            </a:xfrm>
          </p:grpSpPr>
          <p:cxnSp>
            <p:nvCxnSpPr>
              <p:cNvPr id="214" name="直線コネクタ 21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直線コネクタ 21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直線コネクタ 21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グループ化 217"/>
            <p:cNvGrpSpPr/>
            <p:nvPr/>
          </p:nvGrpSpPr>
          <p:grpSpPr>
            <a:xfrm>
              <a:off x="5241091" y="4760708"/>
              <a:ext cx="882000" cy="57602"/>
              <a:chOff x="4033838" y="347662"/>
              <a:chExt cx="1148720" cy="57602"/>
            </a:xfrm>
          </p:grpSpPr>
          <p:cxnSp>
            <p:nvCxnSpPr>
              <p:cNvPr id="219" name="直線コネクタ 218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直線コネクタ 219"/>
              <p:cNvCxnSpPr/>
              <p:nvPr/>
            </p:nvCxnSpPr>
            <p:spPr>
              <a:xfrm flipV="1">
                <a:off x="4040040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直線コネクタ 220"/>
              <p:cNvCxnSpPr/>
              <p:nvPr/>
            </p:nvCxnSpPr>
            <p:spPr>
              <a:xfrm flipV="1">
                <a:off x="5179430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5" name="テキスト ボックス 504"/>
            <p:cNvSpPr txBox="1"/>
            <p:nvPr/>
          </p:nvSpPr>
          <p:spPr>
            <a:xfrm>
              <a:off x="6736572" y="4910758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テキスト ボックス 505"/>
            <p:cNvSpPr txBox="1"/>
            <p:nvPr/>
          </p:nvSpPr>
          <p:spPr>
            <a:xfrm>
              <a:off x="7190020" y="4911641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0.59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テキスト ボックス 506"/>
            <p:cNvSpPr txBox="1"/>
            <p:nvPr/>
          </p:nvSpPr>
          <p:spPr>
            <a:xfrm>
              <a:off x="6958983" y="519050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0.59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08" name="グループ化 507"/>
            <p:cNvGrpSpPr/>
            <p:nvPr/>
          </p:nvGrpSpPr>
          <p:grpSpPr>
            <a:xfrm>
              <a:off x="6785384" y="4871747"/>
              <a:ext cx="385200" cy="57602"/>
              <a:chOff x="4033838" y="347662"/>
              <a:chExt cx="468000" cy="57602"/>
            </a:xfrm>
          </p:grpSpPr>
          <p:cxnSp>
            <p:nvCxnSpPr>
              <p:cNvPr id="517" name="直線コネクタ 51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直線コネクタ 51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直線コネクタ 51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9" name="グループ化 508"/>
            <p:cNvGrpSpPr/>
            <p:nvPr/>
          </p:nvGrpSpPr>
          <p:grpSpPr>
            <a:xfrm>
              <a:off x="7238832" y="4871747"/>
              <a:ext cx="385200" cy="57602"/>
              <a:chOff x="4033838" y="347662"/>
              <a:chExt cx="468000" cy="57602"/>
            </a:xfrm>
          </p:grpSpPr>
          <p:cxnSp>
            <p:nvCxnSpPr>
              <p:cNvPr id="514" name="直線コネクタ 51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直線コネクタ 51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直線コネクタ 51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0" name="グループ化 509"/>
            <p:cNvGrpSpPr/>
            <p:nvPr/>
          </p:nvGrpSpPr>
          <p:grpSpPr>
            <a:xfrm>
              <a:off x="6759395" y="5153125"/>
              <a:ext cx="882000" cy="57602"/>
              <a:chOff x="4033838" y="347662"/>
              <a:chExt cx="1148720" cy="57602"/>
            </a:xfrm>
          </p:grpSpPr>
          <p:cxnSp>
            <p:nvCxnSpPr>
              <p:cNvPr id="511" name="直線コネクタ 510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直線コネクタ 511"/>
              <p:cNvCxnSpPr/>
              <p:nvPr/>
            </p:nvCxnSpPr>
            <p:spPr>
              <a:xfrm flipV="1">
                <a:off x="4040040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直線コネクタ 512"/>
              <p:cNvCxnSpPr/>
              <p:nvPr/>
            </p:nvCxnSpPr>
            <p:spPr>
              <a:xfrm flipV="1">
                <a:off x="5179430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1" name="テキスト ボックス 520"/>
            <p:cNvSpPr txBox="1"/>
            <p:nvPr/>
          </p:nvSpPr>
          <p:spPr>
            <a:xfrm>
              <a:off x="8254107" y="5713503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テキスト ボックス 521"/>
            <p:cNvSpPr txBox="1"/>
            <p:nvPr/>
          </p:nvSpPr>
          <p:spPr>
            <a:xfrm>
              <a:off x="8710014" y="5713009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テキスト ボックス 522"/>
            <p:cNvSpPr txBox="1"/>
            <p:nvPr/>
          </p:nvSpPr>
          <p:spPr>
            <a:xfrm>
              <a:off x="8480964" y="5992820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0.87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4" name="グループ化 523"/>
            <p:cNvGrpSpPr/>
            <p:nvPr/>
          </p:nvGrpSpPr>
          <p:grpSpPr>
            <a:xfrm>
              <a:off x="8302919" y="5674592"/>
              <a:ext cx="385200" cy="57602"/>
              <a:chOff x="4033838" y="347662"/>
              <a:chExt cx="468000" cy="57602"/>
            </a:xfrm>
          </p:grpSpPr>
          <p:cxnSp>
            <p:nvCxnSpPr>
              <p:cNvPr id="533" name="直線コネクタ 53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直線コネクタ 53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直線コネクタ 534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5" name="グループ化 524"/>
            <p:cNvGrpSpPr/>
            <p:nvPr/>
          </p:nvGrpSpPr>
          <p:grpSpPr>
            <a:xfrm>
              <a:off x="8758826" y="5674592"/>
              <a:ext cx="385200" cy="57602"/>
              <a:chOff x="4033838" y="347662"/>
              <a:chExt cx="468000" cy="57602"/>
            </a:xfrm>
          </p:grpSpPr>
          <p:cxnSp>
            <p:nvCxnSpPr>
              <p:cNvPr id="530" name="直線コネクタ 529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直線コネクタ 530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直線コネクタ 531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6" name="グループ化 525"/>
            <p:cNvGrpSpPr/>
            <p:nvPr/>
          </p:nvGrpSpPr>
          <p:grpSpPr>
            <a:xfrm>
              <a:off x="8283176" y="5956058"/>
              <a:ext cx="878400" cy="57602"/>
              <a:chOff x="4033838" y="347662"/>
              <a:chExt cx="1148720" cy="57602"/>
            </a:xfrm>
          </p:grpSpPr>
          <p:cxnSp>
            <p:nvCxnSpPr>
              <p:cNvPr id="527" name="直線コネクタ 526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直線コネクタ 527"/>
              <p:cNvCxnSpPr/>
              <p:nvPr/>
            </p:nvCxnSpPr>
            <p:spPr>
              <a:xfrm flipV="1">
                <a:off x="4040065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直線コネクタ 528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7" name="テキスト ボックス 536"/>
            <p:cNvSpPr txBox="1"/>
            <p:nvPr/>
          </p:nvSpPr>
          <p:spPr>
            <a:xfrm>
              <a:off x="8254345" y="8729509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8" name="テキスト ボックス 537"/>
            <p:cNvSpPr txBox="1"/>
            <p:nvPr/>
          </p:nvSpPr>
          <p:spPr>
            <a:xfrm>
              <a:off x="8708318" y="873075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0.89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テキスト ボックス 538"/>
            <p:cNvSpPr txBox="1"/>
            <p:nvPr/>
          </p:nvSpPr>
          <p:spPr>
            <a:xfrm>
              <a:off x="8478204" y="9010309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0" name="グループ化 539"/>
            <p:cNvGrpSpPr/>
            <p:nvPr/>
          </p:nvGrpSpPr>
          <p:grpSpPr>
            <a:xfrm>
              <a:off x="8303157" y="8690584"/>
              <a:ext cx="385200" cy="57602"/>
              <a:chOff x="4033838" y="347662"/>
              <a:chExt cx="468000" cy="57602"/>
            </a:xfrm>
          </p:grpSpPr>
          <p:cxnSp>
            <p:nvCxnSpPr>
              <p:cNvPr id="605" name="直線コネクタ 604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直線コネクタ 605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直線コネクタ 606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1" name="グループ化 540"/>
            <p:cNvGrpSpPr/>
            <p:nvPr/>
          </p:nvGrpSpPr>
          <p:grpSpPr>
            <a:xfrm>
              <a:off x="8757130" y="8690584"/>
              <a:ext cx="385200" cy="57602"/>
              <a:chOff x="4033838" y="347662"/>
              <a:chExt cx="468000" cy="57602"/>
            </a:xfrm>
          </p:grpSpPr>
          <p:cxnSp>
            <p:nvCxnSpPr>
              <p:cNvPr id="602" name="直線コネクタ 601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直線コネクタ 602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直線コネクタ 603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8" name="グループ化 597"/>
            <p:cNvGrpSpPr/>
            <p:nvPr/>
          </p:nvGrpSpPr>
          <p:grpSpPr>
            <a:xfrm>
              <a:off x="8278616" y="8972546"/>
              <a:ext cx="882000" cy="57602"/>
              <a:chOff x="4033838" y="347662"/>
              <a:chExt cx="1148720" cy="57602"/>
            </a:xfrm>
          </p:grpSpPr>
          <p:cxnSp>
            <p:nvCxnSpPr>
              <p:cNvPr id="599" name="直線コネクタ 598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直線コネクタ 599"/>
              <p:cNvCxnSpPr/>
              <p:nvPr/>
            </p:nvCxnSpPr>
            <p:spPr>
              <a:xfrm flipV="1">
                <a:off x="4039797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直線コネクタ 600"/>
              <p:cNvCxnSpPr/>
              <p:nvPr/>
            </p:nvCxnSpPr>
            <p:spPr>
              <a:xfrm flipV="1">
                <a:off x="5179308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9" name="テキスト ボックス 608"/>
            <p:cNvSpPr txBox="1"/>
            <p:nvPr/>
          </p:nvSpPr>
          <p:spPr>
            <a:xfrm>
              <a:off x="6735251" y="781624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0" name="テキスト ボックス 609"/>
            <p:cNvSpPr txBox="1"/>
            <p:nvPr/>
          </p:nvSpPr>
          <p:spPr>
            <a:xfrm>
              <a:off x="7190807" y="7815578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テキスト ボックス 610"/>
            <p:cNvSpPr txBox="1"/>
            <p:nvPr/>
          </p:nvSpPr>
          <p:spPr>
            <a:xfrm>
              <a:off x="6958434" y="8069591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0.71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12" name="グループ化 611"/>
            <p:cNvGrpSpPr/>
            <p:nvPr/>
          </p:nvGrpSpPr>
          <p:grpSpPr>
            <a:xfrm>
              <a:off x="6784063" y="7777959"/>
              <a:ext cx="385200" cy="57602"/>
              <a:chOff x="4033838" y="347662"/>
              <a:chExt cx="468000" cy="57602"/>
            </a:xfrm>
          </p:grpSpPr>
          <p:cxnSp>
            <p:nvCxnSpPr>
              <p:cNvPr id="621" name="直線コネクタ 620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直線コネクタ 621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直線コネクタ 622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3" name="グループ化 612"/>
            <p:cNvGrpSpPr/>
            <p:nvPr/>
          </p:nvGrpSpPr>
          <p:grpSpPr>
            <a:xfrm>
              <a:off x="7239619" y="7777959"/>
              <a:ext cx="385200" cy="57602"/>
              <a:chOff x="4033838" y="347662"/>
              <a:chExt cx="468000" cy="57602"/>
            </a:xfrm>
          </p:grpSpPr>
          <p:cxnSp>
            <p:nvCxnSpPr>
              <p:cNvPr id="618" name="直線コネクタ 617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直線コネクタ 618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直線コネクタ 619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4" name="グループ化 613"/>
            <p:cNvGrpSpPr/>
            <p:nvPr/>
          </p:nvGrpSpPr>
          <p:grpSpPr>
            <a:xfrm>
              <a:off x="6758846" y="8059069"/>
              <a:ext cx="882000" cy="57602"/>
              <a:chOff x="4033838" y="347662"/>
              <a:chExt cx="1148720" cy="57602"/>
            </a:xfrm>
          </p:grpSpPr>
          <p:cxnSp>
            <p:nvCxnSpPr>
              <p:cNvPr id="615" name="直線コネクタ 614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直線コネクタ 615"/>
              <p:cNvCxnSpPr/>
              <p:nvPr/>
            </p:nvCxnSpPr>
            <p:spPr>
              <a:xfrm flipV="1">
                <a:off x="4039797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直線コネクタ 616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5" name="テキスト ボックス 624"/>
            <p:cNvSpPr txBox="1"/>
            <p:nvPr/>
          </p:nvSpPr>
          <p:spPr>
            <a:xfrm>
              <a:off x="5216236" y="7393990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" name="テキスト ボックス 625"/>
            <p:cNvSpPr txBox="1"/>
            <p:nvPr/>
          </p:nvSpPr>
          <p:spPr>
            <a:xfrm>
              <a:off x="5670413" y="7394613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0.32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7" name="テキスト ボックス 626"/>
            <p:cNvSpPr txBox="1"/>
            <p:nvPr/>
          </p:nvSpPr>
          <p:spPr>
            <a:xfrm>
              <a:off x="5438174" y="7675111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0.24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28" name="グループ化 627"/>
            <p:cNvGrpSpPr/>
            <p:nvPr/>
          </p:nvGrpSpPr>
          <p:grpSpPr>
            <a:xfrm>
              <a:off x="5265048" y="7355479"/>
              <a:ext cx="385200" cy="57602"/>
              <a:chOff x="4033838" y="347662"/>
              <a:chExt cx="468000" cy="57602"/>
            </a:xfrm>
          </p:grpSpPr>
          <p:cxnSp>
            <p:nvCxnSpPr>
              <p:cNvPr id="637" name="直線コネクタ 63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8" name="直線コネクタ 63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9" name="直線コネクタ 63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9" name="グループ化 628"/>
            <p:cNvGrpSpPr/>
            <p:nvPr/>
          </p:nvGrpSpPr>
          <p:grpSpPr>
            <a:xfrm>
              <a:off x="5719225" y="7355479"/>
              <a:ext cx="385200" cy="57602"/>
              <a:chOff x="4033838" y="347662"/>
              <a:chExt cx="468000" cy="57602"/>
            </a:xfrm>
          </p:grpSpPr>
          <p:cxnSp>
            <p:nvCxnSpPr>
              <p:cNvPr id="634" name="直線コネクタ 63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5" name="直線コネクタ 63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6" name="直線コネクタ 63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0" name="グループ化 629"/>
            <p:cNvGrpSpPr/>
            <p:nvPr/>
          </p:nvGrpSpPr>
          <p:grpSpPr>
            <a:xfrm>
              <a:off x="5238586" y="7636335"/>
              <a:ext cx="882000" cy="57602"/>
              <a:chOff x="4033838" y="347662"/>
              <a:chExt cx="1148720" cy="57602"/>
            </a:xfrm>
          </p:grpSpPr>
          <p:cxnSp>
            <p:nvCxnSpPr>
              <p:cNvPr id="631" name="直線コネクタ 630"/>
              <p:cNvCxnSpPr/>
              <p:nvPr/>
            </p:nvCxnSpPr>
            <p:spPr>
              <a:xfrm>
                <a:off x="4033838" y="395288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2" name="直線コネクタ 631"/>
              <p:cNvCxnSpPr/>
              <p:nvPr/>
            </p:nvCxnSpPr>
            <p:spPr>
              <a:xfrm flipV="1">
                <a:off x="4040040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3" name="直線コネクタ 632"/>
              <p:cNvCxnSpPr/>
              <p:nvPr/>
            </p:nvCxnSpPr>
            <p:spPr>
              <a:xfrm flipV="1">
                <a:off x="5179430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テキスト ボックス 185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03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1727872" y="3476080"/>
            <a:ext cx="15264057" cy="7087691"/>
            <a:chOff x="2099864" y="2735719"/>
            <a:chExt cx="15264057" cy="7087691"/>
          </a:xfrm>
        </p:grpSpPr>
        <p:graphicFrame>
          <p:nvGraphicFramePr>
            <p:cNvPr id="80" name="グラフ 7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07180987"/>
                </p:ext>
              </p:extLst>
            </p:nvPr>
          </p:nvGraphicFramePr>
          <p:xfrm>
            <a:off x="14325521" y="3815251"/>
            <a:ext cx="3038400" cy="312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78" name="グラフ 7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1008116"/>
                </p:ext>
              </p:extLst>
            </p:nvPr>
          </p:nvGraphicFramePr>
          <p:xfrm>
            <a:off x="11337453" y="3813606"/>
            <a:ext cx="3034800" cy="3128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86" name="グラフ 8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46322551"/>
                </p:ext>
              </p:extLst>
            </p:nvPr>
          </p:nvGraphicFramePr>
          <p:xfrm>
            <a:off x="8348970" y="3814266"/>
            <a:ext cx="3038400" cy="312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68" name="グラフ 6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62342369"/>
                </p:ext>
              </p:extLst>
            </p:nvPr>
          </p:nvGraphicFramePr>
          <p:xfrm>
            <a:off x="2417373" y="3813955"/>
            <a:ext cx="3027600" cy="313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84" name="グラフ 8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94709627"/>
                </p:ext>
              </p:extLst>
            </p:nvPr>
          </p:nvGraphicFramePr>
          <p:xfrm>
            <a:off x="5404772" y="3813628"/>
            <a:ext cx="3031200" cy="3135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54" name="テキスト ボックス 53"/>
            <p:cNvSpPr txBox="1"/>
            <p:nvPr/>
          </p:nvSpPr>
          <p:spPr>
            <a:xfrm rot="16200000">
              <a:off x="2006248" y="5305193"/>
              <a:ext cx="5565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PSI</a:t>
              </a:r>
              <a:endParaRPr lang="ja-JP" altLang="en-US" sz="1800" b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 rot="16200000">
              <a:off x="2006932" y="8188997"/>
              <a:ext cx="5565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ESI</a:t>
              </a:r>
              <a:endParaRPr lang="ja-JP" altLang="en-US" sz="1800" b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79" name="グラフ 7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79916220"/>
                </p:ext>
              </p:extLst>
            </p:nvPr>
          </p:nvGraphicFramePr>
          <p:xfrm>
            <a:off x="11337011" y="6919577"/>
            <a:ext cx="2887200" cy="2901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81" name="グラフ 8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26854684"/>
                </p:ext>
              </p:extLst>
            </p:nvPr>
          </p:nvGraphicFramePr>
          <p:xfrm>
            <a:off x="14326255" y="6918210"/>
            <a:ext cx="2890800" cy="290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85" name="グラフ 8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29826179"/>
                </p:ext>
              </p:extLst>
            </p:nvPr>
          </p:nvGraphicFramePr>
          <p:xfrm>
            <a:off x="5397824" y="6919901"/>
            <a:ext cx="2887200" cy="2901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121" name="テキスト ボックス 120"/>
            <p:cNvSpPr txBox="1"/>
            <p:nvPr/>
          </p:nvSpPr>
          <p:spPr>
            <a:xfrm>
              <a:off x="5885510" y="4214893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0.007e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0.055x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0.53</a:t>
              </a:r>
            </a:p>
          </p:txBody>
        </p:sp>
        <p:sp>
          <p:nvSpPr>
            <p:cNvPr id="125" name="テキスト ボックス 124"/>
            <p:cNvSpPr txBox="1"/>
            <p:nvPr/>
          </p:nvSpPr>
          <p:spPr>
            <a:xfrm>
              <a:off x="5890372" y="7093688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0.054e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0.032x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0.41</a:t>
              </a:r>
            </a:p>
          </p:txBody>
        </p:sp>
        <p:graphicFrame>
          <p:nvGraphicFramePr>
            <p:cNvPr id="87" name="グラフ 8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00559928"/>
                </p:ext>
              </p:extLst>
            </p:nvPr>
          </p:nvGraphicFramePr>
          <p:xfrm>
            <a:off x="8349414" y="6918382"/>
            <a:ext cx="2890800" cy="2901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sp>
          <p:nvSpPr>
            <p:cNvPr id="92" name="テキスト ボックス 91"/>
            <p:cNvSpPr txBox="1"/>
            <p:nvPr/>
          </p:nvSpPr>
          <p:spPr>
            <a:xfrm>
              <a:off x="8843883" y="4214254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0.007e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0.057x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0.61</a:t>
              </a: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8843955" y="709392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0.027e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0.042x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0.56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11833984" y="4214836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0.014e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0.049x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0.57</a:t>
              </a: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11831386" y="7094881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0.088e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0.027x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0.40</a:t>
              </a:r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14822035" y="4215341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0.006e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0.057x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0.55</a:t>
              </a: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14820128" y="7093443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0.047e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0.034x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0.46</a:t>
              </a:r>
            </a:p>
          </p:txBody>
        </p:sp>
        <p:sp>
          <p:nvSpPr>
            <p:cNvPr id="119" name="テキスト ボックス 118"/>
            <p:cNvSpPr txBox="1"/>
            <p:nvPr/>
          </p:nvSpPr>
          <p:spPr>
            <a:xfrm>
              <a:off x="2901442" y="4214893"/>
              <a:ext cx="13735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0.011e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0.052x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0.60</a:t>
              </a:r>
            </a:p>
          </p:txBody>
        </p:sp>
        <p:graphicFrame>
          <p:nvGraphicFramePr>
            <p:cNvPr id="69" name="グラフ 6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35227976"/>
                </p:ext>
              </p:extLst>
            </p:nvPr>
          </p:nvGraphicFramePr>
          <p:xfrm>
            <a:off x="2408466" y="6917847"/>
            <a:ext cx="2887200" cy="290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sp>
          <p:nvSpPr>
            <p:cNvPr id="123" name="テキスト ボックス 122"/>
            <p:cNvSpPr txBox="1"/>
            <p:nvPr/>
          </p:nvSpPr>
          <p:spPr>
            <a:xfrm>
              <a:off x="2902395" y="7093199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y = 0.088e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0.027x</a:t>
              </a:r>
            </a:p>
            <a:p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ja-JP" sz="14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 = 0.38</a:t>
              </a:r>
            </a:p>
          </p:txBody>
        </p:sp>
        <p:grpSp>
          <p:nvGrpSpPr>
            <p:cNvPr id="70" name="グループ化 69"/>
            <p:cNvGrpSpPr/>
            <p:nvPr/>
          </p:nvGrpSpPr>
          <p:grpSpPr>
            <a:xfrm>
              <a:off x="2412353" y="4035656"/>
              <a:ext cx="434167" cy="2885604"/>
              <a:chOff x="6882073" y="6854385"/>
              <a:chExt cx="434167" cy="312894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7032187" y="6854385"/>
                <a:ext cx="284053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テキスト ボックス 72"/>
              <p:cNvSpPr txBox="1"/>
              <p:nvPr/>
            </p:nvSpPr>
            <p:spPr>
              <a:xfrm>
                <a:off x="6882073" y="8251448"/>
                <a:ext cx="433132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0.5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テキスト ボックス 74"/>
              <p:cNvSpPr txBox="1"/>
              <p:nvPr/>
            </p:nvSpPr>
            <p:spPr>
              <a:xfrm>
                <a:off x="7031203" y="9649596"/>
                <a:ext cx="284053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7" name="グループ化 106"/>
            <p:cNvGrpSpPr/>
            <p:nvPr/>
          </p:nvGrpSpPr>
          <p:grpSpPr>
            <a:xfrm>
              <a:off x="5392720" y="4035656"/>
              <a:ext cx="434167" cy="2885604"/>
              <a:chOff x="6882073" y="6854385"/>
              <a:chExt cx="434167" cy="3128942"/>
            </a:xfrm>
          </p:grpSpPr>
          <p:sp>
            <p:nvSpPr>
              <p:cNvPr id="108" name="テキスト ボックス 107"/>
              <p:cNvSpPr txBox="1"/>
              <p:nvPr/>
            </p:nvSpPr>
            <p:spPr>
              <a:xfrm>
                <a:off x="7032187" y="6854385"/>
                <a:ext cx="284053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テキスト ボックス 108"/>
              <p:cNvSpPr txBox="1"/>
              <p:nvPr/>
            </p:nvSpPr>
            <p:spPr>
              <a:xfrm>
                <a:off x="6882073" y="8251448"/>
                <a:ext cx="433132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0.5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テキスト ボックス 110"/>
              <p:cNvSpPr txBox="1"/>
              <p:nvPr/>
            </p:nvSpPr>
            <p:spPr>
              <a:xfrm>
                <a:off x="7031203" y="9649596"/>
                <a:ext cx="284053" cy="3337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9" name="テキスト ボックス 188"/>
            <p:cNvSpPr txBox="1"/>
            <p:nvPr/>
          </p:nvSpPr>
          <p:spPr>
            <a:xfrm>
              <a:off x="6065410" y="3145145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Circumferential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テキスト ボックス 189"/>
            <p:cNvSpPr txBox="1"/>
            <p:nvPr/>
          </p:nvSpPr>
          <p:spPr>
            <a:xfrm>
              <a:off x="3238327" y="3146096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Longitudinal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1" name="テキスト ボックス 190"/>
            <p:cNvSpPr txBox="1"/>
            <p:nvPr/>
          </p:nvSpPr>
          <p:spPr>
            <a:xfrm>
              <a:off x="2730200" y="3527876"/>
              <a:ext cx="25811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テキスト ボックス 191"/>
            <p:cNvSpPr txBox="1"/>
            <p:nvPr/>
          </p:nvSpPr>
          <p:spPr>
            <a:xfrm>
              <a:off x="5711606" y="3528353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テキスト ボックス 192"/>
            <p:cNvSpPr txBox="1"/>
            <p:nvPr/>
          </p:nvSpPr>
          <p:spPr>
            <a:xfrm>
              <a:off x="9530545" y="3145772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Radial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テキスト ボックス 193"/>
            <p:cNvSpPr txBox="1"/>
            <p:nvPr/>
          </p:nvSpPr>
          <p:spPr>
            <a:xfrm>
              <a:off x="8678552" y="3528991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テキスト ボックス 194"/>
            <p:cNvSpPr txBox="1"/>
            <p:nvPr/>
          </p:nvSpPr>
          <p:spPr>
            <a:xfrm>
              <a:off x="15003575" y="3145785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Circumferential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テキスト ボックス 195"/>
            <p:cNvSpPr txBox="1"/>
            <p:nvPr/>
          </p:nvSpPr>
          <p:spPr>
            <a:xfrm>
              <a:off x="12167842" y="3145148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Longitudinal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テキスト ボックス 196"/>
            <p:cNvSpPr txBox="1"/>
            <p:nvPr/>
          </p:nvSpPr>
          <p:spPr>
            <a:xfrm>
              <a:off x="11662098" y="3528334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テキスト ボックス 197"/>
            <p:cNvSpPr txBox="1"/>
            <p:nvPr/>
          </p:nvSpPr>
          <p:spPr>
            <a:xfrm>
              <a:off x="14649766" y="3528989"/>
              <a:ext cx="2581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 (%)</a:t>
              </a:r>
              <a:endPara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テキスト ボックス 198"/>
            <p:cNvSpPr txBox="1"/>
            <p:nvPr/>
          </p:nvSpPr>
          <p:spPr>
            <a:xfrm>
              <a:off x="6302555" y="2737534"/>
              <a:ext cx="1377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Whole wall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テキスト ボックス 199"/>
            <p:cNvSpPr txBox="1"/>
            <p:nvPr/>
          </p:nvSpPr>
          <p:spPr>
            <a:xfrm>
              <a:off x="13175465" y="2735719"/>
              <a:ext cx="2518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Subendocardial</a:t>
              </a:r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 layer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1" name="直線コネクタ 200"/>
            <p:cNvCxnSpPr/>
            <p:nvPr/>
          </p:nvCxnSpPr>
          <p:spPr>
            <a:xfrm flipV="1">
              <a:off x="2878135" y="3122146"/>
              <a:ext cx="8211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/>
            <p:cNvCxnSpPr/>
            <p:nvPr/>
          </p:nvCxnSpPr>
          <p:spPr>
            <a:xfrm flipV="1">
              <a:off x="11804774" y="3121784"/>
              <a:ext cx="525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 flipH="1" flipV="1">
              <a:off x="4022926" y="414551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 flipH="1" flipV="1">
              <a:off x="2889740" y="4149562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 flipH="1" flipV="1">
              <a:off x="5158140" y="4148357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 flipH="1" flipV="1">
              <a:off x="7012188" y="414551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H="1" flipV="1">
              <a:off x="5876621" y="4149562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 flipH="1" flipV="1">
              <a:off x="8147402" y="4148357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flipH="1" flipV="1">
              <a:off x="9966522" y="4147830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 flipH="1" flipV="1">
              <a:off x="8830955" y="415188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 flipH="1" flipV="1">
              <a:off x="11099355" y="4150676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flipH="1" flipV="1">
              <a:off x="12954982" y="4146810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11819415" y="4150861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H="1" flipV="1">
              <a:off x="14085434" y="4149656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flipH="1" flipV="1">
              <a:off x="15943605" y="4145783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 flipH="1" flipV="1">
              <a:off x="14808038" y="4149834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 flipV="1">
              <a:off x="17076438" y="4148629"/>
              <a:ext cx="0" cy="5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テキスト ボックス 65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69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4006443" y="3481177"/>
            <a:ext cx="10706915" cy="7077497"/>
            <a:chOff x="3881367" y="2459332"/>
            <a:chExt cx="10706915" cy="7077497"/>
          </a:xfrm>
        </p:grpSpPr>
        <p:sp>
          <p:nvSpPr>
            <p:cNvPr id="94" name="テキスト ボックス 93"/>
            <p:cNvSpPr txBox="1"/>
            <p:nvPr/>
          </p:nvSpPr>
          <p:spPr>
            <a:xfrm rot="16200000">
              <a:off x="3788854" y="4816328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PSI</a:t>
              </a:r>
              <a:endParaRPr lang="ja-JP" altLang="en-US" sz="1800" b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テキスト ボックス 97"/>
            <p:cNvSpPr txBox="1"/>
            <p:nvPr/>
          </p:nvSpPr>
          <p:spPr>
            <a:xfrm rot="16200000">
              <a:off x="3787751" y="7663926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ESI</a:t>
              </a:r>
              <a:endParaRPr lang="ja-JP" altLang="en-US" sz="1800" b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87" name="グラフ 18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35066492"/>
                </p:ext>
              </p:extLst>
            </p:nvPr>
          </p:nvGraphicFramePr>
          <p:xfrm>
            <a:off x="4440407" y="6523086"/>
            <a:ext cx="5176800" cy="3009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90" name="グラフ 18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84759710"/>
                </p:ext>
              </p:extLst>
            </p:nvPr>
          </p:nvGraphicFramePr>
          <p:xfrm>
            <a:off x="9623882" y="3499602"/>
            <a:ext cx="4964400" cy="3009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91" name="グラフ 19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49892642"/>
                </p:ext>
              </p:extLst>
            </p:nvPr>
          </p:nvGraphicFramePr>
          <p:xfrm>
            <a:off x="9623070" y="6523629"/>
            <a:ext cx="4964400" cy="301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98" name="テキスト ボックス 197"/>
            <p:cNvSpPr txBox="1"/>
            <p:nvPr/>
          </p:nvSpPr>
          <p:spPr>
            <a:xfrm>
              <a:off x="6311859" y="2956901"/>
              <a:ext cx="2922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テキスト ボックス 198"/>
            <p:cNvSpPr txBox="1"/>
            <p:nvPr/>
          </p:nvSpPr>
          <p:spPr>
            <a:xfrm>
              <a:off x="6279923" y="3350169"/>
              <a:ext cx="6935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テキスト ボックス 199"/>
            <p:cNvSpPr txBox="1"/>
            <p:nvPr/>
          </p:nvSpPr>
          <p:spPr>
            <a:xfrm>
              <a:off x="7124239" y="3349068"/>
              <a:ext cx="12861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テキスト ボックス 200"/>
            <p:cNvSpPr txBox="1"/>
            <p:nvPr/>
          </p:nvSpPr>
          <p:spPr>
            <a:xfrm>
              <a:off x="8445500" y="3351501"/>
              <a:ext cx="9263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テキスト ボックス 205"/>
            <p:cNvSpPr txBox="1"/>
            <p:nvPr/>
          </p:nvSpPr>
          <p:spPr>
            <a:xfrm>
              <a:off x="4885576" y="3167605"/>
              <a:ext cx="1209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Baseline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テキスト ボックス 255"/>
            <p:cNvSpPr txBox="1"/>
            <p:nvPr/>
          </p:nvSpPr>
          <p:spPr>
            <a:xfrm>
              <a:off x="11016772" y="2474768"/>
              <a:ext cx="2518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Subendocardial</a:t>
              </a:r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 layer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86" name="グラフ 18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9198828"/>
                </p:ext>
              </p:extLst>
            </p:nvPr>
          </p:nvGraphicFramePr>
          <p:xfrm>
            <a:off x="4438668" y="3499368"/>
            <a:ext cx="5180400" cy="3009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304" name="グループ化 303"/>
            <p:cNvGrpSpPr/>
            <p:nvPr/>
          </p:nvGrpSpPr>
          <p:grpSpPr>
            <a:xfrm rot="10800000">
              <a:off x="5525318" y="6111009"/>
              <a:ext cx="288000" cy="57602"/>
              <a:chOff x="4033838" y="347662"/>
              <a:chExt cx="468000" cy="57602"/>
            </a:xfrm>
          </p:grpSpPr>
          <p:cxnSp>
            <p:nvCxnSpPr>
              <p:cNvPr id="320" name="直線コネクタ 319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直線コネクタ 320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直線コネクタ 321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5" name="テキスト ボックス 304"/>
            <p:cNvSpPr txBox="1"/>
            <p:nvPr/>
          </p:nvSpPr>
          <p:spPr>
            <a:xfrm>
              <a:off x="5427905" y="585082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6" name="グループ化 305"/>
            <p:cNvGrpSpPr/>
            <p:nvPr/>
          </p:nvGrpSpPr>
          <p:grpSpPr>
            <a:xfrm rot="10800000">
              <a:off x="5166348" y="6111009"/>
              <a:ext cx="288000" cy="57602"/>
              <a:chOff x="4033838" y="347662"/>
              <a:chExt cx="468000" cy="57602"/>
            </a:xfrm>
          </p:grpSpPr>
          <p:cxnSp>
            <p:nvCxnSpPr>
              <p:cNvPr id="313" name="直線コネクタ 31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直線コネクタ 31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直線コネクタ 31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7" name="テキスト ボックス 306"/>
            <p:cNvSpPr txBox="1"/>
            <p:nvPr/>
          </p:nvSpPr>
          <p:spPr>
            <a:xfrm>
              <a:off x="5068935" y="5851662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8" name="グループ化 307"/>
            <p:cNvGrpSpPr/>
            <p:nvPr/>
          </p:nvGrpSpPr>
          <p:grpSpPr>
            <a:xfrm rot="10800000">
              <a:off x="5146055" y="5831658"/>
              <a:ext cx="691200" cy="57602"/>
              <a:chOff x="4033838" y="347662"/>
              <a:chExt cx="1148720" cy="57602"/>
            </a:xfrm>
          </p:grpSpPr>
          <p:cxnSp>
            <p:nvCxnSpPr>
              <p:cNvPr id="310" name="直線コネクタ 309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直線コネクタ 310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直線コネクタ 311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9" name="テキスト ボックス 308"/>
            <p:cNvSpPr txBox="1"/>
            <p:nvPr/>
          </p:nvSpPr>
          <p:spPr>
            <a:xfrm>
              <a:off x="5250242" y="557234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5" name="グループ化 414"/>
            <p:cNvGrpSpPr/>
            <p:nvPr/>
          </p:nvGrpSpPr>
          <p:grpSpPr>
            <a:xfrm rot="10800000">
              <a:off x="5525651" y="8569485"/>
              <a:ext cx="288000" cy="57602"/>
              <a:chOff x="4033838" y="347662"/>
              <a:chExt cx="468000" cy="57602"/>
            </a:xfrm>
          </p:grpSpPr>
          <p:cxnSp>
            <p:nvCxnSpPr>
              <p:cNvPr id="427" name="直線コネクタ 42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直線コネクタ 42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直線コネクタ 42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テキスト ボックス 415"/>
            <p:cNvSpPr txBox="1"/>
            <p:nvPr/>
          </p:nvSpPr>
          <p:spPr>
            <a:xfrm>
              <a:off x="5431299" y="8313084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0.97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7" name="グループ化 416"/>
            <p:cNvGrpSpPr/>
            <p:nvPr/>
          </p:nvGrpSpPr>
          <p:grpSpPr>
            <a:xfrm rot="10800000">
              <a:off x="5168094" y="8569485"/>
              <a:ext cx="288000" cy="57602"/>
              <a:chOff x="4033838" y="347662"/>
              <a:chExt cx="468000" cy="57602"/>
            </a:xfrm>
          </p:grpSpPr>
          <p:cxnSp>
            <p:nvCxnSpPr>
              <p:cNvPr id="424" name="直線コネクタ 423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直線コネクタ 424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直線コネクタ 425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8" name="テキスト ボックス 417"/>
            <p:cNvSpPr txBox="1"/>
            <p:nvPr/>
          </p:nvSpPr>
          <p:spPr>
            <a:xfrm>
              <a:off x="5070681" y="8313103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0.62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9" name="グループ化 418"/>
            <p:cNvGrpSpPr/>
            <p:nvPr/>
          </p:nvGrpSpPr>
          <p:grpSpPr>
            <a:xfrm rot="10800000">
              <a:off x="5148647" y="8296267"/>
              <a:ext cx="691200" cy="57602"/>
              <a:chOff x="4033838" y="347662"/>
              <a:chExt cx="1148720" cy="57602"/>
            </a:xfrm>
          </p:grpSpPr>
          <p:cxnSp>
            <p:nvCxnSpPr>
              <p:cNvPr id="421" name="直線コネクタ 420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直線コネクタ 421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直線コネクタ 422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0" name="テキスト ボックス 419"/>
            <p:cNvSpPr txBox="1"/>
            <p:nvPr/>
          </p:nvSpPr>
          <p:spPr>
            <a:xfrm>
              <a:off x="5252834" y="8063170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0.48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1" name="グループ化 430"/>
            <p:cNvGrpSpPr/>
            <p:nvPr/>
          </p:nvGrpSpPr>
          <p:grpSpPr>
            <a:xfrm rot="10800000">
              <a:off x="6663788" y="8422973"/>
              <a:ext cx="291600" cy="57602"/>
              <a:chOff x="4033838" y="347662"/>
              <a:chExt cx="468000" cy="57602"/>
            </a:xfrm>
          </p:grpSpPr>
          <p:cxnSp>
            <p:nvCxnSpPr>
              <p:cNvPr id="443" name="直線コネクタ 44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直線コネクタ 44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直線コネクタ 444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2" name="テキスト ボックス 431"/>
            <p:cNvSpPr txBox="1"/>
            <p:nvPr/>
          </p:nvSpPr>
          <p:spPr>
            <a:xfrm>
              <a:off x="6572677" y="8165409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3" name="グループ化 432"/>
            <p:cNvGrpSpPr/>
            <p:nvPr/>
          </p:nvGrpSpPr>
          <p:grpSpPr>
            <a:xfrm rot="10800000">
              <a:off x="6302656" y="8422973"/>
              <a:ext cx="291600" cy="57602"/>
              <a:chOff x="4033838" y="347662"/>
              <a:chExt cx="468000" cy="57602"/>
            </a:xfrm>
          </p:grpSpPr>
          <p:cxnSp>
            <p:nvCxnSpPr>
              <p:cNvPr id="440" name="直線コネクタ 439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直線コネクタ 440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直線コネクタ 441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4" name="テキスト ボックス 433"/>
            <p:cNvSpPr txBox="1"/>
            <p:nvPr/>
          </p:nvSpPr>
          <p:spPr>
            <a:xfrm>
              <a:off x="6207043" y="8163757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5" name="グループ化 434"/>
            <p:cNvGrpSpPr/>
            <p:nvPr/>
          </p:nvGrpSpPr>
          <p:grpSpPr>
            <a:xfrm rot="10800000">
              <a:off x="6285618" y="8145040"/>
              <a:ext cx="691200" cy="57602"/>
              <a:chOff x="4033838" y="347662"/>
              <a:chExt cx="1148720" cy="57602"/>
            </a:xfrm>
          </p:grpSpPr>
          <p:cxnSp>
            <p:nvCxnSpPr>
              <p:cNvPr id="437" name="直線コネクタ 436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直線コネクタ 43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直線コネクタ 438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6" name="テキスト ボックス 435"/>
            <p:cNvSpPr txBox="1"/>
            <p:nvPr/>
          </p:nvSpPr>
          <p:spPr>
            <a:xfrm>
              <a:off x="6389805" y="7885407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0.32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7" name="グループ化 446"/>
            <p:cNvGrpSpPr/>
            <p:nvPr/>
          </p:nvGrpSpPr>
          <p:grpSpPr>
            <a:xfrm rot="10800000">
              <a:off x="7803949" y="8115861"/>
              <a:ext cx="288000" cy="57602"/>
              <a:chOff x="4033838" y="347662"/>
              <a:chExt cx="468000" cy="57602"/>
            </a:xfrm>
          </p:grpSpPr>
          <p:cxnSp>
            <p:nvCxnSpPr>
              <p:cNvPr id="459" name="直線コネクタ 458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直線コネクタ 45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直線コネクタ 460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8" name="テキスト ボックス 447"/>
            <p:cNvSpPr txBox="1"/>
            <p:nvPr/>
          </p:nvSpPr>
          <p:spPr>
            <a:xfrm>
              <a:off x="7706536" y="7857248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0.94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9" name="グループ化 448"/>
            <p:cNvGrpSpPr/>
            <p:nvPr/>
          </p:nvGrpSpPr>
          <p:grpSpPr>
            <a:xfrm rot="10800000">
              <a:off x="7443208" y="8115861"/>
              <a:ext cx="288000" cy="57602"/>
              <a:chOff x="4033838" y="347662"/>
              <a:chExt cx="468000" cy="57602"/>
            </a:xfrm>
          </p:grpSpPr>
          <p:cxnSp>
            <p:nvCxnSpPr>
              <p:cNvPr id="456" name="直線コネクタ 455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直線コネクタ 456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直線コネクタ 457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0" name="テキスト ボックス 449"/>
            <p:cNvSpPr txBox="1"/>
            <p:nvPr/>
          </p:nvSpPr>
          <p:spPr>
            <a:xfrm>
              <a:off x="7345795" y="7857389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0.96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51" name="グループ化 450"/>
            <p:cNvGrpSpPr/>
            <p:nvPr/>
          </p:nvGrpSpPr>
          <p:grpSpPr>
            <a:xfrm rot="10800000">
              <a:off x="7426911" y="7839478"/>
              <a:ext cx="684000" cy="57602"/>
              <a:chOff x="4033838" y="347662"/>
              <a:chExt cx="1148720" cy="57602"/>
            </a:xfrm>
          </p:grpSpPr>
          <p:cxnSp>
            <p:nvCxnSpPr>
              <p:cNvPr id="453" name="直線コネクタ 452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直線コネクタ 45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直線コネクタ 454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2" name="テキスト ボックス 451"/>
            <p:cNvSpPr txBox="1"/>
            <p:nvPr/>
          </p:nvSpPr>
          <p:spPr>
            <a:xfrm>
              <a:off x="7527498" y="7579883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0.81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3" name="グループ化 462"/>
            <p:cNvGrpSpPr/>
            <p:nvPr/>
          </p:nvGrpSpPr>
          <p:grpSpPr>
            <a:xfrm rot="10800000">
              <a:off x="8941101" y="7175870"/>
              <a:ext cx="288000" cy="57602"/>
              <a:chOff x="4033838" y="347662"/>
              <a:chExt cx="468000" cy="57602"/>
            </a:xfrm>
          </p:grpSpPr>
          <p:cxnSp>
            <p:nvCxnSpPr>
              <p:cNvPr id="475" name="直線コネクタ 474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6" name="直線コネクタ 475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7" name="直線コネクタ 476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4" name="テキスト ボックス 463"/>
            <p:cNvSpPr txBox="1"/>
            <p:nvPr/>
          </p:nvSpPr>
          <p:spPr>
            <a:xfrm>
              <a:off x="8843689" y="691874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5" name="グループ化 464"/>
            <p:cNvGrpSpPr/>
            <p:nvPr/>
          </p:nvGrpSpPr>
          <p:grpSpPr>
            <a:xfrm rot="10800000">
              <a:off x="8581791" y="7175870"/>
              <a:ext cx="288000" cy="57602"/>
              <a:chOff x="4033838" y="347662"/>
              <a:chExt cx="468000" cy="57602"/>
            </a:xfrm>
          </p:grpSpPr>
          <p:cxnSp>
            <p:nvCxnSpPr>
              <p:cNvPr id="472" name="直線コネクタ 471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3" name="直線コネクタ 472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4" name="直線コネクタ 473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6" name="テキスト ボックス 465"/>
            <p:cNvSpPr txBox="1"/>
            <p:nvPr/>
          </p:nvSpPr>
          <p:spPr>
            <a:xfrm>
              <a:off x="8484379" y="692018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0.89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7" name="グループ化 466"/>
            <p:cNvGrpSpPr/>
            <p:nvPr/>
          </p:nvGrpSpPr>
          <p:grpSpPr>
            <a:xfrm rot="10800000">
              <a:off x="8559153" y="6925343"/>
              <a:ext cx="694800" cy="57602"/>
              <a:chOff x="4033838" y="347662"/>
              <a:chExt cx="1148720" cy="57602"/>
            </a:xfrm>
          </p:grpSpPr>
          <p:cxnSp>
            <p:nvCxnSpPr>
              <p:cNvPr id="469" name="直線コネクタ 468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0" name="直線コネクタ 46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1" name="直線コネクタ 470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8" name="テキスト ボックス 467"/>
            <p:cNvSpPr txBox="1"/>
            <p:nvPr/>
          </p:nvSpPr>
          <p:spPr>
            <a:xfrm>
              <a:off x="8665141" y="6665509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0.96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3" name="グループ化 542"/>
            <p:cNvGrpSpPr/>
            <p:nvPr/>
          </p:nvGrpSpPr>
          <p:grpSpPr>
            <a:xfrm rot="10800000">
              <a:off x="10483961" y="6106644"/>
              <a:ext cx="331200" cy="57602"/>
              <a:chOff x="4033838" y="347662"/>
              <a:chExt cx="468000" cy="57602"/>
            </a:xfrm>
          </p:grpSpPr>
          <p:cxnSp>
            <p:nvCxnSpPr>
              <p:cNvPr id="545" name="直線コネクタ 544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直線コネクタ 545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直線コネクタ 546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4" name="テキスト ボックス 543"/>
            <p:cNvSpPr txBox="1"/>
            <p:nvPr/>
          </p:nvSpPr>
          <p:spPr>
            <a:xfrm>
              <a:off x="10408149" y="5871114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0.50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9" name="グループ化 548"/>
            <p:cNvGrpSpPr/>
            <p:nvPr/>
          </p:nvGrpSpPr>
          <p:grpSpPr>
            <a:xfrm rot="10800000">
              <a:off x="11570610" y="5949211"/>
              <a:ext cx="331200" cy="57602"/>
              <a:chOff x="4033838" y="347662"/>
              <a:chExt cx="468000" cy="57602"/>
            </a:xfrm>
          </p:grpSpPr>
          <p:cxnSp>
            <p:nvCxnSpPr>
              <p:cNvPr id="551" name="直線コネクタ 550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直線コネクタ 551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直線コネクタ 552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0" name="テキスト ボックス 549"/>
            <p:cNvSpPr txBox="1"/>
            <p:nvPr/>
          </p:nvSpPr>
          <p:spPr>
            <a:xfrm>
              <a:off x="11494798" y="5692133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0.13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5" name="グループ化 554"/>
            <p:cNvGrpSpPr/>
            <p:nvPr/>
          </p:nvGrpSpPr>
          <p:grpSpPr>
            <a:xfrm rot="10800000">
              <a:off x="12652887" y="5493089"/>
              <a:ext cx="331200" cy="57602"/>
              <a:chOff x="4033838" y="347662"/>
              <a:chExt cx="468000" cy="57602"/>
            </a:xfrm>
          </p:grpSpPr>
          <p:cxnSp>
            <p:nvCxnSpPr>
              <p:cNvPr id="557" name="直線コネクタ 55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直線コネクタ 55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直線コネクタ 55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6" name="テキスト ボックス 555"/>
            <p:cNvSpPr txBox="1"/>
            <p:nvPr/>
          </p:nvSpPr>
          <p:spPr>
            <a:xfrm>
              <a:off x="12577075" y="5234490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0.52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61" name="グループ化 560"/>
            <p:cNvGrpSpPr/>
            <p:nvPr/>
          </p:nvGrpSpPr>
          <p:grpSpPr>
            <a:xfrm rot="10800000">
              <a:off x="13739315" y="4266117"/>
              <a:ext cx="331200" cy="57602"/>
              <a:chOff x="4033838" y="347662"/>
              <a:chExt cx="468000" cy="57602"/>
            </a:xfrm>
          </p:grpSpPr>
          <p:cxnSp>
            <p:nvCxnSpPr>
              <p:cNvPr id="563" name="直線コネクタ 56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直線コネクタ 56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直線コネクタ 564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2" name="テキスト ボックス 561"/>
            <p:cNvSpPr txBox="1"/>
            <p:nvPr/>
          </p:nvSpPr>
          <p:spPr>
            <a:xfrm>
              <a:off x="13663503" y="4009930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67" name="グループ化 566"/>
            <p:cNvGrpSpPr/>
            <p:nvPr/>
          </p:nvGrpSpPr>
          <p:grpSpPr>
            <a:xfrm rot="10800000">
              <a:off x="10482901" y="8568827"/>
              <a:ext cx="331200" cy="57602"/>
              <a:chOff x="4033838" y="347662"/>
              <a:chExt cx="468000" cy="57602"/>
            </a:xfrm>
          </p:grpSpPr>
          <p:cxnSp>
            <p:nvCxnSpPr>
              <p:cNvPr id="569" name="直線コネクタ 568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直線コネクタ 56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直線コネクタ 570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8" name="テキスト ボックス 567"/>
            <p:cNvSpPr txBox="1"/>
            <p:nvPr/>
          </p:nvSpPr>
          <p:spPr>
            <a:xfrm>
              <a:off x="10407088" y="8312716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0.38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73" name="グループ化 572"/>
            <p:cNvGrpSpPr/>
            <p:nvPr/>
          </p:nvGrpSpPr>
          <p:grpSpPr>
            <a:xfrm rot="10800000">
              <a:off x="11567281" y="8450167"/>
              <a:ext cx="331200" cy="57602"/>
              <a:chOff x="4033838" y="347662"/>
              <a:chExt cx="468000" cy="57602"/>
            </a:xfrm>
          </p:grpSpPr>
          <p:cxnSp>
            <p:nvCxnSpPr>
              <p:cNvPr id="575" name="直線コネクタ 574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直線コネクタ 575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直線コネクタ 576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4" name="テキスト ボックス 573"/>
            <p:cNvSpPr txBox="1"/>
            <p:nvPr/>
          </p:nvSpPr>
          <p:spPr>
            <a:xfrm>
              <a:off x="11491468" y="8216847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0.46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79" name="グループ化 578"/>
            <p:cNvGrpSpPr/>
            <p:nvPr/>
          </p:nvGrpSpPr>
          <p:grpSpPr>
            <a:xfrm rot="10800000">
              <a:off x="12654063" y="8105936"/>
              <a:ext cx="331200" cy="57602"/>
              <a:chOff x="4033838" y="347662"/>
              <a:chExt cx="468000" cy="57602"/>
            </a:xfrm>
          </p:grpSpPr>
          <p:cxnSp>
            <p:nvCxnSpPr>
              <p:cNvPr id="581" name="直線コネクタ 580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直線コネクタ 581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直線コネクタ 582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0" name="テキスト ボックス 579"/>
            <p:cNvSpPr txBox="1"/>
            <p:nvPr/>
          </p:nvSpPr>
          <p:spPr>
            <a:xfrm>
              <a:off x="12580629" y="7848024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0.70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85" name="グループ化 584"/>
            <p:cNvGrpSpPr/>
            <p:nvPr/>
          </p:nvGrpSpPr>
          <p:grpSpPr>
            <a:xfrm rot="10800000">
              <a:off x="13738921" y="7144303"/>
              <a:ext cx="331200" cy="57602"/>
              <a:chOff x="4033838" y="347662"/>
              <a:chExt cx="468000" cy="57602"/>
            </a:xfrm>
          </p:grpSpPr>
          <p:cxnSp>
            <p:nvCxnSpPr>
              <p:cNvPr id="587" name="直線コネクタ 586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直線コネクタ 58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直線コネクタ 588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6" name="テキスト ボックス 585"/>
            <p:cNvSpPr txBox="1"/>
            <p:nvPr/>
          </p:nvSpPr>
          <p:spPr>
            <a:xfrm>
              <a:off x="13663109" y="6885031"/>
              <a:ext cx="4828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0.62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テキスト ボックス 254"/>
            <p:cNvSpPr txBox="1"/>
            <p:nvPr/>
          </p:nvSpPr>
          <p:spPr>
            <a:xfrm>
              <a:off x="6512736" y="2459332"/>
              <a:ext cx="1377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Whole wall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1" name="直線コネクタ 480"/>
            <p:cNvCxnSpPr/>
            <p:nvPr/>
          </p:nvCxnSpPr>
          <p:spPr>
            <a:xfrm>
              <a:off x="6081143" y="3337853"/>
              <a:ext cx="338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3" name="テキスト ボックス 482"/>
            <p:cNvSpPr txBox="1"/>
            <p:nvPr/>
          </p:nvSpPr>
          <p:spPr>
            <a:xfrm>
              <a:off x="11423391" y="2957335"/>
              <a:ext cx="28553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Coronary flow reduction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テキスト ボックス 483"/>
            <p:cNvSpPr txBox="1"/>
            <p:nvPr/>
          </p:nvSpPr>
          <p:spPr>
            <a:xfrm>
              <a:off x="11390105" y="3349821"/>
              <a:ext cx="6935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Mild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テキスト ボックス 484"/>
            <p:cNvSpPr txBox="1"/>
            <p:nvPr/>
          </p:nvSpPr>
          <p:spPr>
            <a:xfrm>
              <a:off x="12238583" y="3349820"/>
              <a:ext cx="11586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Moderate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テキスト ボックス 485"/>
            <p:cNvSpPr txBox="1"/>
            <p:nvPr/>
          </p:nvSpPr>
          <p:spPr>
            <a:xfrm>
              <a:off x="13478297" y="3349713"/>
              <a:ext cx="8595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Severe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テキスト ボックス 486"/>
            <p:cNvSpPr txBox="1"/>
            <p:nvPr/>
          </p:nvSpPr>
          <p:spPr>
            <a:xfrm>
              <a:off x="10065349" y="3162552"/>
              <a:ext cx="11744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Baseline</a:t>
              </a:r>
              <a:endParaRPr lang="ja-JP" altLang="en-US" sz="1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8" name="直線コネクタ 487"/>
            <p:cNvCxnSpPr/>
            <p:nvPr/>
          </p:nvCxnSpPr>
          <p:spPr>
            <a:xfrm>
              <a:off x="11267054" y="3338446"/>
              <a:ext cx="31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1" name="グループ化 640"/>
            <p:cNvGrpSpPr/>
            <p:nvPr/>
          </p:nvGrpSpPr>
          <p:grpSpPr>
            <a:xfrm rot="10800000">
              <a:off x="6665830" y="5966916"/>
              <a:ext cx="288000" cy="57602"/>
              <a:chOff x="4033838" y="347662"/>
              <a:chExt cx="468000" cy="57602"/>
            </a:xfrm>
          </p:grpSpPr>
          <p:cxnSp>
            <p:nvCxnSpPr>
              <p:cNvPr id="653" name="直線コネクタ 652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4" name="直線コネクタ 65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" name="直線コネクタ 654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2" name="テキスト ボックス 641"/>
            <p:cNvSpPr txBox="1"/>
            <p:nvPr/>
          </p:nvSpPr>
          <p:spPr>
            <a:xfrm>
              <a:off x="6568417" y="5710077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0.09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43" name="グループ化 642"/>
            <p:cNvGrpSpPr/>
            <p:nvPr/>
          </p:nvGrpSpPr>
          <p:grpSpPr>
            <a:xfrm rot="10800000">
              <a:off x="6304010" y="5966916"/>
              <a:ext cx="288000" cy="57602"/>
              <a:chOff x="4033838" y="347662"/>
              <a:chExt cx="468000" cy="57602"/>
            </a:xfrm>
          </p:grpSpPr>
          <p:cxnSp>
            <p:nvCxnSpPr>
              <p:cNvPr id="650" name="直線コネクタ 649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直線コネクタ 650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直線コネクタ 651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4" name="テキスト ボックス 643"/>
            <p:cNvSpPr txBox="1"/>
            <p:nvPr/>
          </p:nvSpPr>
          <p:spPr>
            <a:xfrm>
              <a:off x="6206597" y="5710428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45" name="グループ化 644"/>
            <p:cNvGrpSpPr/>
            <p:nvPr/>
          </p:nvGrpSpPr>
          <p:grpSpPr>
            <a:xfrm rot="10800000">
              <a:off x="6283618" y="5689769"/>
              <a:ext cx="691200" cy="57602"/>
              <a:chOff x="4033838" y="347662"/>
              <a:chExt cx="1148720" cy="57602"/>
            </a:xfrm>
          </p:grpSpPr>
          <p:cxnSp>
            <p:nvCxnSpPr>
              <p:cNvPr id="647" name="直線コネクタ 646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直線コネクタ 647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直線コネクタ 648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6" name="テキスト ボックス 645"/>
            <p:cNvSpPr txBox="1"/>
            <p:nvPr/>
          </p:nvSpPr>
          <p:spPr>
            <a:xfrm>
              <a:off x="6387805" y="5455964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0.22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57" name="グループ化 656"/>
            <p:cNvGrpSpPr/>
            <p:nvPr/>
          </p:nvGrpSpPr>
          <p:grpSpPr>
            <a:xfrm rot="10800000">
              <a:off x="7803947" y="5560714"/>
              <a:ext cx="288000" cy="57602"/>
              <a:chOff x="4033838" y="347662"/>
              <a:chExt cx="468000" cy="57602"/>
            </a:xfrm>
          </p:grpSpPr>
          <p:cxnSp>
            <p:nvCxnSpPr>
              <p:cNvPr id="669" name="直線コネクタ 668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直線コネクタ 66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直線コネクタ 670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8" name="テキスト ボックス 657"/>
            <p:cNvSpPr txBox="1"/>
            <p:nvPr/>
          </p:nvSpPr>
          <p:spPr>
            <a:xfrm>
              <a:off x="7706534" y="5301620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0.99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59" name="グループ化 658"/>
            <p:cNvGrpSpPr/>
            <p:nvPr/>
          </p:nvGrpSpPr>
          <p:grpSpPr>
            <a:xfrm rot="10800000">
              <a:off x="7444599" y="5560714"/>
              <a:ext cx="288000" cy="57602"/>
              <a:chOff x="4033838" y="347662"/>
              <a:chExt cx="468000" cy="57602"/>
            </a:xfrm>
          </p:grpSpPr>
          <p:cxnSp>
            <p:nvCxnSpPr>
              <p:cNvPr id="666" name="直線コネクタ 665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直線コネクタ 666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直線コネクタ 667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0" name="テキスト ボックス 659"/>
            <p:cNvSpPr txBox="1"/>
            <p:nvPr/>
          </p:nvSpPr>
          <p:spPr>
            <a:xfrm>
              <a:off x="7347186" y="5300134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0.93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61" name="グループ化 660"/>
            <p:cNvGrpSpPr/>
            <p:nvPr/>
          </p:nvGrpSpPr>
          <p:grpSpPr>
            <a:xfrm rot="10800000">
              <a:off x="7423048" y="5283577"/>
              <a:ext cx="691200" cy="57602"/>
              <a:chOff x="4033838" y="347662"/>
              <a:chExt cx="1148720" cy="57602"/>
            </a:xfrm>
          </p:grpSpPr>
          <p:cxnSp>
            <p:nvCxnSpPr>
              <p:cNvPr id="663" name="直線コネクタ 662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直線コネクタ 663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直線コネクタ 664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2" name="テキスト ボックス 661"/>
            <p:cNvSpPr txBox="1"/>
            <p:nvPr/>
          </p:nvSpPr>
          <p:spPr>
            <a:xfrm>
              <a:off x="7527235" y="5047528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0.97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73" name="グループ化 672"/>
            <p:cNvGrpSpPr/>
            <p:nvPr/>
          </p:nvGrpSpPr>
          <p:grpSpPr>
            <a:xfrm rot="10800000">
              <a:off x="8943098" y="4319042"/>
              <a:ext cx="288000" cy="57602"/>
              <a:chOff x="4033838" y="347662"/>
              <a:chExt cx="468000" cy="57602"/>
            </a:xfrm>
          </p:grpSpPr>
          <p:cxnSp>
            <p:nvCxnSpPr>
              <p:cNvPr id="685" name="直線コネクタ 684"/>
              <p:cNvCxnSpPr/>
              <p:nvPr/>
            </p:nvCxnSpPr>
            <p:spPr>
              <a:xfrm>
                <a:off x="4033838" y="395288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直線コネクタ 685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直線コネクタ 686"/>
              <p:cNvCxnSpPr/>
              <p:nvPr/>
            </p:nvCxnSpPr>
            <p:spPr>
              <a:xfrm flipV="1">
                <a:off x="449341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4" name="テキスト ボックス 673"/>
            <p:cNvSpPr txBox="1"/>
            <p:nvPr/>
          </p:nvSpPr>
          <p:spPr>
            <a:xfrm>
              <a:off x="8654107" y="378750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1.00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75" name="グループ化 674"/>
            <p:cNvGrpSpPr/>
            <p:nvPr/>
          </p:nvGrpSpPr>
          <p:grpSpPr>
            <a:xfrm rot="10800000">
              <a:off x="8585052" y="4319042"/>
              <a:ext cx="288000" cy="57602"/>
              <a:chOff x="4033838" y="345281"/>
              <a:chExt cx="468000" cy="57602"/>
            </a:xfrm>
          </p:grpSpPr>
          <p:cxnSp>
            <p:nvCxnSpPr>
              <p:cNvPr id="682" name="直線コネクタ 681"/>
              <p:cNvCxnSpPr/>
              <p:nvPr/>
            </p:nvCxnSpPr>
            <p:spPr>
              <a:xfrm>
                <a:off x="4033838" y="392907"/>
                <a:ext cx="4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3" name="直線コネクタ 682"/>
              <p:cNvCxnSpPr/>
              <p:nvPr/>
            </p:nvCxnSpPr>
            <p:spPr>
              <a:xfrm flipV="1">
                <a:off x="4033838" y="345283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4" name="直線コネクタ 683"/>
              <p:cNvCxnSpPr/>
              <p:nvPr/>
            </p:nvCxnSpPr>
            <p:spPr>
              <a:xfrm flipV="1">
                <a:off x="4493419" y="345281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6" name="テキスト ボックス 675"/>
            <p:cNvSpPr txBox="1"/>
            <p:nvPr/>
          </p:nvSpPr>
          <p:spPr>
            <a:xfrm>
              <a:off x="8487640" y="4062031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0.94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77" name="グループ化 676"/>
            <p:cNvGrpSpPr/>
            <p:nvPr/>
          </p:nvGrpSpPr>
          <p:grpSpPr>
            <a:xfrm rot="10800000">
              <a:off x="8562846" y="4044331"/>
              <a:ext cx="691200" cy="57602"/>
              <a:chOff x="4033838" y="347662"/>
              <a:chExt cx="1148720" cy="57602"/>
            </a:xfrm>
          </p:grpSpPr>
          <p:cxnSp>
            <p:nvCxnSpPr>
              <p:cNvPr id="679" name="直線コネクタ 678"/>
              <p:cNvCxnSpPr/>
              <p:nvPr/>
            </p:nvCxnSpPr>
            <p:spPr>
              <a:xfrm>
                <a:off x="4033838" y="397669"/>
                <a:ext cx="114872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直線コネクタ 679"/>
              <p:cNvCxnSpPr/>
              <p:nvPr/>
            </p:nvCxnSpPr>
            <p:spPr>
              <a:xfrm flipV="1">
                <a:off x="4033838" y="347664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直線コネクタ 680"/>
              <p:cNvCxnSpPr/>
              <p:nvPr/>
            </p:nvCxnSpPr>
            <p:spPr>
              <a:xfrm flipV="1">
                <a:off x="5176329" y="347662"/>
                <a:ext cx="0" cy="576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8" name="テキスト ボックス 677"/>
            <p:cNvSpPr txBox="1"/>
            <p:nvPr/>
          </p:nvSpPr>
          <p:spPr>
            <a:xfrm>
              <a:off x="8844815" y="4059975"/>
              <a:ext cx="48282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0.95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3" name="グループ化 182"/>
            <p:cNvGrpSpPr/>
            <p:nvPr/>
          </p:nvGrpSpPr>
          <p:grpSpPr>
            <a:xfrm>
              <a:off x="5061333" y="3694490"/>
              <a:ext cx="1263629" cy="659120"/>
              <a:chOff x="5392349" y="226973"/>
              <a:chExt cx="1263629" cy="659120"/>
            </a:xfrm>
          </p:grpSpPr>
          <p:sp>
            <p:nvSpPr>
              <p:cNvPr id="184" name="テキスト ボックス 183"/>
              <p:cNvSpPr txBox="1"/>
              <p:nvPr/>
            </p:nvSpPr>
            <p:spPr>
              <a:xfrm>
                <a:off x="5486205" y="226973"/>
                <a:ext cx="9573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longitudinal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テキスト ボックス 184"/>
              <p:cNvSpPr txBox="1"/>
              <p:nvPr/>
            </p:nvSpPr>
            <p:spPr>
              <a:xfrm>
                <a:off x="5474244" y="416329"/>
                <a:ext cx="11817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8" name="円/楕円 187"/>
              <p:cNvSpPr/>
              <p:nvPr/>
            </p:nvSpPr>
            <p:spPr>
              <a:xfrm>
                <a:off x="5392349" y="320920"/>
                <a:ext cx="108000" cy="108000"/>
              </a:xfrm>
              <a:prstGeom prst="ellipse">
                <a:avLst/>
              </a:prstGeom>
              <a:solidFill>
                <a:srgbClr val="4ECDC4"/>
              </a:solidFill>
              <a:ln>
                <a:solidFill>
                  <a:srgbClr val="4ECD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9" name="円/楕円 188"/>
              <p:cNvSpPr/>
              <p:nvPr/>
            </p:nvSpPr>
            <p:spPr>
              <a:xfrm>
                <a:off x="5392349" y="498455"/>
                <a:ext cx="108000" cy="108000"/>
              </a:xfrm>
              <a:prstGeom prst="ellipse">
                <a:avLst/>
              </a:prstGeom>
              <a:solidFill>
                <a:srgbClr val="FF6B6B"/>
              </a:solidFill>
              <a:ln>
                <a:solidFill>
                  <a:srgbClr val="FF6B6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テキスト ボックス 191"/>
              <p:cNvSpPr txBox="1"/>
              <p:nvPr/>
            </p:nvSpPr>
            <p:spPr>
              <a:xfrm>
                <a:off x="5474244" y="609094"/>
                <a:ext cx="558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radial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円/楕円 192"/>
              <p:cNvSpPr/>
              <p:nvPr/>
            </p:nvSpPr>
            <p:spPr>
              <a:xfrm>
                <a:off x="5392349" y="691220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4" name="グループ化 193"/>
            <p:cNvGrpSpPr/>
            <p:nvPr/>
          </p:nvGrpSpPr>
          <p:grpSpPr>
            <a:xfrm>
              <a:off x="10247081" y="3695423"/>
              <a:ext cx="1263629" cy="466355"/>
              <a:chOff x="5392349" y="226973"/>
              <a:chExt cx="1263629" cy="466355"/>
            </a:xfrm>
          </p:grpSpPr>
          <p:sp>
            <p:nvSpPr>
              <p:cNvPr id="195" name="テキスト ボックス 194"/>
              <p:cNvSpPr txBox="1"/>
              <p:nvPr/>
            </p:nvSpPr>
            <p:spPr>
              <a:xfrm>
                <a:off x="5486205" y="226973"/>
                <a:ext cx="9573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longitudinal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テキスト ボックス 195"/>
              <p:cNvSpPr txBox="1"/>
              <p:nvPr/>
            </p:nvSpPr>
            <p:spPr>
              <a:xfrm>
                <a:off x="5474244" y="416329"/>
                <a:ext cx="11817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</a:t>
                </a:r>
                <a:endParaRPr lang="ja-JP" alt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円/楕円 196"/>
              <p:cNvSpPr/>
              <p:nvPr/>
            </p:nvSpPr>
            <p:spPr>
              <a:xfrm>
                <a:off x="5392349" y="320920"/>
                <a:ext cx="108000" cy="108000"/>
              </a:xfrm>
              <a:prstGeom prst="ellipse">
                <a:avLst/>
              </a:prstGeom>
              <a:solidFill>
                <a:srgbClr val="00A0B0"/>
              </a:solidFill>
              <a:ln>
                <a:solidFill>
                  <a:srgbClr val="00A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円/楕円 201"/>
              <p:cNvSpPr/>
              <p:nvPr/>
            </p:nvSpPr>
            <p:spPr>
              <a:xfrm>
                <a:off x="5392349" y="498455"/>
                <a:ext cx="108000" cy="108000"/>
              </a:xfrm>
              <a:prstGeom prst="ellipse">
                <a:avLst/>
              </a:prstGeom>
              <a:solidFill>
                <a:srgbClr val="CC333F"/>
              </a:solidFill>
              <a:ln>
                <a:solidFill>
                  <a:srgbClr val="CC33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04" name="テキスト ボックス 203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67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テキスト ボックス 430"/>
          <p:cNvSpPr txBox="1"/>
          <p:nvPr/>
        </p:nvSpPr>
        <p:spPr>
          <a:xfrm>
            <a:off x="5921288" y="616867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Severe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979702" y="983226"/>
            <a:ext cx="4091381" cy="5633267"/>
            <a:chOff x="4960835" y="1088588"/>
            <a:chExt cx="4091381" cy="5633267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4960835" y="1088588"/>
              <a:ext cx="4091381" cy="3994224"/>
              <a:chOff x="4960835" y="1088588"/>
              <a:chExt cx="4091381" cy="3994224"/>
            </a:xfrm>
          </p:grpSpPr>
          <p:sp>
            <p:nvSpPr>
              <p:cNvPr id="665" name="Rectangle 6"/>
              <p:cNvSpPr>
                <a:spLocks noChangeArrowheads="1"/>
              </p:cNvSpPr>
              <p:nvPr/>
            </p:nvSpPr>
            <p:spPr bwMode="auto">
              <a:xfrm>
                <a:off x="5279161" y="4493853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66" name="Rectangle 7"/>
              <p:cNvSpPr>
                <a:spLocks noChangeArrowheads="1"/>
              </p:cNvSpPr>
              <p:nvPr/>
            </p:nvSpPr>
            <p:spPr bwMode="auto">
              <a:xfrm>
                <a:off x="5179775" y="381509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67" name="Rectangle 8"/>
              <p:cNvSpPr>
                <a:spLocks noChangeArrowheads="1"/>
              </p:cNvSpPr>
              <p:nvPr/>
            </p:nvSpPr>
            <p:spPr bwMode="auto">
              <a:xfrm>
                <a:off x="5179775" y="313026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68" name="Rectangle 9"/>
              <p:cNvSpPr>
                <a:spLocks noChangeArrowheads="1"/>
              </p:cNvSpPr>
              <p:nvPr/>
            </p:nvSpPr>
            <p:spPr bwMode="auto">
              <a:xfrm>
                <a:off x="5179775" y="2452894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69" name="Rectangle 10"/>
              <p:cNvSpPr>
                <a:spLocks noChangeArrowheads="1"/>
              </p:cNvSpPr>
              <p:nvPr/>
            </p:nvSpPr>
            <p:spPr bwMode="auto">
              <a:xfrm>
                <a:off x="5179775" y="1765964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70" name="Rectangle 11"/>
              <p:cNvSpPr>
                <a:spLocks noChangeArrowheads="1"/>
              </p:cNvSpPr>
              <p:nvPr/>
            </p:nvSpPr>
            <p:spPr bwMode="auto">
              <a:xfrm>
                <a:off x="5080388" y="1088588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98" name="Rectangle 39"/>
              <p:cNvSpPr>
                <a:spLocks noChangeArrowheads="1"/>
              </p:cNvSpPr>
              <p:nvPr/>
            </p:nvSpPr>
            <p:spPr bwMode="auto">
              <a:xfrm>
                <a:off x="5467251" y="4719638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99" name="Rectangle 40"/>
              <p:cNvSpPr>
                <a:spLocks noChangeArrowheads="1"/>
              </p:cNvSpPr>
              <p:nvPr/>
            </p:nvSpPr>
            <p:spPr bwMode="auto">
              <a:xfrm>
                <a:off x="6093398" y="471963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00" name="Rectangle 41"/>
              <p:cNvSpPr>
                <a:spLocks noChangeArrowheads="1"/>
              </p:cNvSpPr>
              <p:nvPr/>
            </p:nvSpPr>
            <p:spPr bwMode="auto">
              <a:xfrm>
                <a:off x="6776995" y="471963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01" name="Rectangle 42"/>
              <p:cNvSpPr>
                <a:spLocks noChangeArrowheads="1"/>
              </p:cNvSpPr>
              <p:nvPr/>
            </p:nvSpPr>
            <p:spPr bwMode="auto">
              <a:xfrm>
                <a:off x="7446242" y="471963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02" name="Rectangle 43"/>
              <p:cNvSpPr>
                <a:spLocks noChangeArrowheads="1"/>
              </p:cNvSpPr>
              <p:nvPr/>
            </p:nvSpPr>
            <p:spPr bwMode="auto">
              <a:xfrm>
                <a:off x="8125653" y="472076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03" name="Rectangle 44"/>
              <p:cNvSpPr>
                <a:spLocks noChangeArrowheads="1"/>
              </p:cNvSpPr>
              <p:nvPr/>
            </p:nvSpPr>
            <p:spPr bwMode="auto">
              <a:xfrm>
                <a:off x="8754057" y="4720247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32" name="Rectangle 73"/>
              <p:cNvSpPr>
                <a:spLocks noChangeArrowheads="1"/>
              </p:cNvSpPr>
              <p:nvPr/>
            </p:nvSpPr>
            <p:spPr bwMode="auto">
              <a:xfrm>
                <a:off x="6676317" y="4898146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733" name="Rectangle 74"/>
              <p:cNvSpPr>
                <a:spLocks noChangeArrowheads="1"/>
              </p:cNvSpPr>
              <p:nvPr/>
            </p:nvSpPr>
            <p:spPr bwMode="auto">
              <a:xfrm rot="16200000">
                <a:off x="4668447" y="2800558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40" name="グループ化 739"/>
            <p:cNvGrpSpPr/>
            <p:nvPr/>
          </p:nvGrpSpPr>
          <p:grpSpPr>
            <a:xfrm>
              <a:off x="5409680" y="5137855"/>
              <a:ext cx="3600001" cy="1584000"/>
              <a:chOff x="3257533" y="6763509"/>
              <a:chExt cx="2467070" cy="1173943"/>
            </a:xfrm>
          </p:grpSpPr>
          <p:grpSp>
            <p:nvGrpSpPr>
              <p:cNvPr id="741" name="グループ化 740"/>
              <p:cNvGrpSpPr/>
              <p:nvPr/>
            </p:nvGrpSpPr>
            <p:grpSpPr>
              <a:xfrm>
                <a:off x="3257533" y="6763509"/>
                <a:ext cx="2467070" cy="1173943"/>
                <a:chOff x="3845474" y="6791984"/>
                <a:chExt cx="2298957" cy="1089422"/>
              </a:xfrm>
            </p:grpSpPr>
            <p:sp>
              <p:nvSpPr>
                <p:cNvPr id="748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5474" y="6791984"/>
                  <a:ext cx="2298957" cy="1089422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49" name="Line 82"/>
                <p:cNvSpPr>
                  <a:spLocks noChangeShapeType="1"/>
                </p:cNvSpPr>
                <p:nvPr/>
              </p:nvSpPr>
              <p:spPr bwMode="auto">
                <a:xfrm>
                  <a:off x="3885996" y="7035465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0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9329" y="6950540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1" name="Line 84"/>
                <p:cNvSpPr>
                  <a:spLocks noChangeShapeType="1"/>
                </p:cNvSpPr>
                <p:nvPr/>
              </p:nvSpPr>
              <p:spPr bwMode="auto">
                <a:xfrm>
                  <a:off x="3885996" y="7192451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2" name="Rectangle 85"/>
                <p:cNvSpPr>
                  <a:spLocks noChangeArrowheads="1"/>
                </p:cNvSpPr>
                <p:nvPr/>
              </p:nvSpPr>
              <p:spPr bwMode="auto">
                <a:xfrm>
                  <a:off x="4128685" y="7107788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3" name="Line 86"/>
                <p:cNvSpPr>
                  <a:spLocks noChangeShapeType="1"/>
                </p:cNvSpPr>
                <p:nvPr/>
              </p:nvSpPr>
              <p:spPr bwMode="auto">
                <a:xfrm>
                  <a:off x="3885996" y="7344589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4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9297" y="7259665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5" name="Line 88"/>
                <p:cNvSpPr>
                  <a:spLocks noChangeShapeType="1"/>
                </p:cNvSpPr>
                <p:nvPr/>
              </p:nvSpPr>
              <p:spPr bwMode="auto">
                <a:xfrm>
                  <a:off x="3885996" y="7637704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6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9329" y="7552780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7" name="Line 90"/>
                <p:cNvSpPr>
                  <a:spLocks noChangeShapeType="1"/>
                </p:cNvSpPr>
                <p:nvPr/>
              </p:nvSpPr>
              <p:spPr bwMode="auto">
                <a:xfrm>
                  <a:off x="3885996" y="7788179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8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9329" y="7703255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9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560" y="6800690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0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4541" y="7396476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77992" y="6800806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2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1888" y="6949726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0.865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3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1888" y="7107788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0.856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4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1888" y="7260693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0.712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5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1888" y="755278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0.894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6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1888" y="7703255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0.865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742" name="Rectangle 83"/>
              <p:cNvSpPr>
                <a:spLocks noChangeArrowheads="1"/>
              </p:cNvSpPr>
              <p:nvPr/>
            </p:nvSpPr>
            <p:spPr bwMode="auto">
              <a:xfrm>
                <a:off x="5088527" y="6772422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743" name="Rectangle 83"/>
              <p:cNvSpPr>
                <a:spLocks noChangeArrowheads="1"/>
              </p:cNvSpPr>
              <p:nvPr/>
            </p:nvSpPr>
            <p:spPr bwMode="auto">
              <a:xfrm>
                <a:off x="4944936" y="6933489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0.647-0.973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44" name="Rectangle 83"/>
              <p:cNvSpPr>
                <a:spLocks noChangeArrowheads="1"/>
              </p:cNvSpPr>
              <p:nvPr/>
            </p:nvSpPr>
            <p:spPr bwMode="auto">
              <a:xfrm>
                <a:off x="4943782" y="7103814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0.635-0.969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45" name="Rectangle 83"/>
              <p:cNvSpPr>
                <a:spLocks noChangeArrowheads="1"/>
              </p:cNvSpPr>
              <p:nvPr/>
            </p:nvSpPr>
            <p:spPr bwMode="auto">
              <a:xfrm>
                <a:off x="4943782" y="7268583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0.475-0.885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46" name="Rectangle 83"/>
              <p:cNvSpPr>
                <a:spLocks noChangeArrowheads="1"/>
              </p:cNvSpPr>
              <p:nvPr/>
            </p:nvSpPr>
            <p:spPr bwMode="auto">
              <a:xfrm>
                <a:off x="4943904" y="7583331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0.683-0.985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747" name="Rectangle 83"/>
              <p:cNvSpPr>
                <a:spLocks noChangeArrowheads="1"/>
              </p:cNvSpPr>
              <p:nvPr/>
            </p:nvSpPr>
            <p:spPr bwMode="auto">
              <a:xfrm>
                <a:off x="4943904" y="7745479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0.647-0.973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グループ化 8"/>
          <p:cNvGrpSpPr/>
          <p:nvPr/>
        </p:nvGrpSpPr>
        <p:grpSpPr>
          <a:xfrm>
            <a:off x="5433676" y="994316"/>
            <a:ext cx="3600000" cy="3600000"/>
            <a:chOff x="5383849" y="1099680"/>
            <a:chExt cx="3529449" cy="3437505"/>
          </a:xfrm>
        </p:grpSpPr>
        <p:sp>
          <p:nvSpPr>
            <p:cNvPr id="661" name="正方形/長方形 660"/>
            <p:cNvSpPr/>
            <p:nvPr/>
          </p:nvSpPr>
          <p:spPr>
            <a:xfrm>
              <a:off x="5383849" y="1102779"/>
              <a:ext cx="3529449" cy="343440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1" name="Line 12"/>
            <p:cNvSpPr>
              <a:spLocks noChangeShapeType="1"/>
            </p:cNvSpPr>
            <p:nvPr/>
          </p:nvSpPr>
          <p:spPr bwMode="auto">
            <a:xfrm flipV="1">
              <a:off x="5485287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2" name="Line 13"/>
            <p:cNvSpPr>
              <a:spLocks noChangeShapeType="1"/>
            </p:cNvSpPr>
            <p:nvPr/>
          </p:nvSpPr>
          <p:spPr bwMode="auto">
            <a:xfrm flipV="1">
              <a:off x="5485287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3" name="Line 14"/>
            <p:cNvSpPr>
              <a:spLocks noChangeShapeType="1"/>
            </p:cNvSpPr>
            <p:nvPr/>
          </p:nvSpPr>
          <p:spPr bwMode="auto">
            <a:xfrm flipV="1">
              <a:off x="5648222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4" name="Line 15"/>
            <p:cNvSpPr>
              <a:spLocks noChangeShapeType="1"/>
            </p:cNvSpPr>
            <p:nvPr/>
          </p:nvSpPr>
          <p:spPr bwMode="auto">
            <a:xfrm flipV="1">
              <a:off x="5820741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5" name="Line 16"/>
            <p:cNvSpPr>
              <a:spLocks noChangeShapeType="1"/>
            </p:cNvSpPr>
            <p:nvPr/>
          </p:nvSpPr>
          <p:spPr bwMode="auto">
            <a:xfrm flipV="1">
              <a:off x="5982077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6" name="Line 17"/>
            <p:cNvSpPr>
              <a:spLocks noChangeShapeType="1"/>
            </p:cNvSpPr>
            <p:nvPr/>
          </p:nvSpPr>
          <p:spPr bwMode="auto">
            <a:xfrm flipV="1">
              <a:off x="6145012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7" name="Line 18"/>
            <p:cNvSpPr>
              <a:spLocks noChangeShapeType="1"/>
            </p:cNvSpPr>
            <p:nvPr/>
          </p:nvSpPr>
          <p:spPr bwMode="auto">
            <a:xfrm flipV="1">
              <a:off x="6145012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8" name="Line 19"/>
            <p:cNvSpPr>
              <a:spLocks noChangeShapeType="1"/>
            </p:cNvSpPr>
            <p:nvPr/>
          </p:nvSpPr>
          <p:spPr bwMode="auto">
            <a:xfrm flipV="1">
              <a:off x="6317530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9" name="Line 20"/>
            <p:cNvSpPr>
              <a:spLocks noChangeShapeType="1"/>
            </p:cNvSpPr>
            <p:nvPr/>
          </p:nvSpPr>
          <p:spPr bwMode="auto">
            <a:xfrm flipV="1">
              <a:off x="6478867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0" name="Line 21"/>
            <p:cNvSpPr>
              <a:spLocks noChangeShapeType="1"/>
            </p:cNvSpPr>
            <p:nvPr/>
          </p:nvSpPr>
          <p:spPr bwMode="auto">
            <a:xfrm flipV="1">
              <a:off x="6641801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1" name="Line 22"/>
            <p:cNvSpPr>
              <a:spLocks noChangeShapeType="1"/>
            </p:cNvSpPr>
            <p:nvPr/>
          </p:nvSpPr>
          <p:spPr bwMode="auto">
            <a:xfrm flipV="1">
              <a:off x="6814320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2" name="Line 23"/>
            <p:cNvSpPr>
              <a:spLocks noChangeShapeType="1"/>
            </p:cNvSpPr>
            <p:nvPr/>
          </p:nvSpPr>
          <p:spPr bwMode="auto">
            <a:xfrm flipV="1">
              <a:off x="6814320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3" name="Line 24"/>
            <p:cNvSpPr>
              <a:spLocks noChangeShapeType="1"/>
            </p:cNvSpPr>
            <p:nvPr/>
          </p:nvSpPr>
          <p:spPr bwMode="auto">
            <a:xfrm flipV="1">
              <a:off x="6975657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4" name="Line 25"/>
            <p:cNvSpPr>
              <a:spLocks noChangeShapeType="1"/>
            </p:cNvSpPr>
            <p:nvPr/>
          </p:nvSpPr>
          <p:spPr bwMode="auto">
            <a:xfrm flipV="1">
              <a:off x="7148176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5" name="Line 26"/>
            <p:cNvSpPr>
              <a:spLocks noChangeShapeType="1"/>
            </p:cNvSpPr>
            <p:nvPr/>
          </p:nvSpPr>
          <p:spPr bwMode="auto">
            <a:xfrm flipV="1">
              <a:off x="7311110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6" name="Line 27"/>
            <p:cNvSpPr>
              <a:spLocks noChangeShapeType="1"/>
            </p:cNvSpPr>
            <p:nvPr/>
          </p:nvSpPr>
          <p:spPr bwMode="auto">
            <a:xfrm flipV="1">
              <a:off x="7472448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7" name="Line 28"/>
            <p:cNvSpPr>
              <a:spLocks noChangeShapeType="1"/>
            </p:cNvSpPr>
            <p:nvPr/>
          </p:nvSpPr>
          <p:spPr bwMode="auto">
            <a:xfrm flipV="1">
              <a:off x="7472448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8" name="Line 29"/>
            <p:cNvSpPr>
              <a:spLocks noChangeShapeType="1"/>
            </p:cNvSpPr>
            <p:nvPr/>
          </p:nvSpPr>
          <p:spPr bwMode="auto">
            <a:xfrm flipV="1">
              <a:off x="7644966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9" name="Line 30"/>
            <p:cNvSpPr>
              <a:spLocks noChangeShapeType="1"/>
            </p:cNvSpPr>
            <p:nvPr/>
          </p:nvSpPr>
          <p:spPr bwMode="auto">
            <a:xfrm flipV="1">
              <a:off x="7807901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0" name="Line 31"/>
            <p:cNvSpPr>
              <a:spLocks noChangeShapeType="1"/>
            </p:cNvSpPr>
            <p:nvPr/>
          </p:nvSpPr>
          <p:spPr bwMode="auto">
            <a:xfrm flipV="1">
              <a:off x="7969237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1" name="Line 32"/>
            <p:cNvSpPr>
              <a:spLocks noChangeShapeType="1"/>
            </p:cNvSpPr>
            <p:nvPr/>
          </p:nvSpPr>
          <p:spPr bwMode="auto">
            <a:xfrm flipV="1">
              <a:off x="8141756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2" name="Line 33"/>
            <p:cNvSpPr>
              <a:spLocks noChangeShapeType="1"/>
            </p:cNvSpPr>
            <p:nvPr/>
          </p:nvSpPr>
          <p:spPr bwMode="auto">
            <a:xfrm flipV="1">
              <a:off x="8141756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3" name="Line 34"/>
            <p:cNvSpPr>
              <a:spLocks noChangeShapeType="1"/>
            </p:cNvSpPr>
            <p:nvPr/>
          </p:nvSpPr>
          <p:spPr bwMode="auto">
            <a:xfrm flipV="1">
              <a:off x="8304691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4" name="Line 35"/>
            <p:cNvSpPr>
              <a:spLocks noChangeShapeType="1"/>
            </p:cNvSpPr>
            <p:nvPr/>
          </p:nvSpPr>
          <p:spPr bwMode="auto">
            <a:xfrm flipV="1">
              <a:off x="8466027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5" name="Line 36"/>
            <p:cNvSpPr>
              <a:spLocks noChangeShapeType="1"/>
            </p:cNvSpPr>
            <p:nvPr/>
          </p:nvSpPr>
          <p:spPr bwMode="auto">
            <a:xfrm flipV="1">
              <a:off x="8638546" y="4491011"/>
              <a:ext cx="0" cy="366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6" name="Line 37"/>
            <p:cNvSpPr>
              <a:spLocks noChangeShapeType="1"/>
            </p:cNvSpPr>
            <p:nvPr/>
          </p:nvSpPr>
          <p:spPr bwMode="auto">
            <a:xfrm flipV="1">
              <a:off x="8801480" y="1109233"/>
              <a:ext cx="0" cy="3343567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7" name="Line 38"/>
            <p:cNvSpPr>
              <a:spLocks noChangeShapeType="1"/>
            </p:cNvSpPr>
            <p:nvPr/>
          </p:nvSpPr>
          <p:spPr bwMode="auto">
            <a:xfrm flipV="1">
              <a:off x="8801480" y="4452800"/>
              <a:ext cx="0" cy="74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4" name="Line 45"/>
            <p:cNvSpPr>
              <a:spLocks noChangeShapeType="1"/>
            </p:cNvSpPr>
            <p:nvPr/>
          </p:nvSpPr>
          <p:spPr bwMode="auto">
            <a:xfrm>
              <a:off x="5475703" y="1193618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5" name="Line 46"/>
            <p:cNvSpPr>
              <a:spLocks noChangeShapeType="1"/>
            </p:cNvSpPr>
            <p:nvPr/>
          </p:nvSpPr>
          <p:spPr bwMode="auto">
            <a:xfrm>
              <a:off x="5389445" y="1193618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7" name="Line 48"/>
            <p:cNvSpPr>
              <a:spLocks noChangeShapeType="1"/>
            </p:cNvSpPr>
            <p:nvPr/>
          </p:nvSpPr>
          <p:spPr bwMode="auto">
            <a:xfrm>
              <a:off x="5389445" y="1840041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8" name="Line 49"/>
            <p:cNvSpPr>
              <a:spLocks noChangeShapeType="1"/>
            </p:cNvSpPr>
            <p:nvPr/>
          </p:nvSpPr>
          <p:spPr bwMode="auto">
            <a:xfrm>
              <a:off x="5389445" y="1680824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9" name="Line 50"/>
            <p:cNvSpPr>
              <a:spLocks noChangeShapeType="1"/>
            </p:cNvSpPr>
            <p:nvPr/>
          </p:nvSpPr>
          <p:spPr bwMode="auto">
            <a:xfrm>
              <a:off x="5389445" y="1521606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0" name="Line 51"/>
            <p:cNvSpPr>
              <a:spLocks noChangeShapeType="1"/>
            </p:cNvSpPr>
            <p:nvPr/>
          </p:nvSpPr>
          <p:spPr bwMode="auto">
            <a:xfrm>
              <a:off x="5389445" y="1352836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1" name="Line 52"/>
            <p:cNvSpPr>
              <a:spLocks noChangeShapeType="1"/>
            </p:cNvSpPr>
            <p:nvPr/>
          </p:nvSpPr>
          <p:spPr bwMode="auto">
            <a:xfrm>
              <a:off x="5475703" y="2496017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2" name="Line 53"/>
            <p:cNvSpPr>
              <a:spLocks noChangeShapeType="1"/>
            </p:cNvSpPr>
            <p:nvPr/>
          </p:nvSpPr>
          <p:spPr bwMode="auto">
            <a:xfrm>
              <a:off x="5389445" y="2496017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3" name="Line 54"/>
            <p:cNvSpPr>
              <a:spLocks noChangeShapeType="1"/>
            </p:cNvSpPr>
            <p:nvPr/>
          </p:nvSpPr>
          <p:spPr bwMode="auto">
            <a:xfrm>
              <a:off x="5389445" y="2327247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4" name="Line 55"/>
            <p:cNvSpPr>
              <a:spLocks noChangeShapeType="1"/>
            </p:cNvSpPr>
            <p:nvPr/>
          </p:nvSpPr>
          <p:spPr bwMode="auto">
            <a:xfrm>
              <a:off x="5389445" y="2168030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5" name="Line 56"/>
            <p:cNvSpPr>
              <a:spLocks noChangeShapeType="1"/>
            </p:cNvSpPr>
            <p:nvPr/>
          </p:nvSpPr>
          <p:spPr bwMode="auto">
            <a:xfrm>
              <a:off x="5389445" y="2008812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6" name="Line 57"/>
            <p:cNvSpPr>
              <a:spLocks noChangeShapeType="1"/>
            </p:cNvSpPr>
            <p:nvPr/>
          </p:nvSpPr>
          <p:spPr bwMode="auto">
            <a:xfrm>
              <a:off x="5475703" y="3142440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7" name="Line 58"/>
            <p:cNvSpPr>
              <a:spLocks noChangeShapeType="1"/>
            </p:cNvSpPr>
            <p:nvPr/>
          </p:nvSpPr>
          <p:spPr bwMode="auto">
            <a:xfrm>
              <a:off x="5389445" y="3142440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8" name="Line 59"/>
            <p:cNvSpPr>
              <a:spLocks noChangeShapeType="1"/>
            </p:cNvSpPr>
            <p:nvPr/>
          </p:nvSpPr>
          <p:spPr bwMode="auto">
            <a:xfrm>
              <a:off x="5389445" y="2983223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9" name="Line 60"/>
            <p:cNvSpPr>
              <a:spLocks noChangeShapeType="1"/>
            </p:cNvSpPr>
            <p:nvPr/>
          </p:nvSpPr>
          <p:spPr bwMode="auto">
            <a:xfrm>
              <a:off x="5389445" y="2814452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0" name="Line 61"/>
            <p:cNvSpPr>
              <a:spLocks noChangeShapeType="1"/>
            </p:cNvSpPr>
            <p:nvPr/>
          </p:nvSpPr>
          <p:spPr bwMode="auto">
            <a:xfrm>
              <a:off x="5389445" y="2655234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1" name="Line 62"/>
            <p:cNvSpPr>
              <a:spLocks noChangeShapeType="1"/>
            </p:cNvSpPr>
            <p:nvPr/>
          </p:nvSpPr>
          <p:spPr bwMode="auto">
            <a:xfrm>
              <a:off x="5475703" y="3796824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2" name="Line 63"/>
            <p:cNvSpPr>
              <a:spLocks noChangeShapeType="1"/>
            </p:cNvSpPr>
            <p:nvPr/>
          </p:nvSpPr>
          <p:spPr bwMode="auto">
            <a:xfrm>
              <a:off x="5389445" y="3796824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3" name="Line 64"/>
            <p:cNvSpPr>
              <a:spLocks noChangeShapeType="1"/>
            </p:cNvSpPr>
            <p:nvPr/>
          </p:nvSpPr>
          <p:spPr bwMode="auto">
            <a:xfrm>
              <a:off x="5389445" y="3628053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4" name="Line 65"/>
            <p:cNvSpPr>
              <a:spLocks noChangeShapeType="1"/>
            </p:cNvSpPr>
            <p:nvPr/>
          </p:nvSpPr>
          <p:spPr bwMode="auto">
            <a:xfrm>
              <a:off x="5389445" y="3468836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" name="Line 66"/>
            <p:cNvSpPr>
              <a:spLocks noChangeShapeType="1"/>
            </p:cNvSpPr>
            <p:nvPr/>
          </p:nvSpPr>
          <p:spPr bwMode="auto">
            <a:xfrm>
              <a:off x="5389445" y="3309618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6" name="Line 67"/>
            <p:cNvSpPr>
              <a:spLocks noChangeShapeType="1"/>
            </p:cNvSpPr>
            <p:nvPr/>
          </p:nvSpPr>
          <p:spPr bwMode="auto">
            <a:xfrm>
              <a:off x="5475703" y="4443247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7" name="Line 68"/>
            <p:cNvSpPr>
              <a:spLocks noChangeShapeType="1"/>
            </p:cNvSpPr>
            <p:nvPr/>
          </p:nvSpPr>
          <p:spPr bwMode="auto">
            <a:xfrm>
              <a:off x="5389445" y="4443247"/>
              <a:ext cx="862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8" name="Line 69"/>
            <p:cNvSpPr>
              <a:spLocks noChangeShapeType="1"/>
            </p:cNvSpPr>
            <p:nvPr/>
          </p:nvSpPr>
          <p:spPr bwMode="auto">
            <a:xfrm>
              <a:off x="5389445" y="4284030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9" name="Line 70"/>
            <p:cNvSpPr>
              <a:spLocks noChangeShapeType="1"/>
            </p:cNvSpPr>
            <p:nvPr/>
          </p:nvSpPr>
          <p:spPr bwMode="auto">
            <a:xfrm>
              <a:off x="5389445" y="4115259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0" name="Line 71"/>
            <p:cNvSpPr>
              <a:spLocks noChangeShapeType="1"/>
            </p:cNvSpPr>
            <p:nvPr/>
          </p:nvSpPr>
          <p:spPr bwMode="auto">
            <a:xfrm>
              <a:off x="5389445" y="3956041"/>
              <a:ext cx="479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1" name="Freeform 72"/>
            <p:cNvSpPr>
              <a:spLocks/>
            </p:cNvSpPr>
            <p:nvPr/>
          </p:nvSpPr>
          <p:spPr bwMode="auto">
            <a:xfrm>
              <a:off x="5384775" y="1099680"/>
              <a:ext cx="3507881" cy="3437505"/>
            </a:xfrm>
            <a:custGeom>
              <a:avLst/>
              <a:gdLst>
                <a:gd name="T0" fmla="*/ 0 w 2196"/>
                <a:gd name="T1" fmla="*/ 0 h 2159"/>
                <a:gd name="T2" fmla="*/ 0 w 2196"/>
                <a:gd name="T3" fmla="*/ 2159 h 2159"/>
                <a:gd name="T4" fmla="*/ 2196 w 2196"/>
                <a:gd name="T5" fmla="*/ 2159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6" h="2159">
                  <a:moveTo>
                    <a:pt x="0" y="0"/>
                  </a:moveTo>
                  <a:lnTo>
                    <a:pt x="0" y="2159"/>
                  </a:lnTo>
                  <a:lnTo>
                    <a:pt x="2196" y="2159"/>
                  </a:lnTo>
                </a:path>
              </a:pathLst>
            </a:custGeom>
            <a:noFill/>
            <a:ln w="2857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4" name="Line 75"/>
            <p:cNvSpPr>
              <a:spLocks noChangeShapeType="1"/>
            </p:cNvSpPr>
            <p:nvPr/>
          </p:nvSpPr>
          <p:spPr bwMode="auto">
            <a:xfrm flipV="1">
              <a:off x="5485287" y="1193618"/>
              <a:ext cx="3316193" cy="32496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6" name="Line 47"/>
            <p:cNvSpPr>
              <a:spLocks noChangeShapeType="1"/>
            </p:cNvSpPr>
            <p:nvPr/>
          </p:nvSpPr>
          <p:spPr bwMode="auto">
            <a:xfrm>
              <a:off x="5475703" y="1840041"/>
              <a:ext cx="3412037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5484409" y="1193294"/>
              <a:ext cx="3310623" cy="3245005"/>
            </a:xfrm>
            <a:custGeom>
              <a:avLst/>
              <a:gdLst>
                <a:gd name="T0" fmla="*/ 0 w 1677"/>
                <a:gd name="T1" fmla="*/ 1746 h 1746"/>
                <a:gd name="T2" fmla="*/ 0 w 1677"/>
                <a:gd name="T3" fmla="*/ 1313 h 1746"/>
                <a:gd name="T4" fmla="*/ 0 w 1677"/>
                <a:gd name="T5" fmla="*/ 1092 h 1746"/>
                <a:gd name="T6" fmla="*/ 0 w 1677"/>
                <a:gd name="T7" fmla="*/ 660 h 1746"/>
                <a:gd name="T8" fmla="*/ 253 w 1677"/>
                <a:gd name="T9" fmla="*/ 660 h 1746"/>
                <a:gd name="T10" fmla="*/ 385 w 1677"/>
                <a:gd name="T11" fmla="*/ 660 h 1746"/>
                <a:gd name="T12" fmla="*/ 512 w 1677"/>
                <a:gd name="T13" fmla="*/ 660 h 1746"/>
                <a:gd name="T14" fmla="*/ 643 w 1677"/>
                <a:gd name="T15" fmla="*/ 660 h 1746"/>
                <a:gd name="T16" fmla="*/ 770 w 1677"/>
                <a:gd name="T17" fmla="*/ 660 h 1746"/>
                <a:gd name="T18" fmla="*/ 902 w 1677"/>
                <a:gd name="T19" fmla="*/ 660 h 1746"/>
                <a:gd name="T20" fmla="*/ 1029 w 1677"/>
                <a:gd name="T21" fmla="*/ 660 h 1746"/>
                <a:gd name="T22" fmla="*/ 1160 w 1677"/>
                <a:gd name="T23" fmla="*/ 660 h 1746"/>
                <a:gd name="T24" fmla="*/ 1160 w 1677"/>
                <a:gd name="T25" fmla="*/ 438 h 1746"/>
                <a:gd name="T26" fmla="*/ 1287 w 1677"/>
                <a:gd name="T27" fmla="*/ 438 h 1746"/>
                <a:gd name="T28" fmla="*/ 1287 w 1677"/>
                <a:gd name="T29" fmla="*/ 222 h 1746"/>
                <a:gd name="T30" fmla="*/ 1419 w 1677"/>
                <a:gd name="T31" fmla="*/ 222 h 1746"/>
                <a:gd name="T32" fmla="*/ 1419 w 1677"/>
                <a:gd name="T33" fmla="*/ 0 h 1746"/>
                <a:gd name="T34" fmla="*/ 1546 w 1677"/>
                <a:gd name="T35" fmla="*/ 0 h 1746"/>
                <a:gd name="T36" fmla="*/ 1677 w 1677"/>
                <a:gd name="T37" fmla="*/ 0 h 1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77" h="1746">
                  <a:moveTo>
                    <a:pt x="0" y="1746"/>
                  </a:moveTo>
                  <a:lnTo>
                    <a:pt x="0" y="1313"/>
                  </a:lnTo>
                  <a:lnTo>
                    <a:pt x="0" y="1092"/>
                  </a:lnTo>
                  <a:lnTo>
                    <a:pt x="0" y="660"/>
                  </a:lnTo>
                  <a:lnTo>
                    <a:pt x="253" y="660"/>
                  </a:lnTo>
                  <a:lnTo>
                    <a:pt x="385" y="660"/>
                  </a:lnTo>
                  <a:lnTo>
                    <a:pt x="512" y="660"/>
                  </a:lnTo>
                  <a:lnTo>
                    <a:pt x="643" y="660"/>
                  </a:lnTo>
                  <a:lnTo>
                    <a:pt x="770" y="660"/>
                  </a:lnTo>
                  <a:lnTo>
                    <a:pt x="902" y="660"/>
                  </a:lnTo>
                  <a:lnTo>
                    <a:pt x="1029" y="660"/>
                  </a:lnTo>
                  <a:lnTo>
                    <a:pt x="1160" y="660"/>
                  </a:lnTo>
                  <a:lnTo>
                    <a:pt x="1160" y="438"/>
                  </a:lnTo>
                  <a:lnTo>
                    <a:pt x="1287" y="438"/>
                  </a:lnTo>
                  <a:lnTo>
                    <a:pt x="1287" y="222"/>
                  </a:lnTo>
                  <a:lnTo>
                    <a:pt x="1419" y="222"/>
                  </a:lnTo>
                  <a:lnTo>
                    <a:pt x="1419" y="0"/>
                  </a:lnTo>
                  <a:lnTo>
                    <a:pt x="1546" y="0"/>
                  </a:lnTo>
                  <a:lnTo>
                    <a:pt x="1677" y="0"/>
                  </a:lnTo>
                </a:path>
              </a:pathLst>
            </a:custGeom>
            <a:noFill/>
            <a:ln w="28575">
              <a:solidFill>
                <a:schemeClr val="accent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153"/>
            <p:cNvSpPr>
              <a:spLocks/>
            </p:cNvSpPr>
            <p:nvPr/>
          </p:nvSpPr>
          <p:spPr bwMode="auto">
            <a:xfrm>
              <a:off x="5484409" y="1193294"/>
              <a:ext cx="3310623" cy="3245005"/>
            </a:xfrm>
            <a:custGeom>
              <a:avLst/>
              <a:gdLst>
                <a:gd name="T0" fmla="*/ 1679 w 1679"/>
                <a:gd name="T1" fmla="*/ 0 h 1746"/>
                <a:gd name="T2" fmla="*/ 1547 w 1679"/>
                <a:gd name="T3" fmla="*/ 0 h 1746"/>
                <a:gd name="T4" fmla="*/ 1420 w 1679"/>
                <a:gd name="T5" fmla="*/ 0 h 1746"/>
                <a:gd name="T6" fmla="*/ 1420 w 1679"/>
                <a:gd name="T7" fmla="*/ 222 h 1746"/>
                <a:gd name="T8" fmla="*/ 1289 w 1679"/>
                <a:gd name="T9" fmla="*/ 222 h 1746"/>
                <a:gd name="T10" fmla="*/ 1162 w 1679"/>
                <a:gd name="T11" fmla="*/ 222 h 1746"/>
                <a:gd name="T12" fmla="*/ 1030 w 1679"/>
                <a:gd name="T13" fmla="*/ 222 h 1746"/>
                <a:gd name="T14" fmla="*/ 903 w 1679"/>
                <a:gd name="T15" fmla="*/ 222 h 1746"/>
                <a:gd name="T16" fmla="*/ 771 w 1679"/>
                <a:gd name="T17" fmla="*/ 222 h 1746"/>
                <a:gd name="T18" fmla="*/ 644 w 1679"/>
                <a:gd name="T19" fmla="*/ 222 h 1746"/>
                <a:gd name="T20" fmla="*/ 513 w 1679"/>
                <a:gd name="T21" fmla="*/ 222 h 1746"/>
                <a:gd name="T22" fmla="*/ 386 w 1679"/>
                <a:gd name="T23" fmla="*/ 222 h 1746"/>
                <a:gd name="T24" fmla="*/ 254 w 1679"/>
                <a:gd name="T25" fmla="*/ 222 h 1746"/>
                <a:gd name="T26" fmla="*/ 254 w 1679"/>
                <a:gd name="T27" fmla="*/ 438 h 1746"/>
                <a:gd name="T28" fmla="*/ 254 w 1679"/>
                <a:gd name="T29" fmla="*/ 660 h 1746"/>
                <a:gd name="T30" fmla="*/ 0 w 1679"/>
                <a:gd name="T31" fmla="*/ 660 h 1746"/>
                <a:gd name="T32" fmla="*/ 0 w 1679"/>
                <a:gd name="T33" fmla="*/ 1092 h 1746"/>
                <a:gd name="T34" fmla="*/ 0 w 1679"/>
                <a:gd name="T35" fmla="*/ 1313 h 1746"/>
                <a:gd name="T36" fmla="*/ 0 w 1679"/>
                <a:gd name="T37" fmla="*/ 1746 h 1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79" h="1746">
                  <a:moveTo>
                    <a:pt x="1679" y="0"/>
                  </a:moveTo>
                  <a:lnTo>
                    <a:pt x="1547" y="0"/>
                  </a:lnTo>
                  <a:lnTo>
                    <a:pt x="1420" y="0"/>
                  </a:lnTo>
                  <a:lnTo>
                    <a:pt x="1420" y="222"/>
                  </a:lnTo>
                  <a:lnTo>
                    <a:pt x="1289" y="222"/>
                  </a:lnTo>
                  <a:lnTo>
                    <a:pt x="1162" y="222"/>
                  </a:lnTo>
                  <a:lnTo>
                    <a:pt x="1030" y="222"/>
                  </a:lnTo>
                  <a:lnTo>
                    <a:pt x="903" y="222"/>
                  </a:lnTo>
                  <a:lnTo>
                    <a:pt x="771" y="222"/>
                  </a:lnTo>
                  <a:lnTo>
                    <a:pt x="644" y="222"/>
                  </a:lnTo>
                  <a:lnTo>
                    <a:pt x="513" y="222"/>
                  </a:lnTo>
                  <a:lnTo>
                    <a:pt x="386" y="222"/>
                  </a:lnTo>
                  <a:lnTo>
                    <a:pt x="254" y="222"/>
                  </a:lnTo>
                  <a:lnTo>
                    <a:pt x="254" y="438"/>
                  </a:lnTo>
                  <a:lnTo>
                    <a:pt x="254" y="660"/>
                  </a:lnTo>
                  <a:lnTo>
                    <a:pt x="0" y="660"/>
                  </a:lnTo>
                  <a:lnTo>
                    <a:pt x="0" y="1092"/>
                  </a:lnTo>
                  <a:lnTo>
                    <a:pt x="0" y="1313"/>
                  </a:lnTo>
                  <a:lnTo>
                    <a:pt x="0" y="1746"/>
                  </a:lnTo>
                </a:path>
              </a:pathLst>
            </a:custGeom>
            <a:noFill/>
            <a:ln w="28575">
              <a:solidFill>
                <a:srgbClr val="FF6B6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229"/>
            <p:cNvSpPr>
              <a:spLocks/>
            </p:cNvSpPr>
            <p:nvPr/>
          </p:nvSpPr>
          <p:spPr bwMode="auto">
            <a:xfrm>
              <a:off x="5484409" y="1193294"/>
              <a:ext cx="3310623" cy="3245005"/>
            </a:xfrm>
            <a:custGeom>
              <a:avLst/>
              <a:gdLst>
                <a:gd name="T0" fmla="*/ 1677 w 1677"/>
                <a:gd name="T1" fmla="*/ 0 h 1745"/>
                <a:gd name="T2" fmla="*/ 1546 w 1677"/>
                <a:gd name="T3" fmla="*/ 0 h 1745"/>
                <a:gd name="T4" fmla="*/ 1419 w 1677"/>
                <a:gd name="T5" fmla="*/ 0 h 1745"/>
                <a:gd name="T6" fmla="*/ 1287 w 1677"/>
                <a:gd name="T7" fmla="*/ 0 h 1745"/>
                <a:gd name="T8" fmla="*/ 1160 w 1677"/>
                <a:gd name="T9" fmla="*/ 0 h 1745"/>
                <a:gd name="T10" fmla="*/ 1160 w 1677"/>
                <a:gd name="T11" fmla="*/ 222 h 1745"/>
                <a:gd name="T12" fmla="*/ 1029 w 1677"/>
                <a:gd name="T13" fmla="*/ 222 h 1745"/>
                <a:gd name="T14" fmla="*/ 902 w 1677"/>
                <a:gd name="T15" fmla="*/ 222 h 1745"/>
                <a:gd name="T16" fmla="*/ 770 w 1677"/>
                <a:gd name="T17" fmla="*/ 222 h 1745"/>
                <a:gd name="T18" fmla="*/ 643 w 1677"/>
                <a:gd name="T19" fmla="*/ 222 h 1745"/>
                <a:gd name="T20" fmla="*/ 512 w 1677"/>
                <a:gd name="T21" fmla="*/ 222 h 1745"/>
                <a:gd name="T22" fmla="*/ 385 w 1677"/>
                <a:gd name="T23" fmla="*/ 222 h 1745"/>
                <a:gd name="T24" fmla="*/ 385 w 1677"/>
                <a:gd name="T25" fmla="*/ 438 h 1745"/>
                <a:gd name="T26" fmla="*/ 253 w 1677"/>
                <a:gd name="T27" fmla="*/ 438 h 1745"/>
                <a:gd name="T28" fmla="*/ 253 w 1677"/>
                <a:gd name="T29" fmla="*/ 659 h 1745"/>
                <a:gd name="T30" fmla="*/ 0 w 1677"/>
                <a:gd name="T31" fmla="*/ 659 h 1745"/>
                <a:gd name="T32" fmla="*/ 0 w 1677"/>
                <a:gd name="T33" fmla="*/ 1091 h 1745"/>
                <a:gd name="T34" fmla="*/ 0 w 1677"/>
                <a:gd name="T35" fmla="*/ 1313 h 1745"/>
                <a:gd name="T36" fmla="*/ 0 w 1677"/>
                <a:gd name="T37" fmla="*/ 1745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77" h="1745">
                  <a:moveTo>
                    <a:pt x="1677" y="0"/>
                  </a:moveTo>
                  <a:lnTo>
                    <a:pt x="1546" y="0"/>
                  </a:lnTo>
                  <a:lnTo>
                    <a:pt x="1419" y="0"/>
                  </a:lnTo>
                  <a:lnTo>
                    <a:pt x="1287" y="0"/>
                  </a:lnTo>
                  <a:lnTo>
                    <a:pt x="1160" y="0"/>
                  </a:lnTo>
                  <a:lnTo>
                    <a:pt x="1160" y="222"/>
                  </a:lnTo>
                  <a:lnTo>
                    <a:pt x="1029" y="222"/>
                  </a:lnTo>
                  <a:lnTo>
                    <a:pt x="902" y="222"/>
                  </a:lnTo>
                  <a:lnTo>
                    <a:pt x="770" y="222"/>
                  </a:lnTo>
                  <a:lnTo>
                    <a:pt x="643" y="222"/>
                  </a:lnTo>
                  <a:lnTo>
                    <a:pt x="512" y="222"/>
                  </a:lnTo>
                  <a:lnTo>
                    <a:pt x="385" y="222"/>
                  </a:lnTo>
                  <a:lnTo>
                    <a:pt x="385" y="438"/>
                  </a:lnTo>
                  <a:lnTo>
                    <a:pt x="253" y="438"/>
                  </a:lnTo>
                  <a:lnTo>
                    <a:pt x="253" y="659"/>
                  </a:lnTo>
                  <a:lnTo>
                    <a:pt x="0" y="659"/>
                  </a:lnTo>
                  <a:lnTo>
                    <a:pt x="0" y="1091"/>
                  </a:lnTo>
                  <a:lnTo>
                    <a:pt x="0" y="1313"/>
                  </a:lnTo>
                  <a:lnTo>
                    <a:pt x="0" y="1745"/>
                  </a:lnTo>
                </a:path>
              </a:pathLst>
            </a:custGeom>
            <a:noFill/>
            <a:ln w="28575">
              <a:solidFill>
                <a:srgbClr val="4ECD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0" name="Freeform 153"/>
            <p:cNvSpPr>
              <a:spLocks/>
            </p:cNvSpPr>
            <p:nvPr/>
          </p:nvSpPr>
          <p:spPr bwMode="auto">
            <a:xfrm>
              <a:off x="5484409" y="1193294"/>
              <a:ext cx="3310623" cy="3245005"/>
            </a:xfrm>
            <a:custGeom>
              <a:avLst/>
              <a:gdLst>
                <a:gd name="T0" fmla="*/ 1971 w 1971"/>
                <a:gd name="T1" fmla="*/ 0 h 2049"/>
                <a:gd name="T2" fmla="*/ 1816 w 1971"/>
                <a:gd name="T3" fmla="*/ 0 h 2049"/>
                <a:gd name="T4" fmla="*/ 1816 w 1971"/>
                <a:gd name="T5" fmla="*/ 260 h 2049"/>
                <a:gd name="T6" fmla="*/ 1667 w 1971"/>
                <a:gd name="T7" fmla="*/ 260 h 2049"/>
                <a:gd name="T8" fmla="*/ 1512 w 1971"/>
                <a:gd name="T9" fmla="*/ 260 h 2049"/>
                <a:gd name="T10" fmla="*/ 1364 w 1971"/>
                <a:gd name="T11" fmla="*/ 260 h 2049"/>
                <a:gd name="T12" fmla="*/ 1209 w 1971"/>
                <a:gd name="T13" fmla="*/ 260 h 2049"/>
                <a:gd name="T14" fmla="*/ 1060 w 1971"/>
                <a:gd name="T15" fmla="*/ 260 h 2049"/>
                <a:gd name="T16" fmla="*/ 905 w 1971"/>
                <a:gd name="T17" fmla="*/ 260 h 2049"/>
                <a:gd name="T18" fmla="*/ 756 w 1971"/>
                <a:gd name="T19" fmla="*/ 260 h 2049"/>
                <a:gd name="T20" fmla="*/ 601 w 1971"/>
                <a:gd name="T21" fmla="*/ 260 h 2049"/>
                <a:gd name="T22" fmla="*/ 452 w 1971"/>
                <a:gd name="T23" fmla="*/ 260 h 2049"/>
                <a:gd name="T24" fmla="*/ 298 w 1971"/>
                <a:gd name="T25" fmla="*/ 260 h 2049"/>
                <a:gd name="T26" fmla="*/ 149 w 1971"/>
                <a:gd name="T27" fmla="*/ 260 h 2049"/>
                <a:gd name="T28" fmla="*/ 149 w 1971"/>
                <a:gd name="T29" fmla="*/ 514 h 2049"/>
                <a:gd name="T30" fmla="*/ 149 w 1971"/>
                <a:gd name="T31" fmla="*/ 774 h 2049"/>
                <a:gd name="T32" fmla="*/ 0 w 1971"/>
                <a:gd name="T33" fmla="*/ 774 h 2049"/>
                <a:gd name="T34" fmla="*/ 0 w 1971"/>
                <a:gd name="T35" fmla="*/ 1281 h 2049"/>
                <a:gd name="T36" fmla="*/ 0 w 1971"/>
                <a:gd name="T37" fmla="*/ 1541 h 2049"/>
                <a:gd name="T38" fmla="*/ 0 w 1971"/>
                <a:gd name="T39" fmla="*/ 2049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71" h="2049">
                  <a:moveTo>
                    <a:pt x="1971" y="0"/>
                  </a:moveTo>
                  <a:lnTo>
                    <a:pt x="1816" y="0"/>
                  </a:lnTo>
                  <a:lnTo>
                    <a:pt x="1816" y="260"/>
                  </a:lnTo>
                  <a:lnTo>
                    <a:pt x="1667" y="260"/>
                  </a:lnTo>
                  <a:lnTo>
                    <a:pt x="1512" y="260"/>
                  </a:lnTo>
                  <a:lnTo>
                    <a:pt x="1364" y="260"/>
                  </a:lnTo>
                  <a:lnTo>
                    <a:pt x="1209" y="260"/>
                  </a:lnTo>
                  <a:lnTo>
                    <a:pt x="1060" y="260"/>
                  </a:lnTo>
                  <a:lnTo>
                    <a:pt x="905" y="260"/>
                  </a:lnTo>
                  <a:lnTo>
                    <a:pt x="756" y="260"/>
                  </a:lnTo>
                  <a:lnTo>
                    <a:pt x="601" y="260"/>
                  </a:lnTo>
                  <a:lnTo>
                    <a:pt x="452" y="260"/>
                  </a:lnTo>
                  <a:lnTo>
                    <a:pt x="298" y="260"/>
                  </a:lnTo>
                  <a:lnTo>
                    <a:pt x="149" y="260"/>
                  </a:lnTo>
                  <a:lnTo>
                    <a:pt x="149" y="514"/>
                  </a:lnTo>
                  <a:lnTo>
                    <a:pt x="149" y="774"/>
                  </a:lnTo>
                  <a:lnTo>
                    <a:pt x="0" y="774"/>
                  </a:lnTo>
                  <a:lnTo>
                    <a:pt x="0" y="1281"/>
                  </a:lnTo>
                  <a:lnTo>
                    <a:pt x="0" y="1541"/>
                  </a:lnTo>
                  <a:lnTo>
                    <a:pt x="0" y="2049"/>
                  </a:lnTo>
                </a:path>
              </a:pathLst>
            </a:custGeom>
            <a:noFill/>
            <a:ln w="28575">
              <a:solidFill>
                <a:srgbClr val="CC333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8" name="Freeform 77"/>
            <p:cNvSpPr>
              <a:spLocks/>
            </p:cNvSpPr>
            <p:nvPr/>
          </p:nvSpPr>
          <p:spPr bwMode="auto">
            <a:xfrm>
              <a:off x="5484409" y="1193294"/>
              <a:ext cx="3310623" cy="3245005"/>
            </a:xfrm>
            <a:custGeom>
              <a:avLst/>
              <a:gdLst>
                <a:gd name="T0" fmla="*/ 1971 w 1971"/>
                <a:gd name="T1" fmla="*/ 0 h 2050"/>
                <a:gd name="T2" fmla="*/ 1816 w 1971"/>
                <a:gd name="T3" fmla="*/ 0 h 2050"/>
                <a:gd name="T4" fmla="*/ 1667 w 1971"/>
                <a:gd name="T5" fmla="*/ 0 h 2050"/>
                <a:gd name="T6" fmla="*/ 1512 w 1971"/>
                <a:gd name="T7" fmla="*/ 0 h 2050"/>
                <a:gd name="T8" fmla="*/ 1364 w 1971"/>
                <a:gd name="T9" fmla="*/ 0 h 2050"/>
                <a:gd name="T10" fmla="*/ 1364 w 1971"/>
                <a:gd name="T11" fmla="*/ 260 h 2050"/>
                <a:gd name="T12" fmla="*/ 1209 w 1971"/>
                <a:gd name="T13" fmla="*/ 260 h 2050"/>
                <a:gd name="T14" fmla="*/ 1060 w 1971"/>
                <a:gd name="T15" fmla="*/ 260 h 2050"/>
                <a:gd name="T16" fmla="*/ 905 w 1971"/>
                <a:gd name="T17" fmla="*/ 260 h 2050"/>
                <a:gd name="T18" fmla="*/ 756 w 1971"/>
                <a:gd name="T19" fmla="*/ 260 h 2050"/>
                <a:gd name="T20" fmla="*/ 601 w 1971"/>
                <a:gd name="T21" fmla="*/ 260 h 2050"/>
                <a:gd name="T22" fmla="*/ 452 w 1971"/>
                <a:gd name="T23" fmla="*/ 260 h 2050"/>
                <a:gd name="T24" fmla="*/ 298 w 1971"/>
                <a:gd name="T25" fmla="*/ 260 h 2050"/>
                <a:gd name="T26" fmla="*/ 149 w 1971"/>
                <a:gd name="T27" fmla="*/ 260 h 2050"/>
                <a:gd name="T28" fmla="*/ 149 w 1971"/>
                <a:gd name="T29" fmla="*/ 514 h 2050"/>
                <a:gd name="T30" fmla="*/ 149 w 1971"/>
                <a:gd name="T31" fmla="*/ 774 h 2050"/>
                <a:gd name="T32" fmla="*/ 0 w 1971"/>
                <a:gd name="T33" fmla="*/ 774 h 2050"/>
                <a:gd name="T34" fmla="*/ 0 w 1971"/>
                <a:gd name="T35" fmla="*/ 1282 h 2050"/>
                <a:gd name="T36" fmla="*/ 0 w 1971"/>
                <a:gd name="T37" fmla="*/ 1542 h 2050"/>
                <a:gd name="T38" fmla="*/ 0 w 1971"/>
                <a:gd name="T39" fmla="*/ 2050 h 2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71" h="2050">
                  <a:moveTo>
                    <a:pt x="1971" y="0"/>
                  </a:moveTo>
                  <a:lnTo>
                    <a:pt x="1816" y="0"/>
                  </a:lnTo>
                  <a:lnTo>
                    <a:pt x="1667" y="0"/>
                  </a:lnTo>
                  <a:lnTo>
                    <a:pt x="1512" y="0"/>
                  </a:lnTo>
                  <a:lnTo>
                    <a:pt x="1364" y="0"/>
                  </a:lnTo>
                  <a:lnTo>
                    <a:pt x="1364" y="260"/>
                  </a:lnTo>
                  <a:lnTo>
                    <a:pt x="1209" y="260"/>
                  </a:lnTo>
                  <a:lnTo>
                    <a:pt x="1060" y="260"/>
                  </a:lnTo>
                  <a:lnTo>
                    <a:pt x="905" y="260"/>
                  </a:lnTo>
                  <a:lnTo>
                    <a:pt x="756" y="260"/>
                  </a:lnTo>
                  <a:lnTo>
                    <a:pt x="601" y="260"/>
                  </a:lnTo>
                  <a:lnTo>
                    <a:pt x="452" y="260"/>
                  </a:lnTo>
                  <a:lnTo>
                    <a:pt x="298" y="260"/>
                  </a:lnTo>
                  <a:lnTo>
                    <a:pt x="149" y="260"/>
                  </a:lnTo>
                  <a:lnTo>
                    <a:pt x="149" y="514"/>
                  </a:lnTo>
                  <a:lnTo>
                    <a:pt x="149" y="774"/>
                  </a:lnTo>
                  <a:lnTo>
                    <a:pt x="0" y="774"/>
                  </a:lnTo>
                  <a:lnTo>
                    <a:pt x="0" y="1282"/>
                  </a:lnTo>
                  <a:lnTo>
                    <a:pt x="0" y="1542"/>
                  </a:lnTo>
                  <a:lnTo>
                    <a:pt x="0" y="2050"/>
                  </a:lnTo>
                </a:path>
              </a:pathLst>
            </a:custGeom>
            <a:noFill/>
            <a:ln w="28575">
              <a:solidFill>
                <a:srgbClr val="00A0B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01" name="テキスト ボックス 900"/>
          <p:cNvSpPr txBox="1"/>
          <p:nvPr/>
        </p:nvSpPr>
        <p:spPr>
          <a:xfrm>
            <a:off x="1696046" y="61567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Moderate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5" name="テキスト ボックス 1004"/>
          <p:cNvSpPr txBox="1"/>
          <p:nvPr/>
        </p:nvSpPr>
        <p:spPr>
          <a:xfrm>
            <a:off x="3877739" y="265983"/>
            <a:ext cx="2576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Peak systolic strain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3" name="テキスト ボックス 1162"/>
          <p:cNvSpPr txBox="1"/>
          <p:nvPr/>
        </p:nvSpPr>
        <p:spPr>
          <a:xfrm>
            <a:off x="4867860" y="6858139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PSI</a:t>
            </a:r>
            <a:endParaRPr lang="ja-JP" altLang="en-US" sz="2000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" name="テキスト ボックス 429"/>
          <p:cNvSpPr txBox="1"/>
          <p:nvPr/>
        </p:nvSpPr>
        <p:spPr>
          <a:xfrm>
            <a:off x="12895408" y="266597"/>
            <a:ext cx="2476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End-systolic strain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2" name="テキスト ボックス 431"/>
          <p:cNvSpPr txBox="1"/>
          <p:nvPr/>
        </p:nvSpPr>
        <p:spPr>
          <a:xfrm>
            <a:off x="13832743" y="6858744"/>
            <a:ext cx="5982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ESI</a:t>
            </a:r>
            <a:endParaRPr lang="ja-JP" altLang="en-US" sz="2000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4" name="テキスト ボックス 1163"/>
          <p:cNvSpPr txBox="1"/>
          <p:nvPr/>
        </p:nvSpPr>
        <p:spPr>
          <a:xfrm>
            <a:off x="14905821" y="615264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Severe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8" name="テキスト ボックス 1267"/>
          <p:cNvSpPr txBox="1"/>
          <p:nvPr/>
        </p:nvSpPr>
        <p:spPr>
          <a:xfrm>
            <a:off x="10652761" y="616597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Moderate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9843513" y="984769"/>
            <a:ext cx="4086296" cy="5632095"/>
            <a:chOff x="9824646" y="1090131"/>
            <a:chExt cx="4086296" cy="5632095"/>
          </a:xfrm>
        </p:grpSpPr>
        <p:grpSp>
          <p:nvGrpSpPr>
            <p:cNvPr id="1339" name="グループ化 1338"/>
            <p:cNvGrpSpPr/>
            <p:nvPr/>
          </p:nvGrpSpPr>
          <p:grpSpPr>
            <a:xfrm>
              <a:off x="10272384" y="5138226"/>
              <a:ext cx="3600000" cy="1584000"/>
              <a:chOff x="3258490" y="6763509"/>
              <a:chExt cx="2430318" cy="1173943"/>
            </a:xfrm>
          </p:grpSpPr>
          <p:grpSp>
            <p:nvGrpSpPr>
              <p:cNvPr id="1340" name="グループ化 1339"/>
              <p:cNvGrpSpPr/>
              <p:nvPr/>
            </p:nvGrpSpPr>
            <p:grpSpPr>
              <a:xfrm>
                <a:off x="3258490" y="6763509"/>
                <a:ext cx="2430318" cy="1173943"/>
                <a:chOff x="3846368" y="6791984"/>
                <a:chExt cx="2264710" cy="1089422"/>
              </a:xfrm>
            </p:grpSpPr>
            <p:sp>
              <p:nvSpPr>
                <p:cNvPr id="1347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64710" cy="1089422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" name="Line 82"/>
                <p:cNvSpPr>
                  <a:spLocks noChangeShapeType="1"/>
                </p:cNvSpPr>
                <p:nvPr/>
              </p:nvSpPr>
              <p:spPr bwMode="auto">
                <a:xfrm>
                  <a:off x="3885783" y="7034659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4527" y="6949734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" name="Line 84"/>
                <p:cNvSpPr>
                  <a:spLocks noChangeShapeType="1"/>
                </p:cNvSpPr>
                <p:nvPr/>
              </p:nvSpPr>
              <p:spPr bwMode="auto">
                <a:xfrm>
                  <a:off x="3885783" y="7190004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4527" y="7105079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2" name="Line 86"/>
                <p:cNvSpPr>
                  <a:spLocks noChangeShapeType="1"/>
                </p:cNvSpPr>
                <p:nvPr/>
              </p:nvSpPr>
              <p:spPr bwMode="auto">
                <a:xfrm>
                  <a:off x="3885783" y="7343154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3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4527" y="7258229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4" name="Line 88"/>
                <p:cNvSpPr>
                  <a:spLocks noChangeShapeType="1"/>
                </p:cNvSpPr>
                <p:nvPr/>
              </p:nvSpPr>
              <p:spPr bwMode="auto">
                <a:xfrm>
                  <a:off x="3885783" y="7638554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4527" y="7553630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" name="Line 90"/>
                <p:cNvSpPr>
                  <a:spLocks noChangeShapeType="1"/>
                </p:cNvSpPr>
                <p:nvPr/>
              </p:nvSpPr>
              <p:spPr bwMode="auto">
                <a:xfrm>
                  <a:off x="3885783" y="7789022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4527" y="7704098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5" y="6799882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2786" y="7396514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6632" y="6799882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0528" y="6949734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0.651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0528" y="7105079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0.704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0528" y="7258229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0.586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0528" y="755363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0.692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0528" y="7704098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0.633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341" name="Rectangle 83"/>
              <p:cNvSpPr>
                <a:spLocks noChangeArrowheads="1"/>
              </p:cNvSpPr>
              <p:nvPr/>
            </p:nvSpPr>
            <p:spPr bwMode="auto">
              <a:xfrm>
                <a:off x="5061203" y="6772017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1342" name="Rectangle 83"/>
              <p:cNvSpPr>
                <a:spLocks noChangeArrowheads="1"/>
              </p:cNvSpPr>
              <p:nvPr/>
            </p:nvSpPr>
            <p:spPr bwMode="auto">
              <a:xfrm>
                <a:off x="4916749" y="6933498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0.440-0.826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43" name="Rectangle 83"/>
              <p:cNvSpPr>
                <a:spLocks noChangeArrowheads="1"/>
              </p:cNvSpPr>
              <p:nvPr/>
            </p:nvSpPr>
            <p:spPr bwMode="auto">
              <a:xfrm>
                <a:off x="4916749" y="7100893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0.494-0.865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44" name="Rectangle 83"/>
              <p:cNvSpPr>
                <a:spLocks noChangeArrowheads="1"/>
              </p:cNvSpPr>
              <p:nvPr/>
            </p:nvSpPr>
            <p:spPr bwMode="auto">
              <a:xfrm>
                <a:off x="4916749" y="7265931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0.378-0.774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45" name="Rectangle 83"/>
              <p:cNvSpPr>
                <a:spLocks noChangeArrowheads="1"/>
              </p:cNvSpPr>
              <p:nvPr/>
            </p:nvSpPr>
            <p:spPr bwMode="auto">
              <a:xfrm>
                <a:off x="4916749" y="7584246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0.482-0.857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46" name="Rectangle 83"/>
              <p:cNvSpPr>
                <a:spLocks noChangeArrowheads="1"/>
              </p:cNvSpPr>
              <p:nvPr/>
            </p:nvSpPr>
            <p:spPr bwMode="auto">
              <a:xfrm>
                <a:off x="4916749" y="7746385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0.423-0.812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>
              <a:off x="9824646" y="1090131"/>
              <a:ext cx="4086296" cy="3992314"/>
              <a:chOff x="9824646" y="1090131"/>
              <a:chExt cx="4086296" cy="3992314"/>
            </a:xfrm>
          </p:grpSpPr>
          <p:sp>
            <p:nvSpPr>
              <p:cNvPr id="1270" name="Rectangle 6"/>
              <p:cNvSpPr>
                <a:spLocks noChangeArrowheads="1"/>
              </p:cNvSpPr>
              <p:nvPr/>
            </p:nvSpPr>
            <p:spPr bwMode="auto">
              <a:xfrm>
                <a:off x="10136981" y="4492145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71" name="Rectangle 7"/>
              <p:cNvSpPr>
                <a:spLocks noChangeArrowheads="1"/>
              </p:cNvSpPr>
              <p:nvPr/>
            </p:nvSpPr>
            <p:spPr bwMode="auto">
              <a:xfrm>
                <a:off x="10037595" y="381636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72" name="Rectangle 8"/>
              <p:cNvSpPr>
                <a:spLocks noChangeArrowheads="1"/>
              </p:cNvSpPr>
              <p:nvPr/>
            </p:nvSpPr>
            <p:spPr bwMode="auto">
              <a:xfrm>
                <a:off x="10037595" y="312943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73" name="Rectangle 9"/>
              <p:cNvSpPr>
                <a:spLocks noChangeArrowheads="1"/>
              </p:cNvSpPr>
              <p:nvPr/>
            </p:nvSpPr>
            <p:spPr bwMode="auto">
              <a:xfrm>
                <a:off x="10037595" y="245443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74" name="Rectangle 10"/>
              <p:cNvSpPr>
                <a:spLocks noChangeArrowheads="1"/>
              </p:cNvSpPr>
              <p:nvPr/>
            </p:nvSpPr>
            <p:spPr bwMode="auto">
              <a:xfrm>
                <a:off x="10037595" y="1762746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75" name="Rectangle 11"/>
              <p:cNvSpPr>
                <a:spLocks noChangeArrowheads="1"/>
              </p:cNvSpPr>
              <p:nvPr/>
            </p:nvSpPr>
            <p:spPr bwMode="auto">
              <a:xfrm>
                <a:off x="9938208" y="1090131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3" name="Rectangle 39"/>
              <p:cNvSpPr>
                <a:spLocks noChangeArrowheads="1"/>
              </p:cNvSpPr>
              <p:nvPr/>
            </p:nvSpPr>
            <p:spPr bwMode="auto">
              <a:xfrm>
                <a:off x="10330413" y="4720559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4" name="Rectangle 40"/>
              <p:cNvSpPr>
                <a:spLocks noChangeArrowheads="1"/>
              </p:cNvSpPr>
              <p:nvPr/>
            </p:nvSpPr>
            <p:spPr bwMode="auto">
              <a:xfrm>
                <a:off x="10954178" y="472055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5" name="Rectangle 41"/>
              <p:cNvSpPr>
                <a:spLocks noChangeArrowheads="1"/>
              </p:cNvSpPr>
              <p:nvPr/>
            </p:nvSpPr>
            <p:spPr bwMode="auto">
              <a:xfrm>
                <a:off x="11637773" y="472055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6" name="Rectangle 42"/>
              <p:cNvSpPr>
                <a:spLocks noChangeArrowheads="1"/>
              </p:cNvSpPr>
              <p:nvPr/>
            </p:nvSpPr>
            <p:spPr bwMode="auto">
              <a:xfrm>
                <a:off x="12307021" y="472055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7" name="Rectangle 43"/>
              <p:cNvSpPr>
                <a:spLocks noChangeArrowheads="1"/>
              </p:cNvSpPr>
              <p:nvPr/>
            </p:nvSpPr>
            <p:spPr bwMode="auto">
              <a:xfrm>
                <a:off x="12991400" y="472055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08" name="Rectangle 44"/>
              <p:cNvSpPr>
                <a:spLocks noChangeArrowheads="1"/>
              </p:cNvSpPr>
              <p:nvPr/>
            </p:nvSpPr>
            <p:spPr bwMode="auto">
              <a:xfrm>
                <a:off x="13612783" y="4720559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336" name="Rectangle 73"/>
              <p:cNvSpPr>
                <a:spLocks noChangeArrowheads="1"/>
              </p:cNvSpPr>
              <p:nvPr/>
            </p:nvSpPr>
            <p:spPr bwMode="auto">
              <a:xfrm>
                <a:off x="11542216" y="4897779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337" name="Rectangle 74"/>
              <p:cNvSpPr>
                <a:spLocks noChangeArrowheads="1"/>
              </p:cNvSpPr>
              <p:nvPr/>
            </p:nvSpPr>
            <p:spPr bwMode="auto">
              <a:xfrm rot="16200000">
                <a:off x="9532258" y="2802564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2" name="グループ化 1"/>
              <p:cNvGrpSpPr/>
              <p:nvPr/>
            </p:nvGrpSpPr>
            <p:grpSpPr>
              <a:xfrm>
                <a:off x="10276986" y="1098842"/>
                <a:ext cx="3601438" cy="3600000"/>
                <a:chOff x="10275427" y="1098843"/>
                <a:chExt cx="3530859" cy="3437505"/>
              </a:xfrm>
            </p:grpSpPr>
            <p:sp>
              <p:nvSpPr>
                <p:cNvPr id="1269" name="正方形/長方形 1268"/>
                <p:cNvSpPr/>
                <p:nvPr/>
              </p:nvSpPr>
              <p:spPr>
                <a:xfrm>
                  <a:off x="10276837" y="1101942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0378275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7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0378275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0541210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0713729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0875065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1037999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2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1037999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1210518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71855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1534789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1707308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1707308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1868645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2041163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12204098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2365435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2365435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2537954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2700889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2862225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3034744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3034744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3197679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9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3359015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0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3531534" y="449017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1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3694468" y="110839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3694468" y="445196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9" name="Line 45"/>
                <p:cNvSpPr>
                  <a:spLocks noChangeShapeType="1"/>
                </p:cNvSpPr>
                <p:nvPr/>
              </p:nvSpPr>
              <p:spPr bwMode="auto">
                <a:xfrm>
                  <a:off x="10368691" y="119278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0" name="Line 46"/>
                <p:cNvSpPr>
                  <a:spLocks noChangeShapeType="1"/>
                </p:cNvSpPr>
                <p:nvPr/>
              </p:nvSpPr>
              <p:spPr bwMode="auto">
                <a:xfrm>
                  <a:off x="10282432" y="119278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1" name="Line 48"/>
                <p:cNvSpPr>
                  <a:spLocks noChangeShapeType="1"/>
                </p:cNvSpPr>
                <p:nvPr/>
              </p:nvSpPr>
              <p:spPr bwMode="auto">
                <a:xfrm>
                  <a:off x="10282432" y="1839204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2" name="Line 49"/>
                <p:cNvSpPr>
                  <a:spLocks noChangeShapeType="1"/>
                </p:cNvSpPr>
                <p:nvPr/>
              </p:nvSpPr>
              <p:spPr bwMode="auto">
                <a:xfrm>
                  <a:off x="10282432" y="167998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3" name="Line 50"/>
                <p:cNvSpPr>
                  <a:spLocks noChangeShapeType="1"/>
                </p:cNvSpPr>
                <p:nvPr/>
              </p:nvSpPr>
              <p:spPr bwMode="auto">
                <a:xfrm>
                  <a:off x="10282432" y="152076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4" name="Line 51"/>
                <p:cNvSpPr>
                  <a:spLocks noChangeShapeType="1"/>
                </p:cNvSpPr>
                <p:nvPr/>
              </p:nvSpPr>
              <p:spPr bwMode="auto">
                <a:xfrm>
                  <a:off x="10282432" y="135199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5" name="Line 52"/>
                <p:cNvSpPr>
                  <a:spLocks noChangeShapeType="1"/>
                </p:cNvSpPr>
                <p:nvPr/>
              </p:nvSpPr>
              <p:spPr bwMode="auto">
                <a:xfrm>
                  <a:off x="10368691" y="2495179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6" name="Line 53"/>
                <p:cNvSpPr>
                  <a:spLocks noChangeShapeType="1"/>
                </p:cNvSpPr>
                <p:nvPr/>
              </p:nvSpPr>
              <p:spPr bwMode="auto">
                <a:xfrm>
                  <a:off x="10282432" y="2495179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7" name="Line 54"/>
                <p:cNvSpPr>
                  <a:spLocks noChangeShapeType="1"/>
                </p:cNvSpPr>
                <p:nvPr/>
              </p:nvSpPr>
              <p:spPr bwMode="auto">
                <a:xfrm>
                  <a:off x="10282432" y="232641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8" name="Line 55"/>
                <p:cNvSpPr>
                  <a:spLocks noChangeShapeType="1"/>
                </p:cNvSpPr>
                <p:nvPr/>
              </p:nvSpPr>
              <p:spPr bwMode="auto">
                <a:xfrm>
                  <a:off x="10282432" y="216719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9" name="Line 56"/>
                <p:cNvSpPr>
                  <a:spLocks noChangeShapeType="1"/>
                </p:cNvSpPr>
                <p:nvPr/>
              </p:nvSpPr>
              <p:spPr bwMode="auto">
                <a:xfrm>
                  <a:off x="10282432" y="200797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" name="Line 57"/>
                <p:cNvSpPr>
                  <a:spLocks noChangeShapeType="1"/>
                </p:cNvSpPr>
                <p:nvPr/>
              </p:nvSpPr>
              <p:spPr bwMode="auto">
                <a:xfrm>
                  <a:off x="10368691" y="3141603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" name="Line 58"/>
                <p:cNvSpPr>
                  <a:spLocks noChangeShapeType="1"/>
                </p:cNvSpPr>
                <p:nvPr/>
              </p:nvSpPr>
              <p:spPr bwMode="auto">
                <a:xfrm>
                  <a:off x="10282432" y="3141603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" name="Line 59"/>
                <p:cNvSpPr>
                  <a:spLocks noChangeShapeType="1"/>
                </p:cNvSpPr>
                <p:nvPr/>
              </p:nvSpPr>
              <p:spPr bwMode="auto">
                <a:xfrm>
                  <a:off x="10282432" y="298238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" name="Line 60"/>
                <p:cNvSpPr>
                  <a:spLocks noChangeShapeType="1"/>
                </p:cNvSpPr>
                <p:nvPr/>
              </p:nvSpPr>
              <p:spPr bwMode="auto">
                <a:xfrm>
                  <a:off x="10282432" y="281361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" name="Line 61"/>
                <p:cNvSpPr>
                  <a:spLocks noChangeShapeType="1"/>
                </p:cNvSpPr>
                <p:nvPr/>
              </p:nvSpPr>
              <p:spPr bwMode="auto">
                <a:xfrm>
                  <a:off x="10282432" y="265439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" name="Line 62"/>
                <p:cNvSpPr>
                  <a:spLocks noChangeShapeType="1"/>
                </p:cNvSpPr>
                <p:nvPr/>
              </p:nvSpPr>
              <p:spPr bwMode="auto">
                <a:xfrm>
                  <a:off x="10368691" y="3795986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" name="Line 63"/>
                <p:cNvSpPr>
                  <a:spLocks noChangeShapeType="1"/>
                </p:cNvSpPr>
                <p:nvPr/>
              </p:nvSpPr>
              <p:spPr bwMode="auto">
                <a:xfrm>
                  <a:off x="10282432" y="3795986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" name="Line 64"/>
                <p:cNvSpPr>
                  <a:spLocks noChangeShapeType="1"/>
                </p:cNvSpPr>
                <p:nvPr/>
              </p:nvSpPr>
              <p:spPr bwMode="auto">
                <a:xfrm>
                  <a:off x="10282432" y="362721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" name="Line 65"/>
                <p:cNvSpPr>
                  <a:spLocks noChangeShapeType="1"/>
                </p:cNvSpPr>
                <p:nvPr/>
              </p:nvSpPr>
              <p:spPr bwMode="auto">
                <a:xfrm>
                  <a:off x="10282432" y="346799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" name="Line 66"/>
                <p:cNvSpPr>
                  <a:spLocks noChangeShapeType="1"/>
                </p:cNvSpPr>
                <p:nvPr/>
              </p:nvSpPr>
              <p:spPr bwMode="auto">
                <a:xfrm>
                  <a:off x="10282432" y="330878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" name="Line 67"/>
                <p:cNvSpPr>
                  <a:spLocks noChangeShapeType="1"/>
                </p:cNvSpPr>
                <p:nvPr/>
              </p:nvSpPr>
              <p:spPr bwMode="auto">
                <a:xfrm>
                  <a:off x="10368691" y="4442410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" name="Line 68"/>
                <p:cNvSpPr>
                  <a:spLocks noChangeShapeType="1"/>
                </p:cNvSpPr>
                <p:nvPr/>
              </p:nvSpPr>
              <p:spPr bwMode="auto">
                <a:xfrm>
                  <a:off x="10282432" y="4442410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" name="Line 69"/>
                <p:cNvSpPr>
                  <a:spLocks noChangeShapeType="1"/>
                </p:cNvSpPr>
                <p:nvPr/>
              </p:nvSpPr>
              <p:spPr bwMode="auto">
                <a:xfrm>
                  <a:off x="10282432" y="428319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" name="Line 70"/>
                <p:cNvSpPr>
                  <a:spLocks noChangeShapeType="1"/>
                </p:cNvSpPr>
                <p:nvPr/>
              </p:nvSpPr>
              <p:spPr bwMode="auto">
                <a:xfrm>
                  <a:off x="10282432" y="411442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4" name="Line 71"/>
                <p:cNvSpPr>
                  <a:spLocks noChangeShapeType="1"/>
                </p:cNvSpPr>
                <p:nvPr/>
              </p:nvSpPr>
              <p:spPr bwMode="auto">
                <a:xfrm>
                  <a:off x="10282432" y="395520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5" name="Freeform 72"/>
                <p:cNvSpPr>
                  <a:spLocks/>
                </p:cNvSpPr>
                <p:nvPr/>
              </p:nvSpPr>
              <p:spPr bwMode="auto">
                <a:xfrm>
                  <a:off x="10275427" y="1098843"/>
                  <a:ext cx="3529449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0378275" y="1192781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" name="Line 47"/>
                <p:cNvSpPr>
                  <a:spLocks noChangeShapeType="1"/>
                </p:cNvSpPr>
                <p:nvPr/>
              </p:nvSpPr>
              <p:spPr bwMode="auto">
                <a:xfrm>
                  <a:off x="10368691" y="1839204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28" name="Freeform 457"/>
                <p:cNvSpPr>
                  <a:spLocks/>
                </p:cNvSpPr>
                <p:nvPr/>
              </p:nvSpPr>
              <p:spPr bwMode="auto">
                <a:xfrm>
                  <a:off x="10378418" y="1193553"/>
                  <a:ext cx="3310623" cy="3245005"/>
                </a:xfrm>
                <a:custGeom>
                  <a:avLst/>
                  <a:gdLst>
                    <a:gd name="T0" fmla="*/ 0 w 1820"/>
                    <a:gd name="T1" fmla="*/ 1790 h 1790"/>
                    <a:gd name="T2" fmla="*/ 0 w 1820"/>
                    <a:gd name="T3" fmla="*/ 1520 h 1790"/>
                    <a:gd name="T4" fmla="*/ 275 w 1820"/>
                    <a:gd name="T5" fmla="*/ 1520 h 1790"/>
                    <a:gd name="T6" fmla="*/ 275 w 1820"/>
                    <a:gd name="T7" fmla="*/ 1379 h 1790"/>
                    <a:gd name="T8" fmla="*/ 275 w 1820"/>
                    <a:gd name="T9" fmla="*/ 1244 h 1790"/>
                    <a:gd name="T10" fmla="*/ 275 w 1820"/>
                    <a:gd name="T11" fmla="*/ 1103 h 1790"/>
                    <a:gd name="T12" fmla="*/ 275 w 1820"/>
                    <a:gd name="T13" fmla="*/ 968 h 1790"/>
                    <a:gd name="T14" fmla="*/ 418 w 1820"/>
                    <a:gd name="T15" fmla="*/ 968 h 1790"/>
                    <a:gd name="T16" fmla="*/ 418 w 1820"/>
                    <a:gd name="T17" fmla="*/ 828 h 1790"/>
                    <a:gd name="T18" fmla="*/ 556 w 1820"/>
                    <a:gd name="T19" fmla="*/ 828 h 1790"/>
                    <a:gd name="T20" fmla="*/ 699 w 1820"/>
                    <a:gd name="T21" fmla="*/ 828 h 1790"/>
                    <a:gd name="T22" fmla="*/ 836 w 1820"/>
                    <a:gd name="T23" fmla="*/ 828 h 1790"/>
                    <a:gd name="T24" fmla="*/ 979 w 1820"/>
                    <a:gd name="T25" fmla="*/ 828 h 1790"/>
                    <a:gd name="T26" fmla="*/ 1116 w 1820"/>
                    <a:gd name="T27" fmla="*/ 828 h 1790"/>
                    <a:gd name="T28" fmla="*/ 1259 w 1820"/>
                    <a:gd name="T29" fmla="*/ 828 h 1790"/>
                    <a:gd name="T30" fmla="*/ 1259 w 1820"/>
                    <a:gd name="T31" fmla="*/ 692 h 1790"/>
                    <a:gd name="T32" fmla="*/ 1259 w 1820"/>
                    <a:gd name="T33" fmla="*/ 552 h 1790"/>
                    <a:gd name="T34" fmla="*/ 1259 w 1820"/>
                    <a:gd name="T35" fmla="*/ 417 h 1790"/>
                    <a:gd name="T36" fmla="*/ 1259 w 1820"/>
                    <a:gd name="T37" fmla="*/ 276 h 1790"/>
                    <a:gd name="T38" fmla="*/ 1397 w 1820"/>
                    <a:gd name="T39" fmla="*/ 276 h 1790"/>
                    <a:gd name="T40" fmla="*/ 1540 w 1820"/>
                    <a:gd name="T41" fmla="*/ 276 h 1790"/>
                    <a:gd name="T42" fmla="*/ 1540 w 1820"/>
                    <a:gd name="T43" fmla="*/ 141 h 1790"/>
                    <a:gd name="T44" fmla="*/ 1677 w 1820"/>
                    <a:gd name="T45" fmla="*/ 141 h 1790"/>
                    <a:gd name="T46" fmla="*/ 1677 w 1820"/>
                    <a:gd name="T47" fmla="*/ 0 h 1790"/>
                    <a:gd name="T48" fmla="*/ 1820 w 1820"/>
                    <a:gd name="T49" fmla="*/ 0 h 1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820" h="1790">
                      <a:moveTo>
                        <a:pt x="0" y="1790"/>
                      </a:moveTo>
                      <a:lnTo>
                        <a:pt x="0" y="1520"/>
                      </a:lnTo>
                      <a:lnTo>
                        <a:pt x="275" y="1520"/>
                      </a:lnTo>
                      <a:lnTo>
                        <a:pt x="275" y="1379"/>
                      </a:lnTo>
                      <a:lnTo>
                        <a:pt x="275" y="1244"/>
                      </a:lnTo>
                      <a:lnTo>
                        <a:pt x="275" y="1103"/>
                      </a:lnTo>
                      <a:lnTo>
                        <a:pt x="275" y="968"/>
                      </a:lnTo>
                      <a:lnTo>
                        <a:pt x="418" y="968"/>
                      </a:lnTo>
                      <a:lnTo>
                        <a:pt x="418" y="828"/>
                      </a:lnTo>
                      <a:lnTo>
                        <a:pt x="556" y="828"/>
                      </a:lnTo>
                      <a:lnTo>
                        <a:pt x="699" y="828"/>
                      </a:lnTo>
                      <a:lnTo>
                        <a:pt x="836" y="828"/>
                      </a:lnTo>
                      <a:lnTo>
                        <a:pt x="979" y="828"/>
                      </a:lnTo>
                      <a:lnTo>
                        <a:pt x="1116" y="828"/>
                      </a:lnTo>
                      <a:lnTo>
                        <a:pt x="1259" y="828"/>
                      </a:lnTo>
                      <a:lnTo>
                        <a:pt x="1259" y="692"/>
                      </a:lnTo>
                      <a:lnTo>
                        <a:pt x="1259" y="552"/>
                      </a:lnTo>
                      <a:lnTo>
                        <a:pt x="1259" y="417"/>
                      </a:lnTo>
                      <a:lnTo>
                        <a:pt x="1259" y="276"/>
                      </a:lnTo>
                      <a:lnTo>
                        <a:pt x="1397" y="276"/>
                      </a:lnTo>
                      <a:lnTo>
                        <a:pt x="1540" y="276"/>
                      </a:lnTo>
                      <a:lnTo>
                        <a:pt x="1540" y="141"/>
                      </a:lnTo>
                      <a:lnTo>
                        <a:pt x="1677" y="141"/>
                      </a:lnTo>
                      <a:lnTo>
                        <a:pt x="1677" y="0"/>
                      </a:lnTo>
                      <a:lnTo>
                        <a:pt x="1820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0" name="Freeform 381"/>
                <p:cNvSpPr>
                  <a:spLocks/>
                </p:cNvSpPr>
                <p:nvPr/>
              </p:nvSpPr>
              <p:spPr bwMode="auto">
                <a:xfrm>
                  <a:off x="10378418" y="1193553"/>
                  <a:ext cx="3310623" cy="3245005"/>
                </a:xfrm>
                <a:custGeom>
                  <a:avLst/>
                  <a:gdLst>
                    <a:gd name="T0" fmla="*/ 1820 w 1820"/>
                    <a:gd name="T1" fmla="*/ 0 h 1790"/>
                    <a:gd name="T2" fmla="*/ 1677 w 1820"/>
                    <a:gd name="T3" fmla="*/ 0 h 1790"/>
                    <a:gd name="T4" fmla="*/ 1677 w 1820"/>
                    <a:gd name="T5" fmla="*/ 141 h 1790"/>
                    <a:gd name="T6" fmla="*/ 1540 w 1820"/>
                    <a:gd name="T7" fmla="*/ 141 h 1790"/>
                    <a:gd name="T8" fmla="*/ 1397 w 1820"/>
                    <a:gd name="T9" fmla="*/ 141 h 1790"/>
                    <a:gd name="T10" fmla="*/ 1397 w 1820"/>
                    <a:gd name="T11" fmla="*/ 276 h 1790"/>
                    <a:gd name="T12" fmla="*/ 1259 w 1820"/>
                    <a:gd name="T13" fmla="*/ 276 h 1790"/>
                    <a:gd name="T14" fmla="*/ 1116 w 1820"/>
                    <a:gd name="T15" fmla="*/ 276 h 1790"/>
                    <a:gd name="T16" fmla="*/ 1116 w 1820"/>
                    <a:gd name="T17" fmla="*/ 417 h 1790"/>
                    <a:gd name="T18" fmla="*/ 979 w 1820"/>
                    <a:gd name="T19" fmla="*/ 417 h 1790"/>
                    <a:gd name="T20" fmla="*/ 836 w 1820"/>
                    <a:gd name="T21" fmla="*/ 417 h 1790"/>
                    <a:gd name="T22" fmla="*/ 699 w 1820"/>
                    <a:gd name="T23" fmla="*/ 417 h 1790"/>
                    <a:gd name="T24" fmla="*/ 699 w 1820"/>
                    <a:gd name="T25" fmla="*/ 552 h 1790"/>
                    <a:gd name="T26" fmla="*/ 556 w 1820"/>
                    <a:gd name="T27" fmla="*/ 552 h 1790"/>
                    <a:gd name="T28" fmla="*/ 418 w 1820"/>
                    <a:gd name="T29" fmla="*/ 552 h 1790"/>
                    <a:gd name="T30" fmla="*/ 418 w 1820"/>
                    <a:gd name="T31" fmla="*/ 692 h 1790"/>
                    <a:gd name="T32" fmla="*/ 418 w 1820"/>
                    <a:gd name="T33" fmla="*/ 828 h 1790"/>
                    <a:gd name="T34" fmla="*/ 418 w 1820"/>
                    <a:gd name="T35" fmla="*/ 968 h 1790"/>
                    <a:gd name="T36" fmla="*/ 275 w 1820"/>
                    <a:gd name="T37" fmla="*/ 968 h 1790"/>
                    <a:gd name="T38" fmla="*/ 275 w 1820"/>
                    <a:gd name="T39" fmla="*/ 1103 h 1790"/>
                    <a:gd name="T40" fmla="*/ 275 w 1820"/>
                    <a:gd name="T41" fmla="*/ 1244 h 1790"/>
                    <a:gd name="T42" fmla="*/ 275 w 1820"/>
                    <a:gd name="T43" fmla="*/ 1379 h 1790"/>
                    <a:gd name="T44" fmla="*/ 0 w 1820"/>
                    <a:gd name="T45" fmla="*/ 1379 h 1790"/>
                    <a:gd name="T46" fmla="*/ 0 w 1820"/>
                    <a:gd name="T47" fmla="*/ 1520 h 1790"/>
                    <a:gd name="T48" fmla="*/ 0 w 1820"/>
                    <a:gd name="T49" fmla="*/ 1790 h 1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820" h="1790">
                      <a:moveTo>
                        <a:pt x="1820" y="0"/>
                      </a:moveTo>
                      <a:lnTo>
                        <a:pt x="1677" y="0"/>
                      </a:lnTo>
                      <a:lnTo>
                        <a:pt x="1677" y="141"/>
                      </a:lnTo>
                      <a:lnTo>
                        <a:pt x="1540" y="141"/>
                      </a:lnTo>
                      <a:lnTo>
                        <a:pt x="1397" y="141"/>
                      </a:lnTo>
                      <a:lnTo>
                        <a:pt x="1397" y="276"/>
                      </a:lnTo>
                      <a:lnTo>
                        <a:pt x="1259" y="276"/>
                      </a:lnTo>
                      <a:lnTo>
                        <a:pt x="1116" y="276"/>
                      </a:lnTo>
                      <a:lnTo>
                        <a:pt x="1116" y="417"/>
                      </a:lnTo>
                      <a:lnTo>
                        <a:pt x="979" y="417"/>
                      </a:lnTo>
                      <a:lnTo>
                        <a:pt x="836" y="417"/>
                      </a:lnTo>
                      <a:lnTo>
                        <a:pt x="699" y="417"/>
                      </a:lnTo>
                      <a:lnTo>
                        <a:pt x="699" y="552"/>
                      </a:lnTo>
                      <a:lnTo>
                        <a:pt x="556" y="552"/>
                      </a:lnTo>
                      <a:lnTo>
                        <a:pt x="418" y="552"/>
                      </a:lnTo>
                      <a:lnTo>
                        <a:pt x="418" y="692"/>
                      </a:lnTo>
                      <a:lnTo>
                        <a:pt x="418" y="828"/>
                      </a:lnTo>
                      <a:lnTo>
                        <a:pt x="418" y="968"/>
                      </a:lnTo>
                      <a:lnTo>
                        <a:pt x="275" y="968"/>
                      </a:lnTo>
                      <a:lnTo>
                        <a:pt x="275" y="1103"/>
                      </a:lnTo>
                      <a:lnTo>
                        <a:pt x="275" y="1244"/>
                      </a:lnTo>
                      <a:lnTo>
                        <a:pt x="275" y="1379"/>
                      </a:lnTo>
                      <a:lnTo>
                        <a:pt x="0" y="1379"/>
                      </a:lnTo>
                      <a:lnTo>
                        <a:pt x="0" y="1520"/>
                      </a:lnTo>
                      <a:lnTo>
                        <a:pt x="0" y="1790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1" name="Freeform 305"/>
                <p:cNvSpPr>
                  <a:spLocks/>
                </p:cNvSpPr>
                <p:nvPr/>
              </p:nvSpPr>
              <p:spPr bwMode="auto">
                <a:xfrm>
                  <a:off x="10378418" y="1193553"/>
                  <a:ext cx="3310623" cy="3245005"/>
                </a:xfrm>
                <a:custGeom>
                  <a:avLst/>
                  <a:gdLst>
                    <a:gd name="T0" fmla="*/ 1820 w 1820"/>
                    <a:gd name="T1" fmla="*/ 0 h 1790"/>
                    <a:gd name="T2" fmla="*/ 1820 w 1820"/>
                    <a:gd name="T3" fmla="*/ 141 h 1790"/>
                    <a:gd name="T4" fmla="*/ 1677 w 1820"/>
                    <a:gd name="T5" fmla="*/ 141 h 1790"/>
                    <a:gd name="T6" fmla="*/ 1540 w 1820"/>
                    <a:gd name="T7" fmla="*/ 141 h 1790"/>
                    <a:gd name="T8" fmla="*/ 1397 w 1820"/>
                    <a:gd name="T9" fmla="*/ 141 h 1790"/>
                    <a:gd name="T10" fmla="*/ 1259 w 1820"/>
                    <a:gd name="T11" fmla="*/ 141 h 1790"/>
                    <a:gd name="T12" fmla="*/ 1259 w 1820"/>
                    <a:gd name="T13" fmla="*/ 276 h 1790"/>
                    <a:gd name="T14" fmla="*/ 1259 w 1820"/>
                    <a:gd name="T15" fmla="*/ 417 h 1790"/>
                    <a:gd name="T16" fmla="*/ 1116 w 1820"/>
                    <a:gd name="T17" fmla="*/ 417 h 1790"/>
                    <a:gd name="T18" fmla="*/ 1116 w 1820"/>
                    <a:gd name="T19" fmla="*/ 552 h 1790"/>
                    <a:gd name="T20" fmla="*/ 979 w 1820"/>
                    <a:gd name="T21" fmla="*/ 552 h 1790"/>
                    <a:gd name="T22" fmla="*/ 836 w 1820"/>
                    <a:gd name="T23" fmla="*/ 552 h 1790"/>
                    <a:gd name="T24" fmla="*/ 699 w 1820"/>
                    <a:gd name="T25" fmla="*/ 552 h 1790"/>
                    <a:gd name="T26" fmla="*/ 699 w 1820"/>
                    <a:gd name="T27" fmla="*/ 692 h 1790"/>
                    <a:gd name="T28" fmla="*/ 699 w 1820"/>
                    <a:gd name="T29" fmla="*/ 828 h 1790"/>
                    <a:gd name="T30" fmla="*/ 699 w 1820"/>
                    <a:gd name="T31" fmla="*/ 968 h 1790"/>
                    <a:gd name="T32" fmla="*/ 556 w 1820"/>
                    <a:gd name="T33" fmla="*/ 968 h 1790"/>
                    <a:gd name="T34" fmla="*/ 418 w 1820"/>
                    <a:gd name="T35" fmla="*/ 968 h 1790"/>
                    <a:gd name="T36" fmla="*/ 418 w 1820"/>
                    <a:gd name="T37" fmla="*/ 1103 h 1790"/>
                    <a:gd name="T38" fmla="*/ 275 w 1820"/>
                    <a:gd name="T39" fmla="*/ 1103 h 1790"/>
                    <a:gd name="T40" fmla="*/ 275 w 1820"/>
                    <a:gd name="T41" fmla="*/ 1244 h 1790"/>
                    <a:gd name="T42" fmla="*/ 0 w 1820"/>
                    <a:gd name="T43" fmla="*/ 1244 h 1790"/>
                    <a:gd name="T44" fmla="*/ 0 w 1820"/>
                    <a:gd name="T45" fmla="*/ 1379 h 1790"/>
                    <a:gd name="T46" fmla="*/ 0 w 1820"/>
                    <a:gd name="T47" fmla="*/ 1520 h 1790"/>
                    <a:gd name="T48" fmla="*/ 0 w 1820"/>
                    <a:gd name="T49" fmla="*/ 1790 h 1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820" h="1790">
                      <a:moveTo>
                        <a:pt x="1820" y="0"/>
                      </a:moveTo>
                      <a:lnTo>
                        <a:pt x="1820" y="141"/>
                      </a:lnTo>
                      <a:lnTo>
                        <a:pt x="1677" y="141"/>
                      </a:lnTo>
                      <a:lnTo>
                        <a:pt x="1540" y="141"/>
                      </a:lnTo>
                      <a:lnTo>
                        <a:pt x="1397" y="141"/>
                      </a:lnTo>
                      <a:lnTo>
                        <a:pt x="1259" y="141"/>
                      </a:lnTo>
                      <a:lnTo>
                        <a:pt x="1259" y="276"/>
                      </a:lnTo>
                      <a:lnTo>
                        <a:pt x="1259" y="417"/>
                      </a:lnTo>
                      <a:lnTo>
                        <a:pt x="1116" y="417"/>
                      </a:lnTo>
                      <a:lnTo>
                        <a:pt x="1116" y="552"/>
                      </a:lnTo>
                      <a:lnTo>
                        <a:pt x="979" y="552"/>
                      </a:lnTo>
                      <a:lnTo>
                        <a:pt x="836" y="552"/>
                      </a:lnTo>
                      <a:lnTo>
                        <a:pt x="699" y="552"/>
                      </a:lnTo>
                      <a:lnTo>
                        <a:pt x="699" y="692"/>
                      </a:lnTo>
                      <a:lnTo>
                        <a:pt x="699" y="828"/>
                      </a:lnTo>
                      <a:lnTo>
                        <a:pt x="699" y="968"/>
                      </a:lnTo>
                      <a:lnTo>
                        <a:pt x="556" y="968"/>
                      </a:lnTo>
                      <a:lnTo>
                        <a:pt x="418" y="968"/>
                      </a:lnTo>
                      <a:lnTo>
                        <a:pt x="418" y="1103"/>
                      </a:lnTo>
                      <a:lnTo>
                        <a:pt x="275" y="1103"/>
                      </a:lnTo>
                      <a:lnTo>
                        <a:pt x="275" y="1244"/>
                      </a:lnTo>
                      <a:lnTo>
                        <a:pt x="0" y="1244"/>
                      </a:lnTo>
                      <a:lnTo>
                        <a:pt x="0" y="1379"/>
                      </a:lnTo>
                      <a:lnTo>
                        <a:pt x="0" y="1520"/>
                      </a:lnTo>
                      <a:lnTo>
                        <a:pt x="0" y="1790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82" name="Freeform 609"/>
                <p:cNvSpPr>
                  <a:spLocks/>
                </p:cNvSpPr>
                <p:nvPr/>
              </p:nvSpPr>
              <p:spPr bwMode="auto">
                <a:xfrm>
                  <a:off x="10378418" y="1193553"/>
                  <a:ext cx="3310623" cy="3245005"/>
                </a:xfrm>
                <a:custGeom>
                  <a:avLst/>
                  <a:gdLst>
                    <a:gd name="T0" fmla="*/ 1980 w 1980"/>
                    <a:gd name="T1" fmla="*/ 0 h 1947"/>
                    <a:gd name="T2" fmla="*/ 1824 w 1980"/>
                    <a:gd name="T3" fmla="*/ 0 h 1947"/>
                    <a:gd name="T4" fmla="*/ 1824 w 1980"/>
                    <a:gd name="T5" fmla="*/ 153 h 1947"/>
                    <a:gd name="T6" fmla="*/ 1675 w 1980"/>
                    <a:gd name="T7" fmla="*/ 153 h 1947"/>
                    <a:gd name="T8" fmla="*/ 1675 w 1980"/>
                    <a:gd name="T9" fmla="*/ 300 h 1947"/>
                    <a:gd name="T10" fmla="*/ 1519 w 1980"/>
                    <a:gd name="T11" fmla="*/ 300 h 1947"/>
                    <a:gd name="T12" fmla="*/ 1370 w 1980"/>
                    <a:gd name="T13" fmla="*/ 300 h 1947"/>
                    <a:gd name="T14" fmla="*/ 1214 w 1980"/>
                    <a:gd name="T15" fmla="*/ 300 h 1947"/>
                    <a:gd name="T16" fmla="*/ 1214 w 1980"/>
                    <a:gd name="T17" fmla="*/ 453 h 1947"/>
                    <a:gd name="T18" fmla="*/ 1214 w 1980"/>
                    <a:gd name="T19" fmla="*/ 600 h 1947"/>
                    <a:gd name="T20" fmla="*/ 1214 w 1980"/>
                    <a:gd name="T21" fmla="*/ 753 h 1947"/>
                    <a:gd name="T22" fmla="*/ 1065 w 1980"/>
                    <a:gd name="T23" fmla="*/ 753 h 1947"/>
                    <a:gd name="T24" fmla="*/ 909 w 1980"/>
                    <a:gd name="T25" fmla="*/ 753 h 1947"/>
                    <a:gd name="T26" fmla="*/ 760 w 1980"/>
                    <a:gd name="T27" fmla="*/ 753 h 1947"/>
                    <a:gd name="T28" fmla="*/ 604 w 1980"/>
                    <a:gd name="T29" fmla="*/ 753 h 1947"/>
                    <a:gd name="T30" fmla="*/ 604 w 1980"/>
                    <a:gd name="T31" fmla="*/ 900 h 1947"/>
                    <a:gd name="T32" fmla="*/ 455 w 1980"/>
                    <a:gd name="T33" fmla="*/ 900 h 1947"/>
                    <a:gd name="T34" fmla="*/ 455 w 1980"/>
                    <a:gd name="T35" fmla="*/ 1053 h 1947"/>
                    <a:gd name="T36" fmla="*/ 455 w 1980"/>
                    <a:gd name="T37" fmla="*/ 1200 h 1947"/>
                    <a:gd name="T38" fmla="*/ 455 w 1980"/>
                    <a:gd name="T39" fmla="*/ 1353 h 1947"/>
                    <a:gd name="T40" fmla="*/ 299 w 1980"/>
                    <a:gd name="T41" fmla="*/ 1353 h 1947"/>
                    <a:gd name="T42" fmla="*/ 299 w 1980"/>
                    <a:gd name="T43" fmla="*/ 1500 h 1947"/>
                    <a:gd name="T44" fmla="*/ 0 w 1980"/>
                    <a:gd name="T45" fmla="*/ 1500 h 1947"/>
                    <a:gd name="T46" fmla="*/ 0 w 1980"/>
                    <a:gd name="T47" fmla="*/ 1653 h 1947"/>
                    <a:gd name="T48" fmla="*/ 0 w 1980"/>
                    <a:gd name="T49" fmla="*/ 1947 h 19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980" h="1947">
                      <a:moveTo>
                        <a:pt x="1980" y="0"/>
                      </a:moveTo>
                      <a:lnTo>
                        <a:pt x="1824" y="0"/>
                      </a:lnTo>
                      <a:lnTo>
                        <a:pt x="1824" y="153"/>
                      </a:lnTo>
                      <a:lnTo>
                        <a:pt x="1675" y="153"/>
                      </a:lnTo>
                      <a:lnTo>
                        <a:pt x="1675" y="300"/>
                      </a:lnTo>
                      <a:lnTo>
                        <a:pt x="1519" y="300"/>
                      </a:lnTo>
                      <a:lnTo>
                        <a:pt x="1370" y="300"/>
                      </a:lnTo>
                      <a:lnTo>
                        <a:pt x="1214" y="300"/>
                      </a:lnTo>
                      <a:lnTo>
                        <a:pt x="1214" y="453"/>
                      </a:lnTo>
                      <a:lnTo>
                        <a:pt x="1214" y="600"/>
                      </a:lnTo>
                      <a:lnTo>
                        <a:pt x="1214" y="753"/>
                      </a:lnTo>
                      <a:lnTo>
                        <a:pt x="1065" y="753"/>
                      </a:lnTo>
                      <a:lnTo>
                        <a:pt x="909" y="753"/>
                      </a:lnTo>
                      <a:lnTo>
                        <a:pt x="760" y="753"/>
                      </a:lnTo>
                      <a:lnTo>
                        <a:pt x="604" y="753"/>
                      </a:lnTo>
                      <a:lnTo>
                        <a:pt x="604" y="900"/>
                      </a:lnTo>
                      <a:lnTo>
                        <a:pt x="455" y="900"/>
                      </a:lnTo>
                      <a:lnTo>
                        <a:pt x="455" y="1053"/>
                      </a:lnTo>
                      <a:lnTo>
                        <a:pt x="455" y="1200"/>
                      </a:lnTo>
                      <a:lnTo>
                        <a:pt x="455" y="1353"/>
                      </a:lnTo>
                      <a:lnTo>
                        <a:pt x="299" y="1353"/>
                      </a:lnTo>
                      <a:lnTo>
                        <a:pt x="299" y="1500"/>
                      </a:lnTo>
                      <a:lnTo>
                        <a:pt x="0" y="1500"/>
                      </a:lnTo>
                      <a:lnTo>
                        <a:pt x="0" y="1653"/>
                      </a:lnTo>
                      <a:lnTo>
                        <a:pt x="0" y="1947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9" name="Freeform 685"/>
                <p:cNvSpPr>
                  <a:spLocks/>
                </p:cNvSpPr>
                <p:nvPr/>
              </p:nvSpPr>
              <p:spPr bwMode="auto">
                <a:xfrm>
                  <a:off x="10378418" y="1193553"/>
                  <a:ext cx="3310623" cy="3245005"/>
                </a:xfrm>
                <a:custGeom>
                  <a:avLst/>
                  <a:gdLst>
                    <a:gd name="T0" fmla="*/ 1980 w 1980"/>
                    <a:gd name="T1" fmla="*/ 0 h 1947"/>
                    <a:gd name="T2" fmla="*/ 1980 w 1980"/>
                    <a:gd name="T3" fmla="*/ 153 h 1947"/>
                    <a:gd name="T4" fmla="*/ 1824 w 1980"/>
                    <a:gd name="T5" fmla="*/ 153 h 1947"/>
                    <a:gd name="T6" fmla="*/ 1675 w 1980"/>
                    <a:gd name="T7" fmla="*/ 153 h 1947"/>
                    <a:gd name="T8" fmla="*/ 1519 w 1980"/>
                    <a:gd name="T9" fmla="*/ 153 h 1947"/>
                    <a:gd name="T10" fmla="*/ 1370 w 1980"/>
                    <a:gd name="T11" fmla="*/ 153 h 1947"/>
                    <a:gd name="T12" fmla="*/ 1214 w 1980"/>
                    <a:gd name="T13" fmla="*/ 153 h 1947"/>
                    <a:gd name="T14" fmla="*/ 1214 w 1980"/>
                    <a:gd name="T15" fmla="*/ 300 h 1947"/>
                    <a:gd name="T16" fmla="*/ 1214 w 1980"/>
                    <a:gd name="T17" fmla="*/ 453 h 1947"/>
                    <a:gd name="T18" fmla="*/ 1065 w 1980"/>
                    <a:gd name="T19" fmla="*/ 453 h 1947"/>
                    <a:gd name="T20" fmla="*/ 1065 w 1980"/>
                    <a:gd name="T21" fmla="*/ 600 h 1947"/>
                    <a:gd name="T22" fmla="*/ 909 w 1980"/>
                    <a:gd name="T23" fmla="*/ 600 h 1947"/>
                    <a:gd name="T24" fmla="*/ 760 w 1980"/>
                    <a:gd name="T25" fmla="*/ 600 h 1947"/>
                    <a:gd name="T26" fmla="*/ 760 w 1980"/>
                    <a:gd name="T27" fmla="*/ 753 h 1947"/>
                    <a:gd name="T28" fmla="*/ 604 w 1980"/>
                    <a:gd name="T29" fmla="*/ 753 h 1947"/>
                    <a:gd name="T30" fmla="*/ 604 w 1980"/>
                    <a:gd name="T31" fmla="*/ 900 h 1947"/>
                    <a:gd name="T32" fmla="*/ 455 w 1980"/>
                    <a:gd name="T33" fmla="*/ 900 h 1947"/>
                    <a:gd name="T34" fmla="*/ 455 w 1980"/>
                    <a:gd name="T35" fmla="*/ 1053 h 1947"/>
                    <a:gd name="T36" fmla="*/ 299 w 1980"/>
                    <a:gd name="T37" fmla="*/ 1053 h 1947"/>
                    <a:gd name="T38" fmla="*/ 299 w 1980"/>
                    <a:gd name="T39" fmla="*/ 1200 h 1947"/>
                    <a:gd name="T40" fmla="*/ 150 w 1980"/>
                    <a:gd name="T41" fmla="*/ 1200 h 1947"/>
                    <a:gd name="T42" fmla="*/ 150 w 1980"/>
                    <a:gd name="T43" fmla="*/ 1353 h 1947"/>
                    <a:gd name="T44" fmla="*/ 150 w 1980"/>
                    <a:gd name="T45" fmla="*/ 1500 h 1947"/>
                    <a:gd name="T46" fmla="*/ 0 w 1980"/>
                    <a:gd name="T47" fmla="*/ 1500 h 1947"/>
                    <a:gd name="T48" fmla="*/ 0 w 1980"/>
                    <a:gd name="T49" fmla="*/ 1653 h 1947"/>
                    <a:gd name="T50" fmla="*/ 0 w 1980"/>
                    <a:gd name="T51" fmla="*/ 1947 h 19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80" h="1947">
                      <a:moveTo>
                        <a:pt x="1980" y="0"/>
                      </a:moveTo>
                      <a:lnTo>
                        <a:pt x="1980" y="153"/>
                      </a:lnTo>
                      <a:lnTo>
                        <a:pt x="1824" y="153"/>
                      </a:lnTo>
                      <a:lnTo>
                        <a:pt x="1675" y="153"/>
                      </a:lnTo>
                      <a:lnTo>
                        <a:pt x="1519" y="153"/>
                      </a:lnTo>
                      <a:lnTo>
                        <a:pt x="1370" y="153"/>
                      </a:lnTo>
                      <a:lnTo>
                        <a:pt x="1214" y="153"/>
                      </a:lnTo>
                      <a:lnTo>
                        <a:pt x="1214" y="300"/>
                      </a:lnTo>
                      <a:lnTo>
                        <a:pt x="1214" y="453"/>
                      </a:lnTo>
                      <a:lnTo>
                        <a:pt x="1065" y="453"/>
                      </a:lnTo>
                      <a:lnTo>
                        <a:pt x="1065" y="600"/>
                      </a:lnTo>
                      <a:lnTo>
                        <a:pt x="909" y="600"/>
                      </a:lnTo>
                      <a:lnTo>
                        <a:pt x="760" y="600"/>
                      </a:lnTo>
                      <a:lnTo>
                        <a:pt x="760" y="753"/>
                      </a:lnTo>
                      <a:lnTo>
                        <a:pt x="604" y="753"/>
                      </a:lnTo>
                      <a:lnTo>
                        <a:pt x="604" y="900"/>
                      </a:lnTo>
                      <a:lnTo>
                        <a:pt x="455" y="900"/>
                      </a:lnTo>
                      <a:lnTo>
                        <a:pt x="455" y="1053"/>
                      </a:lnTo>
                      <a:lnTo>
                        <a:pt x="299" y="1053"/>
                      </a:lnTo>
                      <a:lnTo>
                        <a:pt x="299" y="1200"/>
                      </a:lnTo>
                      <a:lnTo>
                        <a:pt x="150" y="1200"/>
                      </a:lnTo>
                      <a:lnTo>
                        <a:pt x="150" y="1353"/>
                      </a:lnTo>
                      <a:lnTo>
                        <a:pt x="150" y="1500"/>
                      </a:lnTo>
                      <a:lnTo>
                        <a:pt x="0" y="1500"/>
                      </a:lnTo>
                      <a:lnTo>
                        <a:pt x="0" y="1653"/>
                      </a:lnTo>
                      <a:lnTo>
                        <a:pt x="0" y="1947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14" name="グループ化 13"/>
          <p:cNvGrpSpPr/>
          <p:nvPr/>
        </p:nvGrpSpPr>
        <p:grpSpPr>
          <a:xfrm>
            <a:off x="13954502" y="984596"/>
            <a:ext cx="4079397" cy="5641914"/>
            <a:chOff x="13935635" y="1089958"/>
            <a:chExt cx="4079397" cy="5641914"/>
          </a:xfrm>
        </p:grpSpPr>
        <p:grpSp>
          <p:nvGrpSpPr>
            <p:cNvPr id="1235" name="グループ化 1234"/>
            <p:cNvGrpSpPr/>
            <p:nvPr/>
          </p:nvGrpSpPr>
          <p:grpSpPr>
            <a:xfrm>
              <a:off x="14375361" y="5138443"/>
              <a:ext cx="3600000" cy="1593429"/>
              <a:chOff x="3258491" y="6763505"/>
              <a:chExt cx="2467071" cy="1184471"/>
            </a:xfrm>
          </p:grpSpPr>
          <p:grpSp>
            <p:nvGrpSpPr>
              <p:cNvPr id="1236" name="グループ化 1235"/>
              <p:cNvGrpSpPr/>
              <p:nvPr/>
            </p:nvGrpSpPr>
            <p:grpSpPr>
              <a:xfrm>
                <a:off x="3258491" y="6763505"/>
                <a:ext cx="2467071" cy="1184467"/>
                <a:chOff x="3846368" y="6791984"/>
                <a:chExt cx="2298958" cy="1099189"/>
              </a:xfrm>
            </p:grpSpPr>
            <p:sp>
              <p:nvSpPr>
                <p:cNvPr id="1243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98958" cy="1092688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4" name="Line 82"/>
                <p:cNvSpPr>
                  <a:spLocks noChangeShapeType="1"/>
                </p:cNvSpPr>
                <p:nvPr/>
              </p:nvSpPr>
              <p:spPr bwMode="auto">
                <a:xfrm>
                  <a:off x="3886909" y="7035469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5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9328" y="6950546"/>
                  <a:ext cx="660272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6" name="Line 84"/>
                <p:cNvSpPr>
                  <a:spLocks noChangeShapeType="1"/>
                </p:cNvSpPr>
                <p:nvPr/>
              </p:nvSpPr>
              <p:spPr bwMode="auto">
                <a:xfrm>
                  <a:off x="3886909" y="7194097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7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9328" y="7109172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8" name="Line 86"/>
                <p:cNvSpPr>
                  <a:spLocks noChangeShapeType="1"/>
                </p:cNvSpPr>
                <p:nvPr/>
              </p:nvSpPr>
              <p:spPr bwMode="auto">
                <a:xfrm>
                  <a:off x="3886909" y="7343984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9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9328" y="7259060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0" name="Line 88"/>
                <p:cNvSpPr>
                  <a:spLocks noChangeShapeType="1"/>
                </p:cNvSpPr>
                <p:nvPr/>
              </p:nvSpPr>
              <p:spPr bwMode="auto">
                <a:xfrm>
                  <a:off x="3886909" y="7640991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1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9328" y="7556067"/>
                  <a:ext cx="660272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2" name="Line 90"/>
                <p:cNvSpPr>
                  <a:spLocks noChangeShapeType="1"/>
                </p:cNvSpPr>
                <p:nvPr/>
              </p:nvSpPr>
              <p:spPr bwMode="auto">
                <a:xfrm>
                  <a:off x="3886909" y="7806249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3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9328" y="7721323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4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8" y="6800697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5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8" y="7398119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6" name="Rectangle 83"/>
                <p:cNvSpPr>
                  <a:spLocks noChangeArrowheads="1"/>
                </p:cNvSpPr>
                <p:nvPr/>
              </p:nvSpPr>
              <p:spPr bwMode="auto">
                <a:xfrm>
                  <a:off x="5080981" y="6800697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7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7" y="6950546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0.865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8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7" y="7109172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0.856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9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7" y="725906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0.712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0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7" y="7556067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0.904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7" y="7721323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0.865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237" name="Rectangle 83"/>
              <p:cNvSpPr>
                <a:spLocks noChangeArrowheads="1"/>
              </p:cNvSpPr>
              <p:nvPr/>
            </p:nvSpPr>
            <p:spPr bwMode="auto">
              <a:xfrm>
                <a:off x="5095415" y="6772895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1238" name="Rectangle 83"/>
              <p:cNvSpPr>
                <a:spLocks noChangeArrowheads="1"/>
              </p:cNvSpPr>
              <p:nvPr/>
            </p:nvSpPr>
            <p:spPr bwMode="auto">
              <a:xfrm>
                <a:off x="4950954" y="693437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0.647-0.973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39" name="Rectangle 83"/>
              <p:cNvSpPr>
                <a:spLocks noChangeArrowheads="1"/>
              </p:cNvSpPr>
              <p:nvPr/>
            </p:nvSpPr>
            <p:spPr bwMode="auto">
              <a:xfrm>
                <a:off x="4950954" y="7105304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0.635-0.969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40" name="Rectangle 83"/>
              <p:cNvSpPr>
                <a:spLocks noChangeArrowheads="1"/>
              </p:cNvSpPr>
              <p:nvPr/>
            </p:nvSpPr>
            <p:spPr bwMode="auto">
              <a:xfrm>
                <a:off x="4950954" y="7266819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0.475-0.885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41" name="Rectangle 83"/>
              <p:cNvSpPr>
                <a:spLocks noChangeArrowheads="1"/>
              </p:cNvSpPr>
              <p:nvPr/>
            </p:nvSpPr>
            <p:spPr bwMode="auto">
              <a:xfrm>
                <a:off x="4950954" y="7586869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0.695-0.988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42" name="Rectangle 83"/>
              <p:cNvSpPr>
                <a:spLocks noChangeArrowheads="1"/>
              </p:cNvSpPr>
              <p:nvPr/>
            </p:nvSpPr>
            <p:spPr bwMode="auto">
              <a:xfrm>
                <a:off x="4950954" y="7764948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0.647-0.973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グループ化 12"/>
            <p:cNvGrpSpPr/>
            <p:nvPr/>
          </p:nvGrpSpPr>
          <p:grpSpPr>
            <a:xfrm>
              <a:off x="13935635" y="1089958"/>
              <a:ext cx="4079397" cy="3992996"/>
              <a:chOff x="13935635" y="1089958"/>
              <a:chExt cx="4079397" cy="3992996"/>
            </a:xfrm>
          </p:grpSpPr>
          <p:sp>
            <p:nvSpPr>
              <p:cNvPr id="1166" name="Rectangle 6"/>
              <p:cNvSpPr>
                <a:spLocks noChangeArrowheads="1"/>
              </p:cNvSpPr>
              <p:nvPr/>
            </p:nvSpPr>
            <p:spPr bwMode="auto">
              <a:xfrm>
                <a:off x="14240346" y="4491176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67" name="Rectangle 7"/>
              <p:cNvSpPr>
                <a:spLocks noChangeArrowheads="1"/>
              </p:cNvSpPr>
              <p:nvPr/>
            </p:nvSpPr>
            <p:spPr bwMode="auto">
              <a:xfrm>
                <a:off x="14144619" y="381633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68" name="Rectangle 8"/>
              <p:cNvSpPr>
                <a:spLocks noChangeArrowheads="1"/>
              </p:cNvSpPr>
              <p:nvPr/>
            </p:nvSpPr>
            <p:spPr bwMode="auto">
              <a:xfrm>
                <a:off x="14144619" y="311749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69" name="Rectangle 9"/>
              <p:cNvSpPr>
                <a:spLocks noChangeArrowheads="1"/>
              </p:cNvSpPr>
              <p:nvPr/>
            </p:nvSpPr>
            <p:spPr bwMode="auto">
              <a:xfrm>
                <a:off x="14144619" y="2453470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70" name="Rectangle 10"/>
              <p:cNvSpPr>
                <a:spLocks noChangeArrowheads="1"/>
              </p:cNvSpPr>
              <p:nvPr/>
            </p:nvSpPr>
            <p:spPr bwMode="auto">
              <a:xfrm>
                <a:off x="14144619" y="176653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71" name="Rectangle 11"/>
              <p:cNvSpPr>
                <a:spLocks noChangeArrowheads="1"/>
              </p:cNvSpPr>
              <p:nvPr/>
            </p:nvSpPr>
            <p:spPr bwMode="auto">
              <a:xfrm>
                <a:off x="14048892" y="1089958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199" name="Rectangle 39"/>
              <p:cNvSpPr>
                <a:spLocks noChangeArrowheads="1"/>
              </p:cNvSpPr>
              <p:nvPr/>
            </p:nvSpPr>
            <p:spPr bwMode="auto">
              <a:xfrm>
                <a:off x="14436882" y="4719591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00" name="Rectangle 40"/>
              <p:cNvSpPr>
                <a:spLocks noChangeArrowheads="1"/>
              </p:cNvSpPr>
              <p:nvPr/>
            </p:nvSpPr>
            <p:spPr bwMode="auto">
              <a:xfrm>
                <a:off x="15058269" y="471959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201" name="Rectangle 41"/>
              <p:cNvSpPr>
                <a:spLocks noChangeArrowheads="1"/>
              </p:cNvSpPr>
              <p:nvPr/>
            </p:nvSpPr>
            <p:spPr bwMode="auto">
              <a:xfrm>
                <a:off x="15741862" y="471959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202" name="Rectangle 42"/>
              <p:cNvSpPr>
                <a:spLocks noChangeArrowheads="1"/>
              </p:cNvSpPr>
              <p:nvPr/>
            </p:nvSpPr>
            <p:spPr bwMode="auto">
              <a:xfrm>
                <a:off x="16411112" y="471959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203" name="Rectangle 43"/>
              <p:cNvSpPr>
                <a:spLocks noChangeArrowheads="1"/>
              </p:cNvSpPr>
              <p:nvPr/>
            </p:nvSpPr>
            <p:spPr bwMode="auto">
              <a:xfrm>
                <a:off x="17095488" y="471959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04" name="Rectangle 44"/>
              <p:cNvSpPr>
                <a:spLocks noChangeArrowheads="1"/>
              </p:cNvSpPr>
              <p:nvPr/>
            </p:nvSpPr>
            <p:spPr bwMode="auto">
              <a:xfrm>
                <a:off x="17716873" y="4719591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232" name="Rectangle 73"/>
              <p:cNvSpPr>
                <a:spLocks noChangeArrowheads="1"/>
              </p:cNvSpPr>
              <p:nvPr/>
            </p:nvSpPr>
            <p:spPr bwMode="auto">
              <a:xfrm>
                <a:off x="15644361" y="4898288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233" name="Rectangle 74"/>
              <p:cNvSpPr>
                <a:spLocks noChangeArrowheads="1"/>
              </p:cNvSpPr>
              <p:nvPr/>
            </p:nvSpPr>
            <p:spPr bwMode="auto">
              <a:xfrm rot="16200000">
                <a:off x="13643247" y="2802984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6" name="グループ化 5"/>
              <p:cNvGrpSpPr/>
              <p:nvPr/>
            </p:nvGrpSpPr>
            <p:grpSpPr>
              <a:xfrm>
                <a:off x="14379379" y="1100255"/>
                <a:ext cx="3600000" cy="3600000"/>
                <a:chOff x="14379379" y="1100256"/>
                <a:chExt cx="3530998" cy="3437505"/>
              </a:xfrm>
            </p:grpSpPr>
            <p:sp>
              <p:nvSpPr>
                <p:cNvPr id="1165" name="正方形/長方形 1164"/>
                <p:cNvSpPr/>
                <p:nvPr/>
              </p:nvSpPr>
              <p:spPr>
                <a:xfrm>
                  <a:off x="14380928" y="1103355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2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4482366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4482366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4645301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5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4817819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4979156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7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5142090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5142090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5314609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5475946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5638880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5811399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5811399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5972736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5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6145254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6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16308189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6469526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6469526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9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6642045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6804980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6966316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7138835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7138835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4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7301769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5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7463106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6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7635625" y="4491587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7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7798559" y="1109809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7798559" y="4453376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5" name="Line 45"/>
                <p:cNvSpPr>
                  <a:spLocks noChangeShapeType="1"/>
                </p:cNvSpPr>
                <p:nvPr/>
              </p:nvSpPr>
              <p:spPr bwMode="auto">
                <a:xfrm>
                  <a:off x="14472782" y="1194194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6" name="Line 46"/>
                <p:cNvSpPr>
                  <a:spLocks noChangeShapeType="1"/>
                </p:cNvSpPr>
                <p:nvPr/>
              </p:nvSpPr>
              <p:spPr bwMode="auto">
                <a:xfrm>
                  <a:off x="14386523" y="1194194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7" name="Line 48"/>
                <p:cNvSpPr>
                  <a:spLocks noChangeShapeType="1"/>
                </p:cNvSpPr>
                <p:nvPr/>
              </p:nvSpPr>
              <p:spPr bwMode="auto">
                <a:xfrm>
                  <a:off x="14386523" y="1840617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" name="Line 49"/>
                <p:cNvSpPr>
                  <a:spLocks noChangeShapeType="1"/>
                </p:cNvSpPr>
                <p:nvPr/>
              </p:nvSpPr>
              <p:spPr bwMode="auto">
                <a:xfrm>
                  <a:off x="14386523" y="168139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" name="Line 50"/>
                <p:cNvSpPr>
                  <a:spLocks noChangeShapeType="1"/>
                </p:cNvSpPr>
                <p:nvPr/>
              </p:nvSpPr>
              <p:spPr bwMode="auto">
                <a:xfrm>
                  <a:off x="14386523" y="152218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0" name="Line 51"/>
                <p:cNvSpPr>
                  <a:spLocks noChangeShapeType="1"/>
                </p:cNvSpPr>
                <p:nvPr/>
              </p:nvSpPr>
              <p:spPr bwMode="auto">
                <a:xfrm>
                  <a:off x="14386523" y="135341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1" name="Line 52"/>
                <p:cNvSpPr>
                  <a:spLocks noChangeShapeType="1"/>
                </p:cNvSpPr>
                <p:nvPr/>
              </p:nvSpPr>
              <p:spPr bwMode="auto">
                <a:xfrm>
                  <a:off x="14472782" y="2496592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2" name="Line 53"/>
                <p:cNvSpPr>
                  <a:spLocks noChangeShapeType="1"/>
                </p:cNvSpPr>
                <p:nvPr/>
              </p:nvSpPr>
              <p:spPr bwMode="auto">
                <a:xfrm>
                  <a:off x="14386523" y="2496592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3" name="Line 54"/>
                <p:cNvSpPr>
                  <a:spLocks noChangeShapeType="1"/>
                </p:cNvSpPr>
                <p:nvPr/>
              </p:nvSpPr>
              <p:spPr bwMode="auto">
                <a:xfrm>
                  <a:off x="14386523" y="232782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4" name="Line 55"/>
                <p:cNvSpPr>
                  <a:spLocks noChangeShapeType="1"/>
                </p:cNvSpPr>
                <p:nvPr/>
              </p:nvSpPr>
              <p:spPr bwMode="auto">
                <a:xfrm>
                  <a:off x="14386523" y="216860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5" name="Line 56"/>
                <p:cNvSpPr>
                  <a:spLocks noChangeShapeType="1"/>
                </p:cNvSpPr>
                <p:nvPr/>
              </p:nvSpPr>
              <p:spPr bwMode="auto">
                <a:xfrm>
                  <a:off x="14386523" y="200938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6" name="Line 57"/>
                <p:cNvSpPr>
                  <a:spLocks noChangeShapeType="1"/>
                </p:cNvSpPr>
                <p:nvPr/>
              </p:nvSpPr>
              <p:spPr bwMode="auto">
                <a:xfrm>
                  <a:off x="14472782" y="3143016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7" name="Line 58"/>
                <p:cNvSpPr>
                  <a:spLocks noChangeShapeType="1"/>
                </p:cNvSpPr>
                <p:nvPr/>
              </p:nvSpPr>
              <p:spPr bwMode="auto">
                <a:xfrm>
                  <a:off x="14386523" y="3143016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8" name="Line 59"/>
                <p:cNvSpPr>
                  <a:spLocks noChangeShapeType="1"/>
                </p:cNvSpPr>
                <p:nvPr/>
              </p:nvSpPr>
              <p:spPr bwMode="auto">
                <a:xfrm>
                  <a:off x="14386523" y="298379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9" name="Line 60"/>
                <p:cNvSpPr>
                  <a:spLocks noChangeShapeType="1"/>
                </p:cNvSpPr>
                <p:nvPr/>
              </p:nvSpPr>
              <p:spPr bwMode="auto">
                <a:xfrm>
                  <a:off x="14386523" y="281502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0" name="Line 61"/>
                <p:cNvSpPr>
                  <a:spLocks noChangeShapeType="1"/>
                </p:cNvSpPr>
                <p:nvPr/>
              </p:nvSpPr>
              <p:spPr bwMode="auto">
                <a:xfrm>
                  <a:off x="14386523" y="265581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1" name="Line 62"/>
                <p:cNvSpPr>
                  <a:spLocks noChangeShapeType="1"/>
                </p:cNvSpPr>
                <p:nvPr/>
              </p:nvSpPr>
              <p:spPr bwMode="auto">
                <a:xfrm>
                  <a:off x="14472782" y="3797399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2" name="Line 63"/>
                <p:cNvSpPr>
                  <a:spLocks noChangeShapeType="1"/>
                </p:cNvSpPr>
                <p:nvPr/>
              </p:nvSpPr>
              <p:spPr bwMode="auto">
                <a:xfrm>
                  <a:off x="14386523" y="3797399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3" name="Line 64"/>
                <p:cNvSpPr>
                  <a:spLocks noChangeShapeType="1"/>
                </p:cNvSpPr>
                <p:nvPr/>
              </p:nvSpPr>
              <p:spPr bwMode="auto">
                <a:xfrm>
                  <a:off x="14386523" y="362862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4" name="Line 65"/>
                <p:cNvSpPr>
                  <a:spLocks noChangeShapeType="1"/>
                </p:cNvSpPr>
                <p:nvPr/>
              </p:nvSpPr>
              <p:spPr bwMode="auto">
                <a:xfrm>
                  <a:off x="14386523" y="346941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5" name="Line 66"/>
                <p:cNvSpPr>
                  <a:spLocks noChangeShapeType="1"/>
                </p:cNvSpPr>
                <p:nvPr/>
              </p:nvSpPr>
              <p:spPr bwMode="auto">
                <a:xfrm>
                  <a:off x="14386523" y="331019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6" name="Line 67"/>
                <p:cNvSpPr>
                  <a:spLocks noChangeShapeType="1"/>
                </p:cNvSpPr>
                <p:nvPr/>
              </p:nvSpPr>
              <p:spPr bwMode="auto">
                <a:xfrm>
                  <a:off x="14472782" y="4443823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7" name="Line 68"/>
                <p:cNvSpPr>
                  <a:spLocks noChangeShapeType="1"/>
                </p:cNvSpPr>
                <p:nvPr/>
              </p:nvSpPr>
              <p:spPr bwMode="auto">
                <a:xfrm>
                  <a:off x="14386523" y="4443823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8" name="Line 69"/>
                <p:cNvSpPr>
                  <a:spLocks noChangeShapeType="1"/>
                </p:cNvSpPr>
                <p:nvPr/>
              </p:nvSpPr>
              <p:spPr bwMode="auto">
                <a:xfrm>
                  <a:off x="14386523" y="428460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9" name="Line 70"/>
                <p:cNvSpPr>
                  <a:spLocks noChangeShapeType="1"/>
                </p:cNvSpPr>
                <p:nvPr/>
              </p:nvSpPr>
              <p:spPr bwMode="auto">
                <a:xfrm>
                  <a:off x="14386523" y="411583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0" name="Line 71"/>
                <p:cNvSpPr>
                  <a:spLocks noChangeShapeType="1"/>
                </p:cNvSpPr>
                <p:nvPr/>
              </p:nvSpPr>
              <p:spPr bwMode="auto">
                <a:xfrm>
                  <a:off x="14386523" y="395661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1" name="Freeform 72"/>
                <p:cNvSpPr>
                  <a:spLocks/>
                </p:cNvSpPr>
                <p:nvPr/>
              </p:nvSpPr>
              <p:spPr bwMode="auto">
                <a:xfrm>
                  <a:off x="14379379" y="1100256"/>
                  <a:ext cx="3507881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4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4482366" y="1194194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" name="Line 47"/>
                <p:cNvSpPr>
                  <a:spLocks noChangeShapeType="1"/>
                </p:cNvSpPr>
                <p:nvPr/>
              </p:nvSpPr>
              <p:spPr bwMode="auto">
                <a:xfrm>
                  <a:off x="14472782" y="1840617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93" name="Freeform 229"/>
                <p:cNvSpPr>
                  <a:spLocks/>
                </p:cNvSpPr>
                <p:nvPr/>
              </p:nvSpPr>
              <p:spPr bwMode="auto">
                <a:xfrm>
                  <a:off x="14485182" y="1195353"/>
                  <a:ext cx="3312076" cy="3245005"/>
                </a:xfrm>
                <a:custGeom>
                  <a:avLst/>
                  <a:gdLst>
                    <a:gd name="T0" fmla="*/ 0 w 1820"/>
                    <a:gd name="T1" fmla="*/ 1790 h 1790"/>
                    <a:gd name="T2" fmla="*/ 0 w 1820"/>
                    <a:gd name="T3" fmla="*/ 1347 h 1790"/>
                    <a:gd name="T4" fmla="*/ 0 w 1820"/>
                    <a:gd name="T5" fmla="*/ 1120 h 1790"/>
                    <a:gd name="T6" fmla="*/ 0 w 1820"/>
                    <a:gd name="T7" fmla="*/ 676 h 1790"/>
                    <a:gd name="T8" fmla="*/ 275 w 1820"/>
                    <a:gd name="T9" fmla="*/ 676 h 1790"/>
                    <a:gd name="T10" fmla="*/ 418 w 1820"/>
                    <a:gd name="T11" fmla="*/ 676 h 1790"/>
                    <a:gd name="T12" fmla="*/ 556 w 1820"/>
                    <a:gd name="T13" fmla="*/ 676 h 1790"/>
                    <a:gd name="T14" fmla="*/ 699 w 1820"/>
                    <a:gd name="T15" fmla="*/ 676 h 1790"/>
                    <a:gd name="T16" fmla="*/ 836 w 1820"/>
                    <a:gd name="T17" fmla="*/ 676 h 1790"/>
                    <a:gd name="T18" fmla="*/ 979 w 1820"/>
                    <a:gd name="T19" fmla="*/ 676 h 1790"/>
                    <a:gd name="T20" fmla="*/ 1116 w 1820"/>
                    <a:gd name="T21" fmla="*/ 676 h 1790"/>
                    <a:gd name="T22" fmla="*/ 1259 w 1820"/>
                    <a:gd name="T23" fmla="*/ 676 h 1790"/>
                    <a:gd name="T24" fmla="*/ 1259 w 1820"/>
                    <a:gd name="T25" fmla="*/ 449 h 1790"/>
                    <a:gd name="T26" fmla="*/ 1397 w 1820"/>
                    <a:gd name="T27" fmla="*/ 449 h 1790"/>
                    <a:gd name="T28" fmla="*/ 1397 w 1820"/>
                    <a:gd name="T29" fmla="*/ 227 h 1790"/>
                    <a:gd name="T30" fmla="*/ 1540 w 1820"/>
                    <a:gd name="T31" fmla="*/ 227 h 1790"/>
                    <a:gd name="T32" fmla="*/ 1540 w 1820"/>
                    <a:gd name="T33" fmla="*/ 0 h 1790"/>
                    <a:gd name="T34" fmla="*/ 1677 w 1820"/>
                    <a:gd name="T35" fmla="*/ 0 h 1790"/>
                    <a:gd name="T36" fmla="*/ 1820 w 1820"/>
                    <a:gd name="T37" fmla="*/ 0 h 1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820" h="1790">
                      <a:moveTo>
                        <a:pt x="0" y="1790"/>
                      </a:moveTo>
                      <a:lnTo>
                        <a:pt x="0" y="1347"/>
                      </a:lnTo>
                      <a:lnTo>
                        <a:pt x="0" y="1120"/>
                      </a:lnTo>
                      <a:lnTo>
                        <a:pt x="0" y="676"/>
                      </a:lnTo>
                      <a:lnTo>
                        <a:pt x="275" y="676"/>
                      </a:lnTo>
                      <a:lnTo>
                        <a:pt x="418" y="676"/>
                      </a:lnTo>
                      <a:lnTo>
                        <a:pt x="556" y="676"/>
                      </a:lnTo>
                      <a:lnTo>
                        <a:pt x="699" y="676"/>
                      </a:lnTo>
                      <a:lnTo>
                        <a:pt x="836" y="676"/>
                      </a:lnTo>
                      <a:lnTo>
                        <a:pt x="979" y="676"/>
                      </a:lnTo>
                      <a:lnTo>
                        <a:pt x="1116" y="676"/>
                      </a:lnTo>
                      <a:lnTo>
                        <a:pt x="1259" y="676"/>
                      </a:lnTo>
                      <a:lnTo>
                        <a:pt x="1259" y="449"/>
                      </a:lnTo>
                      <a:lnTo>
                        <a:pt x="1397" y="449"/>
                      </a:lnTo>
                      <a:lnTo>
                        <a:pt x="1397" y="227"/>
                      </a:lnTo>
                      <a:lnTo>
                        <a:pt x="1540" y="227"/>
                      </a:lnTo>
                      <a:lnTo>
                        <a:pt x="1540" y="0"/>
                      </a:lnTo>
                      <a:lnTo>
                        <a:pt x="1677" y="0"/>
                      </a:lnTo>
                      <a:lnTo>
                        <a:pt x="1820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94" name="Freeform 153"/>
                <p:cNvSpPr>
                  <a:spLocks/>
                </p:cNvSpPr>
                <p:nvPr/>
              </p:nvSpPr>
              <p:spPr bwMode="auto">
                <a:xfrm>
                  <a:off x="14485182" y="1195353"/>
                  <a:ext cx="3312076" cy="3245005"/>
                </a:xfrm>
                <a:custGeom>
                  <a:avLst/>
                  <a:gdLst>
                    <a:gd name="T0" fmla="*/ 1820 w 1820"/>
                    <a:gd name="T1" fmla="*/ 0 h 1790"/>
                    <a:gd name="T2" fmla="*/ 1677 w 1820"/>
                    <a:gd name="T3" fmla="*/ 0 h 1790"/>
                    <a:gd name="T4" fmla="*/ 1540 w 1820"/>
                    <a:gd name="T5" fmla="*/ 0 h 1790"/>
                    <a:gd name="T6" fmla="*/ 1540 w 1820"/>
                    <a:gd name="T7" fmla="*/ 227 h 1790"/>
                    <a:gd name="T8" fmla="*/ 1397 w 1820"/>
                    <a:gd name="T9" fmla="*/ 227 h 1790"/>
                    <a:gd name="T10" fmla="*/ 1259 w 1820"/>
                    <a:gd name="T11" fmla="*/ 227 h 1790"/>
                    <a:gd name="T12" fmla="*/ 1116 w 1820"/>
                    <a:gd name="T13" fmla="*/ 227 h 1790"/>
                    <a:gd name="T14" fmla="*/ 979 w 1820"/>
                    <a:gd name="T15" fmla="*/ 227 h 1790"/>
                    <a:gd name="T16" fmla="*/ 836 w 1820"/>
                    <a:gd name="T17" fmla="*/ 227 h 1790"/>
                    <a:gd name="T18" fmla="*/ 699 w 1820"/>
                    <a:gd name="T19" fmla="*/ 227 h 1790"/>
                    <a:gd name="T20" fmla="*/ 556 w 1820"/>
                    <a:gd name="T21" fmla="*/ 227 h 1790"/>
                    <a:gd name="T22" fmla="*/ 418 w 1820"/>
                    <a:gd name="T23" fmla="*/ 227 h 1790"/>
                    <a:gd name="T24" fmla="*/ 275 w 1820"/>
                    <a:gd name="T25" fmla="*/ 227 h 1790"/>
                    <a:gd name="T26" fmla="*/ 275 w 1820"/>
                    <a:gd name="T27" fmla="*/ 449 h 1790"/>
                    <a:gd name="T28" fmla="*/ 275 w 1820"/>
                    <a:gd name="T29" fmla="*/ 676 h 1790"/>
                    <a:gd name="T30" fmla="*/ 0 w 1820"/>
                    <a:gd name="T31" fmla="*/ 676 h 1790"/>
                    <a:gd name="T32" fmla="*/ 0 w 1820"/>
                    <a:gd name="T33" fmla="*/ 1120 h 1790"/>
                    <a:gd name="T34" fmla="*/ 0 w 1820"/>
                    <a:gd name="T35" fmla="*/ 1347 h 1790"/>
                    <a:gd name="T36" fmla="*/ 0 w 1820"/>
                    <a:gd name="T37" fmla="*/ 1790 h 17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820" h="1790">
                      <a:moveTo>
                        <a:pt x="1820" y="0"/>
                      </a:moveTo>
                      <a:lnTo>
                        <a:pt x="1677" y="0"/>
                      </a:lnTo>
                      <a:lnTo>
                        <a:pt x="1540" y="0"/>
                      </a:lnTo>
                      <a:lnTo>
                        <a:pt x="1540" y="227"/>
                      </a:lnTo>
                      <a:lnTo>
                        <a:pt x="1397" y="227"/>
                      </a:lnTo>
                      <a:lnTo>
                        <a:pt x="1259" y="227"/>
                      </a:lnTo>
                      <a:lnTo>
                        <a:pt x="1116" y="227"/>
                      </a:lnTo>
                      <a:lnTo>
                        <a:pt x="979" y="227"/>
                      </a:lnTo>
                      <a:lnTo>
                        <a:pt x="836" y="227"/>
                      </a:lnTo>
                      <a:lnTo>
                        <a:pt x="699" y="227"/>
                      </a:lnTo>
                      <a:lnTo>
                        <a:pt x="556" y="227"/>
                      </a:lnTo>
                      <a:lnTo>
                        <a:pt x="418" y="227"/>
                      </a:lnTo>
                      <a:lnTo>
                        <a:pt x="275" y="227"/>
                      </a:lnTo>
                      <a:lnTo>
                        <a:pt x="275" y="449"/>
                      </a:lnTo>
                      <a:lnTo>
                        <a:pt x="275" y="676"/>
                      </a:lnTo>
                      <a:lnTo>
                        <a:pt x="0" y="676"/>
                      </a:lnTo>
                      <a:lnTo>
                        <a:pt x="0" y="1120"/>
                      </a:lnTo>
                      <a:lnTo>
                        <a:pt x="0" y="1347"/>
                      </a:lnTo>
                      <a:lnTo>
                        <a:pt x="0" y="1790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95" name="Freeform 77"/>
                <p:cNvSpPr>
                  <a:spLocks/>
                </p:cNvSpPr>
                <p:nvPr/>
              </p:nvSpPr>
              <p:spPr bwMode="auto">
                <a:xfrm>
                  <a:off x="14485182" y="1195353"/>
                  <a:ext cx="3312076" cy="3245005"/>
                </a:xfrm>
                <a:custGeom>
                  <a:avLst/>
                  <a:gdLst>
                    <a:gd name="T0" fmla="*/ 1820 w 1820"/>
                    <a:gd name="T1" fmla="*/ 0 h 1789"/>
                    <a:gd name="T2" fmla="*/ 1677 w 1820"/>
                    <a:gd name="T3" fmla="*/ 0 h 1789"/>
                    <a:gd name="T4" fmla="*/ 1539 w 1820"/>
                    <a:gd name="T5" fmla="*/ 0 h 1789"/>
                    <a:gd name="T6" fmla="*/ 1396 w 1820"/>
                    <a:gd name="T7" fmla="*/ 0 h 1789"/>
                    <a:gd name="T8" fmla="*/ 1259 w 1820"/>
                    <a:gd name="T9" fmla="*/ 0 h 1789"/>
                    <a:gd name="T10" fmla="*/ 1259 w 1820"/>
                    <a:gd name="T11" fmla="*/ 227 h 1789"/>
                    <a:gd name="T12" fmla="*/ 1116 w 1820"/>
                    <a:gd name="T13" fmla="*/ 227 h 1789"/>
                    <a:gd name="T14" fmla="*/ 978 w 1820"/>
                    <a:gd name="T15" fmla="*/ 227 h 1789"/>
                    <a:gd name="T16" fmla="*/ 835 w 1820"/>
                    <a:gd name="T17" fmla="*/ 227 h 1789"/>
                    <a:gd name="T18" fmla="*/ 698 w 1820"/>
                    <a:gd name="T19" fmla="*/ 227 h 1789"/>
                    <a:gd name="T20" fmla="*/ 555 w 1820"/>
                    <a:gd name="T21" fmla="*/ 227 h 1789"/>
                    <a:gd name="T22" fmla="*/ 418 w 1820"/>
                    <a:gd name="T23" fmla="*/ 227 h 1789"/>
                    <a:gd name="T24" fmla="*/ 418 w 1820"/>
                    <a:gd name="T25" fmla="*/ 449 h 1789"/>
                    <a:gd name="T26" fmla="*/ 275 w 1820"/>
                    <a:gd name="T27" fmla="*/ 449 h 1789"/>
                    <a:gd name="T28" fmla="*/ 275 w 1820"/>
                    <a:gd name="T29" fmla="*/ 676 h 1789"/>
                    <a:gd name="T30" fmla="*/ 0 w 1820"/>
                    <a:gd name="T31" fmla="*/ 676 h 1789"/>
                    <a:gd name="T32" fmla="*/ 0 w 1820"/>
                    <a:gd name="T33" fmla="*/ 1119 h 1789"/>
                    <a:gd name="T34" fmla="*/ 0 w 1820"/>
                    <a:gd name="T35" fmla="*/ 1346 h 1789"/>
                    <a:gd name="T36" fmla="*/ 0 w 1820"/>
                    <a:gd name="T37" fmla="*/ 1789 h 17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820" h="1789">
                      <a:moveTo>
                        <a:pt x="1820" y="0"/>
                      </a:moveTo>
                      <a:lnTo>
                        <a:pt x="1677" y="0"/>
                      </a:lnTo>
                      <a:lnTo>
                        <a:pt x="1539" y="0"/>
                      </a:lnTo>
                      <a:lnTo>
                        <a:pt x="1396" y="0"/>
                      </a:lnTo>
                      <a:lnTo>
                        <a:pt x="1259" y="0"/>
                      </a:lnTo>
                      <a:lnTo>
                        <a:pt x="1259" y="227"/>
                      </a:lnTo>
                      <a:lnTo>
                        <a:pt x="1116" y="227"/>
                      </a:lnTo>
                      <a:lnTo>
                        <a:pt x="978" y="227"/>
                      </a:lnTo>
                      <a:lnTo>
                        <a:pt x="835" y="227"/>
                      </a:lnTo>
                      <a:lnTo>
                        <a:pt x="698" y="227"/>
                      </a:lnTo>
                      <a:lnTo>
                        <a:pt x="555" y="227"/>
                      </a:lnTo>
                      <a:lnTo>
                        <a:pt x="418" y="227"/>
                      </a:lnTo>
                      <a:lnTo>
                        <a:pt x="418" y="449"/>
                      </a:lnTo>
                      <a:lnTo>
                        <a:pt x="275" y="449"/>
                      </a:lnTo>
                      <a:lnTo>
                        <a:pt x="275" y="676"/>
                      </a:lnTo>
                      <a:lnTo>
                        <a:pt x="0" y="676"/>
                      </a:lnTo>
                      <a:lnTo>
                        <a:pt x="0" y="1119"/>
                      </a:lnTo>
                      <a:lnTo>
                        <a:pt x="0" y="1346"/>
                      </a:lnTo>
                      <a:lnTo>
                        <a:pt x="0" y="1789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15" name="Freeform 837"/>
                <p:cNvSpPr>
                  <a:spLocks/>
                </p:cNvSpPr>
                <p:nvPr/>
              </p:nvSpPr>
              <p:spPr bwMode="auto">
                <a:xfrm>
                  <a:off x="14485182" y="1195353"/>
                  <a:ext cx="3312076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816 w 1971"/>
                    <a:gd name="T5" fmla="*/ 260 h 2049"/>
                    <a:gd name="T6" fmla="*/ 1667 w 1971"/>
                    <a:gd name="T7" fmla="*/ 260 h 2049"/>
                    <a:gd name="T8" fmla="*/ 1512 w 1971"/>
                    <a:gd name="T9" fmla="*/ 260 h 2049"/>
                    <a:gd name="T10" fmla="*/ 1364 w 1971"/>
                    <a:gd name="T11" fmla="*/ 260 h 2049"/>
                    <a:gd name="T12" fmla="*/ 1209 w 1971"/>
                    <a:gd name="T13" fmla="*/ 260 h 2049"/>
                    <a:gd name="T14" fmla="*/ 1060 w 1971"/>
                    <a:gd name="T15" fmla="*/ 260 h 2049"/>
                    <a:gd name="T16" fmla="*/ 905 w 1971"/>
                    <a:gd name="T17" fmla="*/ 260 h 2049"/>
                    <a:gd name="T18" fmla="*/ 756 w 1971"/>
                    <a:gd name="T19" fmla="*/ 260 h 2049"/>
                    <a:gd name="T20" fmla="*/ 601 w 1971"/>
                    <a:gd name="T21" fmla="*/ 260 h 2049"/>
                    <a:gd name="T22" fmla="*/ 452 w 1971"/>
                    <a:gd name="T23" fmla="*/ 260 h 2049"/>
                    <a:gd name="T24" fmla="*/ 298 w 1971"/>
                    <a:gd name="T25" fmla="*/ 260 h 2049"/>
                    <a:gd name="T26" fmla="*/ 149 w 1971"/>
                    <a:gd name="T27" fmla="*/ 260 h 2049"/>
                    <a:gd name="T28" fmla="*/ 149 w 1971"/>
                    <a:gd name="T29" fmla="*/ 514 h 2049"/>
                    <a:gd name="T30" fmla="*/ 149 w 1971"/>
                    <a:gd name="T31" fmla="*/ 774 h 2049"/>
                    <a:gd name="T32" fmla="*/ 0 w 1971"/>
                    <a:gd name="T33" fmla="*/ 774 h 2049"/>
                    <a:gd name="T34" fmla="*/ 0 w 1971"/>
                    <a:gd name="T35" fmla="*/ 1281 h 2049"/>
                    <a:gd name="T36" fmla="*/ 0 w 1971"/>
                    <a:gd name="T37" fmla="*/ 1541 h 2049"/>
                    <a:gd name="T38" fmla="*/ 0 w 1971"/>
                    <a:gd name="T39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816" y="260"/>
                      </a:lnTo>
                      <a:lnTo>
                        <a:pt x="1667" y="260"/>
                      </a:lnTo>
                      <a:lnTo>
                        <a:pt x="1512" y="260"/>
                      </a:lnTo>
                      <a:lnTo>
                        <a:pt x="1364" y="260"/>
                      </a:lnTo>
                      <a:lnTo>
                        <a:pt x="1209" y="260"/>
                      </a:lnTo>
                      <a:lnTo>
                        <a:pt x="1060" y="260"/>
                      </a:lnTo>
                      <a:lnTo>
                        <a:pt x="905" y="260"/>
                      </a:lnTo>
                      <a:lnTo>
                        <a:pt x="756" y="260"/>
                      </a:lnTo>
                      <a:lnTo>
                        <a:pt x="601" y="260"/>
                      </a:lnTo>
                      <a:lnTo>
                        <a:pt x="452" y="260"/>
                      </a:lnTo>
                      <a:lnTo>
                        <a:pt x="298" y="260"/>
                      </a:lnTo>
                      <a:lnTo>
                        <a:pt x="149" y="260"/>
                      </a:lnTo>
                      <a:lnTo>
                        <a:pt x="149" y="514"/>
                      </a:lnTo>
                      <a:lnTo>
                        <a:pt x="149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92" name="Freeform 913"/>
                <p:cNvSpPr>
                  <a:spLocks/>
                </p:cNvSpPr>
                <p:nvPr/>
              </p:nvSpPr>
              <p:spPr bwMode="auto">
                <a:xfrm>
                  <a:off x="14485182" y="1195353"/>
                  <a:ext cx="3312076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667 w 1971"/>
                    <a:gd name="T5" fmla="*/ 0 h 2049"/>
                    <a:gd name="T6" fmla="*/ 1512 w 1971"/>
                    <a:gd name="T7" fmla="*/ 0 h 2049"/>
                    <a:gd name="T8" fmla="*/ 1364 w 1971"/>
                    <a:gd name="T9" fmla="*/ 0 h 2049"/>
                    <a:gd name="T10" fmla="*/ 1209 w 1971"/>
                    <a:gd name="T11" fmla="*/ 0 h 2049"/>
                    <a:gd name="T12" fmla="*/ 1209 w 1971"/>
                    <a:gd name="T13" fmla="*/ 260 h 2049"/>
                    <a:gd name="T14" fmla="*/ 1060 w 1971"/>
                    <a:gd name="T15" fmla="*/ 260 h 2049"/>
                    <a:gd name="T16" fmla="*/ 905 w 1971"/>
                    <a:gd name="T17" fmla="*/ 260 h 2049"/>
                    <a:gd name="T18" fmla="*/ 756 w 1971"/>
                    <a:gd name="T19" fmla="*/ 260 h 2049"/>
                    <a:gd name="T20" fmla="*/ 601 w 1971"/>
                    <a:gd name="T21" fmla="*/ 260 h 2049"/>
                    <a:gd name="T22" fmla="*/ 452 w 1971"/>
                    <a:gd name="T23" fmla="*/ 260 h 2049"/>
                    <a:gd name="T24" fmla="*/ 298 w 1971"/>
                    <a:gd name="T25" fmla="*/ 260 h 2049"/>
                    <a:gd name="T26" fmla="*/ 149 w 1971"/>
                    <a:gd name="T27" fmla="*/ 260 h 2049"/>
                    <a:gd name="T28" fmla="*/ 149 w 1971"/>
                    <a:gd name="T29" fmla="*/ 514 h 2049"/>
                    <a:gd name="T30" fmla="*/ 149 w 1971"/>
                    <a:gd name="T31" fmla="*/ 774 h 2049"/>
                    <a:gd name="T32" fmla="*/ 0 w 1971"/>
                    <a:gd name="T33" fmla="*/ 774 h 2049"/>
                    <a:gd name="T34" fmla="*/ 0 w 1971"/>
                    <a:gd name="T35" fmla="*/ 1281 h 2049"/>
                    <a:gd name="T36" fmla="*/ 0 w 1971"/>
                    <a:gd name="T37" fmla="*/ 1541 h 2049"/>
                    <a:gd name="T38" fmla="*/ 0 w 1971"/>
                    <a:gd name="T39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667" y="0"/>
                      </a:ln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209" y="0"/>
                      </a:lnTo>
                      <a:lnTo>
                        <a:pt x="1209" y="260"/>
                      </a:lnTo>
                      <a:lnTo>
                        <a:pt x="1060" y="260"/>
                      </a:lnTo>
                      <a:lnTo>
                        <a:pt x="905" y="260"/>
                      </a:lnTo>
                      <a:lnTo>
                        <a:pt x="756" y="260"/>
                      </a:lnTo>
                      <a:lnTo>
                        <a:pt x="601" y="260"/>
                      </a:lnTo>
                      <a:lnTo>
                        <a:pt x="452" y="260"/>
                      </a:lnTo>
                      <a:lnTo>
                        <a:pt x="298" y="260"/>
                      </a:lnTo>
                      <a:lnTo>
                        <a:pt x="149" y="260"/>
                      </a:lnTo>
                      <a:lnTo>
                        <a:pt x="149" y="514"/>
                      </a:lnTo>
                      <a:lnTo>
                        <a:pt x="149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423" name="テキスト ボックス 422"/>
          <p:cNvSpPr txBox="1"/>
          <p:nvPr/>
        </p:nvSpPr>
        <p:spPr>
          <a:xfrm>
            <a:off x="5937131" y="7122929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Severe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" name="テキスト ボックス 532"/>
          <p:cNvSpPr txBox="1"/>
          <p:nvPr/>
        </p:nvSpPr>
        <p:spPr>
          <a:xfrm>
            <a:off x="1689649" y="7124691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Moderate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876402" y="7496039"/>
            <a:ext cx="4078401" cy="5650463"/>
            <a:chOff x="857535" y="7825690"/>
            <a:chExt cx="4078401" cy="5650463"/>
          </a:xfrm>
        </p:grpSpPr>
        <p:grpSp>
          <p:nvGrpSpPr>
            <p:cNvPr id="604" name="グループ化 603"/>
            <p:cNvGrpSpPr/>
            <p:nvPr/>
          </p:nvGrpSpPr>
          <p:grpSpPr>
            <a:xfrm>
              <a:off x="1306861" y="11892153"/>
              <a:ext cx="3600000" cy="1584000"/>
              <a:chOff x="3258492" y="6763509"/>
              <a:chExt cx="2430319" cy="1173943"/>
            </a:xfrm>
          </p:grpSpPr>
          <p:grpSp>
            <p:nvGrpSpPr>
              <p:cNvPr id="605" name="グループ化 604"/>
              <p:cNvGrpSpPr/>
              <p:nvPr/>
            </p:nvGrpSpPr>
            <p:grpSpPr>
              <a:xfrm>
                <a:off x="3258492" y="6763509"/>
                <a:ext cx="2430319" cy="1173943"/>
                <a:chOff x="3846368" y="6791984"/>
                <a:chExt cx="2264710" cy="1089422"/>
              </a:xfrm>
            </p:grpSpPr>
            <p:sp>
              <p:nvSpPr>
                <p:cNvPr id="612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64710" cy="1089422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3" name="Line 82"/>
                <p:cNvSpPr>
                  <a:spLocks noChangeShapeType="1"/>
                </p:cNvSpPr>
                <p:nvPr/>
              </p:nvSpPr>
              <p:spPr bwMode="auto">
                <a:xfrm>
                  <a:off x="3883823" y="7019105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4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6169" y="6934182"/>
                  <a:ext cx="660272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5" name="Line 84"/>
                <p:cNvSpPr>
                  <a:spLocks noChangeShapeType="1"/>
                </p:cNvSpPr>
                <p:nvPr/>
              </p:nvSpPr>
              <p:spPr bwMode="auto">
                <a:xfrm>
                  <a:off x="3883823" y="7176086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6169" y="7091162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7" name="Line 86"/>
                <p:cNvSpPr>
                  <a:spLocks noChangeShapeType="1"/>
                </p:cNvSpPr>
                <p:nvPr/>
              </p:nvSpPr>
              <p:spPr bwMode="auto">
                <a:xfrm>
                  <a:off x="3883823" y="7325962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8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6169" y="7241038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9" name="Line 88"/>
                <p:cNvSpPr>
                  <a:spLocks noChangeShapeType="1"/>
                </p:cNvSpPr>
                <p:nvPr/>
              </p:nvSpPr>
              <p:spPr bwMode="auto">
                <a:xfrm>
                  <a:off x="3883823" y="7626276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0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6169" y="7541350"/>
                  <a:ext cx="660272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1" name="Line 90"/>
                <p:cNvSpPr>
                  <a:spLocks noChangeShapeType="1"/>
                </p:cNvSpPr>
                <p:nvPr/>
              </p:nvSpPr>
              <p:spPr bwMode="auto">
                <a:xfrm>
                  <a:off x="3883823" y="7789844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2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6169" y="7704918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3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95" y="6799052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4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95" y="7380141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5" name="Rectangle 83"/>
                <p:cNvSpPr>
                  <a:spLocks noChangeArrowheads="1"/>
                </p:cNvSpPr>
                <p:nvPr/>
              </p:nvSpPr>
              <p:spPr bwMode="auto">
                <a:xfrm>
                  <a:off x="5060786" y="6799052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6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4682" y="6934182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0.654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7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4682" y="7091162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0.592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8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4682" y="7241038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0.550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9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4682" y="754135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0.716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0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4682" y="7704918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0.577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06" name="Rectangle 83"/>
              <p:cNvSpPr>
                <a:spLocks noChangeArrowheads="1"/>
              </p:cNvSpPr>
              <p:nvPr/>
            </p:nvSpPr>
            <p:spPr bwMode="auto">
              <a:xfrm>
                <a:off x="5062762" y="6771126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607" name="Rectangle 83"/>
              <p:cNvSpPr>
                <a:spLocks noChangeArrowheads="1"/>
              </p:cNvSpPr>
              <p:nvPr/>
            </p:nvSpPr>
            <p:spPr bwMode="auto">
              <a:xfrm>
                <a:off x="4918305" y="6916733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0.443-0.828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08" name="Rectangle 83"/>
              <p:cNvSpPr>
                <a:spLocks noChangeArrowheads="1"/>
              </p:cNvSpPr>
              <p:nvPr/>
            </p:nvSpPr>
            <p:spPr bwMode="auto">
              <a:xfrm>
                <a:off x="4918305" y="7085893"/>
                <a:ext cx="750300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0.383-0.779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09" name="Rectangle 83"/>
              <p:cNvSpPr>
                <a:spLocks noChangeArrowheads="1"/>
              </p:cNvSpPr>
              <p:nvPr/>
            </p:nvSpPr>
            <p:spPr bwMode="auto">
              <a:xfrm>
                <a:off x="4918305" y="7247398"/>
                <a:ext cx="750300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0.345-0.744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10" name="Rectangle 83"/>
              <p:cNvSpPr>
                <a:spLocks noChangeArrowheads="1"/>
              </p:cNvSpPr>
              <p:nvPr/>
            </p:nvSpPr>
            <p:spPr bwMode="auto">
              <a:xfrm>
                <a:off x="4918305" y="7571006"/>
                <a:ext cx="750300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0.507-0.874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611" name="Rectangle 83"/>
              <p:cNvSpPr>
                <a:spLocks noChangeArrowheads="1"/>
              </p:cNvSpPr>
              <p:nvPr/>
            </p:nvSpPr>
            <p:spPr bwMode="auto">
              <a:xfrm>
                <a:off x="4918305" y="7747270"/>
                <a:ext cx="750300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0.369-0.766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857535" y="7825690"/>
              <a:ext cx="4078401" cy="3989899"/>
              <a:chOff x="857535" y="7825690"/>
              <a:chExt cx="4078401" cy="3989899"/>
            </a:xfrm>
          </p:grpSpPr>
          <p:sp>
            <p:nvSpPr>
              <p:cNvPr id="535" name="Rectangle 6"/>
              <p:cNvSpPr>
                <a:spLocks noChangeArrowheads="1"/>
              </p:cNvSpPr>
              <p:nvPr/>
            </p:nvSpPr>
            <p:spPr bwMode="auto">
              <a:xfrm>
                <a:off x="1175537" y="11220559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36" name="Rectangle 7"/>
              <p:cNvSpPr>
                <a:spLocks noChangeArrowheads="1"/>
              </p:cNvSpPr>
              <p:nvPr/>
            </p:nvSpPr>
            <p:spPr bwMode="auto">
              <a:xfrm>
                <a:off x="1076151" y="1054715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37" name="Rectangle 8"/>
              <p:cNvSpPr>
                <a:spLocks noChangeArrowheads="1"/>
              </p:cNvSpPr>
              <p:nvPr/>
            </p:nvSpPr>
            <p:spPr bwMode="auto">
              <a:xfrm>
                <a:off x="1076151" y="986022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38" name="Rectangle 9"/>
              <p:cNvSpPr>
                <a:spLocks noChangeArrowheads="1"/>
              </p:cNvSpPr>
              <p:nvPr/>
            </p:nvSpPr>
            <p:spPr bwMode="auto">
              <a:xfrm>
                <a:off x="1076151" y="918761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539" name="Rectangle 10"/>
              <p:cNvSpPr>
                <a:spLocks noChangeArrowheads="1"/>
              </p:cNvSpPr>
              <p:nvPr/>
            </p:nvSpPr>
            <p:spPr bwMode="auto">
              <a:xfrm>
                <a:off x="1076151" y="8498304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540" name="Rectangle 11"/>
              <p:cNvSpPr>
                <a:spLocks noChangeArrowheads="1"/>
              </p:cNvSpPr>
              <p:nvPr/>
            </p:nvSpPr>
            <p:spPr bwMode="auto">
              <a:xfrm>
                <a:off x="976764" y="7825690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68" name="Rectangle 39"/>
              <p:cNvSpPr>
                <a:spLocks noChangeArrowheads="1"/>
              </p:cNvSpPr>
              <p:nvPr/>
            </p:nvSpPr>
            <p:spPr bwMode="auto">
              <a:xfrm>
                <a:off x="1355404" y="11451355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69" name="Rectangle 40"/>
              <p:cNvSpPr>
                <a:spLocks noChangeArrowheads="1"/>
              </p:cNvSpPr>
              <p:nvPr/>
            </p:nvSpPr>
            <p:spPr bwMode="auto">
              <a:xfrm>
                <a:off x="1981551" y="1145135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570" name="Rectangle 41"/>
              <p:cNvSpPr>
                <a:spLocks noChangeArrowheads="1"/>
              </p:cNvSpPr>
              <p:nvPr/>
            </p:nvSpPr>
            <p:spPr bwMode="auto">
              <a:xfrm>
                <a:off x="2662765" y="1145135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571" name="Rectangle 42"/>
              <p:cNvSpPr>
                <a:spLocks noChangeArrowheads="1"/>
              </p:cNvSpPr>
              <p:nvPr/>
            </p:nvSpPr>
            <p:spPr bwMode="auto">
              <a:xfrm>
                <a:off x="3332013" y="1145135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572" name="Rectangle 43"/>
              <p:cNvSpPr>
                <a:spLocks noChangeArrowheads="1"/>
              </p:cNvSpPr>
              <p:nvPr/>
            </p:nvSpPr>
            <p:spPr bwMode="auto">
              <a:xfrm>
                <a:off x="4011630" y="1145135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73" name="Rectangle 44"/>
              <p:cNvSpPr>
                <a:spLocks noChangeArrowheads="1"/>
              </p:cNvSpPr>
              <p:nvPr/>
            </p:nvSpPr>
            <p:spPr bwMode="auto">
              <a:xfrm>
                <a:off x="4637777" y="11451355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601" name="Rectangle 73"/>
              <p:cNvSpPr>
                <a:spLocks noChangeArrowheads="1"/>
              </p:cNvSpPr>
              <p:nvPr/>
            </p:nvSpPr>
            <p:spPr bwMode="auto">
              <a:xfrm>
                <a:off x="2562889" y="11630923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602" name="Rectangle 74"/>
              <p:cNvSpPr>
                <a:spLocks noChangeArrowheads="1"/>
              </p:cNvSpPr>
              <p:nvPr/>
            </p:nvSpPr>
            <p:spPr bwMode="auto">
              <a:xfrm rot="16200000">
                <a:off x="565147" y="9535692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15" name="グループ化 14"/>
              <p:cNvGrpSpPr/>
              <p:nvPr/>
            </p:nvGrpSpPr>
            <p:grpSpPr>
              <a:xfrm>
                <a:off x="1307424" y="7832018"/>
                <a:ext cx="3602381" cy="3600000"/>
                <a:chOff x="1307469" y="7860591"/>
                <a:chExt cx="3533858" cy="3437505"/>
              </a:xfrm>
            </p:grpSpPr>
            <p:sp>
              <p:nvSpPr>
                <p:cNvPr id="534" name="正方形/長方形 533"/>
                <p:cNvSpPr/>
                <p:nvPr/>
              </p:nvSpPr>
              <p:spPr>
                <a:xfrm>
                  <a:off x="1311878" y="7863690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405649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2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405649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568583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4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741102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5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902439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65373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065373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237892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9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399229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0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562163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1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734682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2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2734682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3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896018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4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068537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5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3231472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6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3392809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7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3392809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8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3565328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9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3728262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0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889599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1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4062118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2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062118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3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225052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386389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5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4558908" y="11251923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6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721842" y="787014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7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4721842" y="1121371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" name="Line 45"/>
                <p:cNvSpPr>
                  <a:spLocks noChangeShapeType="1"/>
                </p:cNvSpPr>
                <p:nvPr/>
              </p:nvSpPr>
              <p:spPr bwMode="auto">
                <a:xfrm>
                  <a:off x="1396065" y="7954529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5" name="Line 46"/>
                <p:cNvSpPr>
                  <a:spLocks noChangeShapeType="1"/>
                </p:cNvSpPr>
                <p:nvPr/>
              </p:nvSpPr>
              <p:spPr bwMode="auto">
                <a:xfrm>
                  <a:off x="1309806" y="7954529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6" name="Line 48"/>
                <p:cNvSpPr>
                  <a:spLocks noChangeShapeType="1"/>
                </p:cNvSpPr>
                <p:nvPr/>
              </p:nvSpPr>
              <p:spPr bwMode="auto">
                <a:xfrm>
                  <a:off x="1309806" y="8600953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7" name="Line 49"/>
                <p:cNvSpPr>
                  <a:spLocks noChangeShapeType="1"/>
                </p:cNvSpPr>
                <p:nvPr/>
              </p:nvSpPr>
              <p:spPr bwMode="auto">
                <a:xfrm>
                  <a:off x="1309806" y="844173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8" name="Line 50"/>
                <p:cNvSpPr>
                  <a:spLocks noChangeShapeType="1"/>
                </p:cNvSpPr>
                <p:nvPr/>
              </p:nvSpPr>
              <p:spPr bwMode="auto">
                <a:xfrm>
                  <a:off x="1309806" y="828251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9" name="Line 51"/>
                <p:cNvSpPr>
                  <a:spLocks noChangeShapeType="1"/>
                </p:cNvSpPr>
                <p:nvPr/>
              </p:nvSpPr>
              <p:spPr bwMode="auto">
                <a:xfrm>
                  <a:off x="1309806" y="811374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0" name="Line 52"/>
                <p:cNvSpPr>
                  <a:spLocks noChangeShapeType="1"/>
                </p:cNvSpPr>
                <p:nvPr/>
              </p:nvSpPr>
              <p:spPr bwMode="auto">
                <a:xfrm>
                  <a:off x="1396065" y="9256928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1" name="Line 53"/>
                <p:cNvSpPr>
                  <a:spLocks noChangeShapeType="1"/>
                </p:cNvSpPr>
                <p:nvPr/>
              </p:nvSpPr>
              <p:spPr bwMode="auto">
                <a:xfrm>
                  <a:off x="1309806" y="9256928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2" name="Line 54"/>
                <p:cNvSpPr>
                  <a:spLocks noChangeShapeType="1"/>
                </p:cNvSpPr>
                <p:nvPr/>
              </p:nvSpPr>
              <p:spPr bwMode="auto">
                <a:xfrm>
                  <a:off x="1309806" y="908815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3" name="Line 55"/>
                <p:cNvSpPr>
                  <a:spLocks noChangeShapeType="1"/>
                </p:cNvSpPr>
                <p:nvPr/>
              </p:nvSpPr>
              <p:spPr bwMode="auto">
                <a:xfrm>
                  <a:off x="1309806" y="892894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4" name="Line 56"/>
                <p:cNvSpPr>
                  <a:spLocks noChangeShapeType="1"/>
                </p:cNvSpPr>
                <p:nvPr/>
              </p:nvSpPr>
              <p:spPr bwMode="auto">
                <a:xfrm>
                  <a:off x="1309806" y="876972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5" name="Line 57"/>
                <p:cNvSpPr>
                  <a:spLocks noChangeShapeType="1"/>
                </p:cNvSpPr>
                <p:nvPr/>
              </p:nvSpPr>
              <p:spPr bwMode="auto">
                <a:xfrm>
                  <a:off x="1396065" y="990335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6" name="Line 58"/>
                <p:cNvSpPr>
                  <a:spLocks noChangeShapeType="1"/>
                </p:cNvSpPr>
                <p:nvPr/>
              </p:nvSpPr>
              <p:spPr bwMode="auto">
                <a:xfrm>
                  <a:off x="1309806" y="990335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7" name="Line 59"/>
                <p:cNvSpPr>
                  <a:spLocks noChangeShapeType="1"/>
                </p:cNvSpPr>
                <p:nvPr/>
              </p:nvSpPr>
              <p:spPr bwMode="auto">
                <a:xfrm>
                  <a:off x="1309806" y="974413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8" name="Line 60"/>
                <p:cNvSpPr>
                  <a:spLocks noChangeShapeType="1"/>
                </p:cNvSpPr>
                <p:nvPr/>
              </p:nvSpPr>
              <p:spPr bwMode="auto">
                <a:xfrm>
                  <a:off x="1309806" y="957536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9" name="Line 61"/>
                <p:cNvSpPr>
                  <a:spLocks noChangeShapeType="1"/>
                </p:cNvSpPr>
                <p:nvPr/>
              </p:nvSpPr>
              <p:spPr bwMode="auto">
                <a:xfrm>
                  <a:off x="1309806" y="941614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0" name="Line 62"/>
                <p:cNvSpPr>
                  <a:spLocks noChangeShapeType="1"/>
                </p:cNvSpPr>
                <p:nvPr/>
              </p:nvSpPr>
              <p:spPr bwMode="auto">
                <a:xfrm>
                  <a:off x="1396065" y="10557735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1" name="Line 63"/>
                <p:cNvSpPr>
                  <a:spLocks noChangeShapeType="1"/>
                </p:cNvSpPr>
                <p:nvPr/>
              </p:nvSpPr>
              <p:spPr bwMode="auto">
                <a:xfrm>
                  <a:off x="1309806" y="10557735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2" name="Line 64"/>
                <p:cNvSpPr>
                  <a:spLocks noChangeShapeType="1"/>
                </p:cNvSpPr>
                <p:nvPr/>
              </p:nvSpPr>
              <p:spPr bwMode="auto">
                <a:xfrm>
                  <a:off x="1309806" y="1038896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3" name="Line 65"/>
                <p:cNvSpPr>
                  <a:spLocks noChangeShapeType="1"/>
                </p:cNvSpPr>
                <p:nvPr/>
              </p:nvSpPr>
              <p:spPr bwMode="auto">
                <a:xfrm>
                  <a:off x="1309806" y="1022974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4" name="Line 66"/>
                <p:cNvSpPr>
                  <a:spLocks noChangeShapeType="1"/>
                </p:cNvSpPr>
                <p:nvPr/>
              </p:nvSpPr>
              <p:spPr bwMode="auto">
                <a:xfrm>
                  <a:off x="1309806" y="1007052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5" name="Line 67"/>
                <p:cNvSpPr>
                  <a:spLocks noChangeShapeType="1"/>
                </p:cNvSpPr>
                <p:nvPr/>
              </p:nvSpPr>
              <p:spPr bwMode="auto">
                <a:xfrm>
                  <a:off x="1396065" y="11204158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6" name="Line 68"/>
                <p:cNvSpPr>
                  <a:spLocks noChangeShapeType="1"/>
                </p:cNvSpPr>
                <p:nvPr/>
              </p:nvSpPr>
              <p:spPr bwMode="auto">
                <a:xfrm>
                  <a:off x="1309806" y="11204158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7" name="Line 69"/>
                <p:cNvSpPr>
                  <a:spLocks noChangeShapeType="1"/>
                </p:cNvSpPr>
                <p:nvPr/>
              </p:nvSpPr>
              <p:spPr bwMode="auto">
                <a:xfrm>
                  <a:off x="1309806" y="1104494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8" name="Line 70"/>
                <p:cNvSpPr>
                  <a:spLocks noChangeShapeType="1"/>
                </p:cNvSpPr>
                <p:nvPr/>
              </p:nvSpPr>
              <p:spPr bwMode="auto">
                <a:xfrm>
                  <a:off x="1309806" y="1087617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9" name="Line 71"/>
                <p:cNvSpPr>
                  <a:spLocks noChangeShapeType="1"/>
                </p:cNvSpPr>
                <p:nvPr/>
              </p:nvSpPr>
              <p:spPr bwMode="auto">
                <a:xfrm>
                  <a:off x="1309806" y="1071695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0" name="Freeform 72"/>
                <p:cNvSpPr>
                  <a:spLocks/>
                </p:cNvSpPr>
                <p:nvPr/>
              </p:nvSpPr>
              <p:spPr bwMode="auto">
                <a:xfrm>
                  <a:off x="1307469" y="7860591"/>
                  <a:ext cx="3507881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3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405649" y="7954530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1" name="Line 47"/>
                <p:cNvSpPr>
                  <a:spLocks noChangeShapeType="1"/>
                </p:cNvSpPr>
                <p:nvPr/>
              </p:nvSpPr>
              <p:spPr bwMode="auto">
                <a:xfrm>
                  <a:off x="1396065" y="8600953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62" name="Freeform 229"/>
                <p:cNvSpPr>
                  <a:spLocks/>
                </p:cNvSpPr>
                <p:nvPr/>
              </p:nvSpPr>
              <p:spPr bwMode="auto">
                <a:xfrm>
                  <a:off x="1404963" y="7953224"/>
                  <a:ext cx="3312568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0 w 1971"/>
                    <a:gd name="T3" fmla="*/ 1739 h 2049"/>
                    <a:gd name="T4" fmla="*/ 0 w 1971"/>
                    <a:gd name="T5" fmla="*/ 1578 h 2049"/>
                    <a:gd name="T6" fmla="*/ 298 w 1971"/>
                    <a:gd name="T7" fmla="*/ 1578 h 2049"/>
                    <a:gd name="T8" fmla="*/ 298 w 1971"/>
                    <a:gd name="T9" fmla="*/ 1424 h 2049"/>
                    <a:gd name="T10" fmla="*/ 452 w 1971"/>
                    <a:gd name="T11" fmla="*/ 1424 h 2049"/>
                    <a:gd name="T12" fmla="*/ 601 w 1971"/>
                    <a:gd name="T13" fmla="*/ 1424 h 2049"/>
                    <a:gd name="T14" fmla="*/ 601 w 1971"/>
                    <a:gd name="T15" fmla="*/ 1263 h 2049"/>
                    <a:gd name="T16" fmla="*/ 601 w 1971"/>
                    <a:gd name="T17" fmla="*/ 1108 h 2049"/>
                    <a:gd name="T18" fmla="*/ 756 w 1971"/>
                    <a:gd name="T19" fmla="*/ 1108 h 2049"/>
                    <a:gd name="T20" fmla="*/ 756 w 1971"/>
                    <a:gd name="T21" fmla="*/ 947 h 2049"/>
                    <a:gd name="T22" fmla="*/ 756 w 1971"/>
                    <a:gd name="T23" fmla="*/ 792 h 2049"/>
                    <a:gd name="T24" fmla="*/ 905 w 1971"/>
                    <a:gd name="T25" fmla="*/ 792 h 2049"/>
                    <a:gd name="T26" fmla="*/ 1060 w 1971"/>
                    <a:gd name="T27" fmla="*/ 792 h 2049"/>
                    <a:gd name="T28" fmla="*/ 1209 w 1971"/>
                    <a:gd name="T29" fmla="*/ 792 h 2049"/>
                    <a:gd name="T30" fmla="*/ 1364 w 1971"/>
                    <a:gd name="T31" fmla="*/ 792 h 2049"/>
                    <a:gd name="T32" fmla="*/ 1512 w 1971"/>
                    <a:gd name="T33" fmla="*/ 792 h 2049"/>
                    <a:gd name="T34" fmla="*/ 1512 w 1971"/>
                    <a:gd name="T35" fmla="*/ 632 h 2049"/>
                    <a:gd name="T36" fmla="*/ 1971 w 1971"/>
                    <a:gd name="T37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0" y="1739"/>
                      </a:lnTo>
                      <a:lnTo>
                        <a:pt x="0" y="1578"/>
                      </a:lnTo>
                      <a:lnTo>
                        <a:pt x="298" y="1578"/>
                      </a:lnTo>
                      <a:lnTo>
                        <a:pt x="298" y="1424"/>
                      </a:lnTo>
                      <a:lnTo>
                        <a:pt x="452" y="1424"/>
                      </a:lnTo>
                      <a:lnTo>
                        <a:pt x="601" y="1424"/>
                      </a:lnTo>
                      <a:lnTo>
                        <a:pt x="601" y="1263"/>
                      </a:lnTo>
                      <a:lnTo>
                        <a:pt x="601" y="1108"/>
                      </a:lnTo>
                      <a:lnTo>
                        <a:pt x="756" y="1108"/>
                      </a:lnTo>
                      <a:lnTo>
                        <a:pt x="756" y="947"/>
                      </a:lnTo>
                      <a:lnTo>
                        <a:pt x="756" y="792"/>
                      </a:lnTo>
                      <a:lnTo>
                        <a:pt x="905" y="792"/>
                      </a:lnTo>
                      <a:lnTo>
                        <a:pt x="1060" y="792"/>
                      </a:lnTo>
                      <a:lnTo>
                        <a:pt x="1209" y="792"/>
                      </a:lnTo>
                      <a:lnTo>
                        <a:pt x="1364" y="792"/>
                      </a:lnTo>
                      <a:lnTo>
                        <a:pt x="1512" y="792"/>
                      </a:lnTo>
                      <a:lnTo>
                        <a:pt x="1512" y="632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00" name="Freeform 305"/>
                <p:cNvSpPr>
                  <a:spLocks/>
                </p:cNvSpPr>
                <p:nvPr/>
              </p:nvSpPr>
              <p:spPr bwMode="auto">
                <a:xfrm>
                  <a:off x="1404963" y="7953224"/>
                  <a:ext cx="3312568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452 w 1971"/>
                    <a:gd name="T3" fmla="*/ 1108 h 2049"/>
                    <a:gd name="T4" fmla="*/ 601 w 1971"/>
                    <a:gd name="T5" fmla="*/ 1108 h 2049"/>
                    <a:gd name="T6" fmla="*/ 601 w 1971"/>
                    <a:gd name="T7" fmla="*/ 947 h 2049"/>
                    <a:gd name="T8" fmla="*/ 601 w 1971"/>
                    <a:gd name="T9" fmla="*/ 792 h 2049"/>
                    <a:gd name="T10" fmla="*/ 756 w 1971"/>
                    <a:gd name="T11" fmla="*/ 792 h 2049"/>
                    <a:gd name="T12" fmla="*/ 905 w 1971"/>
                    <a:gd name="T13" fmla="*/ 792 h 2049"/>
                    <a:gd name="T14" fmla="*/ 1060 w 1971"/>
                    <a:gd name="T15" fmla="*/ 792 h 2049"/>
                    <a:gd name="T16" fmla="*/ 1209 w 1971"/>
                    <a:gd name="T17" fmla="*/ 792 h 2049"/>
                    <a:gd name="T18" fmla="*/ 1209 w 1971"/>
                    <a:gd name="T19" fmla="*/ 632 h 2049"/>
                    <a:gd name="T20" fmla="*/ 1364 w 1971"/>
                    <a:gd name="T21" fmla="*/ 632 h 2049"/>
                    <a:gd name="T22" fmla="*/ 1364 w 1971"/>
                    <a:gd name="T23" fmla="*/ 477 h 2049"/>
                    <a:gd name="T24" fmla="*/ 1364 w 1971"/>
                    <a:gd name="T25" fmla="*/ 316 h 2049"/>
                    <a:gd name="T26" fmla="*/ 1512 w 1971"/>
                    <a:gd name="T27" fmla="*/ 316 h 2049"/>
                    <a:gd name="T28" fmla="*/ 1667 w 1971"/>
                    <a:gd name="T29" fmla="*/ 316 h 2049"/>
                    <a:gd name="T30" fmla="*/ 1816 w 1971"/>
                    <a:gd name="T31" fmla="*/ 316 h 2049"/>
                    <a:gd name="T32" fmla="*/ 1971 w 1971"/>
                    <a:gd name="T33" fmla="*/ 316 h 2049"/>
                    <a:gd name="T34" fmla="*/ 1971 w 1971"/>
                    <a:gd name="T35" fmla="*/ 161 h 2049"/>
                    <a:gd name="T36" fmla="*/ 1971 w 1971"/>
                    <a:gd name="T37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452" y="1108"/>
                      </a:lnTo>
                      <a:lnTo>
                        <a:pt x="601" y="1108"/>
                      </a:lnTo>
                      <a:lnTo>
                        <a:pt x="601" y="947"/>
                      </a:lnTo>
                      <a:lnTo>
                        <a:pt x="601" y="792"/>
                      </a:lnTo>
                      <a:lnTo>
                        <a:pt x="756" y="792"/>
                      </a:lnTo>
                      <a:lnTo>
                        <a:pt x="905" y="792"/>
                      </a:lnTo>
                      <a:lnTo>
                        <a:pt x="1060" y="792"/>
                      </a:lnTo>
                      <a:lnTo>
                        <a:pt x="1209" y="792"/>
                      </a:lnTo>
                      <a:lnTo>
                        <a:pt x="1209" y="632"/>
                      </a:lnTo>
                      <a:lnTo>
                        <a:pt x="1364" y="632"/>
                      </a:lnTo>
                      <a:lnTo>
                        <a:pt x="1364" y="477"/>
                      </a:lnTo>
                      <a:lnTo>
                        <a:pt x="1364" y="316"/>
                      </a:lnTo>
                      <a:lnTo>
                        <a:pt x="1512" y="316"/>
                      </a:lnTo>
                      <a:lnTo>
                        <a:pt x="1667" y="316"/>
                      </a:lnTo>
                      <a:lnTo>
                        <a:pt x="1816" y="316"/>
                      </a:lnTo>
                      <a:lnTo>
                        <a:pt x="1971" y="316"/>
                      </a:lnTo>
                      <a:lnTo>
                        <a:pt x="1971" y="161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16" name="Freeform 381"/>
                <p:cNvSpPr>
                  <a:spLocks/>
                </p:cNvSpPr>
                <p:nvPr/>
              </p:nvSpPr>
              <p:spPr bwMode="auto">
                <a:xfrm>
                  <a:off x="1404963" y="7953224"/>
                  <a:ext cx="3312568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477 h 2049"/>
                    <a:gd name="T4" fmla="*/ 1512 w 1971"/>
                    <a:gd name="T5" fmla="*/ 632 h 2049"/>
                    <a:gd name="T6" fmla="*/ 1512 w 1971"/>
                    <a:gd name="T7" fmla="*/ 792 h 2049"/>
                    <a:gd name="T8" fmla="*/ 1364 w 1971"/>
                    <a:gd name="T9" fmla="*/ 792 h 2049"/>
                    <a:gd name="T10" fmla="*/ 1209 w 1971"/>
                    <a:gd name="T11" fmla="*/ 792 h 2049"/>
                    <a:gd name="T12" fmla="*/ 1060 w 1971"/>
                    <a:gd name="T13" fmla="*/ 792 h 2049"/>
                    <a:gd name="T14" fmla="*/ 905 w 1971"/>
                    <a:gd name="T15" fmla="*/ 792 h 2049"/>
                    <a:gd name="T16" fmla="*/ 756 w 1971"/>
                    <a:gd name="T17" fmla="*/ 792 h 2049"/>
                    <a:gd name="T18" fmla="*/ 601 w 1971"/>
                    <a:gd name="T19" fmla="*/ 792 h 2049"/>
                    <a:gd name="T20" fmla="*/ 452 w 1971"/>
                    <a:gd name="T21" fmla="*/ 792 h 2049"/>
                    <a:gd name="T22" fmla="*/ 298 w 1971"/>
                    <a:gd name="T23" fmla="*/ 792 h 2049"/>
                    <a:gd name="T24" fmla="*/ 149 w 1971"/>
                    <a:gd name="T25" fmla="*/ 792 h 2049"/>
                    <a:gd name="T26" fmla="*/ 149 w 1971"/>
                    <a:gd name="T27" fmla="*/ 947 h 2049"/>
                    <a:gd name="T28" fmla="*/ 149 w 1971"/>
                    <a:gd name="T29" fmla="*/ 1108 h 2049"/>
                    <a:gd name="T30" fmla="*/ 149 w 1971"/>
                    <a:gd name="T31" fmla="*/ 1263 h 2049"/>
                    <a:gd name="T32" fmla="*/ 149 w 1971"/>
                    <a:gd name="T33" fmla="*/ 1424 h 2049"/>
                    <a:gd name="T34" fmla="*/ 0 w 1971"/>
                    <a:gd name="T35" fmla="*/ 1424 h 2049"/>
                    <a:gd name="T36" fmla="*/ 0 w 1971"/>
                    <a:gd name="T37" fmla="*/ 1578 h 2049"/>
                    <a:gd name="T38" fmla="*/ 0 w 1971"/>
                    <a:gd name="T39" fmla="*/ 1739 h 2049"/>
                    <a:gd name="T40" fmla="*/ 0 w 1971"/>
                    <a:gd name="T4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477"/>
                      </a:lnTo>
                      <a:lnTo>
                        <a:pt x="1512" y="632"/>
                      </a:lnTo>
                      <a:lnTo>
                        <a:pt x="1512" y="792"/>
                      </a:lnTo>
                      <a:lnTo>
                        <a:pt x="1364" y="792"/>
                      </a:lnTo>
                      <a:lnTo>
                        <a:pt x="1209" y="792"/>
                      </a:lnTo>
                      <a:lnTo>
                        <a:pt x="1060" y="792"/>
                      </a:lnTo>
                      <a:lnTo>
                        <a:pt x="905" y="792"/>
                      </a:lnTo>
                      <a:lnTo>
                        <a:pt x="756" y="792"/>
                      </a:lnTo>
                      <a:lnTo>
                        <a:pt x="601" y="792"/>
                      </a:lnTo>
                      <a:lnTo>
                        <a:pt x="452" y="792"/>
                      </a:lnTo>
                      <a:lnTo>
                        <a:pt x="298" y="792"/>
                      </a:lnTo>
                      <a:lnTo>
                        <a:pt x="149" y="792"/>
                      </a:lnTo>
                      <a:lnTo>
                        <a:pt x="149" y="947"/>
                      </a:lnTo>
                      <a:lnTo>
                        <a:pt x="149" y="1108"/>
                      </a:lnTo>
                      <a:lnTo>
                        <a:pt x="149" y="1263"/>
                      </a:lnTo>
                      <a:lnTo>
                        <a:pt x="149" y="1424"/>
                      </a:lnTo>
                      <a:lnTo>
                        <a:pt x="0" y="1424"/>
                      </a:lnTo>
                      <a:lnTo>
                        <a:pt x="0" y="1578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35" name="Freeform 77"/>
                <p:cNvSpPr>
                  <a:spLocks/>
                </p:cNvSpPr>
                <p:nvPr/>
              </p:nvSpPr>
              <p:spPr bwMode="auto">
                <a:xfrm>
                  <a:off x="1404963" y="7953224"/>
                  <a:ext cx="3312568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452 w 1971"/>
                    <a:gd name="T3" fmla="*/ 1263 h 2049"/>
                    <a:gd name="T4" fmla="*/ 452 w 1971"/>
                    <a:gd name="T5" fmla="*/ 1108 h 2049"/>
                    <a:gd name="T6" fmla="*/ 601 w 1971"/>
                    <a:gd name="T7" fmla="*/ 1108 h 2049"/>
                    <a:gd name="T8" fmla="*/ 601 w 1971"/>
                    <a:gd name="T9" fmla="*/ 947 h 2049"/>
                    <a:gd name="T10" fmla="*/ 756 w 1971"/>
                    <a:gd name="T11" fmla="*/ 947 h 2049"/>
                    <a:gd name="T12" fmla="*/ 756 w 1971"/>
                    <a:gd name="T13" fmla="*/ 792 h 2049"/>
                    <a:gd name="T14" fmla="*/ 905 w 1971"/>
                    <a:gd name="T15" fmla="*/ 792 h 2049"/>
                    <a:gd name="T16" fmla="*/ 905 w 1971"/>
                    <a:gd name="T17" fmla="*/ 632 h 2049"/>
                    <a:gd name="T18" fmla="*/ 1060 w 1971"/>
                    <a:gd name="T19" fmla="*/ 632 h 2049"/>
                    <a:gd name="T20" fmla="*/ 1209 w 1971"/>
                    <a:gd name="T21" fmla="*/ 632 h 2049"/>
                    <a:gd name="T22" fmla="*/ 1364 w 1971"/>
                    <a:gd name="T23" fmla="*/ 632 h 2049"/>
                    <a:gd name="T24" fmla="*/ 1364 w 1971"/>
                    <a:gd name="T25" fmla="*/ 477 h 2049"/>
                    <a:gd name="T26" fmla="*/ 1512 w 1971"/>
                    <a:gd name="T27" fmla="*/ 477 h 2049"/>
                    <a:gd name="T28" fmla="*/ 1667 w 1971"/>
                    <a:gd name="T29" fmla="*/ 477 h 2049"/>
                    <a:gd name="T30" fmla="*/ 1667 w 1971"/>
                    <a:gd name="T31" fmla="*/ 316 h 2049"/>
                    <a:gd name="T32" fmla="*/ 1816 w 1971"/>
                    <a:gd name="T33" fmla="*/ 316 h 2049"/>
                    <a:gd name="T34" fmla="*/ 1971 w 1971"/>
                    <a:gd name="T35" fmla="*/ 316 h 2049"/>
                    <a:gd name="T36" fmla="*/ 1971 w 1971"/>
                    <a:gd name="T37" fmla="*/ 161 h 2049"/>
                    <a:gd name="T38" fmla="*/ 1971 w 1971"/>
                    <a:gd name="T39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452" y="1263"/>
                      </a:lnTo>
                      <a:lnTo>
                        <a:pt x="452" y="1108"/>
                      </a:lnTo>
                      <a:lnTo>
                        <a:pt x="601" y="1108"/>
                      </a:lnTo>
                      <a:lnTo>
                        <a:pt x="601" y="947"/>
                      </a:lnTo>
                      <a:lnTo>
                        <a:pt x="756" y="947"/>
                      </a:lnTo>
                      <a:lnTo>
                        <a:pt x="756" y="792"/>
                      </a:lnTo>
                      <a:lnTo>
                        <a:pt x="905" y="792"/>
                      </a:lnTo>
                      <a:lnTo>
                        <a:pt x="905" y="632"/>
                      </a:lnTo>
                      <a:lnTo>
                        <a:pt x="1060" y="632"/>
                      </a:lnTo>
                      <a:lnTo>
                        <a:pt x="1209" y="632"/>
                      </a:lnTo>
                      <a:lnTo>
                        <a:pt x="1364" y="632"/>
                      </a:lnTo>
                      <a:lnTo>
                        <a:pt x="1364" y="477"/>
                      </a:lnTo>
                      <a:lnTo>
                        <a:pt x="1512" y="477"/>
                      </a:lnTo>
                      <a:lnTo>
                        <a:pt x="1667" y="477"/>
                      </a:lnTo>
                      <a:lnTo>
                        <a:pt x="1667" y="316"/>
                      </a:lnTo>
                      <a:lnTo>
                        <a:pt x="1816" y="316"/>
                      </a:lnTo>
                      <a:lnTo>
                        <a:pt x="1971" y="316"/>
                      </a:lnTo>
                      <a:lnTo>
                        <a:pt x="1971" y="161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85" name="Freeform 153"/>
                <p:cNvSpPr>
                  <a:spLocks/>
                </p:cNvSpPr>
                <p:nvPr/>
              </p:nvSpPr>
              <p:spPr bwMode="auto">
                <a:xfrm>
                  <a:off x="1404963" y="7953224"/>
                  <a:ext cx="3312568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316 h 2049"/>
                    <a:gd name="T4" fmla="*/ 1512 w 1971"/>
                    <a:gd name="T5" fmla="*/ 477 h 2049"/>
                    <a:gd name="T6" fmla="*/ 1512 w 1971"/>
                    <a:gd name="T7" fmla="*/ 632 h 2049"/>
                    <a:gd name="T8" fmla="*/ 1364 w 1971"/>
                    <a:gd name="T9" fmla="*/ 632 h 2049"/>
                    <a:gd name="T10" fmla="*/ 1209 w 1971"/>
                    <a:gd name="T11" fmla="*/ 632 h 2049"/>
                    <a:gd name="T12" fmla="*/ 1060 w 1971"/>
                    <a:gd name="T13" fmla="*/ 632 h 2049"/>
                    <a:gd name="T14" fmla="*/ 905 w 1971"/>
                    <a:gd name="T15" fmla="*/ 632 h 2049"/>
                    <a:gd name="T16" fmla="*/ 756 w 1971"/>
                    <a:gd name="T17" fmla="*/ 632 h 2049"/>
                    <a:gd name="T18" fmla="*/ 601 w 1971"/>
                    <a:gd name="T19" fmla="*/ 632 h 2049"/>
                    <a:gd name="T20" fmla="*/ 452 w 1971"/>
                    <a:gd name="T21" fmla="*/ 632 h 2049"/>
                    <a:gd name="T22" fmla="*/ 298 w 1971"/>
                    <a:gd name="T23" fmla="*/ 632 h 2049"/>
                    <a:gd name="T24" fmla="*/ 298 w 1971"/>
                    <a:gd name="T25" fmla="*/ 792 h 2049"/>
                    <a:gd name="T26" fmla="*/ 298 w 1971"/>
                    <a:gd name="T27" fmla="*/ 947 h 2049"/>
                    <a:gd name="T28" fmla="*/ 149 w 1971"/>
                    <a:gd name="T29" fmla="*/ 947 h 2049"/>
                    <a:gd name="T30" fmla="*/ 149 w 1971"/>
                    <a:gd name="T31" fmla="*/ 1108 h 2049"/>
                    <a:gd name="T32" fmla="*/ 0 w 1971"/>
                    <a:gd name="T33" fmla="*/ 1108 h 2049"/>
                    <a:gd name="T34" fmla="*/ 0 w 1971"/>
                    <a:gd name="T35" fmla="*/ 1263 h 2049"/>
                    <a:gd name="T36" fmla="*/ 0 w 1971"/>
                    <a:gd name="T37" fmla="*/ 1424 h 2049"/>
                    <a:gd name="T38" fmla="*/ 0 w 1971"/>
                    <a:gd name="T39" fmla="*/ 1578 h 2049"/>
                    <a:gd name="T40" fmla="*/ 0 w 1971"/>
                    <a:gd name="T41" fmla="*/ 1739 h 2049"/>
                    <a:gd name="T42" fmla="*/ 0 w 1971"/>
                    <a:gd name="T43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316"/>
                      </a:lnTo>
                      <a:lnTo>
                        <a:pt x="1512" y="477"/>
                      </a:lnTo>
                      <a:lnTo>
                        <a:pt x="1512" y="632"/>
                      </a:lnTo>
                      <a:lnTo>
                        <a:pt x="1364" y="632"/>
                      </a:lnTo>
                      <a:lnTo>
                        <a:pt x="1209" y="632"/>
                      </a:lnTo>
                      <a:lnTo>
                        <a:pt x="1060" y="632"/>
                      </a:lnTo>
                      <a:lnTo>
                        <a:pt x="905" y="632"/>
                      </a:lnTo>
                      <a:lnTo>
                        <a:pt x="756" y="632"/>
                      </a:lnTo>
                      <a:lnTo>
                        <a:pt x="601" y="632"/>
                      </a:lnTo>
                      <a:lnTo>
                        <a:pt x="452" y="632"/>
                      </a:lnTo>
                      <a:lnTo>
                        <a:pt x="298" y="632"/>
                      </a:lnTo>
                      <a:lnTo>
                        <a:pt x="298" y="792"/>
                      </a:lnTo>
                      <a:lnTo>
                        <a:pt x="298" y="947"/>
                      </a:lnTo>
                      <a:lnTo>
                        <a:pt x="149" y="947"/>
                      </a:lnTo>
                      <a:lnTo>
                        <a:pt x="149" y="1108"/>
                      </a:lnTo>
                      <a:lnTo>
                        <a:pt x="0" y="1108"/>
                      </a:lnTo>
                      <a:lnTo>
                        <a:pt x="0" y="1263"/>
                      </a:lnTo>
                      <a:lnTo>
                        <a:pt x="0" y="1424"/>
                      </a:lnTo>
                      <a:lnTo>
                        <a:pt x="0" y="1578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1" name="グループ化 20"/>
          <p:cNvGrpSpPr/>
          <p:nvPr/>
        </p:nvGrpSpPr>
        <p:grpSpPr>
          <a:xfrm>
            <a:off x="4981180" y="7494276"/>
            <a:ext cx="4086440" cy="5630516"/>
            <a:chOff x="4962313" y="7823927"/>
            <a:chExt cx="4086440" cy="5630516"/>
          </a:xfrm>
        </p:grpSpPr>
        <p:grpSp>
          <p:nvGrpSpPr>
            <p:cNvPr id="500" name="グループ化 499"/>
            <p:cNvGrpSpPr/>
            <p:nvPr/>
          </p:nvGrpSpPr>
          <p:grpSpPr>
            <a:xfrm>
              <a:off x="5410183" y="11870443"/>
              <a:ext cx="3600000" cy="1584000"/>
              <a:chOff x="3258490" y="6763509"/>
              <a:chExt cx="2430318" cy="1173943"/>
            </a:xfrm>
          </p:grpSpPr>
          <p:grpSp>
            <p:nvGrpSpPr>
              <p:cNvPr id="501" name="グループ化 500"/>
              <p:cNvGrpSpPr/>
              <p:nvPr/>
            </p:nvGrpSpPr>
            <p:grpSpPr>
              <a:xfrm>
                <a:off x="3258490" y="6763509"/>
                <a:ext cx="2430318" cy="1173943"/>
                <a:chOff x="3846368" y="6791984"/>
                <a:chExt cx="2264710" cy="1089422"/>
              </a:xfrm>
            </p:grpSpPr>
            <p:sp>
              <p:nvSpPr>
                <p:cNvPr id="508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64710" cy="1089422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9" name="Line 82"/>
                <p:cNvSpPr>
                  <a:spLocks noChangeShapeType="1"/>
                </p:cNvSpPr>
                <p:nvPr/>
              </p:nvSpPr>
              <p:spPr bwMode="auto">
                <a:xfrm>
                  <a:off x="3885276" y="7033841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0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6129" y="6948917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1" name="Line 84"/>
                <p:cNvSpPr>
                  <a:spLocks noChangeShapeType="1"/>
                </p:cNvSpPr>
                <p:nvPr/>
              </p:nvSpPr>
              <p:spPr bwMode="auto">
                <a:xfrm>
                  <a:off x="3885276" y="7192461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2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6129" y="7107535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3" name="Line 86"/>
                <p:cNvSpPr>
                  <a:spLocks noChangeShapeType="1"/>
                </p:cNvSpPr>
                <p:nvPr/>
              </p:nvSpPr>
              <p:spPr bwMode="auto">
                <a:xfrm>
                  <a:off x="3885276" y="7340698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4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6129" y="7255774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5" name="Line 88"/>
                <p:cNvSpPr>
                  <a:spLocks noChangeShapeType="1"/>
                </p:cNvSpPr>
                <p:nvPr/>
              </p:nvSpPr>
              <p:spPr bwMode="auto">
                <a:xfrm>
                  <a:off x="3885276" y="7641012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6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6129" y="7556086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7" name="Line 90"/>
                <p:cNvSpPr>
                  <a:spLocks noChangeShapeType="1"/>
                </p:cNvSpPr>
                <p:nvPr/>
              </p:nvSpPr>
              <p:spPr bwMode="auto">
                <a:xfrm>
                  <a:off x="3885276" y="7788207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8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6129" y="7703281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9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887" y="6800701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0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887" y="7394877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62342" y="6800701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2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6238" y="6948917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0.784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3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6238" y="7107535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0.764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4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6238" y="7255774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0.731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5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6238" y="7556086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0.827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6" name="Rectangle 83"/>
                <p:cNvSpPr>
                  <a:spLocks noChangeArrowheads="1"/>
                </p:cNvSpPr>
                <p:nvPr/>
              </p:nvSpPr>
              <p:spPr bwMode="auto">
                <a:xfrm>
                  <a:off x="5036238" y="7703281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0.712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02" name="Rectangle 83"/>
              <p:cNvSpPr>
                <a:spLocks noChangeArrowheads="1"/>
              </p:cNvSpPr>
              <p:nvPr/>
            </p:nvSpPr>
            <p:spPr bwMode="auto">
              <a:xfrm>
                <a:off x="5062967" y="6772902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503" name="Rectangle 83"/>
              <p:cNvSpPr>
                <a:spLocks noChangeArrowheads="1"/>
              </p:cNvSpPr>
              <p:nvPr/>
            </p:nvSpPr>
            <p:spPr bwMode="auto">
              <a:xfrm>
                <a:off x="4918511" y="6932616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0.552-0.931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04" name="Rectangle 83"/>
              <p:cNvSpPr>
                <a:spLocks noChangeArrowheads="1"/>
              </p:cNvSpPr>
              <p:nvPr/>
            </p:nvSpPr>
            <p:spPr bwMode="auto">
              <a:xfrm>
                <a:off x="4918511" y="710354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0.531-0.919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05" name="Rectangle 83"/>
              <p:cNvSpPr>
                <a:spLocks noChangeArrowheads="1"/>
              </p:cNvSpPr>
              <p:nvPr/>
            </p:nvSpPr>
            <p:spPr bwMode="auto">
              <a:xfrm>
                <a:off x="4918511" y="7263281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0.495-0.898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06" name="Rectangle 83"/>
              <p:cNvSpPr>
                <a:spLocks noChangeArrowheads="1"/>
              </p:cNvSpPr>
              <p:nvPr/>
            </p:nvSpPr>
            <p:spPr bwMode="auto">
              <a:xfrm>
                <a:off x="4918511" y="758689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0.601-0.955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507" name="Rectangle 83"/>
              <p:cNvSpPr>
                <a:spLocks noChangeArrowheads="1"/>
              </p:cNvSpPr>
              <p:nvPr/>
            </p:nvSpPr>
            <p:spPr bwMode="auto">
              <a:xfrm>
                <a:off x="4918511" y="7745506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0.475-0.885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4962313" y="7823927"/>
              <a:ext cx="4086440" cy="3991716"/>
              <a:chOff x="4962313" y="7823927"/>
              <a:chExt cx="4086440" cy="3991716"/>
            </a:xfrm>
          </p:grpSpPr>
          <p:sp>
            <p:nvSpPr>
              <p:cNvPr id="428" name="Rectangle 6"/>
              <p:cNvSpPr>
                <a:spLocks noChangeArrowheads="1"/>
              </p:cNvSpPr>
              <p:nvPr/>
            </p:nvSpPr>
            <p:spPr bwMode="auto">
              <a:xfrm>
                <a:off x="5277725" y="11225940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29" name="Rectangle 7"/>
              <p:cNvSpPr>
                <a:spLocks noChangeArrowheads="1"/>
              </p:cNvSpPr>
              <p:nvPr/>
            </p:nvSpPr>
            <p:spPr bwMode="auto">
              <a:xfrm>
                <a:off x="5178339" y="10545394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33" name="Rectangle 8"/>
              <p:cNvSpPr>
                <a:spLocks noChangeArrowheads="1"/>
              </p:cNvSpPr>
              <p:nvPr/>
            </p:nvSpPr>
            <p:spPr bwMode="auto">
              <a:xfrm>
                <a:off x="5178339" y="9860846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34" name="Rectangle 9"/>
              <p:cNvSpPr>
                <a:spLocks noChangeArrowheads="1"/>
              </p:cNvSpPr>
              <p:nvPr/>
            </p:nvSpPr>
            <p:spPr bwMode="auto">
              <a:xfrm>
                <a:off x="5178339" y="918585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435" name="Rectangle 10"/>
              <p:cNvSpPr>
                <a:spLocks noChangeArrowheads="1"/>
              </p:cNvSpPr>
              <p:nvPr/>
            </p:nvSpPr>
            <p:spPr bwMode="auto">
              <a:xfrm>
                <a:off x="5178339" y="849654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36" name="Rectangle 11"/>
              <p:cNvSpPr>
                <a:spLocks noChangeArrowheads="1"/>
              </p:cNvSpPr>
              <p:nvPr/>
            </p:nvSpPr>
            <p:spPr bwMode="auto">
              <a:xfrm>
                <a:off x="5078952" y="7823927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64" name="Rectangle 39"/>
              <p:cNvSpPr>
                <a:spLocks noChangeArrowheads="1"/>
              </p:cNvSpPr>
              <p:nvPr/>
            </p:nvSpPr>
            <p:spPr bwMode="auto">
              <a:xfrm>
                <a:off x="5463461" y="11451972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65" name="Rectangle 40"/>
              <p:cNvSpPr>
                <a:spLocks noChangeArrowheads="1"/>
              </p:cNvSpPr>
              <p:nvPr/>
            </p:nvSpPr>
            <p:spPr bwMode="auto">
              <a:xfrm>
                <a:off x="6089607" y="1145197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66" name="Rectangle 41"/>
              <p:cNvSpPr>
                <a:spLocks noChangeArrowheads="1"/>
              </p:cNvSpPr>
              <p:nvPr/>
            </p:nvSpPr>
            <p:spPr bwMode="auto">
              <a:xfrm>
                <a:off x="6773203" y="1145197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67" name="Rectangle 42"/>
              <p:cNvSpPr>
                <a:spLocks noChangeArrowheads="1"/>
              </p:cNvSpPr>
              <p:nvPr/>
            </p:nvSpPr>
            <p:spPr bwMode="auto">
              <a:xfrm>
                <a:off x="7444831" y="1145197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468" name="Rectangle 43"/>
              <p:cNvSpPr>
                <a:spLocks noChangeArrowheads="1"/>
              </p:cNvSpPr>
              <p:nvPr/>
            </p:nvSpPr>
            <p:spPr bwMode="auto">
              <a:xfrm>
                <a:off x="8126830" y="11451972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469" name="Rectangle 44"/>
              <p:cNvSpPr>
                <a:spLocks noChangeArrowheads="1"/>
              </p:cNvSpPr>
              <p:nvPr/>
            </p:nvSpPr>
            <p:spPr bwMode="auto">
              <a:xfrm>
                <a:off x="8750594" y="11451972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497" name="Rectangle 73"/>
              <p:cNvSpPr>
                <a:spLocks noChangeArrowheads="1"/>
              </p:cNvSpPr>
              <p:nvPr/>
            </p:nvSpPr>
            <p:spPr bwMode="auto">
              <a:xfrm>
                <a:off x="6676000" y="11630977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498" name="Rectangle 74"/>
              <p:cNvSpPr>
                <a:spLocks noChangeArrowheads="1"/>
              </p:cNvSpPr>
              <p:nvPr/>
            </p:nvSpPr>
            <p:spPr bwMode="auto">
              <a:xfrm rot="16200000">
                <a:off x="4669925" y="9529129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19" name="グループ化 18"/>
              <p:cNvGrpSpPr/>
              <p:nvPr/>
            </p:nvGrpSpPr>
            <p:grpSpPr>
              <a:xfrm>
                <a:off x="5414645" y="7830256"/>
                <a:ext cx="3600943" cy="3600000"/>
                <a:chOff x="5369408" y="7849305"/>
                <a:chExt cx="3530374" cy="3437505"/>
              </a:xfrm>
            </p:grpSpPr>
            <p:sp>
              <p:nvSpPr>
                <p:cNvPr id="427" name="正方形/長方形 426"/>
                <p:cNvSpPr/>
                <p:nvPr/>
              </p:nvSpPr>
              <p:spPr>
                <a:xfrm>
                  <a:off x="5369408" y="7852404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5470847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8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5470847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9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5633781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0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5806300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1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5967637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6130571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6130571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4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6303090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5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6464426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6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6627361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6799880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8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6799880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9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6961216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0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7133735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1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7296670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2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7458007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3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7458007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7630526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5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7793460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6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7954797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7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8127316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8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8127316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9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8290250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8451587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1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8624105" y="11240636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2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8787040" y="7858858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3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8787040" y="11202424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0" name="Line 45"/>
                <p:cNvSpPr>
                  <a:spLocks noChangeShapeType="1"/>
                </p:cNvSpPr>
                <p:nvPr/>
              </p:nvSpPr>
              <p:spPr bwMode="auto">
                <a:xfrm>
                  <a:off x="5461262" y="7943242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1" name="Line 46"/>
                <p:cNvSpPr>
                  <a:spLocks noChangeShapeType="1"/>
                </p:cNvSpPr>
                <p:nvPr/>
              </p:nvSpPr>
              <p:spPr bwMode="auto">
                <a:xfrm>
                  <a:off x="5375004" y="7943242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2" name="Line 48"/>
                <p:cNvSpPr>
                  <a:spLocks noChangeShapeType="1"/>
                </p:cNvSpPr>
                <p:nvPr/>
              </p:nvSpPr>
              <p:spPr bwMode="auto">
                <a:xfrm>
                  <a:off x="5375004" y="8589666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3" name="Line 49"/>
                <p:cNvSpPr>
                  <a:spLocks noChangeShapeType="1"/>
                </p:cNvSpPr>
                <p:nvPr/>
              </p:nvSpPr>
              <p:spPr bwMode="auto">
                <a:xfrm>
                  <a:off x="5375004" y="843044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4" name="Line 50"/>
                <p:cNvSpPr>
                  <a:spLocks noChangeShapeType="1"/>
                </p:cNvSpPr>
                <p:nvPr/>
              </p:nvSpPr>
              <p:spPr bwMode="auto">
                <a:xfrm>
                  <a:off x="5375004" y="827123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5" name="Line 51"/>
                <p:cNvSpPr>
                  <a:spLocks noChangeShapeType="1"/>
                </p:cNvSpPr>
                <p:nvPr/>
              </p:nvSpPr>
              <p:spPr bwMode="auto">
                <a:xfrm>
                  <a:off x="5375004" y="810246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6" name="Line 52"/>
                <p:cNvSpPr>
                  <a:spLocks noChangeShapeType="1"/>
                </p:cNvSpPr>
                <p:nvPr/>
              </p:nvSpPr>
              <p:spPr bwMode="auto">
                <a:xfrm>
                  <a:off x="5461262" y="924564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7" name="Line 53"/>
                <p:cNvSpPr>
                  <a:spLocks noChangeShapeType="1"/>
                </p:cNvSpPr>
                <p:nvPr/>
              </p:nvSpPr>
              <p:spPr bwMode="auto">
                <a:xfrm>
                  <a:off x="5375004" y="924564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8" name="Line 54"/>
                <p:cNvSpPr>
                  <a:spLocks noChangeShapeType="1"/>
                </p:cNvSpPr>
                <p:nvPr/>
              </p:nvSpPr>
              <p:spPr bwMode="auto">
                <a:xfrm>
                  <a:off x="5375004" y="907687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9" name="Line 55"/>
                <p:cNvSpPr>
                  <a:spLocks noChangeShapeType="1"/>
                </p:cNvSpPr>
                <p:nvPr/>
              </p:nvSpPr>
              <p:spPr bwMode="auto">
                <a:xfrm>
                  <a:off x="5375004" y="891765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0" name="Line 56"/>
                <p:cNvSpPr>
                  <a:spLocks noChangeShapeType="1"/>
                </p:cNvSpPr>
                <p:nvPr/>
              </p:nvSpPr>
              <p:spPr bwMode="auto">
                <a:xfrm>
                  <a:off x="5375004" y="875843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1" name="Line 57"/>
                <p:cNvSpPr>
                  <a:spLocks noChangeShapeType="1"/>
                </p:cNvSpPr>
                <p:nvPr/>
              </p:nvSpPr>
              <p:spPr bwMode="auto">
                <a:xfrm>
                  <a:off x="5461262" y="9892064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2" name="Line 58"/>
                <p:cNvSpPr>
                  <a:spLocks noChangeShapeType="1"/>
                </p:cNvSpPr>
                <p:nvPr/>
              </p:nvSpPr>
              <p:spPr bwMode="auto">
                <a:xfrm>
                  <a:off x="5375004" y="9892064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3" name="Line 59"/>
                <p:cNvSpPr>
                  <a:spLocks noChangeShapeType="1"/>
                </p:cNvSpPr>
                <p:nvPr/>
              </p:nvSpPr>
              <p:spPr bwMode="auto">
                <a:xfrm>
                  <a:off x="5375004" y="973284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4" name="Line 60"/>
                <p:cNvSpPr>
                  <a:spLocks noChangeShapeType="1"/>
                </p:cNvSpPr>
                <p:nvPr/>
              </p:nvSpPr>
              <p:spPr bwMode="auto">
                <a:xfrm>
                  <a:off x="5375004" y="956407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5" name="Line 61"/>
                <p:cNvSpPr>
                  <a:spLocks noChangeShapeType="1"/>
                </p:cNvSpPr>
                <p:nvPr/>
              </p:nvSpPr>
              <p:spPr bwMode="auto">
                <a:xfrm>
                  <a:off x="5375004" y="940485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6" name="Line 62"/>
                <p:cNvSpPr>
                  <a:spLocks noChangeShapeType="1"/>
                </p:cNvSpPr>
                <p:nvPr/>
              </p:nvSpPr>
              <p:spPr bwMode="auto">
                <a:xfrm>
                  <a:off x="5461262" y="10546448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7" name="Line 63"/>
                <p:cNvSpPr>
                  <a:spLocks noChangeShapeType="1"/>
                </p:cNvSpPr>
                <p:nvPr/>
              </p:nvSpPr>
              <p:spPr bwMode="auto">
                <a:xfrm>
                  <a:off x="5375004" y="10546448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8" name="Line 64"/>
                <p:cNvSpPr>
                  <a:spLocks noChangeShapeType="1"/>
                </p:cNvSpPr>
                <p:nvPr/>
              </p:nvSpPr>
              <p:spPr bwMode="auto">
                <a:xfrm>
                  <a:off x="5375004" y="1037767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9" name="Line 65"/>
                <p:cNvSpPr>
                  <a:spLocks noChangeShapeType="1"/>
                </p:cNvSpPr>
                <p:nvPr/>
              </p:nvSpPr>
              <p:spPr bwMode="auto">
                <a:xfrm>
                  <a:off x="5375004" y="1021846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0" name="Line 66"/>
                <p:cNvSpPr>
                  <a:spLocks noChangeShapeType="1"/>
                </p:cNvSpPr>
                <p:nvPr/>
              </p:nvSpPr>
              <p:spPr bwMode="auto">
                <a:xfrm>
                  <a:off x="5375004" y="1005924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1" name="Line 67"/>
                <p:cNvSpPr>
                  <a:spLocks noChangeShapeType="1"/>
                </p:cNvSpPr>
                <p:nvPr/>
              </p:nvSpPr>
              <p:spPr bwMode="auto">
                <a:xfrm>
                  <a:off x="5461262" y="1119287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2" name="Line 68"/>
                <p:cNvSpPr>
                  <a:spLocks noChangeShapeType="1"/>
                </p:cNvSpPr>
                <p:nvPr/>
              </p:nvSpPr>
              <p:spPr bwMode="auto">
                <a:xfrm>
                  <a:off x="5375004" y="1119287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3" name="Line 69"/>
                <p:cNvSpPr>
                  <a:spLocks noChangeShapeType="1"/>
                </p:cNvSpPr>
                <p:nvPr/>
              </p:nvSpPr>
              <p:spPr bwMode="auto">
                <a:xfrm>
                  <a:off x="5375004" y="1103365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4" name="Line 70"/>
                <p:cNvSpPr>
                  <a:spLocks noChangeShapeType="1"/>
                </p:cNvSpPr>
                <p:nvPr/>
              </p:nvSpPr>
              <p:spPr bwMode="auto">
                <a:xfrm>
                  <a:off x="5375004" y="1086488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5" name="Line 71"/>
                <p:cNvSpPr>
                  <a:spLocks noChangeShapeType="1"/>
                </p:cNvSpPr>
                <p:nvPr/>
              </p:nvSpPr>
              <p:spPr bwMode="auto">
                <a:xfrm>
                  <a:off x="5375004" y="1070566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6" name="Freeform 72"/>
                <p:cNvSpPr>
                  <a:spLocks/>
                </p:cNvSpPr>
                <p:nvPr/>
              </p:nvSpPr>
              <p:spPr bwMode="auto">
                <a:xfrm>
                  <a:off x="5370333" y="7849305"/>
                  <a:ext cx="3529449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9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5470847" y="7943243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7" name="Line 47"/>
                <p:cNvSpPr>
                  <a:spLocks noChangeShapeType="1"/>
                </p:cNvSpPr>
                <p:nvPr/>
              </p:nvSpPr>
              <p:spPr bwMode="auto">
                <a:xfrm>
                  <a:off x="5461262" y="8589666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36" name="Freeform 761"/>
                <p:cNvSpPr>
                  <a:spLocks/>
                </p:cNvSpPr>
                <p:nvPr/>
              </p:nvSpPr>
              <p:spPr bwMode="auto">
                <a:xfrm>
                  <a:off x="5473078" y="7945401"/>
                  <a:ext cx="3310624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0 w 1971"/>
                    <a:gd name="T3" fmla="*/ 1541 h 2049"/>
                    <a:gd name="T4" fmla="*/ 0 w 1971"/>
                    <a:gd name="T5" fmla="*/ 1281 h 2049"/>
                    <a:gd name="T6" fmla="*/ 0 w 1971"/>
                    <a:gd name="T7" fmla="*/ 774 h 2049"/>
                    <a:gd name="T8" fmla="*/ 298 w 1971"/>
                    <a:gd name="T9" fmla="*/ 774 h 2049"/>
                    <a:gd name="T10" fmla="*/ 452 w 1971"/>
                    <a:gd name="T11" fmla="*/ 774 h 2049"/>
                    <a:gd name="T12" fmla="*/ 601 w 1971"/>
                    <a:gd name="T13" fmla="*/ 774 h 2049"/>
                    <a:gd name="T14" fmla="*/ 756 w 1971"/>
                    <a:gd name="T15" fmla="*/ 774 h 2049"/>
                    <a:gd name="T16" fmla="*/ 756 w 1971"/>
                    <a:gd name="T17" fmla="*/ 514 h 2049"/>
                    <a:gd name="T18" fmla="*/ 905 w 1971"/>
                    <a:gd name="T19" fmla="*/ 514 h 2049"/>
                    <a:gd name="T20" fmla="*/ 1060 w 1971"/>
                    <a:gd name="T21" fmla="*/ 514 h 2049"/>
                    <a:gd name="T22" fmla="*/ 1209 w 1971"/>
                    <a:gd name="T23" fmla="*/ 514 h 2049"/>
                    <a:gd name="T24" fmla="*/ 1364 w 1971"/>
                    <a:gd name="T25" fmla="*/ 514 h 2049"/>
                    <a:gd name="T26" fmla="*/ 1512 w 1971"/>
                    <a:gd name="T27" fmla="*/ 514 h 2049"/>
                    <a:gd name="T28" fmla="*/ 1971 w 1971"/>
                    <a:gd name="T29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0" y="1541"/>
                      </a:lnTo>
                      <a:lnTo>
                        <a:pt x="0" y="1281"/>
                      </a:lnTo>
                      <a:lnTo>
                        <a:pt x="0" y="774"/>
                      </a:lnTo>
                      <a:lnTo>
                        <a:pt x="298" y="774"/>
                      </a:lnTo>
                      <a:lnTo>
                        <a:pt x="452" y="774"/>
                      </a:lnTo>
                      <a:lnTo>
                        <a:pt x="601" y="774"/>
                      </a:lnTo>
                      <a:lnTo>
                        <a:pt x="756" y="774"/>
                      </a:lnTo>
                      <a:lnTo>
                        <a:pt x="756" y="514"/>
                      </a:lnTo>
                      <a:lnTo>
                        <a:pt x="905" y="514"/>
                      </a:lnTo>
                      <a:lnTo>
                        <a:pt x="1060" y="514"/>
                      </a:lnTo>
                      <a:lnTo>
                        <a:pt x="1209" y="514"/>
                      </a:lnTo>
                      <a:lnTo>
                        <a:pt x="1364" y="514"/>
                      </a:lnTo>
                      <a:lnTo>
                        <a:pt x="1512" y="514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" name="Freeform 533"/>
                <p:cNvSpPr>
                  <a:spLocks/>
                </p:cNvSpPr>
                <p:nvPr/>
              </p:nvSpPr>
              <p:spPr bwMode="auto">
                <a:xfrm>
                  <a:off x="5473078" y="794540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260 h 2049"/>
                    <a:gd name="T4" fmla="*/ 1364 w 1971"/>
                    <a:gd name="T5" fmla="*/ 260 h 2049"/>
                    <a:gd name="T6" fmla="*/ 1209 w 1971"/>
                    <a:gd name="T7" fmla="*/ 260 h 2049"/>
                    <a:gd name="T8" fmla="*/ 1060 w 1971"/>
                    <a:gd name="T9" fmla="*/ 260 h 2049"/>
                    <a:gd name="T10" fmla="*/ 1060 w 1971"/>
                    <a:gd name="T11" fmla="*/ 514 h 2049"/>
                    <a:gd name="T12" fmla="*/ 905 w 1971"/>
                    <a:gd name="T13" fmla="*/ 514 h 2049"/>
                    <a:gd name="T14" fmla="*/ 905 w 1971"/>
                    <a:gd name="T15" fmla="*/ 774 h 2049"/>
                    <a:gd name="T16" fmla="*/ 756 w 1971"/>
                    <a:gd name="T17" fmla="*/ 774 h 2049"/>
                    <a:gd name="T18" fmla="*/ 601 w 1971"/>
                    <a:gd name="T19" fmla="*/ 774 h 2049"/>
                    <a:gd name="T20" fmla="*/ 452 w 1971"/>
                    <a:gd name="T21" fmla="*/ 774 h 2049"/>
                    <a:gd name="T22" fmla="*/ 298 w 1971"/>
                    <a:gd name="T23" fmla="*/ 774 h 2049"/>
                    <a:gd name="T24" fmla="*/ 0 w 1971"/>
                    <a:gd name="T25" fmla="*/ 774 h 2049"/>
                    <a:gd name="T26" fmla="*/ 0 w 1971"/>
                    <a:gd name="T27" fmla="*/ 1281 h 2049"/>
                    <a:gd name="T28" fmla="*/ 0 w 1971"/>
                    <a:gd name="T29" fmla="*/ 1541 h 2049"/>
                    <a:gd name="T30" fmla="*/ 0 w 1971"/>
                    <a:gd name="T3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260"/>
                      </a:lnTo>
                      <a:lnTo>
                        <a:pt x="1364" y="260"/>
                      </a:lnTo>
                      <a:lnTo>
                        <a:pt x="1209" y="260"/>
                      </a:lnTo>
                      <a:lnTo>
                        <a:pt x="1060" y="260"/>
                      </a:lnTo>
                      <a:lnTo>
                        <a:pt x="1060" y="514"/>
                      </a:lnTo>
                      <a:lnTo>
                        <a:pt x="905" y="514"/>
                      </a:lnTo>
                      <a:lnTo>
                        <a:pt x="905" y="774"/>
                      </a:lnTo>
                      <a:lnTo>
                        <a:pt x="756" y="774"/>
                      </a:lnTo>
                      <a:lnTo>
                        <a:pt x="601" y="774"/>
                      </a:lnTo>
                      <a:lnTo>
                        <a:pt x="452" y="774"/>
                      </a:lnTo>
                      <a:lnTo>
                        <a:pt x="298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93" name="Freeform 457"/>
                <p:cNvSpPr>
                  <a:spLocks/>
                </p:cNvSpPr>
                <p:nvPr/>
              </p:nvSpPr>
              <p:spPr bwMode="auto">
                <a:xfrm>
                  <a:off x="5473078" y="794540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260 h 2049"/>
                    <a:gd name="T4" fmla="*/ 1512 w 1971"/>
                    <a:gd name="T5" fmla="*/ 514 h 2049"/>
                    <a:gd name="T6" fmla="*/ 1364 w 1971"/>
                    <a:gd name="T7" fmla="*/ 514 h 2049"/>
                    <a:gd name="T8" fmla="*/ 1209 w 1971"/>
                    <a:gd name="T9" fmla="*/ 514 h 2049"/>
                    <a:gd name="T10" fmla="*/ 1060 w 1971"/>
                    <a:gd name="T11" fmla="*/ 514 h 2049"/>
                    <a:gd name="T12" fmla="*/ 905 w 1971"/>
                    <a:gd name="T13" fmla="*/ 514 h 2049"/>
                    <a:gd name="T14" fmla="*/ 756 w 1971"/>
                    <a:gd name="T15" fmla="*/ 514 h 2049"/>
                    <a:gd name="T16" fmla="*/ 601 w 1971"/>
                    <a:gd name="T17" fmla="*/ 514 h 2049"/>
                    <a:gd name="T18" fmla="*/ 452 w 1971"/>
                    <a:gd name="T19" fmla="*/ 514 h 2049"/>
                    <a:gd name="T20" fmla="*/ 298 w 1971"/>
                    <a:gd name="T21" fmla="*/ 514 h 2049"/>
                    <a:gd name="T22" fmla="*/ 149 w 1971"/>
                    <a:gd name="T23" fmla="*/ 514 h 2049"/>
                    <a:gd name="T24" fmla="*/ 149 w 1971"/>
                    <a:gd name="T25" fmla="*/ 774 h 2049"/>
                    <a:gd name="T26" fmla="*/ 0 w 1971"/>
                    <a:gd name="T27" fmla="*/ 774 h 2049"/>
                    <a:gd name="T28" fmla="*/ 0 w 1971"/>
                    <a:gd name="T29" fmla="*/ 1281 h 2049"/>
                    <a:gd name="T30" fmla="*/ 0 w 1971"/>
                    <a:gd name="T31" fmla="*/ 1541 h 2049"/>
                    <a:gd name="T32" fmla="*/ 0 w 1971"/>
                    <a:gd name="T33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260"/>
                      </a:lnTo>
                      <a:lnTo>
                        <a:pt x="1512" y="514"/>
                      </a:lnTo>
                      <a:lnTo>
                        <a:pt x="1364" y="514"/>
                      </a:lnTo>
                      <a:lnTo>
                        <a:pt x="1209" y="514"/>
                      </a:lnTo>
                      <a:lnTo>
                        <a:pt x="1060" y="514"/>
                      </a:lnTo>
                      <a:lnTo>
                        <a:pt x="905" y="514"/>
                      </a:lnTo>
                      <a:lnTo>
                        <a:pt x="756" y="514"/>
                      </a:lnTo>
                      <a:lnTo>
                        <a:pt x="601" y="514"/>
                      </a:lnTo>
                      <a:lnTo>
                        <a:pt x="452" y="514"/>
                      </a:lnTo>
                      <a:lnTo>
                        <a:pt x="298" y="514"/>
                      </a:lnTo>
                      <a:lnTo>
                        <a:pt x="149" y="514"/>
                      </a:lnTo>
                      <a:lnTo>
                        <a:pt x="149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" name="Freeform 609"/>
                <p:cNvSpPr>
                  <a:spLocks/>
                </p:cNvSpPr>
                <p:nvPr/>
              </p:nvSpPr>
              <p:spPr bwMode="auto">
                <a:xfrm>
                  <a:off x="5473078" y="794540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514 h 2049"/>
                    <a:gd name="T4" fmla="*/ 1364 w 1971"/>
                    <a:gd name="T5" fmla="*/ 514 h 2049"/>
                    <a:gd name="T6" fmla="*/ 1209 w 1971"/>
                    <a:gd name="T7" fmla="*/ 514 h 2049"/>
                    <a:gd name="T8" fmla="*/ 1060 w 1971"/>
                    <a:gd name="T9" fmla="*/ 514 h 2049"/>
                    <a:gd name="T10" fmla="*/ 1060 w 1971"/>
                    <a:gd name="T11" fmla="*/ 774 h 2049"/>
                    <a:gd name="T12" fmla="*/ 905 w 1971"/>
                    <a:gd name="T13" fmla="*/ 774 h 2049"/>
                    <a:gd name="T14" fmla="*/ 756 w 1971"/>
                    <a:gd name="T15" fmla="*/ 774 h 2049"/>
                    <a:gd name="T16" fmla="*/ 601 w 1971"/>
                    <a:gd name="T17" fmla="*/ 774 h 2049"/>
                    <a:gd name="T18" fmla="*/ 452 w 1971"/>
                    <a:gd name="T19" fmla="*/ 774 h 2049"/>
                    <a:gd name="T20" fmla="*/ 298 w 1971"/>
                    <a:gd name="T21" fmla="*/ 774 h 2049"/>
                    <a:gd name="T22" fmla="*/ 0 w 1971"/>
                    <a:gd name="T23" fmla="*/ 774 h 2049"/>
                    <a:gd name="T24" fmla="*/ 0 w 1971"/>
                    <a:gd name="T25" fmla="*/ 1281 h 2049"/>
                    <a:gd name="T26" fmla="*/ 0 w 1971"/>
                    <a:gd name="T27" fmla="*/ 1541 h 2049"/>
                    <a:gd name="T28" fmla="*/ 0 w 1971"/>
                    <a:gd name="T29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514"/>
                      </a:lnTo>
                      <a:lnTo>
                        <a:pt x="1364" y="514"/>
                      </a:lnTo>
                      <a:lnTo>
                        <a:pt x="1209" y="514"/>
                      </a:lnTo>
                      <a:lnTo>
                        <a:pt x="1060" y="514"/>
                      </a:lnTo>
                      <a:lnTo>
                        <a:pt x="1060" y="774"/>
                      </a:lnTo>
                      <a:lnTo>
                        <a:pt x="905" y="774"/>
                      </a:lnTo>
                      <a:lnTo>
                        <a:pt x="756" y="774"/>
                      </a:lnTo>
                      <a:lnTo>
                        <a:pt x="601" y="774"/>
                      </a:lnTo>
                      <a:lnTo>
                        <a:pt x="452" y="774"/>
                      </a:lnTo>
                      <a:lnTo>
                        <a:pt x="298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8" name="Freeform 685"/>
                <p:cNvSpPr>
                  <a:spLocks/>
                </p:cNvSpPr>
                <p:nvPr/>
              </p:nvSpPr>
              <p:spPr bwMode="auto">
                <a:xfrm>
                  <a:off x="5473078" y="794540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512 w 1971"/>
                    <a:gd name="T3" fmla="*/ 0 h 2049"/>
                    <a:gd name="T4" fmla="*/ 1364 w 1971"/>
                    <a:gd name="T5" fmla="*/ 0 h 2049"/>
                    <a:gd name="T6" fmla="*/ 1364 w 1971"/>
                    <a:gd name="T7" fmla="*/ 260 h 2049"/>
                    <a:gd name="T8" fmla="*/ 1209 w 1971"/>
                    <a:gd name="T9" fmla="*/ 260 h 2049"/>
                    <a:gd name="T10" fmla="*/ 1209 w 1971"/>
                    <a:gd name="T11" fmla="*/ 514 h 2049"/>
                    <a:gd name="T12" fmla="*/ 1060 w 1971"/>
                    <a:gd name="T13" fmla="*/ 514 h 2049"/>
                    <a:gd name="T14" fmla="*/ 905 w 1971"/>
                    <a:gd name="T15" fmla="*/ 514 h 2049"/>
                    <a:gd name="T16" fmla="*/ 756 w 1971"/>
                    <a:gd name="T17" fmla="*/ 514 h 2049"/>
                    <a:gd name="T18" fmla="*/ 601 w 1971"/>
                    <a:gd name="T19" fmla="*/ 514 h 2049"/>
                    <a:gd name="T20" fmla="*/ 452 w 1971"/>
                    <a:gd name="T21" fmla="*/ 514 h 2049"/>
                    <a:gd name="T22" fmla="*/ 298 w 1971"/>
                    <a:gd name="T23" fmla="*/ 514 h 2049"/>
                    <a:gd name="T24" fmla="*/ 149 w 1971"/>
                    <a:gd name="T25" fmla="*/ 514 h 2049"/>
                    <a:gd name="T26" fmla="*/ 149 w 1971"/>
                    <a:gd name="T27" fmla="*/ 774 h 2049"/>
                    <a:gd name="T28" fmla="*/ 0 w 1971"/>
                    <a:gd name="T29" fmla="*/ 774 h 2049"/>
                    <a:gd name="T30" fmla="*/ 0 w 1971"/>
                    <a:gd name="T31" fmla="*/ 1281 h 2049"/>
                    <a:gd name="T32" fmla="*/ 0 w 1971"/>
                    <a:gd name="T33" fmla="*/ 1541 h 2049"/>
                    <a:gd name="T34" fmla="*/ 0 w 1971"/>
                    <a:gd name="T35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364" y="260"/>
                      </a:lnTo>
                      <a:lnTo>
                        <a:pt x="1209" y="260"/>
                      </a:lnTo>
                      <a:lnTo>
                        <a:pt x="1209" y="514"/>
                      </a:lnTo>
                      <a:lnTo>
                        <a:pt x="1060" y="514"/>
                      </a:lnTo>
                      <a:lnTo>
                        <a:pt x="905" y="514"/>
                      </a:lnTo>
                      <a:lnTo>
                        <a:pt x="756" y="514"/>
                      </a:lnTo>
                      <a:lnTo>
                        <a:pt x="601" y="514"/>
                      </a:lnTo>
                      <a:lnTo>
                        <a:pt x="452" y="514"/>
                      </a:lnTo>
                      <a:lnTo>
                        <a:pt x="298" y="514"/>
                      </a:lnTo>
                      <a:lnTo>
                        <a:pt x="149" y="514"/>
                      </a:lnTo>
                      <a:lnTo>
                        <a:pt x="149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1548" name="テキスト ボックス 1547"/>
          <p:cNvSpPr txBox="1"/>
          <p:nvPr/>
        </p:nvSpPr>
        <p:spPr>
          <a:xfrm>
            <a:off x="14899473" y="7126473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Severe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7" name="テキスト ボックス 1646"/>
          <p:cNvSpPr txBox="1"/>
          <p:nvPr/>
        </p:nvSpPr>
        <p:spPr>
          <a:xfrm>
            <a:off x="10659939" y="7129823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Moderate flow reduction</a:t>
            </a:r>
            <a:endParaRPr lang="ja-JP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9843866" y="7494018"/>
            <a:ext cx="4085972" cy="5630651"/>
            <a:chOff x="9824999" y="7823669"/>
            <a:chExt cx="4085972" cy="5630651"/>
          </a:xfrm>
        </p:grpSpPr>
        <p:grpSp>
          <p:nvGrpSpPr>
            <p:cNvPr id="1775" name="グループ化 1774"/>
            <p:cNvGrpSpPr/>
            <p:nvPr/>
          </p:nvGrpSpPr>
          <p:grpSpPr>
            <a:xfrm>
              <a:off x="10271690" y="11870321"/>
              <a:ext cx="3600000" cy="1583999"/>
              <a:chOff x="3258490" y="6763507"/>
              <a:chExt cx="2467069" cy="1177461"/>
            </a:xfrm>
          </p:grpSpPr>
          <p:grpSp>
            <p:nvGrpSpPr>
              <p:cNvPr id="1776" name="グループ化 1775"/>
              <p:cNvGrpSpPr/>
              <p:nvPr/>
            </p:nvGrpSpPr>
            <p:grpSpPr>
              <a:xfrm>
                <a:off x="3258490" y="6763507"/>
                <a:ext cx="2467069" cy="1177461"/>
                <a:chOff x="3846368" y="6791984"/>
                <a:chExt cx="2298957" cy="1092687"/>
              </a:xfrm>
            </p:grpSpPr>
            <p:sp>
              <p:nvSpPr>
                <p:cNvPr id="1783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98957" cy="109268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4" name="Line 82"/>
                <p:cNvSpPr>
                  <a:spLocks noChangeShapeType="1"/>
                </p:cNvSpPr>
                <p:nvPr/>
              </p:nvSpPr>
              <p:spPr bwMode="auto">
                <a:xfrm>
                  <a:off x="3885390" y="7035470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5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9329" y="6950546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6" name="Line 84"/>
                <p:cNvSpPr>
                  <a:spLocks noChangeShapeType="1"/>
                </p:cNvSpPr>
                <p:nvPr/>
              </p:nvSpPr>
              <p:spPr bwMode="auto">
                <a:xfrm>
                  <a:off x="3885390" y="7194097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7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9329" y="7109174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8" name="Line 86"/>
                <p:cNvSpPr>
                  <a:spLocks noChangeShapeType="1"/>
                </p:cNvSpPr>
                <p:nvPr/>
              </p:nvSpPr>
              <p:spPr bwMode="auto">
                <a:xfrm>
                  <a:off x="3885390" y="7340698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89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9329" y="7255773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0" name="Line 88"/>
                <p:cNvSpPr>
                  <a:spLocks noChangeShapeType="1"/>
                </p:cNvSpPr>
                <p:nvPr/>
              </p:nvSpPr>
              <p:spPr bwMode="auto">
                <a:xfrm>
                  <a:off x="3885390" y="7647562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1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9329" y="7562637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2" name="Line 90"/>
                <p:cNvSpPr>
                  <a:spLocks noChangeShapeType="1"/>
                </p:cNvSpPr>
                <p:nvPr/>
              </p:nvSpPr>
              <p:spPr bwMode="auto">
                <a:xfrm>
                  <a:off x="3885390" y="7796394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3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9329" y="7711469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4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9" y="6799873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5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9" y="7409617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6" name="Rectangle 83"/>
                <p:cNvSpPr>
                  <a:spLocks noChangeArrowheads="1"/>
                </p:cNvSpPr>
                <p:nvPr/>
              </p:nvSpPr>
              <p:spPr bwMode="auto">
                <a:xfrm>
                  <a:off x="5080979" y="6799873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7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5" y="6950546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0.533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8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5" y="7109174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0.586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99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5" y="7255773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0.598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00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5" y="7562637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0.503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0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5" y="7711469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0.592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77" name="Rectangle 83"/>
              <p:cNvSpPr>
                <a:spLocks noChangeArrowheads="1"/>
              </p:cNvSpPr>
              <p:nvPr/>
            </p:nvSpPr>
            <p:spPr bwMode="auto">
              <a:xfrm>
                <a:off x="5093779" y="6772008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1778" name="Rectangle 83"/>
              <p:cNvSpPr>
                <a:spLocks noChangeArrowheads="1"/>
              </p:cNvSpPr>
              <p:nvPr/>
            </p:nvSpPr>
            <p:spPr bwMode="auto">
              <a:xfrm>
                <a:off x="4949322" y="693437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0.328-0.729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79" name="Rectangle 83"/>
              <p:cNvSpPr>
                <a:spLocks noChangeArrowheads="1"/>
              </p:cNvSpPr>
              <p:nvPr/>
            </p:nvSpPr>
            <p:spPr bwMode="auto">
              <a:xfrm>
                <a:off x="4949322" y="7105305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0.378-0.774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80" name="Rectangle 83"/>
              <p:cNvSpPr>
                <a:spLocks noChangeArrowheads="1"/>
              </p:cNvSpPr>
              <p:nvPr/>
            </p:nvSpPr>
            <p:spPr bwMode="auto">
              <a:xfrm>
                <a:off x="4949322" y="7263281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0.389-0.783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81" name="Rectangle 83"/>
              <p:cNvSpPr>
                <a:spLocks noChangeArrowheads="1"/>
              </p:cNvSpPr>
              <p:nvPr/>
            </p:nvSpPr>
            <p:spPr bwMode="auto">
              <a:xfrm>
                <a:off x="4949322" y="759395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0.302-0.703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82" name="Rectangle 83"/>
              <p:cNvSpPr>
                <a:spLocks noChangeArrowheads="1"/>
              </p:cNvSpPr>
              <p:nvPr/>
            </p:nvSpPr>
            <p:spPr bwMode="auto">
              <a:xfrm>
                <a:off x="4949322" y="7754328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0.383-0.779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" name="グループ化 17"/>
            <p:cNvGrpSpPr/>
            <p:nvPr/>
          </p:nvGrpSpPr>
          <p:grpSpPr>
            <a:xfrm>
              <a:off x="9824999" y="7823669"/>
              <a:ext cx="4085972" cy="3991889"/>
              <a:chOff x="9824999" y="7823669"/>
              <a:chExt cx="4085972" cy="3991889"/>
            </a:xfrm>
          </p:grpSpPr>
          <p:sp>
            <p:nvSpPr>
              <p:cNvPr id="1649" name="Rectangle 6"/>
              <p:cNvSpPr>
                <a:spLocks noChangeArrowheads="1"/>
              </p:cNvSpPr>
              <p:nvPr/>
            </p:nvSpPr>
            <p:spPr bwMode="auto">
              <a:xfrm>
                <a:off x="10139946" y="11223301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50" name="Rectangle 7"/>
              <p:cNvSpPr>
                <a:spLocks noChangeArrowheads="1"/>
              </p:cNvSpPr>
              <p:nvPr/>
            </p:nvSpPr>
            <p:spPr bwMode="auto">
              <a:xfrm>
                <a:off x="10040560" y="1054751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51" name="Rectangle 8"/>
              <p:cNvSpPr>
                <a:spLocks noChangeArrowheads="1"/>
              </p:cNvSpPr>
              <p:nvPr/>
            </p:nvSpPr>
            <p:spPr bwMode="auto">
              <a:xfrm>
                <a:off x="10040560" y="986297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52" name="Rectangle 9"/>
              <p:cNvSpPr>
                <a:spLocks noChangeArrowheads="1"/>
              </p:cNvSpPr>
              <p:nvPr/>
            </p:nvSpPr>
            <p:spPr bwMode="auto">
              <a:xfrm>
                <a:off x="10040560" y="918559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53" name="Rectangle 10"/>
              <p:cNvSpPr>
                <a:spLocks noChangeArrowheads="1"/>
              </p:cNvSpPr>
              <p:nvPr/>
            </p:nvSpPr>
            <p:spPr bwMode="auto">
              <a:xfrm>
                <a:off x="10040560" y="849628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54" name="Rectangle 11"/>
              <p:cNvSpPr>
                <a:spLocks noChangeArrowheads="1"/>
              </p:cNvSpPr>
              <p:nvPr/>
            </p:nvSpPr>
            <p:spPr bwMode="auto">
              <a:xfrm>
                <a:off x="9941173" y="7823669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36" name="Rectangle 39"/>
              <p:cNvSpPr>
                <a:spLocks noChangeArrowheads="1"/>
              </p:cNvSpPr>
              <p:nvPr/>
            </p:nvSpPr>
            <p:spPr bwMode="auto">
              <a:xfrm>
                <a:off x="10330442" y="11451715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37" name="Rectangle 40"/>
              <p:cNvSpPr>
                <a:spLocks noChangeArrowheads="1"/>
              </p:cNvSpPr>
              <p:nvPr/>
            </p:nvSpPr>
            <p:spPr bwMode="auto">
              <a:xfrm>
                <a:off x="10954207" y="1145171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38" name="Rectangle 41"/>
              <p:cNvSpPr>
                <a:spLocks noChangeArrowheads="1"/>
              </p:cNvSpPr>
              <p:nvPr/>
            </p:nvSpPr>
            <p:spPr bwMode="auto">
              <a:xfrm>
                <a:off x="11630658" y="1145171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39" name="Rectangle 42"/>
              <p:cNvSpPr>
                <a:spLocks noChangeArrowheads="1"/>
              </p:cNvSpPr>
              <p:nvPr/>
            </p:nvSpPr>
            <p:spPr bwMode="auto">
              <a:xfrm>
                <a:off x="12304668" y="1145171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40" name="Rectangle 43"/>
              <p:cNvSpPr>
                <a:spLocks noChangeArrowheads="1"/>
              </p:cNvSpPr>
              <p:nvPr/>
            </p:nvSpPr>
            <p:spPr bwMode="auto">
              <a:xfrm>
                <a:off x="12986668" y="1145171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741" name="Rectangle 44"/>
              <p:cNvSpPr>
                <a:spLocks noChangeArrowheads="1"/>
              </p:cNvSpPr>
              <p:nvPr/>
            </p:nvSpPr>
            <p:spPr bwMode="auto">
              <a:xfrm>
                <a:off x="13612812" y="11451715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772" name="Rectangle 73"/>
              <p:cNvSpPr>
                <a:spLocks noChangeArrowheads="1"/>
              </p:cNvSpPr>
              <p:nvPr/>
            </p:nvSpPr>
            <p:spPr bwMode="auto">
              <a:xfrm>
                <a:off x="11536418" y="11630892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773" name="Rectangle 74"/>
              <p:cNvSpPr>
                <a:spLocks noChangeArrowheads="1"/>
              </p:cNvSpPr>
              <p:nvPr/>
            </p:nvSpPr>
            <p:spPr bwMode="auto">
              <a:xfrm rot="16200000">
                <a:off x="9532611" y="9531509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23" name="グループ化 22"/>
              <p:cNvGrpSpPr/>
              <p:nvPr/>
            </p:nvGrpSpPr>
            <p:grpSpPr>
              <a:xfrm>
                <a:off x="10276865" y="7829999"/>
                <a:ext cx="3600000" cy="3600000"/>
                <a:chOff x="10291152" y="7849048"/>
                <a:chExt cx="3529449" cy="3437505"/>
              </a:xfrm>
            </p:grpSpPr>
            <p:sp>
              <p:nvSpPr>
                <p:cNvPr id="1648" name="正方形/長方形 1647"/>
                <p:cNvSpPr/>
                <p:nvPr/>
              </p:nvSpPr>
              <p:spPr>
                <a:xfrm>
                  <a:off x="10291152" y="7852147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5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0392591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6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0392591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7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0555525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8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0728044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9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0889381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0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1052315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1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1052315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1224834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3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86171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18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1549105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1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1721624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1721624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1882960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2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2055479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3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12218414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4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2379751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5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2379751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6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2552270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7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2715204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8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2876541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29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3049060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0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3049060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3211994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3373331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3545850" y="11240379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4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3708784" y="7858601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35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3708784" y="11202168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2" name="Line 45"/>
                <p:cNvSpPr>
                  <a:spLocks noChangeShapeType="1"/>
                </p:cNvSpPr>
                <p:nvPr/>
              </p:nvSpPr>
              <p:spPr bwMode="auto">
                <a:xfrm>
                  <a:off x="10383007" y="7942986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3" name="Line 46"/>
                <p:cNvSpPr>
                  <a:spLocks noChangeShapeType="1"/>
                </p:cNvSpPr>
                <p:nvPr/>
              </p:nvSpPr>
              <p:spPr bwMode="auto">
                <a:xfrm>
                  <a:off x="10296748" y="7942986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4" name="Line 48"/>
                <p:cNvSpPr>
                  <a:spLocks noChangeShapeType="1"/>
                </p:cNvSpPr>
                <p:nvPr/>
              </p:nvSpPr>
              <p:spPr bwMode="auto">
                <a:xfrm>
                  <a:off x="10296748" y="8589409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5" name="Line 49"/>
                <p:cNvSpPr>
                  <a:spLocks noChangeShapeType="1"/>
                </p:cNvSpPr>
                <p:nvPr/>
              </p:nvSpPr>
              <p:spPr bwMode="auto">
                <a:xfrm>
                  <a:off x="10296748" y="843019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" name="Line 50"/>
                <p:cNvSpPr>
                  <a:spLocks noChangeShapeType="1"/>
                </p:cNvSpPr>
                <p:nvPr/>
              </p:nvSpPr>
              <p:spPr bwMode="auto">
                <a:xfrm>
                  <a:off x="10296748" y="827097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7" name="Line 51"/>
                <p:cNvSpPr>
                  <a:spLocks noChangeShapeType="1"/>
                </p:cNvSpPr>
                <p:nvPr/>
              </p:nvSpPr>
              <p:spPr bwMode="auto">
                <a:xfrm>
                  <a:off x="10296748" y="810220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" name="Line 52"/>
                <p:cNvSpPr>
                  <a:spLocks noChangeShapeType="1"/>
                </p:cNvSpPr>
                <p:nvPr/>
              </p:nvSpPr>
              <p:spPr bwMode="auto">
                <a:xfrm>
                  <a:off x="10383007" y="9245384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9" name="Line 53"/>
                <p:cNvSpPr>
                  <a:spLocks noChangeShapeType="1"/>
                </p:cNvSpPr>
                <p:nvPr/>
              </p:nvSpPr>
              <p:spPr bwMode="auto">
                <a:xfrm>
                  <a:off x="10296748" y="9245384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" name="Line 54"/>
                <p:cNvSpPr>
                  <a:spLocks noChangeShapeType="1"/>
                </p:cNvSpPr>
                <p:nvPr/>
              </p:nvSpPr>
              <p:spPr bwMode="auto">
                <a:xfrm>
                  <a:off x="10296748" y="907661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1" name="Line 55"/>
                <p:cNvSpPr>
                  <a:spLocks noChangeShapeType="1"/>
                </p:cNvSpPr>
                <p:nvPr/>
              </p:nvSpPr>
              <p:spPr bwMode="auto">
                <a:xfrm>
                  <a:off x="10296748" y="891739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2" name="Line 56"/>
                <p:cNvSpPr>
                  <a:spLocks noChangeShapeType="1"/>
                </p:cNvSpPr>
                <p:nvPr/>
              </p:nvSpPr>
              <p:spPr bwMode="auto">
                <a:xfrm>
                  <a:off x="10296748" y="875818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3" name="Line 57"/>
                <p:cNvSpPr>
                  <a:spLocks noChangeShapeType="1"/>
                </p:cNvSpPr>
                <p:nvPr/>
              </p:nvSpPr>
              <p:spPr bwMode="auto">
                <a:xfrm>
                  <a:off x="10383007" y="9891808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4" name="Line 58"/>
                <p:cNvSpPr>
                  <a:spLocks noChangeShapeType="1"/>
                </p:cNvSpPr>
                <p:nvPr/>
              </p:nvSpPr>
              <p:spPr bwMode="auto">
                <a:xfrm>
                  <a:off x="10296748" y="9891808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5" name="Line 59"/>
                <p:cNvSpPr>
                  <a:spLocks noChangeShapeType="1"/>
                </p:cNvSpPr>
                <p:nvPr/>
              </p:nvSpPr>
              <p:spPr bwMode="auto">
                <a:xfrm>
                  <a:off x="10296748" y="973259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6" name="Line 60"/>
                <p:cNvSpPr>
                  <a:spLocks noChangeShapeType="1"/>
                </p:cNvSpPr>
                <p:nvPr/>
              </p:nvSpPr>
              <p:spPr bwMode="auto">
                <a:xfrm>
                  <a:off x="10296748" y="956381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7" name="Line 61"/>
                <p:cNvSpPr>
                  <a:spLocks noChangeShapeType="1"/>
                </p:cNvSpPr>
                <p:nvPr/>
              </p:nvSpPr>
              <p:spPr bwMode="auto">
                <a:xfrm>
                  <a:off x="10296748" y="940460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8" name="Line 62"/>
                <p:cNvSpPr>
                  <a:spLocks noChangeShapeType="1"/>
                </p:cNvSpPr>
                <p:nvPr/>
              </p:nvSpPr>
              <p:spPr bwMode="auto">
                <a:xfrm>
                  <a:off x="10383007" y="1054619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2" name="Line 63"/>
                <p:cNvSpPr>
                  <a:spLocks noChangeShapeType="1"/>
                </p:cNvSpPr>
                <p:nvPr/>
              </p:nvSpPr>
              <p:spPr bwMode="auto">
                <a:xfrm>
                  <a:off x="10296748" y="1054619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3" name="Line 64"/>
                <p:cNvSpPr>
                  <a:spLocks noChangeShapeType="1"/>
                </p:cNvSpPr>
                <p:nvPr/>
              </p:nvSpPr>
              <p:spPr bwMode="auto">
                <a:xfrm>
                  <a:off x="10296748" y="1037742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4" name="Line 65"/>
                <p:cNvSpPr>
                  <a:spLocks noChangeShapeType="1"/>
                </p:cNvSpPr>
                <p:nvPr/>
              </p:nvSpPr>
              <p:spPr bwMode="auto">
                <a:xfrm>
                  <a:off x="10296748" y="1021820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5" name="Line 66"/>
                <p:cNvSpPr>
                  <a:spLocks noChangeShapeType="1"/>
                </p:cNvSpPr>
                <p:nvPr/>
              </p:nvSpPr>
              <p:spPr bwMode="auto">
                <a:xfrm>
                  <a:off x="10296748" y="1005898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6" name="Line 67"/>
                <p:cNvSpPr>
                  <a:spLocks noChangeShapeType="1"/>
                </p:cNvSpPr>
                <p:nvPr/>
              </p:nvSpPr>
              <p:spPr bwMode="auto">
                <a:xfrm>
                  <a:off x="10383007" y="11192615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7" name="Line 68"/>
                <p:cNvSpPr>
                  <a:spLocks noChangeShapeType="1"/>
                </p:cNvSpPr>
                <p:nvPr/>
              </p:nvSpPr>
              <p:spPr bwMode="auto">
                <a:xfrm>
                  <a:off x="10296748" y="11192615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8" name="Line 69"/>
                <p:cNvSpPr>
                  <a:spLocks noChangeShapeType="1"/>
                </p:cNvSpPr>
                <p:nvPr/>
              </p:nvSpPr>
              <p:spPr bwMode="auto">
                <a:xfrm>
                  <a:off x="10296748" y="1103339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69" name="Line 70"/>
                <p:cNvSpPr>
                  <a:spLocks noChangeShapeType="1"/>
                </p:cNvSpPr>
                <p:nvPr/>
              </p:nvSpPr>
              <p:spPr bwMode="auto">
                <a:xfrm>
                  <a:off x="10296748" y="1086462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70" name="Line 71"/>
                <p:cNvSpPr>
                  <a:spLocks noChangeShapeType="1"/>
                </p:cNvSpPr>
                <p:nvPr/>
              </p:nvSpPr>
              <p:spPr bwMode="auto">
                <a:xfrm>
                  <a:off x="10296748" y="1070540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71" name="Freeform 72"/>
                <p:cNvSpPr>
                  <a:spLocks/>
                </p:cNvSpPr>
                <p:nvPr/>
              </p:nvSpPr>
              <p:spPr bwMode="auto">
                <a:xfrm>
                  <a:off x="10291985" y="7849048"/>
                  <a:ext cx="3507881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74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0392591" y="7942987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02" name="Line 47"/>
                <p:cNvSpPr>
                  <a:spLocks noChangeShapeType="1"/>
                </p:cNvSpPr>
                <p:nvPr/>
              </p:nvSpPr>
              <p:spPr bwMode="auto">
                <a:xfrm>
                  <a:off x="10383007" y="8589409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45" name="Freeform 989"/>
                <p:cNvSpPr>
                  <a:spLocks/>
                </p:cNvSpPr>
                <p:nvPr/>
              </p:nvSpPr>
              <p:spPr bwMode="auto">
                <a:xfrm>
                  <a:off x="10393753" y="7943010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971 w 1971"/>
                    <a:gd name="T3" fmla="*/ 161 h 2049"/>
                    <a:gd name="T4" fmla="*/ 1971 w 1971"/>
                    <a:gd name="T5" fmla="*/ 316 h 2049"/>
                    <a:gd name="T6" fmla="*/ 1816 w 1971"/>
                    <a:gd name="T7" fmla="*/ 316 h 2049"/>
                    <a:gd name="T8" fmla="*/ 1667 w 1971"/>
                    <a:gd name="T9" fmla="*/ 316 h 2049"/>
                    <a:gd name="T10" fmla="*/ 1512 w 1971"/>
                    <a:gd name="T11" fmla="*/ 316 h 2049"/>
                    <a:gd name="T12" fmla="*/ 1512 w 1971"/>
                    <a:gd name="T13" fmla="*/ 477 h 2049"/>
                    <a:gd name="T14" fmla="*/ 1364 w 1971"/>
                    <a:gd name="T15" fmla="*/ 477 h 2049"/>
                    <a:gd name="T16" fmla="*/ 1364 w 1971"/>
                    <a:gd name="T17" fmla="*/ 632 h 2049"/>
                    <a:gd name="T18" fmla="*/ 1209 w 1971"/>
                    <a:gd name="T19" fmla="*/ 632 h 2049"/>
                    <a:gd name="T20" fmla="*/ 1060 w 1971"/>
                    <a:gd name="T21" fmla="*/ 632 h 2049"/>
                    <a:gd name="T22" fmla="*/ 1060 w 1971"/>
                    <a:gd name="T23" fmla="*/ 792 h 2049"/>
                    <a:gd name="T24" fmla="*/ 905 w 1971"/>
                    <a:gd name="T25" fmla="*/ 792 h 2049"/>
                    <a:gd name="T26" fmla="*/ 756 w 1971"/>
                    <a:gd name="T27" fmla="*/ 792 h 2049"/>
                    <a:gd name="T28" fmla="*/ 601 w 1971"/>
                    <a:gd name="T29" fmla="*/ 792 h 2049"/>
                    <a:gd name="T30" fmla="*/ 601 w 1971"/>
                    <a:gd name="T31" fmla="*/ 947 h 2049"/>
                    <a:gd name="T32" fmla="*/ 601 w 1971"/>
                    <a:gd name="T33" fmla="*/ 1108 h 2049"/>
                    <a:gd name="T34" fmla="*/ 601 w 1971"/>
                    <a:gd name="T35" fmla="*/ 1263 h 2049"/>
                    <a:gd name="T36" fmla="*/ 452 w 1971"/>
                    <a:gd name="T37" fmla="*/ 1263 h 2049"/>
                    <a:gd name="T38" fmla="*/ 298 w 1971"/>
                    <a:gd name="T39" fmla="*/ 1263 h 2049"/>
                    <a:gd name="T40" fmla="*/ 298 w 1971"/>
                    <a:gd name="T41" fmla="*/ 1424 h 2049"/>
                    <a:gd name="T42" fmla="*/ 149 w 1971"/>
                    <a:gd name="T43" fmla="*/ 1424 h 2049"/>
                    <a:gd name="T44" fmla="*/ 149 w 1971"/>
                    <a:gd name="T45" fmla="*/ 1578 h 2049"/>
                    <a:gd name="T46" fmla="*/ 149 w 1971"/>
                    <a:gd name="T47" fmla="*/ 1739 h 2049"/>
                    <a:gd name="T48" fmla="*/ 0 w 1971"/>
                    <a:gd name="T49" fmla="*/ 1739 h 2049"/>
                    <a:gd name="T50" fmla="*/ 0 w 1971"/>
                    <a:gd name="T5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971" y="161"/>
                      </a:lnTo>
                      <a:lnTo>
                        <a:pt x="1971" y="316"/>
                      </a:lnTo>
                      <a:lnTo>
                        <a:pt x="1816" y="316"/>
                      </a:lnTo>
                      <a:lnTo>
                        <a:pt x="1667" y="316"/>
                      </a:lnTo>
                      <a:lnTo>
                        <a:pt x="1512" y="316"/>
                      </a:lnTo>
                      <a:lnTo>
                        <a:pt x="1512" y="477"/>
                      </a:lnTo>
                      <a:lnTo>
                        <a:pt x="1364" y="477"/>
                      </a:lnTo>
                      <a:lnTo>
                        <a:pt x="1364" y="632"/>
                      </a:lnTo>
                      <a:lnTo>
                        <a:pt x="1209" y="632"/>
                      </a:lnTo>
                      <a:lnTo>
                        <a:pt x="1060" y="632"/>
                      </a:lnTo>
                      <a:lnTo>
                        <a:pt x="1060" y="792"/>
                      </a:lnTo>
                      <a:lnTo>
                        <a:pt x="905" y="792"/>
                      </a:lnTo>
                      <a:lnTo>
                        <a:pt x="756" y="792"/>
                      </a:lnTo>
                      <a:lnTo>
                        <a:pt x="601" y="792"/>
                      </a:lnTo>
                      <a:lnTo>
                        <a:pt x="601" y="947"/>
                      </a:lnTo>
                      <a:lnTo>
                        <a:pt x="601" y="1108"/>
                      </a:lnTo>
                      <a:lnTo>
                        <a:pt x="601" y="1263"/>
                      </a:lnTo>
                      <a:lnTo>
                        <a:pt x="452" y="1263"/>
                      </a:lnTo>
                      <a:lnTo>
                        <a:pt x="298" y="1263"/>
                      </a:lnTo>
                      <a:lnTo>
                        <a:pt x="298" y="1424"/>
                      </a:lnTo>
                      <a:lnTo>
                        <a:pt x="149" y="1424"/>
                      </a:lnTo>
                      <a:lnTo>
                        <a:pt x="149" y="1578"/>
                      </a:lnTo>
                      <a:lnTo>
                        <a:pt x="149" y="1739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2" name="Freeform 1065"/>
                <p:cNvSpPr>
                  <a:spLocks/>
                </p:cNvSpPr>
                <p:nvPr/>
              </p:nvSpPr>
              <p:spPr bwMode="auto">
                <a:xfrm>
                  <a:off x="10393753" y="7943010"/>
                  <a:ext cx="3310623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0 w 1971"/>
                    <a:gd name="T3" fmla="*/ 1739 h 2049"/>
                    <a:gd name="T4" fmla="*/ 149 w 1971"/>
                    <a:gd name="T5" fmla="*/ 1739 h 2049"/>
                    <a:gd name="T6" fmla="*/ 149 w 1971"/>
                    <a:gd name="T7" fmla="*/ 1578 h 2049"/>
                    <a:gd name="T8" fmla="*/ 298 w 1971"/>
                    <a:gd name="T9" fmla="*/ 1578 h 2049"/>
                    <a:gd name="T10" fmla="*/ 452 w 1971"/>
                    <a:gd name="T11" fmla="*/ 1578 h 2049"/>
                    <a:gd name="T12" fmla="*/ 452 w 1971"/>
                    <a:gd name="T13" fmla="*/ 1424 h 2049"/>
                    <a:gd name="T14" fmla="*/ 601 w 1971"/>
                    <a:gd name="T15" fmla="*/ 1424 h 2049"/>
                    <a:gd name="T16" fmla="*/ 601 w 1971"/>
                    <a:gd name="T17" fmla="*/ 1263 h 2049"/>
                    <a:gd name="T18" fmla="*/ 601 w 1971"/>
                    <a:gd name="T19" fmla="*/ 1108 h 2049"/>
                    <a:gd name="T20" fmla="*/ 601 w 1971"/>
                    <a:gd name="T21" fmla="*/ 947 h 2049"/>
                    <a:gd name="T22" fmla="*/ 601 w 1971"/>
                    <a:gd name="T23" fmla="*/ 792 h 2049"/>
                    <a:gd name="T24" fmla="*/ 756 w 1971"/>
                    <a:gd name="T25" fmla="*/ 792 h 2049"/>
                    <a:gd name="T26" fmla="*/ 905 w 1971"/>
                    <a:gd name="T27" fmla="*/ 792 h 2049"/>
                    <a:gd name="T28" fmla="*/ 1060 w 1971"/>
                    <a:gd name="T29" fmla="*/ 792 h 2049"/>
                    <a:gd name="T30" fmla="*/ 1060 w 1971"/>
                    <a:gd name="T31" fmla="*/ 632 h 2049"/>
                    <a:gd name="T32" fmla="*/ 1209 w 1971"/>
                    <a:gd name="T33" fmla="*/ 632 h 2049"/>
                    <a:gd name="T34" fmla="*/ 1209 w 1971"/>
                    <a:gd name="T35" fmla="*/ 477 h 2049"/>
                    <a:gd name="T36" fmla="*/ 1364 w 1971"/>
                    <a:gd name="T37" fmla="*/ 477 h 2049"/>
                    <a:gd name="T38" fmla="*/ 1364 w 1971"/>
                    <a:gd name="T39" fmla="*/ 316 h 2049"/>
                    <a:gd name="T40" fmla="*/ 1512 w 1971"/>
                    <a:gd name="T41" fmla="*/ 316 h 2049"/>
                    <a:gd name="T42" fmla="*/ 1667 w 1971"/>
                    <a:gd name="T43" fmla="*/ 316 h 2049"/>
                    <a:gd name="T44" fmla="*/ 1816 w 1971"/>
                    <a:gd name="T45" fmla="*/ 316 h 2049"/>
                    <a:gd name="T46" fmla="*/ 1971 w 1971"/>
                    <a:gd name="T47" fmla="*/ 316 h 2049"/>
                    <a:gd name="T48" fmla="*/ 1971 w 1971"/>
                    <a:gd name="T49" fmla="*/ 161 h 2049"/>
                    <a:gd name="T50" fmla="*/ 1971 w 1971"/>
                    <a:gd name="T51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0" y="1739"/>
                      </a:lnTo>
                      <a:lnTo>
                        <a:pt x="149" y="1739"/>
                      </a:lnTo>
                      <a:lnTo>
                        <a:pt x="149" y="1578"/>
                      </a:lnTo>
                      <a:lnTo>
                        <a:pt x="298" y="1578"/>
                      </a:lnTo>
                      <a:lnTo>
                        <a:pt x="452" y="1578"/>
                      </a:lnTo>
                      <a:lnTo>
                        <a:pt x="452" y="1424"/>
                      </a:lnTo>
                      <a:lnTo>
                        <a:pt x="601" y="1424"/>
                      </a:lnTo>
                      <a:lnTo>
                        <a:pt x="601" y="1263"/>
                      </a:lnTo>
                      <a:lnTo>
                        <a:pt x="601" y="1108"/>
                      </a:lnTo>
                      <a:lnTo>
                        <a:pt x="601" y="947"/>
                      </a:lnTo>
                      <a:lnTo>
                        <a:pt x="601" y="792"/>
                      </a:lnTo>
                      <a:lnTo>
                        <a:pt x="756" y="792"/>
                      </a:lnTo>
                      <a:lnTo>
                        <a:pt x="905" y="792"/>
                      </a:lnTo>
                      <a:lnTo>
                        <a:pt x="1060" y="792"/>
                      </a:lnTo>
                      <a:lnTo>
                        <a:pt x="1060" y="632"/>
                      </a:lnTo>
                      <a:lnTo>
                        <a:pt x="1209" y="632"/>
                      </a:lnTo>
                      <a:lnTo>
                        <a:pt x="1209" y="477"/>
                      </a:lnTo>
                      <a:lnTo>
                        <a:pt x="1364" y="477"/>
                      </a:lnTo>
                      <a:lnTo>
                        <a:pt x="1364" y="316"/>
                      </a:lnTo>
                      <a:lnTo>
                        <a:pt x="1512" y="316"/>
                      </a:lnTo>
                      <a:lnTo>
                        <a:pt x="1667" y="316"/>
                      </a:lnTo>
                      <a:lnTo>
                        <a:pt x="1816" y="316"/>
                      </a:lnTo>
                      <a:lnTo>
                        <a:pt x="1971" y="316"/>
                      </a:lnTo>
                      <a:lnTo>
                        <a:pt x="1971" y="161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99" name="Freeform 1141"/>
                <p:cNvSpPr>
                  <a:spLocks/>
                </p:cNvSpPr>
                <p:nvPr/>
              </p:nvSpPr>
              <p:spPr bwMode="auto">
                <a:xfrm>
                  <a:off x="10393753" y="7943010"/>
                  <a:ext cx="3310623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0 w 1971"/>
                    <a:gd name="T3" fmla="*/ 1739 h 2049"/>
                    <a:gd name="T4" fmla="*/ 149 w 1971"/>
                    <a:gd name="T5" fmla="*/ 1739 h 2049"/>
                    <a:gd name="T6" fmla="*/ 149 w 1971"/>
                    <a:gd name="T7" fmla="*/ 1578 h 2049"/>
                    <a:gd name="T8" fmla="*/ 298 w 1971"/>
                    <a:gd name="T9" fmla="*/ 1578 h 2049"/>
                    <a:gd name="T10" fmla="*/ 298 w 1971"/>
                    <a:gd name="T11" fmla="*/ 1424 h 2049"/>
                    <a:gd name="T12" fmla="*/ 298 w 1971"/>
                    <a:gd name="T13" fmla="*/ 1263 h 2049"/>
                    <a:gd name="T14" fmla="*/ 452 w 1971"/>
                    <a:gd name="T15" fmla="*/ 1263 h 2049"/>
                    <a:gd name="T16" fmla="*/ 601 w 1971"/>
                    <a:gd name="T17" fmla="*/ 1263 h 2049"/>
                    <a:gd name="T18" fmla="*/ 756 w 1971"/>
                    <a:gd name="T19" fmla="*/ 1263 h 2049"/>
                    <a:gd name="T20" fmla="*/ 756 w 1971"/>
                    <a:gd name="T21" fmla="*/ 1108 h 2049"/>
                    <a:gd name="T22" fmla="*/ 756 w 1971"/>
                    <a:gd name="T23" fmla="*/ 947 h 2049"/>
                    <a:gd name="T24" fmla="*/ 905 w 1971"/>
                    <a:gd name="T25" fmla="*/ 947 h 2049"/>
                    <a:gd name="T26" fmla="*/ 1060 w 1971"/>
                    <a:gd name="T27" fmla="*/ 947 h 2049"/>
                    <a:gd name="T28" fmla="*/ 1209 w 1971"/>
                    <a:gd name="T29" fmla="*/ 947 h 2049"/>
                    <a:gd name="T30" fmla="*/ 1209 w 1971"/>
                    <a:gd name="T31" fmla="*/ 792 h 2049"/>
                    <a:gd name="T32" fmla="*/ 1364 w 1971"/>
                    <a:gd name="T33" fmla="*/ 792 h 2049"/>
                    <a:gd name="T34" fmla="*/ 1364 w 1971"/>
                    <a:gd name="T35" fmla="*/ 632 h 2049"/>
                    <a:gd name="T36" fmla="*/ 1512 w 1971"/>
                    <a:gd name="T37" fmla="*/ 632 h 2049"/>
                    <a:gd name="T38" fmla="*/ 1512 w 1971"/>
                    <a:gd name="T39" fmla="*/ 477 h 2049"/>
                    <a:gd name="T40" fmla="*/ 1667 w 1971"/>
                    <a:gd name="T41" fmla="*/ 477 h 2049"/>
                    <a:gd name="T42" fmla="*/ 1667 w 1971"/>
                    <a:gd name="T43" fmla="*/ 316 h 2049"/>
                    <a:gd name="T44" fmla="*/ 1816 w 1971"/>
                    <a:gd name="T45" fmla="*/ 316 h 2049"/>
                    <a:gd name="T46" fmla="*/ 1971 w 1971"/>
                    <a:gd name="T47" fmla="*/ 316 h 2049"/>
                    <a:gd name="T48" fmla="*/ 1971 w 1971"/>
                    <a:gd name="T49" fmla="*/ 161 h 2049"/>
                    <a:gd name="T50" fmla="*/ 1971 w 1971"/>
                    <a:gd name="T51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0" y="1739"/>
                      </a:lnTo>
                      <a:lnTo>
                        <a:pt x="149" y="1739"/>
                      </a:lnTo>
                      <a:lnTo>
                        <a:pt x="149" y="1578"/>
                      </a:lnTo>
                      <a:lnTo>
                        <a:pt x="298" y="1578"/>
                      </a:lnTo>
                      <a:lnTo>
                        <a:pt x="298" y="1424"/>
                      </a:lnTo>
                      <a:lnTo>
                        <a:pt x="298" y="1263"/>
                      </a:lnTo>
                      <a:lnTo>
                        <a:pt x="452" y="1263"/>
                      </a:lnTo>
                      <a:lnTo>
                        <a:pt x="601" y="1263"/>
                      </a:lnTo>
                      <a:lnTo>
                        <a:pt x="756" y="1263"/>
                      </a:lnTo>
                      <a:lnTo>
                        <a:pt x="756" y="1108"/>
                      </a:lnTo>
                      <a:lnTo>
                        <a:pt x="756" y="947"/>
                      </a:lnTo>
                      <a:lnTo>
                        <a:pt x="905" y="947"/>
                      </a:lnTo>
                      <a:lnTo>
                        <a:pt x="1060" y="947"/>
                      </a:lnTo>
                      <a:lnTo>
                        <a:pt x="1209" y="947"/>
                      </a:lnTo>
                      <a:lnTo>
                        <a:pt x="1209" y="792"/>
                      </a:lnTo>
                      <a:lnTo>
                        <a:pt x="1364" y="792"/>
                      </a:lnTo>
                      <a:lnTo>
                        <a:pt x="1364" y="632"/>
                      </a:lnTo>
                      <a:lnTo>
                        <a:pt x="1512" y="632"/>
                      </a:lnTo>
                      <a:lnTo>
                        <a:pt x="1512" y="477"/>
                      </a:lnTo>
                      <a:lnTo>
                        <a:pt x="1667" y="477"/>
                      </a:lnTo>
                      <a:lnTo>
                        <a:pt x="1667" y="316"/>
                      </a:lnTo>
                      <a:lnTo>
                        <a:pt x="1816" y="316"/>
                      </a:lnTo>
                      <a:lnTo>
                        <a:pt x="1971" y="316"/>
                      </a:lnTo>
                      <a:lnTo>
                        <a:pt x="1971" y="161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20" name="Freeform 837"/>
                <p:cNvSpPr>
                  <a:spLocks/>
                </p:cNvSpPr>
                <p:nvPr/>
              </p:nvSpPr>
              <p:spPr bwMode="auto">
                <a:xfrm>
                  <a:off x="10393753" y="7943010"/>
                  <a:ext cx="3310623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149 w 1971"/>
                    <a:gd name="T3" fmla="*/ 2049 h 2049"/>
                    <a:gd name="T4" fmla="*/ 149 w 1971"/>
                    <a:gd name="T5" fmla="*/ 1739 h 2049"/>
                    <a:gd name="T6" fmla="*/ 149 w 1971"/>
                    <a:gd name="T7" fmla="*/ 1578 h 2049"/>
                    <a:gd name="T8" fmla="*/ 298 w 1971"/>
                    <a:gd name="T9" fmla="*/ 1578 h 2049"/>
                    <a:gd name="T10" fmla="*/ 298 w 1971"/>
                    <a:gd name="T11" fmla="*/ 1424 h 2049"/>
                    <a:gd name="T12" fmla="*/ 452 w 1971"/>
                    <a:gd name="T13" fmla="*/ 1424 h 2049"/>
                    <a:gd name="T14" fmla="*/ 601 w 1971"/>
                    <a:gd name="T15" fmla="*/ 1424 h 2049"/>
                    <a:gd name="T16" fmla="*/ 601 w 1971"/>
                    <a:gd name="T17" fmla="*/ 1263 h 2049"/>
                    <a:gd name="T18" fmla="*/ 601 w 1971"/>
                    <a:gd name="T19" fmla="*/ 1108 h 2049"/>
                    <a:gd name="T20" fmla="*/ 601 w 1971"/>
                    <a:gd name="T21" fmla="*/ 947 h 2049"/>
                    <a:gd name="T22" fmla="*/ 756 w 1971"/>
                    <a:gd name="T23" fmla="*/ 947 h 2049"/>
                    <a:gd name="T24" fmla="*/ 905 w 1971"/>
                    <a:gd name="T25" fmla="*/ 947 h 2049"/>
                    <a:gd name="T26" fmla="*/ 905 w 1971"/>
                    <a:gd name="T27" fmla="*/ 792 h 2049"/>
                    <a:gd name="T28" fmla="*/ 905 w 1971"/>
                    <a:gd name="T29" fmla="*/ 632 h 2049"/>
                    <a:gd name="T30" fmla="*/ 905 w 1971"/>
                    <a:gd name="T31" fmla="*/ 477 h 2049"/>
                    <a:gd name="T32" fmla="*/ 1060 w 1971"/>
                    <a:gd name="T33" fmla="*/ 477 h 2049"/>
                    <a:gd name="T34" fmla="*/ 1209 w 1971"/>
                    <a:gd name="T35" fmla="*/ 477 h 2049"/>
                    <a:gd name="T36" fmla="*/ 1209 w 1971"/>
                    <a:gd name="T37" fmla="*/ 316 h 2049"/>
                    <a:gd name="T38" fmla="*/ 1364 w 1971"/>
                    <a:gd name="T39" fmla="*/ 316 h 2049"/>
                    <a:gd name="T40" fmla="*/ 1512 w 1971"/>
                    <a:gd name="T41" fmla="*/ 316 h 2049"/>
                    <a:gd name="T42" fmla="*/ 1667 w 1971"/>
                    <a:gd name="T43" fmla="*/ 316 h 2049"/>
                    <a:gd name="T44" fmla="*/ 1816 w 1971"/>
                    <a:gd name="T45" fmla="*/ 316 h 2049"/>
                    <a:gd name="T46" fmla="*/ 1971 w 1971"/>
                    <a:gd name="T47" fmla="*/ 316 h 2049"/>
                    <a:gd name="T48" fmla="*/ 1971 w 1971"/>
                    <a:gd name="T49" fmla="*/ 161 h 2049"/>
                    <a:gd name="T50" fmla="*/ 1971 w 1971"/>
                    <a:gd name="T51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149" y="2049"/>
                      </a:lnTo>
                      <a:lnTo>
                        <a:pt x="149" y="1739"/>
                      </a:lnTo>
                      <a:lnTo>
                        <a:pt x="149" y="1578"/>
                      </a:lnTo>
                      <a:lnTo>
                        <a:pt x="298" y="1578"/>
                      </a:lnTo>
                      <a:lnTo>
                        <a:pt x="298" y="1424"/>
                      </a:lnTo>
                      <a:lnTo>
                        <a:pt x="452" y="1424"/>
                      </a:lnTo>
                      <a:lnTo>
                        <a:pt x="601" y="1424"/>
                      </a:lnTo>
                      <a:lnTo>
                        <a:pt x="601" y="1263"/>
                      </a:lnTo>
                      <a:lnTo>
                        <a:pt x="601" y="1108"/>
                      </a:lnTo>
                      <a:lnTo>
                        <a:pt x="601" y="947"/>
                      </a:lnTo>
                      <a:lnTo>
                        <a:pt x="756" y="947"/>
                      </a:lnTo>
                      <a:lnTo>
                        <a:pt x="905" y="947"/>
                      </a:lnTo>
                      <a:lnTo>
                        <a:pt x="905" y="792"/>
                      </a:lnTo>
                      <a:lnTo>
                        <a:pt x="905" y="632"/>
                      </a:lnTo>
                      <a:lnTo>
                        <a:pt x="905" y="477"/>
                      </a:lnTo>
                      <a:lnTo>
                        <a:pt x="1060" y="477"/>
                      </a:lnTo>
                      <a:lnTo>
                        <a:pt x="1209" y="477"/>
                      </a:lnTo>
                      <a:lnTo>
                        <a:pt x="1209" y="316"/>
                      </a:lnTo>
                      <a:lnTo>
                        <a:pt x="1364" y="316"/>
                      </a:lnTo>
                      <a:lnTo>
                        <a:pt x="1512" y="316"/>
                      </a:lnTo>
                      <a:lnTo>
                        <a:pt x="1667" y="316"/>
                      </a:lnTo>
                      <a:lnTo>
                        <a:pt x="1816" y="316"/>
                      </a:lnTo>
                      <a:lnTo>
                        <a:pt x="1971" y="316"/>
                      </a:lnTo>
                      <a:lnTo>
                        <a:pt x="1971" y="161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66" name="Freeform 913"/>
                <p:cNvSpPr>
                  <a:spLocks/>
                </p:cNvSpPr>
                <p:nvPr/>
              </p:nvSpPr>
              <p:spPr bwMode="auto">
                <a:xfrm>
                  <a:off x="10393753" y="7943010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971 w 1971"/>
                    <a:gd name="T3" fmla="*/ 161 h 2049"/>
                    <a:gd name="T4" fmla="*/ 1816 w 1971"/>
                    <a:gd name="T5" fmla="*/ 161 h 2049"/>
                    <a:gd name="T6" fmla="*/ 1816 w 1971"/>
                    <a:gd name="T7" fmla="*/ 316 h 2049"/>
                    <a:gd name="T8" fmla="*/ 1816 w 1971"/>
                    <a:gd name="T9" fmla="*/ 477 h 2049"/>
                    <a:gd name="T10" fmla="*/ 1816 w 1971"/>
                    <a:gd name="T11" fmla="*/ 632 h 2049"/>
                    <a:gd name="T12" fmla="*/ 1667 w 1971"/>
                    <a:gd name="T13" fmla="*/ 632 h 2049"/>
                    <a:gd name="T14" fmla="*/ 1667 w 1971"/>
                    <a:gd name="T15" fmla="*/ 792 h 2049"/>
                    <a:gd name="T16" fmla="*/ 1512 w 1971"/>
                    <a:gd name="T17" fmla="*/ 792 h 2049"/>
                    <a:gd name="T18" fmla="*/ 1364 w 1971"/>
                    <a:gd name="T19" fmla="*/ 792 h 2049"/>
                    <a:gd name="T20" fmla="*/ 1209 w 1971"/>
                    <a:gd name="T21" fmla="*/ 792 h 2049"/>
                    <a:gd name="T22" fmla="*/ 1060 w 1971"/>
                    <a:gd name="T23" fmla="*/ 792 h 2049"/>
                    <a:gd name="T24" fmla="*/ 1060 w 1971"/>
                    <a:gd name="T25" fmla="*/ 947 h 2049"/>
                    <a:gd name="T26" fmla="*/ 1060 w 1971"/>
                    <a:gd name="T27" fmla="*/ 1108 h 2049"/>
                    <a:gd name="T28" fmla="*/ 905 w 1971"/>
                    <a:gd name="T29" fmla="*/ 1108 h 2049"/>
                    <a:gd name="T30" fmla="*/ 756 w 1971"/>
                    <a:gd name="T31" fmla="*/ 1108 h 2049"/>
                    <a:gd name="T32" fmla="*/ 756 w 1971"/>
                    <a:gd name="T33" fmla="*/ 1263 h 2049"/>
                    <a:gd name="T34" fmla="*/ 601 w 1971"/>
                    <a:gd name="T35" fmla="*/ 1263 h 2049"/>
                    <a:gd name="T36" fmla="*/ 452 w 1971"/>
                    <a:gd name="T37" fmla="*/ 1263 h 2049"/>
                    <a:gd name="T38" fmla="*/ 452 w 1971"/>
                    <a:gd name="T39" fmla="*/ 1424 h 2049"/>
                    <a:gd name="T40" fmla="*/ 298 w 1971"/>
                    <a:gd name="T41" fmla="*/ 1424 h 2049"/>
                    <a:gd name="T42" fmla="*/ 149 w 1971"/>
                    <a:gd name="T43" fmla="*/ 1424 h 2049"/>
                    <a:gd name="T44" fmla="*/ 149 w 1971"/>
                    <a:gd name="T45" fmla="*/ 1578 h 2049"/>
                    <a:gd name="T46" fmla="*/ 149 w 1971"/>
                    <a:gd name="T47" fmla="*/ 1739 h 2049"/>
                    <a:gd name="T48" fmla="*/ 0 w 1971"/>
                    <a:gd name="T49" fmla="*/ 1739 h 2049"/>
                    <a:gd name="T50" fmla="*/ 0 w 1971"/>
                    <a:gd name="T5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971" y="161"/>
                      </a:lnTo>
                      <a:lnTo>
                        <a:pt x="1816" y="161"/>
                      </a:lnTo>
                      <a:lnTo>
                        <a:pt x="1816" y="316"/>
                      </a:lnTo>
                      <a:lnTo>
                        <a:pt x="1816" y="477"/>
                      </a:lnTo>
                      <a:lnTo>
                        <a:pt x="1816" y="632"/>
                      </a:lnTo>
                      <a:lnTo>
                        <a:pt x="1667" y="632"/>
                      </a:lnTo>
                      <a:lnTo>
                        <a:pt x="1667" y="792"/>
                      </a:lnTo>
                      <a:lnTo>
                        <a:pt x="1512" y="792"/>
                      </a:lnTo>
                      <a:lnTo>
                        <a:pt x="1364" y="792"/>
                      </a:lnTo>
                      <a:lnTo>
                        <a:pt x="1209" y="792"/>
                      </a:lnTo>
                      <a:lnTo>
                        <a:pt x="1060" y="792"/>
                      </a:lnTo>
                      <a:lnTo>
                        <a:pt x="1060" y="947"/>
                      </a:lnTo>
                      <a:lnTo>
                        <a:pt x="1060" y="1108"/>
                      </a:lnTo>
                      <a:lnTo>
                        <a:pt x="905" y="1108"/>
                      </a:lnTo>
                      <a:lnTo>
                        <a:pt x="756" y="1108"/>
                      </a:lnTo>
                      <a:lnTo>
                        <a:pt x="756" y="1263"/>
                      </a:lnTo>
                      <a:lnTo>
                        <a:pt x="601" y="1263"/>
                      </a:lnTo>
                      <a:lnTo>
                        <a:pt x="452" y="1263"/>
                      </a:lnTo>
                      <a:lnTo>
                        <a:pt x="452" y="1424"/>
                      </a:lnTo>
                      <a:lnTo>
                        <a:pt x="298" y="1424"/>
                      </a:lnTo>
                      <a:lnTo>
                        <a:pt x="149" y="1424"/>
                      </a:lnTo>
                      <a:lnTo>
                        <a:pt x="149" y="1578"/>
                      </a:lnTo>
                      <a:lnTo>
                        <a:pt x="149" y="1739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7" name="グループ化 26"/>
          <p:cNvGrpSpPr/>
          <p:nvPr/>
        </p:nvGrpSpPr>
        <p:grpSpPr>
          <a:xfrm>
            <a:off x="13948611" y="7497812"/>
            <a:ext cx="4081358" cy="5626878"/>
            <a:chOff x="13929744" y="7827463"/>
            <a:chExt cx="4081358" cy="5626878"/>
          </a:xfrm>
        </p:grpSpPr>
        <p:grpSp>
          <p:nvGrpSpPr>
            <p:cNvPr id="1619" name="グループ化 1618"/>
            <p:cNvGrpSpPr/>
            <p:nvPr/>
          </p:nvGrpSpPr>
          <p:grpSpPr>
            <a:xfrm>
              <a:off x="14375650" y="11870342"/>
              <a:ext cx="3600000" cy="1583999"/>
              <a:chOff x="3258490" y="6763507"/>
              <a:chExt cx="2467069" cy="1177461"/>
            </a:xfrm>
          </p:grpSpPr>
          <p:grpSp>
            <p:nvGrpSpPr>
              <p:cNvPr id="1620" name="グループ化 1619"/>
              <p:cNvGrpSpPr/>
              <p:nvPr/>
            </p:nvGrpSpPr>
            <p:grpSpPr>
              <a:xfrm>
                <a:off x="3258490" y="6763507"/>
                <a:ext cx="2467069" cy="1177461"/>
                <a:chOff x="3846368" y="6791984"/>
                <a:chExt cx="2298957" cy="1092687"/>
              </a:xfrm>
            </p:grpSpPr>
            <p:sp>
              <p:nvSpPr>
                <p:cNvPr id="1627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6368" y="6791984"/>
                  <a:ext cx="2298957" cy="109268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28" name="Line 82"/>
                <p:cNvSpPr>
                  <a:spLocks noChangeShapeType="1"/>
                </p:cNvSpPr>
                <p:nvPr/>
              </p:nvSpPr>
              <p:spPr bwMode="auto">
                <a:xfrm>
                  <a:off x="3885389" y="7035470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29" name="Rectangle 83"/>
                <p:cNvSpPr>
                  <a:spLocks noChangeArrowheads="1"/>
                </p:cNvSpPr>
                <p:nvPr/>
              </p:nvSpPr>
              <p:spPr bwMode="auto">
                <a:xfrm>
                  <a:off x="4139321" y="6950546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0" name="Line 84"/>
                <p:cNvSpPr>
                  <a:spLocks noChangeShapeType="1"/>
                </p:cNvSpPr>
                <p:nvPr/>
              </p:nvSpPr>
              <p:spPr bwMode="auto">
                <a:xfrm>
                  <a:off x="3885389" y="7194098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1" name="Rectangle 85"/>
                <p:cNvSpPr>
                  <a:spLocks noChangeArrowheads="1"/>
                </p:cNvSpPr>
                <p:nvPr/>
              </p:nvSpPr>
              <p:spPr bwMode="auto">
                <a:xfrm>
                  <a:off x="4139321" y="7109173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2" name="Line 86"/>
                <p:cNvSpPr>
                  <a:spLocks noChangeShapeType="1"/>
                </p:cNvSpPr>
                <p:nvPr/>
              </p:nvSpPr>
              <p:spPr bwMode="auto">
                <a:xfrm>
                  <a:off x="3885389" y="7340699"/>
                  <a:ext cx="229896" cy="0"/>
                </a:xfrm>
                <a:prstGeom prst="line">
                  <a:avLst/>
                </a:prstGeom>
                <a:noFill/>
                <a:ln w="22225">
                  <a:solidFill>
                    <a:srgbClr val="C7F46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3" name="Rectangle 87"/>
                <p:cNvSpPr>
                  <a:spLocks noChangeArrowheads="1"/>
                </p:cNvSpPr>
                <p:nvPr/>
              </p:nvSpPr>
              <p:spPr bwMode="auto">
                <a:xfrm>
                  <a:off x="4139321" y="7255774"/>
                  <a:ext cx="31938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ja-JP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radial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4" name="Line 88"/>
                <p:cNvSpPr>
                  <a:spLocks noChangeShapeType="1"/>
                </p:cNvSpPr>
                <p:nvPr/>
              </p:nvSpPr>
              <p:spPr bwMode="auto">
                <a:xfrm>
                  <a:off x="3885389" y="7642634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5" name="Rectangle 89"/>
                <p:cNvSpPr>
                  <a:spLocks noChangeArrowheads="1"/>
                </p:cNvSpPr>
                <p:nvPr/>
              </p:nvSpPr>
              <p:spPr bwMode="auto">
                <a:xfrm>
                  <a:off x="4139321" y="7557710"/>
                  <a:ext cx="660271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longitudinal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6" name="Line 90"/>
                <p:cNvSpPr>
                  <a:spLocks noChangeShapeType="1"/>
                </p:cNvSpPr>
                <p:nvPr/>
              </p:nvSpPr>
              <p:spPr bwMode="auto">
                <a:xfrm>
                  <a:off x="3885389" y="7791466"/>
                  <a:ext cx="229896" cy="0"/>
                </a:xfrm>
                <a:prstGeom prst="line">
                  <a:avLst/>
                </a:prstGeom>
                <a:noFill/>
                <a:ln w="19050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ja-JP" altLang="en-US" sz="4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7" name="Rectangle 91"/>
                <p:cNvSpPr>
                  <a:spLocks noChangeArrowheads="1"/>
                </p:cNvSpPr>
                <p:nvPr/>
              </p:nvSpPr>
              <p:spPr bwMode="auto">
                <a:xfrm>
                  <a:off x="4139321" y="7706540"/>
                  <a:ext cx="85169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circumferential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8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8" y="6800694"/>
                  <a:ext cx="63160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Whole wall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9" name="Rectangle 83"/>
                <p:cNvSpPr>
                  <a:spLocks noChangeArrowheads="1"/>
                </p:cNvSpPr>
                <p:nvPr/>
              </p:nvSpPr>
              <p:spPr bwMode="auto">
                <a:xfrm>
                  <a:off x="3863328" y="7394834"/>
                  <a:ext cx="1228413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Subendocardial layer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0" name="Rectangle 83"/>
                <p:cNvSpPr>
                  <a:spLocks noChangeArrowheads="1"/>
                </p:cNvSpPr>
                <p:nvPr/>
              </p:nvSpPr>
              <p:spPr bwMode="auto">
                <a:xfrm>
                  <a:off x="5080980" y="6800694"/>
                  <a:ext cx="275369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u="sng" dirty="0">
                      <a:cs typeface="Arial" panose="020B0604020202020204" pitchFamily="34" charset="0"/>
                    </a:rPr>
                    <a:t>AUC</a:t>
                  </a:r>
                  <a:endParaRPr kumimoji="0" lang="ja-JP" altLang="ja-JP" sz="1600" u="sng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1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6" y="6950546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0.846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2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6" y="7109173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0.769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3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6" y="7255774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0.779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4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6" y="755771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0.846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5" name="Rectangle 83"/>
                <p:cNvSpPr>
                  <a:spLocks noChangeArrowheads="1"/>
                </p:cNvSpPr>
                <p:nvPr/>
              </p:nvSpPr>
              <p:spPr bwMode="auto">
                <a:xfrm>
                  <a:off x="5054876" y="7706540"/>
                  <a:ext cx="327577" cy="1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914372"/>
                  <a:r>
                    <a:rPr kumimoji="0" lang="en-US" altLang="ja-JP" sz="1600" dirty="0">
                      <a:solidFill>
                        <a:srgbClr val="000000"/>
                      </a:solidFill>
                      <a:cs typeface="Arial" panose="020B0604020202020204" pitchFamily="34" charset="0"/>
                    </a:rPr>
                    <a:t>0.846</a:t>
                  </a:r>
                  <a:endParaRPr kumimoji="0" lang="ja-JP" altLang="ja-JP" sz="3600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621" name="Rectangle 83"/>
              <p:cNvSpPr>
                <a:spLocks noChangeArrowheads="1"/>
              </p:cNvSpPr>
              <p:nvPr/>
            </p:nvSpPr>
            <p:spPr bwMode="auto">
              <a:xfrm>
                <a:off x="5093788" y="6772893"/>
                <a:ext cx="461385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1622" name="Rectangle 83"/>
              <p:cNvSpPr>
                <a:spLocks noChangeArrowheads="1"/>
              </p:cNvSpPr>
              <p:nvPr/>
            </p:nvSpPr>
            <p:spPr bwMode="auto">
              <a:xfrm>
                <a:off x="4949324" y="693437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0.623-0.964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23" name="Rectangle 83"/>
              <p:cNvSpPr>
                <a:spLocks noChangeArrowheads="1"/>
              </p:cNvSpPr>
              <p:nvPr/>
            </p:nvSpPr>
            <p:spPr bwMode="auto">
              <a:xfrm>
                <a:off x="4949326" y="7105305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0.536-0.922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24" name="Rectangle 83"/>
              <p:cNvSpPr>
                <a:spLocks noChangeArrowheads="1"/>
              </p:cNvSpPr>
              <p:nvPr/>
            </p:nvSpPr>
            <p:spPr bwMode="auto">
              <a:xfrm>
                <a:off x="4949324" y="7263279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0.547-0.928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25" name="Rectangle 83"/>
              <p:cNvSpPr>
                <a:spLocks noChangeArrowheads="1"/>
              </p:cNvSpPr>
              <p:nvPr/>
            </p:nvSpPr>
            <p:spPr bwMode="auto">
              <a:xfrm>
                <a:off x="4949324" y="7588640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0.623-0.964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626" name="Rectangle 83"/>
              <p:cNvSpPr>
                <a:spLocks noChangeArrowheads="1"/>
              </p:cNvSpPr>
              <p:nvPr/>
            </p:nvSpPr>
            <p:spPr bwMode="auto">
              <a:xfrm>
                <a:off x="4949324" y="7749018"/>
                <a:ext cx="750299" cy="183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0.623-0.964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6" name="グループ化 25"/>
            <p:cNvGrpSpPr/>
            <p:nvPr/>
          </p:nvGrpSpPr>
          <p:grpSpPr>
            <a:xfrm>
              <a:off x="13929744" y="7827463"/>
              <a:ext cx="4081358" cy="3987520"/>
              <a:chOff x="13929744" y="7827463"/>
              <a:chExt cx="4081358" cy="3987520"/>
            </a:xfrm>
          </p:grpSpPr>
          <p:sp>
            <p:nvSpPr>
              <p:cNvPr id="1550" name="Rectangle 6"/>
              <p:cNvSpPr>
                <a:spLocks noChangeArrowheads="1"/>
              </p:cNvSpPr>
              <p:nvPr/>
            </p:nvSpPr>
            <p:spPr bwMode="auto">
              <a:xfrm>
                <a:off x="14244834" y="11219951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51" name="Rectangle 7"/>
              <p:cNvSpPr>
                <a:spLocks noChangeArrowheads="1"/>
              </p:cNvSpPr>
              <p:nvPr/>
            </p:nvSpPr>
            <p:spPr bwMode="auto">
              <a:xfrm>
                <a:off x="14145448" y="1054655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52" name="Rectangle 8"/>
              <p:cNvSpPr>
                <a:spLocks noChangeArrowheads="1"/>
              </p:cNvSpPr>
              <p:nvPr/>
            </p:nvSpPr>
            <p:spPr bwMode="auto">
              <a:xfrm>
                <a:off x="14145448" y="985962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53" name="Rectangle 9"/>
              <p:cNvSpPr>
                <a:spLocks noChangeArrowheads="1"/>
              </p:cNvSpPr>
              <p:nvPr/>
            </p:nvSpPr>
            <p:spPr bwMode="auto">
              <a:xfrm>
                <a:off x="14145448" y="917986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554" name="Rectangle 10"/>
              <p:cNvSpPr>
                <a:spLocks noChangeArrowheads="1"/>
              </p:cNvSpPr>
              <p:nvPr/>
            </p:nvSpPr>
            <p:spPr bwMode="auto">
              <a:xfrm>
                <a:off x="14145448" y="849769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55" name="Rectangle 11"/>
              <p:cNvSpPr>
                <a:spLocks noChangeArrowheads="1"/>
              </p:cNvSpPr>
              <p:nvPr/>
            </p:nvSpPr>
            <p:spPr bwMode="auto">
              <a:xfrm>
                <a:off x="14046061" y="7827463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3" name="Rectangle 39"/>
              <p:cNvSpPr>
                <a:spLocks noChangeArrowheads="1"/>
              </p:cNvSpPr>
              <p:nvPr/>
            </p:nvSpPr>
            <p:spPr bwMode="auto">
              <a:xfrm>
                <a:off x="14432945" y="11450747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4" name="Rectangle 40"/>
              <p:cNvSpPr>
                <a:spLocks noChangeArrowheads="1"/>
              </p:cNvSpPr>
              <p:nvPr/>
            </p:nvSpPr>
            <p:spPr bwMode="auto">
              <a:xfrm>
                <a:off x="15056715" y="1145074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5" name="Rectangle 41"/>
              <p:cNvSpPr>
                <a:spLocks noChangeArrowheads="1"/>
              </p:cNvSpPr>
              <p:nvPr/>
            </p:nvSpPr>
            <p:spPr bwMode="auto">
              <a:xfrm>
                <a:off x="15735543" y="1145074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6" name="Rectangle 42"/>
              <p:cNvSpPr>
                <a:spLocks noChangeArrowheads="1"/>
              </p:cNvSpPr>
              <p:nvPr/>
            </p:nvSpPr>
            <p:spPr bwMode="auto">
              <a:xfrm>
                <a:off x="16409556" y="1145074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7" name="Rectangle 43"/>
              <p:cNvSpPr>
                <a:spLocks noChangeArrowheads="1"/>
              </p:cNvSpPr>
              <p:nvPr/>
            </p:nvSpPr>
            <p:spPr bwMode="auto">
              <a:xfrm>
                <a:off x="17091549" y="11450747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1588" name="Rectangle 44"/>
              <p:cNvSpPr>
                <a:spLocks noChangeArrowheads="1"/>
              </p:cNvSpPr>
              <p:nvPr/>
            </p:nvSpPr>
            <p:spPr bwMode="auto">
              <a:xfrm>
                <a:off x="17712943" y="11450747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>
                  <a:cs typeface="Arial" panose="020B0604020202020204" pitchFamily="34" charset="0"/>
                </a:endParaRPr>
              </a:p>
            </p:txBody>
          </p:sp>
          <p:sp>
            <p:nvSpPr>
              <p:cNvPr id="1616" name="Rectangle 73"/>
              <p:cNvSpPr>
                <a:spLocks noChangeArrowheads="1"/>
              </p:cNvSpPr>
              <p:nvPr/>
            </p:nvSpPr>
            <p:spPr bwMode="auto">
              <a:xfrm>
                <a:off x="15642826" y="11630317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617" name="Rectangle 74"/>
              <p:cNvSpPr>
                <a:spLocks noChangeArrowheads="1"/>
              </p:cNvSpPr>
              <p:nvPr/>
            </p:nvSpPr>
            <p:spPr bwMode="auto">
              <a:xfrm rot="16200000">
                <a:off x="13637356" y="9535685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24" name="グループ化 23"/>
              <p:cNvGrpSpPr/>
              <p:nvPr/>
            </p:nvGrpSpPr>
            <p:grpSpPr>
              <a:xfrm>
                <a:off x="14379369" y="7831412"/>
                <a:ext cx="3600000" cy="3600000"/>
                <a:chOff x="14419850" y="7850461"/>
                <a:chExt cx="3529449" cy="3437505"/>
              </a:xfrm>
            </p:grpSpPr>
            <p:sp>
              <p:nvSpPr>
                <p:cNvPr id="1549" name="正方形/長方形 1548"/>
                <p:cNvSpPr/>
                <p:nvPr/>
              </p:nvSpPr>
              <p:spPr>
                <a:xfrm>
                  <a:off x="14419850" y="7853560"/>
                  <a:ext cx="3529449" cy="3434406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4521289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7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4521289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4684223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4856742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5018079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5181013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2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5181013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5353532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5514868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5677803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5850322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5850322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6011658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9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6184177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16347111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6508449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6508449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6680968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6843902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7005239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7177758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7177758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7340692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9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7502029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80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7674547" y="11241792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81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7837482" y="7860014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8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7837482" y="11203581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89" name="Line 45"/>
                <p:cNvSpPr>
                  <a:spLocks noChangeShapeType="1"/>
                </p:cNvSpPr>
                <p:nvPr/>
              </p:nvSpPr>
              <p:spPr bwMode="auto">
                <a:xfrm>
                  <a:off x="14511704" y="7944399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0" name="Line 46"/>
                <p:cNvSpPr>
                  <a:spLocks noChangeShapeType="1"/>
                </p:cNvSpPr>
                <p:nvPr/>
              </p:nvSpPr>
              <p:spPr bwMode="auto">
                <a:xfrm>
                  <a:off x="14425446" y="7944399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1" name="Line 48"/>
                <p:cNvSpPr>
                  <a:spLocks noChangeShapeType="1"/>
                </p:cNvSpPr>
                <p:nvPr/>
              </p:nvSpPr>
              <p:spPr bwMode="auto">
                <a:xfrm>
                  <a:off x="14425446" y="8590822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2" name="Line 49"/>
                <p:cNvSpPr>
                  <a:spLocks noChangeShapeType="1"/>
                </p:cNvSpPr>
                <p:nvPr/>
              </p:nvSpPr>
              <p:spPr bwMode="auto">
                <a:xfrm>
                  <a:off x="14425446" y="843160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3" name="Line 50"/>
                <p:cNvSpPr>
                  <a:spLocks noChangeShapeType="1"/>
                </p:cNvSpPr>
                <p:nvPr/>
              </p:nvSpPr>
              <p:spPr bwMode="auto">
                <a:xfrm>
                  <a:off x="14425446" y="827238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4" name="Line 51"/>
                <p:cNvSpPr>
                  <a:spLocks noChangeShapeType="1"/>
                </p:cNvSpPr>
                <p:nvPr/>
              </p:nvSpPr>
              <p:spPr bwMode="auto">
                <a:xfrm>
                  <a:off x="14425446" y="810361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5" name="Line 52"/>
                <p:cNvSpPr>
                  <a:spLocks noChangeShapeType="1"/>
                </p:cNvSpPr>
                <p:nvPr/>
              </p:nvSpPr>
              <p:spPr bwMode="auto">
                <a:xfrm>
                  <a:off x="14511704" y="9246797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6" name="Line 53"/>
                <p:cNvSpPr>
                  <a:spLocks noChangeShapeType="1"/>
                </p:cNvSpPr>
                <p:nvPr/>
              </p:nvSpPr>
              <p:spPr bwMode="auto">
                <a:xfrm>
                  <a:off x="14425446" y="9246797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7" name="Line 54"/>
                <p:cNvSpPr>
                  <a:spLocks noChangeShapeType="1"/>
                </p:cNvSpPr>
                <p:nvPr/>
              </p:nvSpPr>
              <p:spPr bwMode="auto">
                <a:xfrm>
                  <a:off x="14425446" y="907802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8" name="Line 55"/>
                <p:cNvSpPr>
                  <a:spLocks noChangeShapeType="1"/>
                </p:cNvSpPr>
                <p:nvPr/>
              </p:nvSpPr>
              <p:spPr bwMode="auto">
                <a:xfrm>
                  <a:off x="14425446" y="891881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99" name="Line 56"/>
                <p:cNvSpPr>
                  <a:spLocks noChangeShapeType="1"/>
                </p:cNvSpPr>
                <p:nvPr/>
              </p:nvSpPr>
              <p:spPr bwMode="auto">
                <a:xfrm>
                  <a:off x="14425446" y="875959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0" name="Line 57"/>
                <p:cNvSpPr>
                  <a:spLocks noChangeShapeType="1"/>
                </p:cNvSpPr>
                <p:nvPr/>
              </p:nvSpPr>
              <p:spPr bwMode="auto">
                <a:xfrm>
                  <a:off x="14511704" y="9893221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1" name="Line 58"/>
                <p:cNvSpPr>
                  <a:spLocks noChangeShapeType="1"/>
                </p:cNvSpPr>
                <p:nvPr/>
              </p:nvSpPr>
              <p:spPr bwMode="auto">
                <a:xfrm>
                  <a:off x="14425446" y="989322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2" name="Line 59"/>
                <p:cNvSpPr>
                  <a:spLocks noChangeShapeType="1"/>
                </p:cNvSpPr>
                <p:nvPr/>
              </p:nvSpPr>
              <p:spPr bwMode="auto">
                <a:xfrm>
                  <a:off x="14425446" y="973400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3" name="Line 60"/>
                <p:cNvSpPr>
                  <a:spLocks noChangeShapeType="1"/>
                </p:cNvSpPr>
                <p:nvPr/>
              </p:nvSpPr>
              <p:spPr bwMode="auto">
                <a:xfrm>
                  <a:off x="14425446" y="9565233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4" name="Line 61"/>
                <p:cNvSpPr>
                  <a:spLocks noChangeShapeType="1"/>
                </p:cNvSpPr>
                <p:nvPr/>
              </p:nvSpPr>
              <p:spPr bwMode="auto">
                <a:xfrm>
                  <a:off x="14425446" y="940601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5" name="Line 62"/>
                <p:cNvSpPr>
                  <a:spLocks noChangeShapeType="1"/>
                </p:cNvSpPr>
                <p:nvPr/>
              </p:nvSpPr>
              <p:spPr bwMode="auto">
                <a:xfrm>
                  <a:off x="14511704" y="10547605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6" name="Line 63"/>
                <p:cNvSpPr>
                  <a:spLocks noChangeShapeType="1"/>
                </p:cNvSpPr>
                <p:nvPr/>
              </p:nvSpPr>
              <p:spPr bwMode="auto">
                <a:xfrm>
                  <a:off x="14425446" y="10547605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7" name="Line 64"/>
                <p:cNvSpPr>
                  <a:spLocks noChangeShapeType="1"/>
                </p:cNvSpPr>
                <p:nvPr/>
              </p:nvSpPr>
              <p:spPr bwMode="auto">
                <a:xfrm>
                  <a:off x="14425446" y="1037883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8" name="Line 65"/>
                <p:cNvSpPr>
                  <a:spLocks noChangeShapeType="1"/>
                </p:cNvSpPr>
                <p:nvPr/>
              </p:nvSpPr>
              <p:spPr bwMode="auto">
                <a:xfrm>
                  <a:off x="14425446" y="1021961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09" name="Line 66"/>
                <p:cNvSpPr>
                  <a:spLocks noChangeShapeType="1"/>
                </p:cNvSpPr>
                <p:nvPr/>
              </p:nvSpPr>
              <p:spPr bwMode="auto">
                <a:xfrm>
                  <a:off x="14425446" y="1006039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0" name="Line 67"/>
                <p:cNvSpPr>
                  <a:spLocks noChangeShapeType="1"/>
                </p:cNvSpPr>
                <p:nvPr/>
              </p:nvSpPr>
              <p:spPr bwMode="auto">
                <a:xfrm>
                  <a:off x="14511704" y="11194028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1" name="Line 68"/>
                <p:cNvSpPr>
                  <a:spLocks noChangeShapeType="1"/>
                </p:cNvSpPr>
                <p:nvPr/>
              </p:nvSpPr>
              <p:spPr bwMode="auto">
                <a:xfrm>
                  <a:off x="14425446" y="11194028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2" name="Line 69"/>
                <p:cNvSpPr>
                  <a:spLocks noChangeShapeType="1"/>
                </p:cNvSpPr>
                <p:nvPr/>
              </p:nvSpPr>
              <p:spPr bwMode="auto">
                <a:xfrm>
                  <a:off x="14425446" y="1103481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3" name="Line 70"/>
                <p:cNvSpPr>
                  <a:spLocks noChangeShapeType="1"/>
                </p:cNvSpPr>
                <p:nvPr/>
              </p:nvSpPr>
              <p:spPr bwMode="auto">
                <a:xfrm>
                  <a:off x="14425446" y="1086604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4" name="Line 71"/>
                <p:cNvSpPr>
                  <a:spLocks noChangeShapeType="1"/>
                </p:cNvSpPr>
                <p:nvPr/>
              </p:nvSpPr>
              <p:spPr bwMode="auto">
                <a:xfrm>
                  <a:off x="14425446" y="1070682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5" name="Freeform 72"/>
                <p:cNvSpPr>
                  <a:spLocks/>
                </p:cNvSpPr>
                <p:nvPr/>
              </p:nvSpPr>
              <p:spPr bwMode="auto">
                <a:xfrm>
                  <a:off x="14420776" y="7850461"/>
                  <a:ext cx="3507881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18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4521289" y="7944400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6" name="Line 47"/>
                <p:cNvSpPr>
                  <a:spLocks noChangeShapeType="1"/>
                </p:cNvSpPr>
                <p:nvPr/>
              </p:nvSpPr>
              <p:spPr bwMode="auto">
                <a:xfrm>
                  <a:off x="14511704" y="8590822"/>
                  <a:ext cx="3412037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0" name="Freeform 1369"/>
                <p:cNvSpPr>
                  <a:spLocks/>
                </p:cNvSpPr>
                <p:nvPr/>
              </p:nvSpPr>
              <p:spPr bwMode="auto">
                <a:xfrm>
                  <a:off x="14523153" y="7945646"/>
                  <a:ext cx="3310623" cy="3245005"/>
                </a:xfrm>
                <a:custGeom>
                  <a:avLst/>
                  <a:gdLst>
                    <a:gd name="T0" fmla="*/ 0 w 1971"/>
                    <a:gd name="T1" fmla="*/ 2049 h 2049"/>
                    <a:gd name="T2" fmla="*/ 0 w 1971"/>
                    <a:gd name="T3" fmla="*/ 1541 h 2049"/>
                    <a:gd name="T4" fmla="*/ 0 w 1971"/>
                    <a:gd name="T5" fmla="*/ 1281 h 2049"/>
                    <a:gd name="T6" fmla="*/ 0 w 1971"/>
                    <a:gd name="T7" fmla="*/ 1028 h 2049"/>
                    <a:gd name="T8" fmla="*/ 298 w 1971"/>
                    <a:gd name="T9" fmla="*/ 1028 h 2049"/>
                    <a:gd name="T10" fmla="*/ 298 w 1971"/>
                    <a:gd name="T11" fmla="*/ 774 h 2049"/>
                    <a:gd name="T12" fmla="*/ 452 w 1971"/>
                    <a:gd name="T13" fmla="*/ 774 h 2049"/>
                    <a:gd name="T14" fmla="*/ 601 w 1971"/>
                    <a:gd name="T15" fmla="*/ 774 h 2049"/>
                    <a:gd name="T16" fmla="*/ 756 w 1971"/>
                    <a:gd name="T17" fmla="*/ 774 h 2049"/>
                    <a:gd name="T18" fmla="*/ 905 w 1971"/>
                    <a:gd name="T19" fmla="*/ 774 h 2049"/>
                    <a:gd name="T20" fmla="*/ 905 w 1971"/>
                    <a:gd name="T21" fmla="*/ 514 h 2049"/>
                    <a:gd name="T22" fmla="*/ 905 w 1971"/>
                    <a:gd name="T23" fmla="*/ 260 h 2049"/>
                    <a:gd name="T24" fmla="*/ 1060 w 1971"/>
                    <a:gd name="T25" fmla="*/ 260 h 2049"/>
                    <a:gd name="T26" fmla="*/ 1209 w 1971"/>
                    <a:gd name="T27" fmla="*/ 260 h 2049"/>
                    <a:gd name="T28" fmla="*/ 1364 w 1971"/>
                    <a:gd name="T29" fmla="*/ 260 h 2049"/>
                    <a:gd name="T30" fmla="*/ 1364 w 1971"/>
                    <a:gd name="T31" fmla="*/ 0 h 2049"/>
                    <a:gd name="T32" fmla="*/ 1512 w 1971"/>
                    <a:gd name="T33" fmla="*/ 0 h 2049"/>
                    <a:gd name="T34" fmla="*/ 1667 w 1971"/>
                    <a:gd name="T35" fmla="*/ 0 h 2049"/>
                    <a:gd name="T36" fmla="*/ 1816 w 1971"/>
                    <a:gd name="T37" fmla="*/ 0 h 2049"/>
                    <a:gd name="T38" fmla="*/ 1971 w 1971"/>
                    <a:gd name="T39" fmla="*/ 0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971" h="2049">
                      <a:moveTo>
                        <a:pt x="0" y="2049"/>
                      </a:moveTo>
                      <a:lnTo>
                        <a:pt x="0" y="1541"/>
                      </a:lnTo>
                      <a:lnTo>
                        <a:pt x="0" y="1281"/>
                      </a:lnTo>
                      <a:lnTo>
                        <a:pt x="0" y="1028"/>
                      </a:lnTo>
                      <a:lnTo>
                        <a:pt x="298" y="1028"/>
                      </a:lnTo>
                      <a:lnTo>
                        <a:pt x="298" y="774"/>
                      </a:lnTo>
                      <a:lnTo>
                        <a:pt x="452" y="774"/>
                      </a:lnTo>
                      <a:lnTo>
                        <a:pt x="601" y="774"/>
                      </a:lnTo>
                      <a:lnTo>
                        <a:pt x="756" y="774"/>
                      </a:lnTo>
                      <a:lnTo>
                        <a:pt x="905" y="774"/>
                      </a:lnTo>
                      <a:lnTo>
                        <a:pt x="905" y="514"/>
                      </a:lnTo>
                      <a:lnTo>
                        <a:pt x="905" y="260"/>
                      </a:lnTo>
                      <a:lnTo>
                        <a:pt x="1060" y="260"/>
                      </a:lnTo>
                      <a:lnTo>
                        <a:pt x="1209" y="260"/>
                      </a:lnTo>
                      <a:lnTo>
                        <a:pt x="1364" y="260"/>
                      </a:lnTo>
                      <a:lnTo>
                        <a:pt x="1364" y="0"/>
                      </a:lnTo>
                      <a:lnTo>
                        <a:pt x="1512" y="0"/>
                      </a:lnTo>
                      <a:lnTo>
                        <a:pt x="1667" y="0"/>
                      </a:lnTo>
                      <a:lnTo>
                        <a:pt x="1816" y="0"/>
                      </a:lnTo>
                      <a:lnTo>
                        <a:pt x="1971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7" name="Freeform 1445"/>
                <p:cNvSpPr>
                  <a:spLocks/>
                </p:cNvSpPr>
                <p:nvPr/>
              </p:nvSpPr>
              <p:spPr bwMode="auto">
                <a:xfrm>
                  <a:off x="14523153" y="7945646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667 w 1971"/>
                    <a:gd name="T5" fmla="*/ 0 h 2049"/>
                    <a:gd name="T6" fmla="*/ 1512 w 1971"/>
                    <a:gd name="T7" fmla="*/ 0 h 2049"/>
                    <a:gd name="T8" fmla="*/ 1364 w 1971"/>
                    <a:gd name="T9" fmla="*/ 0 h 2049"/>
                    <a:gd name="T10" fmla="*/ 1364 w 1971"/>
                    <a:gd name="T11" fmla="*/ 260 h 2049"/>
                    <a:gd name="T12" fmla="*/ 1364 w 1971"/>
                    <a:gd name="T13" fmla="*/ 514 h 2049"/>
                    <a:gd name="T14" fmla="*/ 1209 w 1971"/>
                    <a:gd name="T15" fmla="*/ 514 h 2049"/>
                    <a:gd name="T16" fmla="*/ 1060 w 1971"/>
                    <a:gd name="T17" fmla="*/ 514 h 2049"/>
                    <a:gd name="T18" fmla="*/ 905 w 1971"/>
                    <a:gd name="T19" fmla="*/ 514 h 2049"/>
                    <a:gd name="T20" fmla="*/ 756 w 1971"/>
                    <a:gd name="T21" fmla="*/ 514 h 2049"/>
                    <a:gd name="T22" fmla="*/ 601 w 1971"/>
                    <a:gd name="T23" fmla="*/ 514 h 2049"/>
                    <a:gd name="T24" fmla="*/ 452 w 1971"/>
                    <a:gd name="T25" fmla="*/ 514 h 2049"/>
                    <a:gd name="T26" fmla="*/ 452 w 1971"/>
                    <a:gd name="T27" fmla="*/ 774 h 2049"/>
                    <a:gd name="T28" fmla="*/ 452 w 1971"/>
                    <a:gd name="T29" fmla="*/ 1028 h 2049"/>
                    <a:gd name="T30" fmla="*/ 298 w 1971"/>
                    <a:gd name="T31" fmla="*/ 1028 h 2049"/>
                    <a:gd name="T32" fmla="*/ 0 w 1971"/>
                    <a:gd name="T33" fmla="*/ 1028 h 2049"/>
                    <a:gd name="T34" fmla="*/ 0 w 1971"/>
                    <a:gd name="T35" fmla="*/ 1281 h 2049"/>
                    <a:gd name="T36" fmla="*/ 0 w 1971"/>
                    <a:gd name="T37" fmla="*/ 1541 h 2049"/>
                    <a:gd name="T38" fmla="*/ 0 w 1971"/>
                    <a:gd name="T39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667" y="0"/>
                      </a:ln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364" y="260"/>
                      </a:lnTo>
                      <a:lnTo>
                        <a:pt x="1364" y="514"/>
                      </a:lnTo>
                      <a:lnTo>
                        <a:pt x="1209" y="514"/>
                      </a:lnTo>
                      <a:lnTo>
                        <a:pt x="1060" y="514"/>
                      </a:lnTo>
                      <a:lnTo>
                        <a:pt x="905" y="514"/>
                      </a:lnTo>
                      <a:lnTo>
                        <a:pt x="756" y="514"/>
                      </a:lnTo>
                      <a:lnTo>
                        <a:pt x="601" y="514"/>
                      </a:lnTo>
                      <a:lnTo>
                        <a:pt x="452" y="514"/>
                      </a:lnTo>
                      <a:lnTo>
                        <a:pt x="452" y="774"/>
                      </a:lnTo>
                      <a:lnTo>
                        <a:pt x="452" y="1028"/>
                      </a:lnTo>
                      <a:lnTo>
                        <a:pt x="298" y="1028"/>
                      </a:lnTo>
                      <a:lnTo>
                        <a:pt x="0" y="1028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84" name="Freeform 1521"/>
                <p:cNvSpPr>
                  <a:spLocks/>
                </p:cNvSpPr>
                <p:nvPr/>
              </p:nvSpPr>
              <p:spPr bwMode="auto">
                <a:xfrm>
                  <a:off x="14523153" y="7945646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667 w 1971"/>
                    <a:gd name="T5" fmla="*/ 0 h 2049"/>
                    <a:gd name="T6" fmla="*/ 1512 w 1971"/>
                    <a:gd name="T7" fmla="*/ 0 h 2049"/>
                    <a:gd name="T8" fmla="*/ 1364 w 1971"/>
                    <a:gd name="T9" fmla="*/ 0 h 2049"/>
                    <a:gd name="T10" fmla="*/ 1209 w 1971"/>
                    <a:gd name="T11" fmla="*/ 0 h 2049"/>
                    <a:gd name="T12" fmla="*/ 1209 w 1971"/>
                    <a:gd name="T13" fmla="*/ 260 h 2049"/>
                    <a:gd name="T14" fmla="*/ 1060 w 1971"/>
                    <a:gd name="T15" fmla="*/ 260 h 2049"/>
                    <a:gd name="T16" fmla="*/ 905 w 1971"/>
                    <a:gd name="T17" fmla="*/ 260 h 2049"/>
                    <a:gd name="T18" fmla="*/ 756 w 1971"/>
                    <a:gd name="T19" fmla="*/ 260 h 2049"/>
                    <a:gd name="T20" fmla="*/ 756 w 1971"/>
                    <a:gd name="T21" fmla="*/ 514 h 2049"/>
                    <a:gd name="T22" fmla="*/ 601 w 1971"/>
                    <a:gd name="T23" fmla="*/ 514 h 2049"/>
                    <a:gd name="T24" fmla="*/ 452 w 1971"/>
                    <a:gd name="T25" fmla="*/ 514 h 2049"/>
                    <a:gd name="T26" fmla="*/ 298 w 1971"/>
                    <a:gd name="T27" fmla="*/ 514 h 2049"/>
                    <a:gd name="T28" fmla="*/ 298 w 1971"/>
                    <a:gd name="T29" fmla="*/ 774 h 2049"/>
                    <a:gd name="T30" fmla="*/ 149 w 1971"/>
                    <a:gd name="T31" fmla="*/ 774 h 2049"/>
                    <a:gd name="T32" fmla="*/ 149 w 1971"/>
                    <a:gd name="T33" fmla="*/ 1028 h 2049"/>
                    <a:gd name="T34" fmla="*/ 0 w 1971"/>
                    <a:gd name="T35" fmla="*/ 1028 h 2049"/>
                    <a:gd name="T36" fmla="*/ 0 w 1971"/>
                    <a:gd name="T37" fmla="*/ 1281 h 2049"/>
                    <a:gd name="T38" fmla="*/ 0 w 1971"/>
                    <a:gd name="T39" fmla="*/ 1541 h 2049"/>
                    <a:gd name="T40" fmla="*/ 0 w 1971"/>
                    <a:gd name="T4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667" y="0"/>
                      </a:ln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209" y="0"/>
                      </a:lnTo>
                      <a:lnTo>
                        <a:pt x="1209" y="260"/>
                      </a:lnTo>
                      <a:lnTo>
                        <a:pt x="1060" y="260"/>
                      </a:lnTo>
                      <a:lnTo>
                        <a:pt x="905" y="260"/>
                      </a:lnTo>
                      <a:lnTo>
                        <a:pt x="756" y="260"/>
                      </a:lnTo>
                      <a:lnTo>
                        <a:pt x="756" y="514"/>
                      </a:lnTo>
                      <a:lnTo>
                        <a:pt x="601" y="514"/>
                      </a:lnTo>
                      <a:lnTo>
                        <a:pt x="452" y="514"/>
                      </a:lnTo>
                      <a:lnTo>
                        <a:pt x="298" y="514"/>
                      </a:lnTo>
                      <a:lnTo>
                        <a:pt x="298" y="774"/>
                      </a:lnTo>
                      <a:lnTo>
                        <a:pt x="149" y="774"/>
                      </a:lnTo>
                      <a:lnTo>
                        <a:pt x="149" y="1028"/>
                      </a:lnTo>
                      <a:lnTo>
                        <a:pt x="0" y="1028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76" name="Freeform 1217"/>
                <p:cNvSpPr>
                  <a:spLocks/>
                </p:cNvSpPr>
                <p:nvPr/>
              </p:nvSpPr>
              <p:spPr bwMode="auto">
                <a:xfrm>
                  <a:off x="14523153" y="7945646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667 w 1971"/>
                    <a:gd name="T5" fmla="*/ 0 h 2049"/>
                    <a:gd name="T6" fmla="*/ 1512 w 1971"/>
                    <a:gd name="T7" fmla="*/ 0 h 2049"/>
                    <a:gd name="T8" fmla="*/ 1364 w 1971"/>
                    <a:gd name="T9" fmla="*/ 0 h 2049"/>
                    <a:gd name="T10" fmla="*/ 1364 w 1971"/>
                    <a:gd name="T11" fmla="*/ 260 h 2049"/>
                    <a:gd name="T12" fmla="*/ 1209 w 1971"/>
                    <a:gd name="T13" fmla="*/ 260 h 2049"/>
                    <a:gd name="T14" fmla="*/ 1060 w 1971"/>
                    <a:gd name="T15" fmla="*/ 260 h 2049"/>
                    <a:gd name="T16" fmla="*/ 905 w 1971"/>
                    <a:gd name="T17" fmla="*/ 260 h 2049"/>
                    <a:gd name="T18" fmla="*/ 756 w 1971"/>
                    <a:gd name="T19" fmla="*/ 260 h 2049"/>
                    <a:gd name="T20" fmla="*/ 601 w 1971"/>
                    <a:gd name="T21" fmla="*/ 260 h 2049"/>
                    <a:gd name="T22" fmla="*/ 452 w 1971"/>
                    <a:gd name="T23" fmla="*/ 260 h 2049"/>
                    <a:gd name="T24" fmla="*/ 452 w 1971"/>
                    <a:gd name="T25" fmla="*/ 514 h 2049"/>
                    <a:gd name="T26" fmla="*/ 452 w 1971"/>
                    <a:gd name="T27" fmla="*/ 774 h 2049"/>
                    <a:gd name="T28" fmla="*/ 298 w 1971"/>
                    <a:gd name="T29" fmla="*/ 774 h 2049"/>
                    <a:gd name="T30" fmla="*/ 149 w 1971"/>
                    <a:gd name="T31" fmla="*/ 774 h 2049"/>
                    <a:gd name="T32" fmla="*/ 149 w 1971"/>
                    <a:gd name="T33" fmla="*/ 1028 h 2049"/>
                    <a:gd name="T34" fmla="*/ 0 w 1971"/>
                    <a:gd name="T35" fmla="*/ 1028 h 2049"/>
                    <a:gd name="T36" fmla="*/ 0 w 1971"/>
                    <a:gd name="T37" fmla="*/ 1281 h 2049"/>
                    <a:gd name="T38" fmla="*/ 0 w 1971"/>
                    <a:gd name="T39" fmla="*/ 1541 h 2049"/>
                    <a:gd name="T40" fmla="*/ 0 w 1971"/>
                    <a:gd name="T4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667" y="0"/>
                      </a:ln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364" y="260"/>
                      </a:lnTo>
                      <a:lnTo>
                        <a:pt x="1209" y="260"/>
                      </a:lnTo>
                      <a:lnTo>
                        <a:pt x="1060" y="260"/>
                      </a:lnTo>
                      <a:lnTo>
                        <a:pt x="905" y="260"/>
                      </a:lnTo>
                      <a:lnTo>
                        <a:pt x="756" y="260"/>
                      </a:lnTo>
                      <a:lnTo>
                        <a:pt x="601" y="260"/>
                      </a:lnTo>
                      <a:lnTo>
                        <a:pt x="452" y="260"/>
                      </a:lnTo>
                      <a:lnTo>
                        <a:pt x="452" y="514"/>
                      </a:lnTo>
                      <a:lnTo>
                        <a:pt x="452" y="774"/>
                      </a:lnTo>
                      <a:lnTo>
                        <a:pt x="298" y="774"/>
                      </a:lnTo>
                      <a:lnTo>
                        <a:pt x="149" y="774"/>
                      </a:lnTo>
                      <a:lnTo>
                        <a:pt x="149" y="1028"/>
                      </a:lnTo>
                      <a:lnTo>
                        <a:pt x="0" y="1028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53" name="Freeform 1293"/>
                <p:cNvSpPr>
                  <a:spLocks/>
                </p:cNvSpPr>
                <p:nvPr/>
              </p:nvSpPr>
              <p:spPr bwMode="auto">
                <a:xfrm>
                  <a:off x="14523153" y="7945646"/>
                  <a:ext cx="3310623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667 w 1971"/>
                    <a:gd name="T5" fmla="*/ 0 h 2049"/>
                    <a:gd name="T6" fmla="*/ 1512 w 1971"/>
                    <a:gd name="T7" fmla="*/ 0 h 2049"/>
                    <a:gd name="T8" fmla="*/ 1364 w 1971"/>
                    <a:gd name="T9" fmla="*/ 0 h 2049"/>
                    <a:gd name="T10" fmla="*/ 1209 w 1971"/>
                    <a:gd name="T11" fmla="*/ 0 h 2049"/>
                    <a:gd name="T12" fmla="*/ 1060 w 1971"/>
                    <a:gd name="T13" fmla="*/ 0 h 2049"/>
                    <a:gd name="T14" fmla="*/ 1060 w 1971"/>
                    <a:gd name="T15" fmla="*/ 260 h 2049"/>
                    <a:gd name="T16" fmla="*/ 905 w 1971"/>
                    <a:gd name="T17" fmla="*/ 260 h 2049"/>
                    <a:gd name="T18" fmla="*/ 905 w 1971"/>
                    <a:gd name="T19" fmla="*/ 514 h 2049"/>
                    <a:gd name="T20" fmla="*/ 756 w 1971"/>
                    <a:gd name="T21" fmla="*/ 514 h 2049"/>
                    <a:gd name="T22" fmla="*/ 601 w 1971"/>
                    <a:gd name="T23" fmla="*/ 514 h 2049"/>
                    <a:gd name="T24" fmla="*/ 452 w 1971"/>
                    <a:gd name="T25" fmla="*/ 514 h 2049"/>
                    <a:gd name="T26" fmla="*/ 452 w 1971"/>
                    <a:gd name="T27" fmla="*/ 774 h 2049"/>
                    <a:gd name="T28" fmla="*/ 298 w 1971"/>
                    <a:gd name="T29" fmla="*/ 774 h 2049"/>
                    <a:gd name="T30" fmla="*/ 0 w 1971"/>
                    <a:gd name="T31" fmla="*/ 774 h 2049"/>
                    <a:gd name="T32" fmla="*/ 0 w 1971"/>
                    <a:gd name="T33" fmla="*/ 1281 h 2049"/>
                    <a:gd name="T34" fmla="*/ 0 w 1971"/>
                    <a:gd name="T35" fmla="*/ 1541 h 2049"/>
                    <a:gd name="T36" fmla="*/ 0 w 1971"/>
                    <a:gd name="T37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667" y="0"/>
                      </a:lnTo>
                      <a:lnTo>
                        <a:pt x="1512" y="0"/>
                      </a:lnTo>
                      <a:lnTo>
                        <a:pt x="1364" y="0"/>
                      </a:lnTo>
                      <a:lnTo>
                        <a:pt x="1209" y="0"/>
                      </a:lnTo>
                      <a:lnTo>
                        <a:pt x="1060" y="0"/>
                      </a:lnTo>
                      <a:lnTo>
                        <a:pt x="1060" y="260"/>
                      </a:lnTo>
                      <a:lnTo>
                        <a:pt x="905" y="260"/>
                      </a:lnTo>
                      <a:lnTo>
                        <a:pt x="905" y="514"/>
                      </a:lnTo>
                      <a:lnTo>
                        <a:pt x="756" y="514"/>
                      </a:lnTo>
                      <a:lnTo>
                        <a:pt x="601" y="514"/>
                      </a:lnTo>
                      <a:lnTo>
                        <a:pt x="452" y="514"/>
                      </a:lnTo>
                      <a:lnTo>
                        <a:pt x="452" y="774"/>
                      </a:lnTo>
                      <a:lnTo>
                        <a:pt x="298" y="774"/>
                      </a:lnTo>
                      <a:lnTo>
                        <a:pt x="0" y="774"/>
                      </a:lnTo>
                      <a:lnTo>
                        <a:pt x="0" y="1281"/>
                      </a:lnTo>
                      <a:lnTo>
                        <a:pt x="0" y="1541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8" name="グループ化 7"/>
          <p:cNvGrpSpPr/>
          <p:nvPr/>
        </p:nvGrpSpPr>
        <p:grpSpPr>
          <a:xfrm>
            <a:off x="876975" y="984198"/>
            <a:ext cx="4090673" cy="5632846"/>
            <a:chOff x="858108" y="1089560"/>
            <a:chExt cx="4090673" cy="5632846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858108" y="1089560"/>
              <a:ext cx="4090673" cy="3994378"/>
              <a:chOff x="858108" y="1089560"/>
              <a:chExt cx="4090673" cy="3994378"/>
            </a:xfrm>
          </p:grpSpPr>
          <p:sp>
            <p:nvSpPr>
              <p:cNvPr id="903" name="Rectangle 6"/>
              <p:cNvSpPr>
                <a:spLocks noChangeArrowheads="1"/>
              </p:cNvSpPr>
              <p:nvPr/>
            </p:nvSpPr>
            <p:spPr bwMode="auto">
              <a:xfrm>
                <a:off x="1175790" y="4492063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04" name="Rectangle 7"/>
              <p:cNvSpPr>
                <a:spLocks noChangeArrowheads="1"/>
              </p:cNvSpPr>
              <p:nvPr/>
            </p:nvSpPr>
            <p:spPr bwMode="auto">
              <a:xfrm>
                <a:off x="1075472" y="3812268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05" name="Rectangle 8"/>
              <p:cNvSpPr>
                <a:spLocks noChangeArrowheads="1"/>
              </p:cNvSpPr>
              <p:nvPr/>
            </p:nvSpPr>
            <p:spPr bwMode="auto">
              <a:xfrm>
                <a:off x="1076202" y="3129500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06" name="Rectangle 9"/>
              <p:cNvSpPr>
                <a:spLocks noChangeArrowheads="1"/>
              </p:cNvSpPr>
              <p:nvPr/>
            </p:nvSpPr>
            <p:spPr bwMode="auto">
              <a:xfrm>
                <a:off x="1077189" y="2451485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07" name="Rectangle 10"/>
              <p:cNvSpPr>
                <a:spLocks noChangeArrowheads="1"/>
              </p:cNvSpPr>
              <p:nvPr/>
            </p:nvSpPr>
            <p:spPr bwMode="auto">
              <a:xfrm>
                <a:off x="1077189" y="1764556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08" name="Rectangle 11"/>
              <p:cNvSpPr>
                <a:spLocks noChangeArrowheads="1"/>
              </p:cNvSpPr>
              <p:nvPr/>
            </p:nvSpPr>
            <p:spPr bwMode="auto">
              <a:xfrm>
                <a:off x="976476" y="1089560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36" name="Rectangle 39"/>
              <p:cNvSpPr>
                <a:spLocks noChangeArrowheads="1"/>
              </p:cNvSpPr>
              <p:nvPr/>
            </p:nvSpPr>
            <p:spPr bwMode="auto">
              <a:xfrm>
                <a:off x="1368250" y="4720009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37" name="Rectangle 40"/>
              <p:cNvSpPr>
                <a:spLocks noChangeArrowheads="1"/>
              </p:cNvSpPr>
              <p:nvPr/>
            </p:nvSpPr>
            <p:spPr bwMode="auto">
              <a:xfrm>
                <a:off x="1987254" y="472000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38" name="Rectangle 41"/>
              <p:cNvSpPr>
                <a:spLocks noChangeArrowheads="1"/>
              </p:cNvSpPr>
              <p:nvPr/>
            </p:nvSpPr>
            <p:spPr bwMode="auto">
              <a:xfrm>
                <a:off x="2670850" y="472000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40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39" name="Rectangle 42"/>
              <p:cNvSpPr>
                <a:spLocks noChangeArrowheads="1"/>
              </p:cNvSpPr>
              <p:nvPr/>
            </p:nvSpPr>
            <p:spPr bwMode="auto">
              <a:xfrm>
                <a:off x="3342478" y="472000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60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40" name="Rectangle 43"/>
              <p:cNvSpPr>
                <a:spLocks noChangeArrowheads="1"/>
              </p:cNvSpPr>
              <p:nvPr/>
            </p:nvSpPr>
            <p:spPr bwMode="auto">
              <a:xfrm>
                <a:off x="4026858" y="4720009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80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41" name="Rectangle 44"/>
              <p:cNvSpPr>
                <a:spLocks noChangeArrowheads="1"/>
              </p:cNvSpPr>
              <p:nvPr/>
            </p:nvSpPr>
            <p:spPr bwMode="auto">
              <a:xfrm>
                <a:off x="4650622" y="4720009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ja-JP" altLang="ja-JP" sz="1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</a:t>
                </a:r>
                <a:endParaRPr kumimoji="0" lang="ja-JP" altLang="ja-JP" sz="32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69" name="Rectangle 73"/>
              <p:cNvSpPr>
                <a:spLocks noChangeArrowheads="1"/>
              </p:cNvSpPr>
              <p:nvPr/>
            </p:nvSpPr>
            <p:spPr bwMode="auto">
              <a:xfrm>
                <a:off x="2574707" y="4899272"/>
                <a:ext cx="1075615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100-Specificity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970" name="Rectangle 74"/>
              <p:cNvSpPr>
                <a:spLocks noChangeArrowheads="1"/>
              </p:cNvSpPr>
              <p:nvPr/>
            </p:nvSpPr>
            <p:spPr bwMode="auto">
              <a:xfrm rot="16200000">
                <a:off x="565720" y="2799609"/>
                <a:ext cx="76944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72"/>
                <a:r>
                  <a:rPr kumimoji="0" lang="en-US" altLang="ja-JP" sz="1200" b="1" dirty="0">
                    <a:cs typeface="Arial" panose="020B0604020202020204" pitchFamily="34" charset="0"/>
                  </a:rPr>
                  <a:t>Sensitivity</a:t>
                </a:r>
                <a:endParaRPr kumimoji="0" lang="ja-JP" altLang="ja-JP" sz="2800" b="1" dirty="0">
                  <a:cs typeface="Arial" panose="020B0604020202020204" pitchFamily="34" charset="0"/>
                </a:endParaRPr>
              </a:p>
            </p:txBody>
          </p:sp>
          <p:grpSp>
            <p:nvGrpSpPr>
              <p:cNvPr id="3" name="グループ化 2"/>
              <p:cNvGrpSpPr/>
              <p:nvPr/>
            </p:nvGrpSpPr>
            <p:grpSpPr>
              <a:xfrm>
                <a:off x="1312294" y="1098266"/>
                <a:ext cx="3600944" cy="3603244"/>
                <a:chOff x="1312295" y="1112553"/>
                <a:chExt cx="3530375" cy="3440603"/>
              </a:xfrm>
            </p:grpSpPr>
            <p:sp>
              <p:nvSpPr>
                <p:cNvPr id="902" name="正方形/長方形 901"/>
                <p:cNvSpPr/>
                <p:nvPr/>
              </p:nvSpPr>
              <p:spPr>
                <a:xfrm>
                  <a:off x="1312295" y="1115651"/>
                  <a:ext cx="3529449" cy="343750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09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413733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413733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576668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2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749187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910523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4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73458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073458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245977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407313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8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570248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742766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2742766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904103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2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076622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3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3239556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4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3400894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5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3400894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6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3573413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7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3736347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8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897684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9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4070202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0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070202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233137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394473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4566992" y="4503884"/>
                  <a:ext cx="0" cy="366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4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729927" y="1122106"/>
                  <a:ext cx="0" cy="3343567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5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4729927" y="4465673"/>
                  <a:ext cx="0" cy="7483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2" name="Line 45"/>
                <p:cNvSpPr>
                  <a:spLocks noChangeShapeType="1"/>
                </p:cNvSpPr>
                <p:nvPr/>
              </p:nvSpPr>
              <p:spPr bwMode="auto">
                <a:xfrm>
                  <a:off x="1404148" y="1206491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3" name="Line 46"/>
                <p:cNvSpPr>
                  <a:spLocks noChangeShapeType="1"/>
                </p:cNvSpPr>
                <p:nvPr/>
              </p:nvSpPr>
              <p:spPr bwMode="auto">
                <a:xfrm>
                  <a:off x="1317891" y="1206491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4" name="Line 48"/>
                <p:cNvSpPr>
                  <a:spLocks noChangeShapeType="1"/>
                </p:cNvSpPr>
                <p:nvPr/>
              </p:nvSpPr>
              <p:spPr bwMode="auto">
                <a:xfrm>
                  <a:off x="1317891" y="1852914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5" name="Line 49"/>
                <p:cNvSpPr>
                  <a:spLocks noChangeShapeType="1"/>
                </p:cNvSpPr>
                <p:nvPr/>
              </p:nvSpPr>
              <p:spPr bwMode="auto">
                <a:xfrm>
                  <a:off x="1317891" y="169369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6" name="Line 50"/>
                <p:cNvSpPr>
                  <a:spLocks noChangeShapeType="1"/>
                </p:cNvSpPr>
                <p:nvPr/>
              </p:nvSpPr>
              <p:spPr bwMode="auto">
                <a:xfrm>
                  <a:off x="1317891" y="1534479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7" name="Line 51"/>
                <p:cNvSpPr>
                  <a:spLocks noChangeShapeType="1"/>
                </p:cNvSpPr>
                <p:nvPr/>
              </p:nvSpPr>
              <p:spPr bwMode="auto">
                <a:xfrm>
                  <a:off x="1317891" y="136570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8" name="Line 52"/>
                <p:cNvSpPr>
                  <a:spLocks noChangeShapeType="1"/>
                </p:cNvSpPr>
                <p:nvPr/>
              </p:nvSpPr>
              <p:spPr bwMode="auto">
                <a:xfrm>
                  <a:off x="1404148" y="2508890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9" name="Line 53"/>
                <p:cNvSpPr>
                  <a:spLocks noChangeShapeType="1"/>
                </p:cNvSpPr>
                <p:nvPr/>
              </p:nvSpPr>
              <p:spPr bwMode="auto">
                <a:xfrm>
                  <a:off x="1317891" y="2508890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0" name="Line 54"/>
                <p:cNvSpPr>
                  <a:spLocks noChangeShapeType="1"/>
                </p:cNvSpPr>
                <p:nvPr/>
              </p:nvSpPr>
              <p:spPr bwMode="auto">
                <a:xfrm>
                  <a:off x="1317891" y="2340120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1" name="Line 55"/>
                <p:cNvSpPr>
                  <a:spLocks noChangeShapeType="1"/>
                </p:cNvSpPr>
                <p:nvPr/>
              </p:nvSpPr>
              <p:spPr bwMode="auto">
                <a:xfrm>
                  <a:off x="1317891" y="218090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2" name="Line 56"/>
                <p:cNvSpPr>
                  <a:spLocks noChangeShapeType="1"/>
                </p:cNvSpPr>
                <p:nvPr/>
              </p:nvSpPr>
              <p:spPr bwMode="auto">
                <a:xfrm>
                  <a:off x="1317891" y="202168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3" name="Line 57"/>
                <p:cNvSpPr>
                  <a:spLocks noChangeShapeType="1"/>
                </p:cNvSpPr>
                <p:nvPr/>
              </p:nvSpPr>
              <p:spPr bwMode="auto">
                <a:xfrm>
                  <a:off x="1404148" y="3155313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4" name="Line 58"/>
                <p:cNvSpPr>
                  <a:spLocks noChangeShapeType="1"/>
                </p:cNvSpPr>
                <p:nvPr/>
              </p:nvSpPr>
              <p:spPr bwMode="auto">
                <a:xfrm>
                  <a:off x="1317891" y="3155313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5" name="Line 59"/>
                <p:cNvSpPr>
                  <a:spLocks noChangeShapeType="1"/>
                </p:cNvSpPr>
                <p:nvPr/>
              </p:nvSpPr>
              <p:spPr bwMode="auto">
                <a:xfrm>
                  <a:off x="1317891" y="299609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6" name="Line 60"/>
                <p:cNvSpPr>
                  <a:spLocks noChangeShapeType="1"/>
                </p:cNvSpPr>
                <p:nvPr/>
              </p:nvSpPr>
              <p:spPr bwMode="auto">
                <a:xfrm>
                  <a:off x="1317891" y="2827325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7" name="Line 61"/>
                <p:cNvSpPr>
                  <a:spLocks noChangeShapeType="1"/>
                </p:cNvSpPr>
                <p:nvPr/>
              </p:nvSpPr>
              <p:spPr bwMode="auto">
                <a:xfrm>
                  <a:off x="1317891" y="2668107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8" name="Line 62"/>
                <p:cNvSpPr>
                  <a:spLocks noChangeShapeType="1"/>
                </p:cNvSpPr>
                <p:nvPr/>
              </p:nvSpPr>
              <p:spPr bwMode="auto">
                <a:xfrm>
                  <a:off x="1404148" y="3809697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9" name="Line 63"/>
                <p:cNvSpPr>
                  <a:spLocks noChangeShapeType="1"/>
                </p:cNvSpPr>
                <p:nvPr/>
              </p:nvSpPr>
              <p:spPr bwMode="auto">
                <a:xfrm>
                  <a:off x="1317891" y="3809697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0" name="Line 64"/>
                <p:cNvSpPr>
                  <a:spLocks noChangeShapeType="1"/>
                </p:cNvSpPr>
                <p:nvPr/>
              </p:nvSpPr>
              <p:spPr bwMode="auto">
                <a:xfrm>
                  <a:off x="1317891" y="3640926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1" name="Line 65"/>
                <p:cNvSpPr>
                  <a:spLocks noChangeShapeType="1"/>
                </p:cNvSpPr>
                <p:nvPr/>
              </p:nvSpPr>
              <p:spPr bwMode="auto">
                <a:xfrm>
                  <a:off x="1317891" y="3481708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2" name="Line 66"/>
                <p:cNvSpPr>
                  <a:spLocks noChangeShapeType="1"/>
                </p:cNvSpPr>
                <p:nvPr/>
              </p:nvSpPr>
              <p:spPr bwMode="auto">
                <a:xfrm>
                  <a:off x="1317891" y="3322491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3" name="Line 67"/>
                <p:cNvSpPr>
                  <a:spLocks noChangeShapeType="1"/>
                </p:cNvSpPr>
                <p:nvPr/>
              </p:nvSpPr>
              <p:spPr bwMode="auto">
                <a:xfrm>
                  <a:off x="1404148" y="4456120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4" name="Line 68"/>
                <p:cNvSpPr>
                  <a:spLocks noChangeShapeType="1"/>
                </p:cNvSpPr>
                <p:nvPr/>
              </p:nvSpPr>
              <p:spPr bwMode="auto">
                <a:xfrm>
                  <a:off x="1317891" y="4456120"/>
                  <a:ext cx="8625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5" name="Line 69"/>
                <p:cNvSpPr>
                  <a:spLocks noChangeShapeType="1"/>
                </p:cNvSpPr>
                <p:nvPr/>
              </p:nvSpPr>
              <p:spPr bwMode="auto">
                <a:xfrm>
                  <a:off x="1317891" y="429690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6" name="Line 70"/>
                <p:cNvSpPr>
                  <a:spLocks noChangeShapeType="1"/>
                </p:cNvSpPr>
                <p:nvPr/>
              </p:nvSpPr>
              <p:spPr bwMode="auto">
                <a:xfrm>
                  <a:off x="1317891" y="4128132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7" name="Line 71"/>
                <p:cNvSpPr>
                  <a:spLocks noChangeShapeType="1"/>
                </p:cNvSpPr>
                <p:nvPr/>
              </p:nvSpPr>
              <p:spPr bwMode="auto">
                <a:xfrm>
                  <a:off x="1317891" y="3968914"/>
                  <a:ext cx="4792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8" name="Freeform 72"/>
                <p:cNvSpPr>
                  <a:spLocks/>
                </p:cNvSpPr>
                <p:nvPr/>
              </p:nvSpPr>
              <p:spPr bwMode="auto">
                <a:xfrm>
                  <a:off x="1313221" y="1112553"/>
                  <a:ext cx="3529449" cy="3437505"/>
                </a:xfrm>
                <a:custGeom>
                  <a:avLst/>
                  <a:gdLst>
                    <a:gd name="T0" fmla="*/ 0 w 2196"/>
                    <a:gd name="T1" fmla="*/ 0 h 2159"/>
                    <a:gd name="T2" fmla="*/ 0 w 2196"/>
                    <a:gd name="T3" fmla="*/ 2159 h 2159"/>
                    <a:gd name="T4" fmla="*/ 2196 w 2196"/>
                    <a:gd name="T5" fmla="*/ 2159 h 2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96" h="2159">
                      <a:moveTo>
                        <a:pt x="0" y="0"/>
                      </a:moveTo>
                      <a:lnTo>
                        <a:pt x="0" y="2159"/>
                      </a:lnTo>
                      <a:lnTo>
                        <a:pt x="2196" y="215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71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1413733" y="1206491"/>
                  <a:ext cx="3316193" cy="32496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99" name="Line 47"/>
                <p:cNvSpPr>
                  <a:spLocks noChangeShapeType="1"/>
                </p:cNvSpPr>
                <p:nvPr/>
              </p:nvSpPr>
              <p:spPr bwMode="auto">
                <a:xfrm>
                  <a:off x="1404148" y="1852914"/>
                  <a:ext cx="3423566" cy="0"/>
                </a:xfrm>
                <a:prstGeom prst="line">
                  <a:avLst/>
                </a:prstGeom>
                <a:noFill/>
                <a:ln w="9525">
                  <a:solidFill>
                    <a:srgbClr val="969696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0" name="Freeform 229"/>
                <p:cNvSpPr>
                  <a:spLocks/>
                </p:cNvSpPr>
                <p:nvPr/>
              </p:nvSpPr>
              <p:spPr bwMode="auto">
                <a:xfrm>
                  <a:off x="1416811" y="1207761"/>
                  <a:ext cx="3310624" cy="3245005"/>
                </a:xfrm>
                <a:custGeom>
                  <a:avLst/>
                  <a:gdLst>
                    <a:gd name="T0" fmla="*/ 0 w 1678"/>
                    <a:gd name="T1" fmla="*/ 1745 h 1745"/>
                    <a:gd name="T2" fmla="*/ 0 w 1678"/>
                    <a:gd name="T3" fmla="*/ 1481 h 1745"/>
                    <a:gd name="T4" fmla="*/ 254 w 1678"/>
                    <a:gd name="T5" fmla="*/ 1481 h 1745"/>
                    <a:gd name="T6" fmla="*/ 254 w 1678"/>
                    <a:gd name="T7" fmla="*/ 1344 h 1745"/>
                    <a:gd name="T8" fmla="*/ 254 w 1678"/>
                    <a:gd name="T9" fmla="*/ 1213 h 1745"/>
                    <a:gd name="T10" fmla="*/ 254 w 1678"/>
                    <a:gd name="T11" fmla="*/ 1076 h 1745"/>
                    <a:gd name="T12" fmla="*/ 385 w 1678"/>
                    <a:gd name="T13" fmla="*/ 1076 h 1745"/>
                    <a:gd name="T14" fmla="*/ 385 w 1678"/>
                    <a:gd name="T15" fmla="*/ 944 h 1745"/>
                    <a:gd name="T16" fmla="*/ 385 w 1678"/>
                    <a:gd name="T17" fmla="*/ 807 h 1745"/>
                    <a:gd name="T18" fmla="*/ 512 w 1678"/>
                    <a:gd name="T19" fmla="*/ 807 h 1745"/>
                    <a:gd name="T20" fmla="*/ 644 w 1678"/>
                    <a:gd name="T21" fmla="*/ 807 h 1745"/>
                    <a:gd name="T22" fmla="*/ 771 w 1678"/>
                    <a:gd name="T23" fmla="*/ 807 h 1745"/>
                    <a:gd name="T24" fmla="*/ 903 w 1678"/>
                    <a:gd name="T25" fmla="*/ 807 h 1745"/>
                    <a:gd name="T26" fmla="*/ 1029 w 1678"/>
                    <a:gd name="T27" fmla="*/ 807 h 1745"/>
                    <a:gd name="T28" fmla="*/ 1161 w 1678"/>
                    <a:gd name="T29" fmla="*/ 807 h 1745"/>
                    <a:gd name="T30" fmla="*/ 1161 w 1678"/>
                    <a:gd name="T31" fmla="*/ 675 h 1745"/>
                    <a:gd name="T32" fmla="*/ 1161 w 1678"/>
                    <a:gd name="T33" fmla="*/ 538 h 1745"/>
                    <a:gd name="T34" fmla="*/ 1161 w 1678"/>
                    <a:gd name="T35" fmla="*/ 406 h 1745"/>
                    <a:gd name="T36" fmla="*/ 1161 w 1678"/>
                    <a:gd name="T37" fmla="*/ 269 h 1745"/>
                    <a:gd name="T38" fmla="*/ 1288 w 1678"/>
                    <a:gd name="T39" fmla="*/ 269 h 1745"/>
                    <a:gd name="T40" fmla="*/ 1420 w 1678"/>
                    <a:gd name="T41" fmla="*/ 269 h 1745"/>
                    <a:gd name="T42" fmla="*/ 1420 w 1678"/>
                    <a:gd name="T43" fmla="*/ 137 h 1745"/>
                    <a:gd name="T44" fmla="*/ 1546 w 1678"/>
                    <a:gd name="T45" fmla="*/ 137 h 1745"/>
                    <a:gd name="T46" fmla="*/ 1546 w 1678"/>
                    <a:gd name="T47" fmla="*/ 0 h 1745"/>
                    <a:gd name="T48" fmla="*/ 1678 w 1678"/>
                    <a:gd name="T49" fmla="*/ 0 h 17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678" h="1745">
                      <a:moveTo>
                        <a:pt x="0" y="1745"/>
                      </a:moveTo>
                      <a:lnTo>
                        <a:pt x="0" y="1481"/>
                      </a:lnTo>
                      <a:lnTo>
                        <a:pt x="254" y="1481"/>
                      </a:lnTo>
                      <a:lnTo>
                        <a:pt x="254" y="1344"/>
                      </a:lnTo>
                      <a:lnTo>
                        <a:pt x="254" y="1213"/>
                      </a:lnTo>
                      <a:lnTo>
                        <a:pt x="254" y="1076"/>
                      </a:lnTo>
                      <a:lnTo>
                        <a:pt x="385" y="1076"/>
                      </a:lnTo>
                      <a:lnTo>
                        <a:pt x="385" y="944"/>
                      </a:lnTo>
                      <a:lnTo>
                        <a:pt x="385" y="807"/>
                      </a:lnTo>
                      <a:lnTo>
                        <a:pt x="512" y="807"/>
                      </a:lnTo>
                      <a:lnTo>
                        <a:pt x="644" y="807"/>
                      </a:lnTo>
                      <a:lnTo>
                        <a:pt x="771" y="807"/>
                      </a:lnTo>
                      <a:lnTo>
                        <a:pt x="903" y="807"/>
                      </a:lnTo>
                      <a:lnTo>
                        <a:pt x="1029" y="807"/>
                      </a:lnTo>
                      <a:lnTo>
                        <a:pt x="1161" y="807"/>
                      </a:lnTo>
                      <a:lnTo>
                        <a:pt x="1161" y="675"/>
                      </a:lnTo>
                      <a:lnTo>
                        <a:pt x="1161" y="538"/>
                      </a:lnTo>
                      <a:lnTo>
                        <a:pt x="1161" y="406"/>
                      </a:lnTo>
                      <a:lnTo>
                        <a:pt x="1161" y="269"/>
                      </a:lnTo>
                      <a:lnTo>
                        <a:pt x="1288" y="269"/>
                      </a:lnTo>
                      <a:lnTo>
                        <a:pt x="1420" y="269"/>
                      </a:lnTo>
                      <a:lnTo>
                        <a:pt x="1420" y="137"/>
                      </a:lnTo>
                      <a:lnTo>
                        <a:pt x="1546" y="137"/>
                      </a:lnTo>
                      <a:lnTo>
                        <a:pt x="1546" y="0"/>
                      </a:lnTo>
                      <a:lnTo>
                        <a:pt x="1678" y="0"/>
                      </a:lnTo>
                    </a:path>
                  </a:pathLst>
                </a:custGeom>
                <a:noFill/>
                <a:ln w="28575">
                  <a:solidFill>
                    <a:schemeClr val="accent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1" name="Freeform 153"/>
                <p:cNvSpPr>
                  <a:spLocks/>
                </p:cNvSpPr>
                <p:nvPr/>
              </p:nvSpPr>
              <p:spPr bwMode="auto">
                <a:xfrm>
                  <a:off x="1416811" y="1207761"/>
                  <a:ext cx="3310624" cy="3245005"/>
                </a:xfrm>
                <a:custGeom>
                  <a:avLst/>
                  <a:gdLst>
                    <a:gd name="T0" fmla="*/ 1678 w 1678"/>
                    <a:gd name="T1" fmla="*/ 0 h 1745"/>
                    <a:gd name="T2" fmla="*/ 1546 w 1678"/>
                    <a:gd name="T3" fmla="*/ 0 h 1745"/>
                    <a:gd name="T4" fmla="*/ 1546 w 1678"/>
                    <a:gd name="T5" fmla="*/ 137 h 1745"/>
                    <a:gd name="T6" fmla="*/ 1420 w 1678"/>
                    <a:gd name="T7" fmla="*/ 137 h 1745"/>
                    <a:gd name="T8" fmla="*/ 1420 w 1678"/>
                    <a:gd name="T9" fmla="*/ 269 h 1745"/>
                    <a:gd name="T10" fmla="*/ 1288 w 1678"/>
                    <a:gd name="T11" fmla="*/ 269 h 1745"/>
                    <a:gd name="T12" fmla="*/ 1161 w 1678"/>
                    <a:gd name="T13" fmla="*/ 269 h 1745"/>
                    <a:gd name="T14" fmla="*/ 1029 w 1678"/>
                    <a:gd name="T15" fmla="*/ 269 h 1745"/>
                    <a:gd name="T16" fmla="*/ 1029 w 1678"/>
                    <a:gd name="T17" fmla="*/ 406 h 1745"/>
                    <a:gd name="T18" fmla="*/ 903 w 1678"/>
                    <a:gd name="T19" fmla="*/ 406 h 1745"/>
                    <a:gd name="T20" fmla="*/ 771 w 1678"/>
                    <a:gd name="T21" fmla="*/ 406 h 1745"/>
                    <a:gd name="T22" fmla="*/ 644 w 1678"/>
                    <a:gd name="T23" fmla="*/ 406 h 1745"/>
                    <a:gd name="T24" fmla="*/ 644 w 1678"/>
                    <a:gd name="T25" fmla="*/ 538 h 1745"/>
                    <a:gd name="T26" fmla="*/ 512 w 1678"/>
                    <a:gd name="T27" fmla="*/ 538 h 1745"/>
                    <a:gd name="T28" fmla="*/ 385 w 1678"/>
                    <a:gd name="T29" fmla="*/ 538 h 1745"/>
                    <a:gd name="T30" fmla="*/ 385 w 1678"/>
                    <a:gd name="T31" fmla="*/ 675 h 1745"/>
                    <a:gd name="T32" fmla="*/ 385 w 1678"/>
                    <a:gd name="T33" fmla="*/ 807 h 1745"/>
                    <a:gd name="T34" fmla="*/ 385 w 1678"/>
                    <a:gd name="T35" fmla="*/ 944 h 1745"/>
                    <a:gd name="T36" fmla="*/ 385 w 1678"/>
                    <a:gd name="T37" fmla="*/ 1076 h 1745"/>
                    <a:gd name="T38" fmla="*/ 254 w 1678"/>
                    <a:gd name="T39" fmla="*/ 1076 h 1745"/>
                    <a:gd name="T40" fmla="*/ 254 w 1678"/>
                    <a:gd name="T41" fmla="*/ 1213 h 1745"/>
                    <a:gd name="T42" fmla="*/ 254 w 1678"/>
                    <a:gd name="T43" fmla="*/ 1344 h 1745"/>
                    <a:gd name="T44" fmla="*/ 127 w 1678"/>
                    <a:gd name="T45" fmla="*/ 1344 h 1745"/>
                    <a:gd name="T46" fmla="*/ 127 w 1678"/>
                    <a:gd name="T47" fmla="*/ 1481 h 1745"/>
                    <a:gd name="T48" fmla="*/ 0 w 1678"/>
                    <a:gd name="T49" fmla="*/ 1481 h 1745"/>
                    <a:gd name="T50" fmla="*/ 0 w 1678"/>
                    <a:gd name="T51" fmla="*/ 1745 h 17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78" h="1745">
                      <a:moveTo>
                        <a:pt x="1678" y="0"/>
                      </a:moveTo>
                      <a:lnTo>
                        <a:pt x="1546" y="0"/>
                      </a:lnTo>
                      <a:lnTo>
                        <a:pt x="1546" y="137"/>
                      </a:lnTo>
                      <a:lnTo>
                        <a:pt x="1420" y="137"/>
                      </a:lnTo>
                      <a:lnTo>
                        <a:pt x="1420" y="269"/>
                      </a:lnTo>
                      <a:lnTo>
                        <a:pt x="1288" y="269"/>
                      </a:lnTo>
                      <a:lnTo>
                        <a:pt x="1161" y="269"/>
                      </a:lnTo>
                      <a:lnTo>
                        <a:pt x="1029" y="269"/>
                      </a:lnTo>
                      <a:lnTo>
                        <a:pt x="1029" y="406"/>
                      </a:lnTo>
                      <a:lnTo>
                        <a:pt x="903" y="406"/>
                      </a:lnTo>
                      <a:lnTo>
                        <a:pt x="771" y="406"/>
                      </a:lnTo>
                      <a:lnTo>
                        <a:pt x="644" y="406"/>
                      </a:lnTo>
                      <a:lnTo>
                        <a:pt x="644" y="538"/>
                      </a:lnTo>
                      <a:lnTo>
                        <a:pt x="512" y="538"/>
                      </a:lnTo>
                      <a:lnTo>
                        <a:pt x="385" y="538"/>
                      </a:lnTo>
                      <a:lnTo>
                        <a:pt x="385" y="675"/>
                      </a:lnTo>
                      <a:lnTo>
                        <a:pt x="385" y="807"/>
                      </a:lnTo>
                      <a:lnTo>
                        <a:pt x="385" y="944"/>
                      </a:lnTo>
                      <a:lnTo>
                        <a:pt x="385" y="1076"/>
                      </a:lnTo>
                      <a:lnTo>
                        <a:pt x="254" y="1076"/>
                      </a:lnTo>
                      <a:lnTo>
                        <a:pt x="254" y="1213"/>
                      </a:lnTo>
                      <a:lnTo>
                        <a:pt x="254" y="1344"/>
                      </a:lnTo>
                      <a:lnTo>
                        <a:pt x="127" y="1344"/>
                      </a:lnTo>
                      <a:lnTo>
                        <a:pt x="127" y="1481"/>
                      </a:lnTo>
                      <a:lnTo>
                        <a:pt x="0" y="1481"/>
                      </a:lnTo>
                      <a:lnTo>
                        <a:pt x="0" y="1745"/>
                      </a:lnTo>
                    </a:path>
                  </a:pathLst>
                </a:custGeom>
                <a:noFill/>
                <a:ln w="28575">
                  <a:solidFill>
                    <a:srgbClr val="FF6B6B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2" name="Freeform 77"/>
                <p:cNvSpPr>
                  <a:spLocks/>
                </p:cNvSpPr>
                <p:nvPr/>
              </p:nvSpPr>
              <p:spPr bwMode="auto">
                <a:xfrm>
                  <a:off x="1416811" y="1207761"/>
                  <a:ext cx="3310624" cy="3245005"/>
                </a:xfrm>
                <a:custGeom>
                  <a:avLst/>
                  <a:gdLst>
                    <a:gd name="T0" fmla="*/ 1678 w 1678"/>
                    <a:gd name="T1" fmla="*/ 0 h 1745"/>
                    <a:gd name="T2" fmla="*/ 1678 w 1678"/>
                    <a:gd name="T3" fmla="*/ 137 h 1745"/>
                    <a:gd name="T4" fmla="*/ 1546 w 1678"/>
                    <a:gd name="T5" fmla="*/ 137 h 1745"/>
                    <a:gd name="T6" fmla="*/ 1420 w 1678"/>
                    <a:gd name="T7" fmla="*/ 137 h 1745"/>
                    <a:gd name="T8" fmla="*/ 1288 w 1678"/>
                    <a:gd name="T9" fmla="*/ 137 h 1745"/>
                    <a:gd name="T10" fmla="*/ 1161 w 1678"/>
                    <a:gd name="T11" fmla="*/ 137 h 1745"/>
                    <a:gd name="T12" fmla="*/ 1161 w 1678"/>
                    <a:gd name="T13" fmla="*/ 269 h 1745"/>
                    <a:gd name="T14" fmla="*/ 1161 w 1678"/>
                    <a:gd name="T15" fmla="*/ 406 h 1745"/>
                    <a:gd name="T16" fmla="*/ 1029 w 1678"/>
                    <a:gd name="T17" fmla="*/ 406 h 1745"/>
                    <a:gd name="T18" fmla="*/ 1029 w 1678"/>
                    <a:gd name="T19" fmla="*/ 538 h 1745"/>
                    <a:gd name="T20" fmla="*/ 903 w 1678"/>
                    <a:gd name="T21" fmla="*/ 538 h 1745"/>
                    <a:gd name="T22" fmla="*/ 771 w 1678"/>
                    <a:gd name="T23" fmla="*/ 538 h 1745"/>
                    <a:gd name="T24" fmla="*/ 644 w 1678"/>
                    <a:gd name="T25" fmla="*/ 538 h 1745"/>
                    <a:gd name="T26" fmla="*/ 644 w 1678"/>
                    <a:gd name="T27" fmla="*/ 675 h 1745"/>
                    <a:gd name="T28" fmla="*/ 644 w 1678"/>
                    <a:gd name="T29" fmla="*/ 807 h 1745"/>
                    <a:gd name="T30" fmla="*/ 644 w 1678"/>
                    <a:gd name="T31" fmla="*/ 944 h 1745"/>
                    <a:gd name="T32" fmla="*/ 512 w 1678"/>
                    <a:gd name="T33" fmla="*/ 944 h 1745"/>
                    <a:gd name="T34" fmla="*/ 385 w 1678"/>
                    <a:gd name="T35" fmla="*/ 944 h 1745"/>
                    <a:gd name="T36" fmla="*/ 385 w 1678"/>
                    <a:gd name="T37" fmla="*/ 1076 h 1745"/>
                    <a:gd name="T38" fmla="*/ 254 w 1678"/>
                    <a:gd name="T39" fmla="*/ 1076 h 1745"/>
                    <a:gd name="T40" fmla="*/ 254 w 1678"/>
                    <a:gd name="T41" fmla="*/ 1213 h 1745"/>
                    <a:gd name="T42" fmla="*/ 0 w 1678"/>
                    <a:gd name="T43" fmla="*/ 1213 h 1745"/>
                    <a:gd name="T44" fmla="*/ 0 w 1678"/>
                    <a:gd name="T45" fmla="*/ 1344 h 1745"/>
                    <a:gd name="T46" fmla="*/ 0 w 1678"/>
                    <a:gd name="T47" fmla="*/ 1481 h 1745"/>
                    <a:gd name="T48" fmla="*/ 0 w 1678"/>
                    <a:gd name="T49" fmla="*/ 1745 h 17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678" h="1745">
                      <a:moveTo>
                        <a:pt x="1678" y="0"/>
                      </a:moveTo>
                      <a:lnTo>
                        <a:pt x="1678" y="137"/>
                      </a:lnTo>
                      <a:lnTo>
                        <a:pt x="1546" y="137"/>
                      </a:lnTo>
                      <a:lnTo>
                        <a:pt x="1420" y="137"/>
                      </a:lnTo>
                      <a:lnTo>
                        <a:pt x="1288" y="137"/>
                      </a:lnTo>
                      <a:lnTo>
                        <a:pt x="1161" y="137"/>
                      </a:lnTo>
                      <a:lnTo>
                        <a:pt x="1161" y="269"/>
                      </a:lnTo>
                      <a:lnTo>
                        <a:pt x="1161" y="406"/>
                      </a:lnTo>
                      <a:lnTo>
                        <a:pt x="1029" y="406"/>
                      </a:lnTo>
                      <a:lnTo>
                        <a:pt x="1029" y="538"/>
                      </a:lnTo>
                      <a:lnTo>
                        <a:pt x="903" y="538"/>
                      </a:lnTo>
                      <a:lnTo>
                        <a:pt x="771" y="538"/>
                      </a:lnTo>
                      <a:lnTo>
                        <a:pt x="644" y="538"/>
                      </a:lnTo>
                      <a:lnTo>
                        <a:pt x="644" y="675"/>
                      </a:lnTo>
                      <a:lnTo>
                        <a:pt x="644" y="807"/>
                      </a:lnTo>
                      <a:lnTo>
                        <a:pt x="644" y="944"/>
                      </a:lnTo>
                      <a:lnTo>
                        <a:pt x="512" y="944"/>
                      </a:lnTo>
                      <a:lnTo>
                        <a:pt x="385" y="944"/>
                      </a:lnTo>
                      <a:lnTo>
                        <a:pt x="385" y="1076"/>
                      </a:lnTo>
                      <a:lnTo>
                        <a:pt x="254" y="1076"/>
                      </a:lnTo>
                      <a:lnTo>
                        <a:pt x="254" y="1213"/>
                      </a:lnTo>
                      <a:lnTo>
                        <a:pt x="0" y="1213"/>
                      </a:lnTo>
                      <a:lnTo>
                        <a:pt x="0" y="1344"/>
                      </a:lnTo>
                      <a:lnTo>
                        <a:pt x="0" y="1481"/>
                      </a:lnTo>
                      <a:lnTo>
                        <a:pt x="0" y="1745"/>
                      </a:lnTo>
                    </a:path>
                  </a:pathLst>
                </a:custGeom>
                <a:noFill/>
                <a:ln w="28575">
                  <a:solidFill>
                    <a:srgbClr val="4ECDC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82" name="Freeform 229"/>
                <p:cNvSpPr>
                  <a:spLocks/>
                </p:cNvSpPr>
                <p:nvPr/>
              </p:nvSpPr>
              <p:spPr bwMode="auto">
                <a:xfrm>
                  <a:off x="1416811" y="120776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816 w 1971"/>
                    <a:gd name="T3" fmla="*/ 0 h 2049"/>
                    <a:gd name="T4" fmla="*/ 1816 w 1971"/>
                    <a:gd name="T5" fmla="*/ 161 h 2049"/>
                    <a:gd name="T6" fmla="*/ 1667 w 1971"/>
                    <a:gd name="T7" fmla="*/ 161 h 2049"/>
                    <a:gd name="T8" fmla="*/ 1667 w 1971"/>
                    <a:gd name="T9" fmla="*/ 316 h 2049"/>
                    <a:gd name="T10" fmla="*/ 1512 w 1971"/>
                    <a:gd name="T11" fmla="*/ 316 h 2049"/>
                    <a:gd name="T12" fmla="*/ 1364 w 1971"/>
                    <a:gd name="T13" fmla="*/ 316 h 2049"/>
                    <a:gd name="T14" fmla="*/ 1364 w 1971"/>
                    <a:gd name="T15" fmla="*/ 477 h 2049"/>
                    <a:gd name="T16" fmla="*/ 1209 w 1971"/>
                    <a:gd name="T17" fmla="*/ 477 h 2049"/>
                    <a:gd name="T18" fmla="*/ 1209 w 1971"/>
                    <a:gd name="T19" fmla="*/ 632 h 2049"/>
                    <a:gd name="T20" fmla="*/ 1209 w 1971"/>
                    <a:gd name="T21" fmla="*/ 792 h 2049"/>
                    <a:gd name="T22" fmla="*/ 1060 w 1971"/>
                    <a:gd name="T23" fmla="*/ 792 h 2049"/>
                    <a:gd name="T24" fmla="*/ 905 w 1971"/>
                    <a:gd name="T25" fmla="*/ 792 h 2049"/>
                    <a:gd name="T26" fmla="*/ 756 w 1971"/>
                    <a:gd name="T27" fmla="*/ 792 h 2049"/>
                    <a:gd name="T28" fmla="*/ 601 w 1971"/>
                    <a:gd name="T29" fmla="*/ 792 h 2049"/>
                    <a:gd name="T30" fmla="*/ 601 w 1971"/>
                    <a:gd name="T31" fmla="*/ 947 h 2049"/>
                    <a:gd name="T32" fmla="*/ 601 w 1971"/>
                    <a:gd name="T33" fmla="*/ 1108 h 2049"/>
                    <a:gd name="T34" fmla="*/ 452 w 1971"/>
                    <a:gd name="T35" fmla="*/ 1108 h 2049"/>
                    <a:gd name="T36" fmla="*/ 452 w 1971"/>
                    <a:gd name="T37" fmla="*/ 1263 h 2049"/>
                    <a:gd name="T38" fmla="*/ 452 w 1971"/>
                    <a:gd name="T39" fmla="*/ 1424 h 2049"/>
                    <a:gd name="T40" fmla="*/ 298 w 1971"/>
                    <a:gd name="T41" fmla="*/ 1424 h 2049"/>
                    <a:gd name="T42" fmla="*/ 298 w 1971"/>
                    <a:gd name="T43" fmla="*/ 1578 h 2049"/>
                    <a:gd name="T44" fmla="*/ 149 w 1971"/>
                    <a:gd name="T45" fmla="*/ 1578 h 2049"/>
                    <a:gd name="T46" fmla="*/ 149 w 1971"/>
                    <a:gd name="T47" fmla="*/ 1739 h 2049"/>
                    <a:gd name="T48" fmla="*/ 0 w 1971"/>
                    <a:gd name="T49" fmla="*/ 1739 h 2049"/>
                    <a:gd name="T50" fmla="*/ 0 w 1971"/>
                    <a:gd name="T5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816" y="0"/>
                      </a:lnTo>
                      <a:lnTo>
                        <a:pt x="1816" y="161"/>
                      </a:lnTo>
                      <a:lnTo>
                        <a:pt x="1667" y="161"/>
                      </a:lnTo>
                      <a:lnTo>
                        <a:pt x="1667" y="316"/>
                      </a:lnTo>
                      <a:lnTo>
                        <a:pt x="1512" y="316"/>
                      </a:lnTo>
                      <a:lnTo>
                        <a:pt x="1364" y="316"/>
                      </a:lnTo>
                      <a:lnTo>
                        <a:pt x="1364" y="477"/>
                      </a:lnTo>
                      <a:lnTo>
                        <a:pt x="1209" y="477"/>
                      </a:lnTo>
                      <a:lnTo>
                        <a:pt x="1209" y="632"/>
                      </a:lnTo>
                      <a:lnTo>
                        <a:pt x="1209" y="792"/>
                      </a:lnTo>
                      <a:lnTo>
                        <a:pt x="1060" y="792"/>
                      </a:lnTo>
                      <a:lnTo>
                        <a:pt x="905" y="792"/>
                      </a:lnTo>
                      <a:lnTo>
                        <a:pt x="756" y="792"/>
                      </a:lnTo>
                      <a:lnTo>
                        <a:pt x="601" y="792"/>
                      </a:lnTo>
                      <a:lnTo>
                        <a:pt x="601" y="947"/>
                      </a:lnTo>
                      <a:lnTo>
                        <a:pt x="601" y="1108"/>
                      </a:lnTo>
                      <a:lnTo>
                        <a:pt x="452" y="1108"/>
                      </a:lnTo>
                      <a:lnTo>
                        <a:pt x="452" y="1263"/>
                      </a:lnTo>
                      <a:lnTo>
                        <a:pt x="452" y="1424"/>
                      </a:lnTo>
                      <a:lnTo>
                        <a:pt x="298" y="1424"/>
                      </a:lnTo>
                      <a:lnTo>
                        <a:pt x="298" y="1578"/>
                      </a:lnTo>
                      <a:lnTo>
                        <a:pt x="149" y="1578"/>
                      </a:lnTo>
                      <a:lnTo>
                        <a:pt x="149" y="1739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CC333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9" name="Freeform 305"/>
                <p:cNvSpPr>
                  <a:spLocks/>
                </p:cNvSpPr>
                <p:nvPr/>
              </p:nvSpPr>
              <p:spPr bwMode="auto">
                <a:xfrm>
                  <a:off x="1416811" y="1207761"/>
                  <a:ext cx="3310624" cy="3245005"/>
                </a:xfrm>
                <a:custGeom>
                  <a:avLst/>
                  <a:gdLst>
                    <a:gd name="T0" fmla="*/ 1971 w 1971"/>
                    <a:gd name="T1" fmla="*/ 0 h 2049"/>
                    <a:gd name="T2" fmla="*/ 1971 w 1971"/>
                    <a:gd name="T3" fmla="*/ 161 h 2049"/>
                    <a:gd name="T4" fmla="*/ 1816 w 1971"/>
                    <a:gd name="T5" fmla="*/ 161 h 2049"/>
                    <a:gd name="T6" fmla="*/ 1667 w 1971"/>
                    <a:gd name="T7" fmla="*/ 161 h 2049"/>
                    <a:gd name="T8" fmla="*/ 1512 w 1971"/>
                    <a:gd name="T9" fmla="*/ 161 h 2049"/>
                    <a:gd name="T10" fmla="*/ 1364 w 1971"/>
                    <a:gd name="T11" fmla="*/ 161 h 2049"/>
                    <a:gd name="T12" fmla="*/ 1209 w 1971"/>
                    <a:gd name="T13" fmla="*/ 161 h 2049"/>
                    <a:gd name="T14" fmla="*/ 1209 w 1971"/>
                    <a:gd name="T15" fmla="*/ 316 h 2049"/>
                    <a:gd name="T16" fmla="*/ 1209 w 1971"/>
                    <a:gd name="T17" fmla="*/ 477 h 2049"/>
                    <a:gd name="T18" fmla="*/ 1209 w 1971"/>
                    <a:gd name="T19" fmla="*/ 632 h 2049"/>
                    <a:gd name="T20" fmla="*/ 1060 w 1971"/>
                    <a:gd name="T21" fmla="*/ 632 h 2049"/>
                    <a:gd name="T22" fmla="*/ 905 w 1971"/>
                    <a:gd name="T23" fmla="*/ 632 h 2049"/>
                    <a:gd name="T24" fmla="*/ 756 w 1971"/>
                    <a:gd name="T25" fmla="*/ 632 h 2049"/>
                    <a:gd name="T26" fmla="*/ 756 w 1971"/>
                    <a:gd name="T27" fmla="*/ 792 h 2049"/>
                    <a:gd name="T28" fmla="*/ 601 w 1971"/>
                    <a:gd name="T29" fmla="*/ 792 h 2049"/>
                    <a:gd name="T30" fmla="*/ 601 w 1971"/>
                    <a:gd name="T31" fmla="*/ 947 h 2049"/>
                    <a:gd name="T32" fmla="*/ 452 w 1971"/>
                    <a:gd name="T33" fmla="*/ 947 h 2049"/>
                    <a:gd name="T34" fmla="*/ 452 w 1971"/>
                    <a:gd name="T35" fmla="*/ 1108 h 2049"/>
                    <a:gd name="T36" fmla="*/ 298 w 1971"/>
                    <a:gd name="T37" fmla="*/ 1108 h 2049"/>
                    <a:gd name="T38" fmla="*/ 298 w 1971"/>
                    <a:gd name="T39" fmla="*/ 1263 h 2049"/>
                    <a:gd name="T40" fmla="*/ 149 w 1971"/>
                    <a:gd name="T41" fmla="*/ 1263 h 2049"/>
                    <a:gd name="T42" fmla="*/ 149 w 1971"/>
                    <a:gd name="T43" fmla="*/ 1424 h 2049"/>
                    <a:gd name="T44" fmla="*/ 149 w 1971"/>
                    <a:gd name="T45" fmla="*/ 1578 h 2049"/>
                    <a:gd name="T46" fmla="*/ 0 w 1971"/>
                    <a:gd name="T47" fmla="*/ 1578 h 2049"/>
                    <a:gd name="T48" fmla="*/ 0 w 1971"/>
                    <a:gd name="T49" fmla="*/ 1739 h 2049"/>
                    <a:gd name="T50" fmla="*/ 0 w 1971"/>
                    <a:gd name="T51" fmla="*/ 2049 h 20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71" h="2049">
                      <a:moveTo>
                        <a:pt x="1971" y="0"/>
                      </a:moveTo>
                      <a:lnTo>
                        <a:pt x="1971" y="161"/>
                      </a:lnTo>
                      <a:lnTo>
                        <a:pt x="1816" y="161"/>
                      </a:lnTo>
                      <a:lnTo>
                        <a:pt x="1667" y="161"/>
                      </a:lnTo>
                      <a:lnTo>
                        <a:pt x="1512" y="161"/>
                      </a:lnTo>
                      <a:lnTo>
                        <a:pt x="1364" y="161"/>
                      </a:lnTo>
                      <a:lnTo>
                        <a:pt x="1209" y="161"/>
                      </a:lnTo>
                      <a:lnTo>
                        <a:pt x="1209" y="316"/>
                      </a:lnTo>
                      <a:lnTo>
                        <a:pt x="1209" y="477"/>
                      </a:lnTo>
                      <a:lnTo>
                        <a:pt x="1209" y="632"/>
                      </a:lnTo>
                      <a:lnTo>
                        <a:pt x="1060" y="632"/>
                      </a:lnTo>
                      <a:lnTo>
                        <a:pt x="905" y="632"/>
                      </a:lnTo>
                      <a:lnTo>
                        <a:pt x="756" y="632"/>
                      </a:lnTo>
                      <a:lnTo>
                        <a:pt x="756" y="792"/>
                      </a:lnTo>
                      <a:lnTo>
                        <a:pt x="601" y="792"/>
                      </a:lnTo>
                      <a:lnTo>
                        <a:pt x="601" y="947"/>
                      </a:lnTo>
                      <a:lnTo>
                        <a:pt x="452" y="947"/>
                      </a:lnTo>
                      <a:lnTo>
                        <a:pt x="452" y="1108"/>
                      </a:lnTo>
                      <a:lnTo>
                        <a:pt x="298" y="1108"/>
                      </a:lnTo>
                      <a:lnTo>
                        <a:pt x="298" y="1263"/>
                      </a:lnTo>
                      <a:lnTo>
                        <a:pt x="149" y="1263"/>
                      </a:lnTo>
                      <a:lnTo>
                        <a:pt x="149" y="1424"/>
                      </a:lnTo>
                      <a:lnTo>
                        <a:pt x="149" y="1578"/>
                      </a:lnTo>
                      <a:lnTo>
                        <a:pt x="0" y="1578"/>
                      </a:lnTo>
                      <a:lnTo>
                        <a:pt x="0" y="1739"/>
                      </a:lnTo>
                      <a:lnTo>
                        <a:pt x="0" y="2049"/>
                      </a:lnTo>
                    </a:path>
                  </a:pathLst>
                </a:custGeom>
                <a:noFill/>
                <a:ln w="28575">
                  <a:solidFill>
                    <a:srgbClr val="00A0B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グループ化 6"/>
            <p:cNvGrpSpPr/>
            <p:nvPr/>
          </p:nvGrpSpPr>
          <p:grpSpPr>
            <a:xfrm>
              <a:off x="1308244" y="5138406"/>
              <a:ext cx="3600000" cy="1584000"/>
              <a:chOff x="1308244" y="5138406"/>
              <a:chExt cx="3600000" cy="1584000"/>
            </a:xfrm>
          </p:grpSpPr>
          <p:sp>
            <p:nvSpPr>
              <p:cNvPr id="980" name="Rectangle 81"/>
              <p:cNvSpPr>
                <a:spLocks noChangeArrowheads="1"/>
              </p:cNvSpPr>
              <p:nvPr/>
            </p:nvSpPr>
            <p:spPr bwMode="auto">
              <a:xfrm>
                <a:off x="1308244" y="5138406"/>
                <a:ext cx="3600000" cy="158400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1" name="Line 82"/>
              <p:cNvSpPr>
                <a:spLocks noChangeShapeType="1"/>
              </p:cNvSpPr>
              <p:nvPr/>
            </p:nvSpPr>
            <p:spPr bwMode="auto">
              <a:xfrm>
                <a:off x="1369884" y="5491445"/>
                <a:ext cx="360378" cy="0"/>
              </a:xfrm>
              <a:prstGeom prst="line">
                <a:avLst/>
              </a:prstGeom>
              <a:noFill/>
              <a:ln w="22225">
                <a:solidFill>
                  <a:srgbClr val="4ECD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3" name="Line 84"/>
              <p:cNvSpPr>
                <a:spLocks noChangeShapeType="1"/>
              </p:cNvSpPr>
              <p:nvPr/>
            </p:nvSpPr>
            <p:spPr bwMode="auto">
              <a:xfrm>
                <a:off x="1369884" y="5718173"/>
                <a:ext cx="360378" cy="0"/>
              </a:xfrm>
              <a:prstGeom prst="line">
                <a:avLst/>
              </a:prstGeom>
              <a:noFill/>
              <a:ln w="22225">
                <a:solidFill>
                  <a:srgbClr val="FF6B6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5" name="Line 86"/>
              <p:cNvSpPr>
                <a:spLocks noChangeShapeType="1"/>
              </p:cNvSpPr>
              <p:nvPr/>
            </p:nvSpPr>
            <p:spPr bwMode="auto">
              <a:xfrm>
                <a:off x="1369884" y="5938472"/>
                <a:ext cx="360378" cy="0"/>
              </a:xfrm>
              <a:prstGeom prst="line">
                <a:avLst/>
              </a:prstGeom>
              <a:noFill/>
              <a:ln w="22225">
                <a:solidFill>
                  <a:schemeClr val="accent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7" name="Line 88"/>
              <p:cNvSpPr>
                <a:spLocks noChangeShapeType="1"/>
              </p:cNvSpPr>
              <p:nvPr/>
            </p:nvSpPr>
            <p:spPr bwMode="auto">
              <a:xfrm>
                <a:off x="1369884" y="6363214"/>
                <a:ext cx="360378" cy="0"/>
              </a:xfrm>
              <a:prstGeom prst="line">
                <a:avLst/>
              </a:prstGeom>
              <a:noFill/>
              <a:ln w="19050">
                <a:solidFill>
                  <a:srgbClr val="00A0B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9" name="Line 90"/>
              <p:cNvSpPr>
                <a:spLocks noChangeShapeType="1"/>
              </p:cNvSpPr>
              <p:nvPr/>
            </p:nvSpPr>
            <p:spPr bwMode="auto">
              <a:xfrm>
                <a:off x="1369884" y="6587360"/>
                <a:ext cx="360378" cy="0"/>
              </a:xfrm>
              <a:prstGeom prst="line">
                <a:avLst/>
              </a:prstGeom>
              <a:noFill/>
              <a:ln w="19050">
                <a:solidFill>
                  <a:srgbClr val="CC333F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ja-JP" altLang="en-US" sz="4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1" name="Rectangle 83"/>
              <p:cNvSpPr>
                <a:spLocks noChangeArrowheads="1"/>
              </p:cNvSpPr>
              <p:nvPr/>
            </p:nvSpPr>
            <p:spPr bwMode="auto">
              <a:xfrm>
                <a:off x="1332341" y="5151085"/>
                <a:ext cx="990091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Whole wall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2" name="Rectangle 83"/>
              <p:cNvSpPr>
                <a:spLocks noChangeArrowheads="1"/>
              </p:cNvSpPr>
              <p:nvPr/>
            </p:nvSpPr>
            <p:spPr bwMode="auto">
              <a:xfrm>
                <a:off x="1348651" y="6017379"/>
                <a:ext cx="1925622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Subendocardial layer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3" name="Rectangle 83"/>
              <p:cNvSpPr>
                <a:spLocks noChangeArrowheads="1"/>
              </p:cNvSpPr>
              <p:nvPr/>
            </p:nvSpPr>
            <p:spPr bwMode="auto">
              <a:xfrm>
                <a:off x="3228839" y="5151086"/>
                <a:ext cx="43166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AUC</a:t>
                </a:r>
                <a:endParaRPr kumimoji="0" lang="ja-JP" altLang="ja-JP" sz="1600" u="sng" dirty="0">
                  <a:cs typeface="Arial" panose="020B0604020202020204" pitchFamily="34" charset="0"/>
                </a:endParaRPr>
              </a:p>
            </p:txBody>
          </p:sp>
          <p:sp>
            <p:nvSpPr>
              <p:cNvPr id="994" name="Rectangle 83"/>
              <p:cNvSpPr>
                <a:spLocks noChangeArrowheads="1"/>
              </p:cNvSpPr>
              <p:nvPr/>
            </p:nvSpPr>
            <p:spPr bwMode="auto">
              <a:xfrm>
                <a:off x="3192134" y="5366447"/>
                <a:ext cx="51350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0.651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5" name="Rectangle 83"/>
              <p:cNvSpPr>
                <a:spLocks noChangeArrowheads="1"/>
              </p:cNvSpPr>
              <p:nvPr/>
            </p:nvSpPr>
            <p:spPr bwMode="auto">
              <a:xfrm>
                <a:off x="3182610" y="5594695"/>
                <a:ext cx="51350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0.686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6" name="Rectangle 83"/>
              <p:cNvSpPr>
                <a:spLocks noChangeArrowheads="1"/>
              </p:cNvSpPr>
              <p:nvPr/>
            </p:nvSpPr>
            <p:spPr bwMode="auto">
              <a:xfrm>
                <a:off x="3192134" y="5817375"/>
                <a:ext cx="51350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0.580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7" name="Rectangle 83"/>
              <p:cNvSpPr>
                <a:spLocks noChangeArrowheads="1"/>
              </p:cNvSpPr>
              <p:nvPr/>
            </p:nvSpPr>
            <p:spPr bwMode="auto">
              <a:xfrm>
                <a:off x="3192134" y="6239735"/>
                <a:ext cx="51350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0.686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98" name="Rectangle 83"/>
              <p:cNvSpPr>
                <a:spLocks noChangeArrowheads="1"/>
              </p:cNvSpPr>
              <p:nvPr/>
            </p:nvSpPr>
            <p:spPr bwMode="auto">
              <a:xfrm>
                <a:off x="3192134" y="6463277"/>
                <a:ext cx="513500" cy="246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0.615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74" name="Rectangle 83"/>
              <p:cNvSpPr>
                <a:spLocks noChangeArrowheads="1"/>
              </p:cNvSpPr>
              <p:nvPr/>
            </p:nvSpPr>
            <p:spPr bwMode="auto">
              <a:xfrm>
                <a:off x="3974828" y="5151094"/>
                <a:ext cx="673969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u="sng" dirty="0">
                    <a:cs typeface="Arial" panose="020B0604020202020204" pitchFamily="34" charset="0"/>
                  </a:rPr>
                  <a:t>95% CI</a:t>
                </a:r>
              </a:p>
            </p:txBody>
          </p:sp>
          <p:sp>
            <p:nvSpPr>
              <p:cNvPr id="975" name="Rectangle 83"/>
              <p:cNvSpPr>
                <a:spLocks noChangeArrowheads="1"/>
              </p:cNvSpPr>
              <p:nvPr/>
            </p:nvSpPr>
            <p:spPr bwMode="auto">
              <a:xfrm>
                <a:off x="3765428" y="5366455"/>
                <a:ext cx="1096000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0.440-0.826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76" name="Rectangle 83"/>
              <p:cNvSpPr>
                <a:spLocks noChangeArrowheads="1"/>
              </p:cNvSpPr>
              <p:nvPr/>
            </p:nvSpPr>
            <p:spPr bwMode="auto">
              <a:xfrm>
                <a:off x="3765428" y="5594704"/>
                <a:ext cx="1096000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0.476-0.852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77" name="Rectangle 83"/>
              <p:cNvSpPr>
                <a:spLocks noChangeArrowheads="1"/>
              </p:cNvSpPr>
              <p:nvPr/>
            </p:nvSpPr>
            <p:spPr bwMode="auto">
              <a:xfrm>
                <a:off x="3765428" y="5817383"/>
                <a:ext cx="1096000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0.372-0.769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78" name="Rectangle 83"/>
              <p:cNvSpPr>
                <a:spLocks noChangeArrowheads="1"/>
              </p:cNvSpPr>
              <p:nvPr/>
            </p:nvSpPr>
            <p:spPr bwMode="auto">
              <a:xfrm>
                <a:off x="3765428" y="6239745"/>
                <a:ext cx="1096000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0.476-0.852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979" name="Rectangle 83"/>
              <p:cNvSpPr>
                <a:spLocks noChangeArrowheads="1"/>
              </p:cNvSpPr>
              <p:nvPr/>
            </p:nvSpPr>
            <p:spPr bwMode="auto">
              <a:xfrm>
                <a:off x="3765428" y="6463288"/>
                <a:ext cx="1096000" cy="2469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0.406-0.798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842" name="Rectangle 83"/>
              <p:cNvSpPr>
                <a:spLocks noChangeArrowheads="1"/>
              </p:cNvSpPr>
              <p:nvPr/>
            </p:nvSpPr>
            <p:spPr bwMode="auto">
              <a:xfrm>
                <a:off x="1766916" y="5368335"/>
                <a:ext cx="1033936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longitudinal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843" name="Rectangle 85"/>
              <p:cNvSpPr>
                <a:spLocks noChangeArrowheads="1"/>
              </p:cNvSpPr>
              <p:nvPr/>
            </p:nvSpPr>
            <p:spPr bwMode="auto">
              <a:xfrm>
                <a:off x="1766916" y="5593526"/>
                <a:ext cx="1333699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circumferential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844" name="Rectangle 87"/>
              <p:cNvSpPr>
                <a:spLocks noChangeArrowheads="1"/>
              </p:cNvSpPr>
              <p:nvPr/>
            </p:nvSpPr>
            <p:spPr bwMode="auto">
              <a:xfrm>
                <a:off x="1766916" y="5817949"/>
                <a:ext cx="500137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ja-JP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radial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845" name="Rectangle 89"/>
              <p:cNvSpPr>
                <a:spLocks noChangeArrowheads="1"/>
              </p:cNvSpPr>
              <p:nvPr/>
            </p:nvSpPr>
            <p:spPr bwMode="auto">
              <a:xfrm>
                <a:off x="1766916" y="6241359"/>
                <a:ext cx="1033936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longitudinal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  <p:sp>
            <p:nvSpPr>
              <p:cNvPr id="846" name="Rectangle 91"/>
              <p:cNvSpPr>
                <a:spLocks noChangeArrowheads="1"/>
              </p:cNvSpPr>
              <p:nvPr/>
            </p:nvSpPr>
            <p:spPr bwMode="auto">
              <a:xfrm>
                <a:off x="1766916" y="6464250"/>
                <a:ext cx="1333699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914372"/>
                <a:r>
                  <a:rPr kumimoji="0" lang="en-US" altLang="ja-JP" sz="16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circumferential</a:t>
                </a:r>
                <a:endParaRPr kumimoji="0" lang="ja-JP" altLang="ja-JP" sz="3600" dirty="0"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863" name="テキスト ボックス 862"/>
          <p:cNvSpPr txBox="1"/>
          <p:nvPr/>
        </p:nvSpPr>
        <p:spPr>
          <a:xfrm>
            <a:off x="8702508" y="133335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Figure 6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58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17000</TotalTime>
  <Words>830</Words>
  <Application>Microsoft Office PowerPoint</Application>
  <PresentationFormat>ユーザー設定</PresentationFormat>
  <Paragraphs>549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echo03</dc:creator>
  <cp:lastModifiedBy>池松　果実</cp:lastModifiedBy>
  <cp:revision>651</cp:revision>
  <cp:lastPrinted>2018-03-14T10:46:57Z</cp:lastPrinted>
  <dcterms:created xsi:type="dcterms:W3CDTF">2017-07-21T05:53:10Z</dcterms:created>
  <dcterms:modified xsi:type="dcterms:W3CDTF">2022-01-17T02:16:33Z</dcterms:modified>
</cp:coreProperties>
</file>