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81" r:id="rId3"/>
    <p:sldId id="279" r:id="rId4"/>
    <p:sldId id="282" r:id="rId5"/>
    <p:sldId id="280" r:id="rId6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2"/>
    <p:restoredTop sz="72636" autoAdjust="0"/>
  </p:normalViewPr>
  <p:slideViewPr>
    <p:cSldViewPr>
      <p:cViewPr varScale="1">
        <p:scale>
          <a:sx n="70" d="100"/>
          <a:sy n="70" d="100"/>
        </p:scale>
        <p:origin x="3616" y="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1C528-A8A0-437F-ACDB-076AD041341B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ECB4D-6A84-42D1-9DDF-81DF542F87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14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ECB4D-6A84-42D1-9DDF-81DF542F878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020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ECB4D-6A84-42D1-9DDF-81DF542F878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1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ECB4D-6A84-42D1-9DDF-81DF542F878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0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27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1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528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56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59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6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0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99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7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21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117C-60B5-4269-8B28-6CBED05EFA8C}" type="datetimeFigureOut">
              <a:rPr kumimoji="1" lang="ja-JP" altLang="en-US" smtClean="0"/>
              <a:t>2022/3/9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EADAC-2A3E-4A0C-8625-C2100D277A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19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3FFD7FB-2F29-7C4B-85A7-49E44D342AEB}"/>
              </a:ext>
            </a:extLst>
          </p:cNvPr>
          <p:cNvSpPr txBox="1"/>
          <p:nvPr/>
        </p:nvSpPr>
        <p:spPr>
          <a:xfrm>
            <a:off x="2807275" y="8477560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5E60B94-2906-2E46-B82F-0CA46AD0164E}"/>
              </a:ext>
            </a:extLst>
          </p:cNvPr>
          <p:cNvGrpSpPr/>
          <p:nvPr/>
        </p:nvGrpSpPr>
        <p:grpSpPr>
          <a:xfrm>
            <a:off x="720871" y="3419872"/>
            <a:ext cx="5416258" cy="1512000"/>
            <a:chOff x="697673" y="3419872"/>
            <a:chExt cx="5416258" cy="1512000"/>
          </a:xfrm>
        </p:grpSpPr>
        <p:pic>
          <p:nvPicPr>
            <p:cNvPr id="9" name="図 8" descr="手を口に入れている&#10;&#10;低い精度で自動的に生成された説明">
              <a:extLst>
                <a:ext uri="{FF2B5EF4-FFF2-40B4-BE49-F238E27FC236}">
                  <a16:creationId xmlns:a16="http://schemas.microsoft.com/office/drawing/2014/main" id="{96BBF053-4172-8E47-B4C3-EBA1E1A07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9" t="9763" r="26901" b="23859"/>
            <a:stretch/>
          </p:blipFill>
          <p:spPr>
            <a:xfrm>
              <a:off x="4025878" y="3419872"/>
              <a:ext cx="2088053" cy="1512000"/>
            </a:xfrm>
            <a:prstGeom prst="rect">
              <a:avLst/>
            </a:prstGeom>
          </p:spPr>
        </p:pic>
        <p:pic>
          <p:nvPicPr>
            <p:cNvPr id="10" name="図 9" descr="人の手&#10;&#10;自動的に生成された説明">
              <a:extLst>
                <a:ext uri="{FF2B5EF4-FFF2-40B4-BE49-F238E27FC236}">
                  <a16:creationId xmlns:a16="http://schemas.microsoft.com/office/drawing/2014/main" id="{34102507-C9FE-FF4D-A9F5-3E5F1DEEFF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6" t="14631" r="10767" b="27085"/>
            <a:stretch/>
          </p:blipFill>
          <p:spPr>
            <a:xfrm>
              <a:off x="1818369" y="3419872"/>
              <a:ext cx="2111971" cy="1512000"/>
            </a:xfrm>
            <a:prstGeom prst="rect">
              <a:avLst/>
            </a:prstGeom>
          </p:spPr>
        </p:pic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B7CC454A-CCDA-4931-8D4A-9641925A7C08}"/>
                </a:ext>
              </a:extLst>
            </p:cNvPr>
            <p:cNvSpPr txBox="1"/>
            <p:nvPr/>
          </p:nvSpPr>
          <p:spPr>
            <a:xfrm>
              <a:off x="4025878" y="3419872"/>
              <a:ext cx="33374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</a:t>
              </a:r>
              <a:endParaRPr kumimoji="1" lang="ja-JP" altLang="en-US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pic>
          <p:nvPicPr>
            <p:cNvPr id="17" name="図 16" descr="屋内, 食品, 閉じる, ペア が含まれている画像&#10;&#10;自動的に生成された説明">
              <a:extLst>
                <a:ext uri="{FF2B5EF4-FFF2-40B4-BE49-F238E27FC236}">
                  <a16:creationId xmlns:a16="http://schemas.microsoft.com/office/drawing/2014/main" id="{A6066D44-DBE2-41F6-92D9-345B03B627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67" t="36300" r="9912" b="7418"/>
            <a:stretch/>
          </p:blipFill>
          <p:spPr>
            <a:xfrm>
              <a:off x="697673" y="3419872"/>
              <a:ext cx="1025159" cy="1512000"/>
            </a:xfrm>
            <a:prstGeom prst="rect">
              <a:avLst/>
            </a:prstGeom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1BC55D8-6622-43D5-9273-B79CEC57CACE}"/>
                </a:ext>
              </a:extLst>
            </p:cNvPr>
            <p:cNvSpPr txBox="1"/>
            <p:nvPr/>
          </p:nvSpPr>
          <p:spPr>
            <a:xfrm>
              <a:off x="697673" y="3419872"/>
              <a:ext cx="3209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A</a:t>
              </a:r>
              <a:endParaRPr kumimoji="1" lang="ja-JP" altLang="en-US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376F0BF4-2201-41C8-BF46-B6515A40F2ED}"/>
                </a:ext>
              </a:extLst>
            </p:cNvPr>
            <p:cNvSpPr txBox="1"/>
            <p:nvPr/>
          </p:nvSpPr>
          <p:spPr>
            <a:xfrm>
              <a:off x="1818369" y="3419872"/>
              <a:ext cx="3209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9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283BAF-8462-0948-8B4F-795CBBB59952}"/>
              </a:ext>
            </a:extLst>
          </p:cNvPr>
          <p:cNvSpPr txBox="1"/>
          <p:nvPr/>
        </p:nvSpPr>
        <p:spPr>
          <a:xfrm>
            <a:off x="2807275" y="8477560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ja-JP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0698994-AB3C-8047-8CC0-54B92454221C}"/>
              </a:ext>
            </a:extLst>
          </p:cNvPr>
          <p:cNvGrpSpPr/>
          <p:nvPr/>
        </p:nvGrpSpPr>
        <p:grpSpPr>
          <a:xfrm>
            <a:off x="709329" y="1213966"/>
            <a:ext cx="5439341" cy="6716067"/>
            <a:chOff x="836712" y="1259632"/>
            <a:chExt cx="5439341" cy="6716067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3EE383-677B-474D-8B48-5833B6B7ACE0}"/>
                </a:ext>
              </a:extLst>
            </p:cNvPr>
            <p:cNvGrpSpPr/>
            <p:nvPr/>
          </p:nvGrpSpPr>
          <p:grpSpPr>
            <a:xfrm>
              <a:off x="836712" y="1259632"/>
              <a:ext cx="5439341" cy="3026097"/>
              <a:chOff x="448538" y="1240309"/>
              <a:chExt cx="5439341" cy="3026097"/>
            </a:xfrm>
          </p:grpSpPr>
          <p:pic>
            <p:nvPicPr>
              <p:cNvPr id="21" name="図 1">
                <a:extLst>
                  <a:ext uri="{FF2B5EF4-FFF2-40B4-BE49-F238E27FC236}">
                    <a16:creationId xmlns:a16="http://schemas.microsoft.com/office/drawing/2014/main" id="{598F33CF-B1EF-8142-9397-02DE875519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77" t="19115" r="13381" b="3960"/>
              <a:stretch/>
            </p:blipFill>
            <p:spPr bwMode="auto">
              <a:xfrm>
                <a:off x="448538" y="1240309"/>
                <a:ext cx="5439341" cy="3026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F33E04C-205E-8D40-8478-A4671B876CF6}"/>
                  </a:ext>
                </a:extLst>
              </p:cNvPr>
              <p:cNvSpPr txBox="1"/>
              <p:nvPr/>
            </p:nvSpPr>
            <p:spPr>
              <a:xfrm>
                <a:off x="448538" y="1240309"/>
                <a:ext cx="32092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</a:t>
                </a:r>
                <a:endParaRPr kumimoji="1" lang="ja-JP" altLang="en-US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81F10C94-F0F4-6148-8E1B-175EAC731E1E}"/>
                </a:ext>
              </a:extLst>
            </p:cNvPr>
            <p:cNvGrpSpPr/>
            <p:nvPr/>
          </p:nvGrpSpPr>
          <p:grpSpPr>
            <a:xfrm>
              <a:off x="836712" y="6247699"/>
              <a:ext cx="5439341" cy="1728000"/>
              <a:chOff x="448538" y="6228376"/>
              <a:chExt cx="5439341" cy="1728000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05067B2F-7B39-7441-B706-6D973F55B14D}"/>
                  </a:ext>
                </a:extLst>
              </p:cNvPr>
              <p:cNvGrpSpPr/>
              <p:nvPr/>
            </p:nvGrpSpPr>
            <p:grpSpPr>
              <a:xfrm>
                <a:off x="1870987" y="6228376"/>
                <a:ext cx="1745281" cy="1728000"/>
                <a:chOff x="1870987" y="6157491"/>
                <a:chExt cx="1745281" cy="1728000"/>
              </a:xfrm>
            </p:grpSpPr>
            <p:pic>
              <p:nvPicPr>
                <p:cNvPr id="13" name="図 1">
                  <a:extLst>
                    <a:ext uri="{FF2B5EF4-FFF2-40B4-BE49-F238E27FC236}">
                      <a16:creationId xmlns:a16="http://schemas.microsoft.com/office/drawing/2014/main" id="{65451170-DCFB-2C48-891F-93912DA31C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306" t="25136" r="10497" b="39176"/>
                <a:stretch/>
              </p:blipFill>
              <p:spPr bwMode="auto">
                <a:xfrm>
                  <a:off x="1870987" y="6157491"/>
                  <a:ext cx="1745281" cy="172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2EDD61B-8436-A24A-BE2E-383735A8FFB6}"/>
                    </a:ext>
                  </a:extLst>
                </p:cNvPr>
                <p:cNvSpPr txBox="1"/>
                <p:nvPr/>
              </p:nvSpPr>
              <p:spPr>
                <a:xfrm>
                  <a:off x="1870987" y="6157491"/>
                  <a:ext cx="32092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F</a:t>
                  </a:r>
                  <a:endParaRPr kumimoji="1" lang="ja-JP" altLang="en-US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028B2960-5FBF-3349-B336-E314649654E7}"/>
                  </a:ext>
                </a:extLst>
              </p:cNvPr>
              <p:cNvGrpSpPr/>
              <p:nvPr/>
            </p:nvGrpSpPr>
            <p:grpSpPr>
              <a:xfrm>
                <a:off x="448538" y="6228376"/>
                <a:ext cx="1256569" cy="1728000"/>
                <a:chOff x="448538" y="6157491"/>
                <a:chExt cx="1256569" cy="1728000"/>
              </a:xfrm>
            </p:grpSpPr>
            <p:pic>
              <p:nvPicPr>
                <p:cNvPr id="12" name="図 1">
                  <a:extLst>
                    <a:ext uri="{FF2B5EF4-FFF2-40B4-BE49-F238E27FC236}">
                      <a16:creationId xmlns:a16="http://schemas.microsoft.com/office/drawing/2014/main" id="{A683C011-2884-D74F-BB8D-977CAAB494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964" t="55258" r="13136" b="7032"/>
                <a:stretch/>
              </p:blipFill>
              <p:spPr bwMode="auto">
                <a:xfrm>
                  <a:off x="448538" y="6157491"/>
                  <a:ext cx="1256569" cy="172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6A4047E7-319E-514B-8E89-2CBBA5A4B509}"/>
                    </a:ext>
                  </a:extLst>
                </p:cNvPr>
                <p:cNvSpPr txBox="1"/>
                <p:nvPr/>
              </p:nvSpPr>
              <p:spPr>
                <a:xfrm>
                  <a:off x="448538" y="6157491"/>
                  <a:ext cx="32092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E</a:t>
                  </a:r>
                  <a:endParaRPr kumimoji="1" lang="ja-JP" altLang="en-US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p:grp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FA57BA76-DEB0-E64D-80C1-54DA7BD73268}"/>
                  </a:ext>
                </a:extLst>
              </p:cNvPr>
              <p:cNvGrpSpPr/>
              <p:nvPr/>
            </p:nvGrpSpPr>
            <p:grpSpPr>
              <a:xfrm>
                <a:off x="3746256" y="6228376"/>
                <a:ext cx="2141623" cy="1728000"/>
                <a:chOff x="3746256" y="6157491"/>
                <a:chExt cx="2141623" cy="1728000"/>
              </a:xfrm>
            </p:grpSpPr>
            <p:pic>
              <p:nvPicPr>
                <p:cNvPr id="11" name="図 1">
                  <a:extLst>
                    <a:ext uri="{FF2B5EF4-FFF2-40B4-BE49-F238E27FC236}">
                      <a16:creationId xmlns:a16="http://schemas.microsoft.com/office/drawing/2014/main" id="{FB1835E5-FE97-8349-9E3D-72FB910F20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12" t="10973" r="8696" b="14011"/>
                <a:stretch/>
              </p:blipFill>
              <p:spPr bwMode="auto">
                <a:xfrm rot="10800000">
                  <a:off x="3746257" y="6157491"/>
                  <a:ext cx="2141622" cy="172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295728DB-1604-DB4D-BCA1-3BA0F5B74EA7}"/>
                    </a:ext>
                  </a:extLst>
                </p:cNvPr>
                <p:cNvSpPr txBox="1"/>
                <p:nvPr/>
              </p:nvSpPr>
              <p:spPr>
                <a:xfrm>
                  <a:off x="3746256" y="6157491"/>
                  <a:ext cx="32092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G</a:t>
                  </a:r>
                  <a:endParaRPr kumimoji="1" lang="ja-JP" altLang="en-US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p:grpSp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C130909-A576-BF4C-9F0D-B10E821F4DF6}"/>
                </a:ext>
              </a:extLst>
            </p:cNvPr>
            <p:cNvGrpSpPr/>
            <p:nvPr/>
          </p:nvGrpSpPr>
          <p:grpSpPr>
            <a:xfrm>
              <a:off x="836712" y="4405289"/>
              <a:ext cx="5439341" cy="1698202"/>
              <a:chOff x="448538" y="4385966"/>
              <a:chExt cx="5439341" cy="1698202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8B9522D8-A345-4E4A-A6DA-1FAE4E5A3542}"/>
                  </a:ext>
                </a:extLst>
              </p:cNvPr>
              <p:cNvGrpSpPr/>
              <p:nvPr/>
            </p:nvGrpSpPr>
            <p:grpSpPr>
              <a:xfrm>
                <a:off x="448538" y="4392168"/>
                <a:ext cx="1454641" cy="1692000"/>
                <a:chOff x="448538" y="4355976"/>
                <a:chExt cx="1454641" cy="1692000"/>
              </a:xfrm>
            </p:grpSpPr>
            <p:pic>
              <p:nvPicPr>
                <p:cNvPr id="20" name="図 1">
                  <a:extLst>
                    <a:ext uri="{FF2B5EF4-FFF2-40B4-BE49-F238E27FC236}">
                      <a16:creationId xmlns:a16="http://schemas.microsoft.com/office/drawing/2014/main" id="{48BD3E8D-7C1B-47FF-963D-04DBDF4C3F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522" t="52011" r="28279" b="5117"/>
                <a:stretch/>
              </p:blipFill>
              <p:spPr bwMode="auto">
                <a:xfrm>
                  <a:off x="448538" y="4355976"/>
                  <a:ext cx="1454641" cy="169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F8EE142A-2ECC-45E0-85BB-9A621A1D957C}"/>
                    </a:ext>
                  </a:extLst>
                </p:cNvPr>
                <p:cNvSpPr txBox="1"/>
                <p:nvPr/>
              </p:nvSpPr>
              <p:spPr>
                <a:xfrm>
                  <a:off x="448538" y="4355976"/>
                  <a:ext cx="332143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600" b="1" dirty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B</a:t>
                  </a:r>
                  <a:endParaRPr kumimoji="1" lang="ja-JP" altLang="en-US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p:grpSp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4FC42418-4153-F74F-9B9A-46305436C1D6}"/>
                  </a:ext>
                </a:extLst>
              </p:cNvPr>
              <p:cNvGrpSpPr/>
              <p:nvPr/>
            </p:nvGrpSpPr>
            <p:grpSpPr>
              <a:xfrm>
                <a:off x="2023102" y="4385966"/>
                <a:ext cx="1777279" cy="1692000"/>
                <a:chOff x="1988840" y="4355976"/>
                <a:chExt cx="1777279" cy="1692000"/>
              </a:xfrm>
            </p:grpSpPr>
            <p:pic>
              <p:nvPicPr>
                <p:cNvPr id="22" name="図 1">
                  <a:extLst>
                    <a:ext uri="{FF2B5EF4-FFF2-40B4-BE49-F238E27FC236}">
                      <a16:creationId xmlns:a16="http://schemas.microsoft.com/office/drawing/2014/main" id="{6B8DE94E-1D9B-439C-BB87-847BAEEB09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278" t="14999" r="23627" b="3060"/>
                <a:stretch/>
              </p:blipFill>
              <p:spPr bwMode="auto">
                <a:xfrm>
                  <a:off x="1988840" y="4355976"/>
                  <a:ext cx="1777279" cy="169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テキスト ボックス 25">
                  <a:extLst>
                    <a:ext uri="{FF2B5EF4-FFF2-40B4-BE49-F238E27FC236}">
                      <a16:creationId xmlns:a16="http://schemas.microsoft.com/office/drawing/2014/main" id="{CDD6FC4B-C9DC-4CDB-A5B5-366C8154301F}"/>
                    </a:ext>
                  </a:extLst>
                </p:cNvPr>
                <p:cNvSpPr txBox="1"/>
                <p:nvPr/>
              </p:nvSpPr>
              <p:spPr>
                <a:xfrm>
                  <a:off x="1988840" y="4355976"/>
                  <a:ext cx="332143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C</a:t>
                  </a:r>
                  <a:endParaRPr kumimoji="1" lang="ja-JP" altLang="en-US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D66C4B7C-BC84-6C40-9AAD-4B587EB0968E}"/>
                  </a:ext>
                </a:extLst>
              </p:cNvPr>
              <p:cNvGrpSpPr/>
              <p:nvPr/>
            </p:nvGrpSpPr>
            <p:grpSpPr>
              <a:xfrm>
                <a:off x="3920305" y="4385966"/>
                <a:ext cx="1967574" cy="1692000"/>
                <a:chOff x="3920305" y="4355976"/>
                <a:chExt cx="1967574" cy="1692000"/>
              </a:xfrm>
            </p:grpSpPr>
            <p:pic>
              <p:nvPicPr>
                <p:cNvPr id="24" name="図 1">
                  <a:extLst>
                    <a:ext uri="{FF2B5EF4-FFF2-40B4-BE49-F238E27FC236}">
                      <a16:creationId xmlns:a16="http://schemas.microsoft.com/office/drawing/2014/main" id="{1B6BC3BE-0E3C-4523-AB05-9A5FA8DF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50" t="41117" r="32914" b="14606"/>
                <a:stretch/>
              </p:blipFill>
              <p:spPr bwMode="auto">
                <a:xfrm>
                  <a:off x="3920305" y="4355976"/>
                  <a:ext cx="1967574" cy="169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B1412B99-6B0F-4023-AE8C-FA4B9D272A57}"/>
                    </a:ext>
                  </a:extLst>
                </p:cNvPr>
                <p:cNvSpPr txBox="1"/>
                <p:nvPr/>
              </p:nvSpPr>
              <p:spPr>
                <a:xfrm>
                  <a:off x="3920305" y="4355976"/>
                  <a:ext cx="332143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en-US" altLang="ja-JP" sz="1600" b="1" dirty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D</a:t>
                  </a:r>
                  <a:endParaRPr kumimoji="1" lang="ja-JP" altLang="en-US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p:grpSp>
        </p:grpSp>
      </p:grpSp>
      <p:sp>
        <p:nvSpPr>
          <p:cNvPr id="28" name="右矢印 27">
            <a:extLst>
              <a:ext uri="{FF2B5EF4-FFF2-40B4-BE49-F238E27FC236}">
                <a16:creationId xmlns:a16="http://schemas.microsoft.com/office/drawing/2014/main" id="{281A192F-4EAD-934D-B557-1A23A3197B66}"/>
              </a:ext>
            </a:extLst>
          </p:cNvPr>
          <p:cNvSpPr/>
          <p:nvPr/>
        </p:nvSpPr>
        <p:spPr>
          <a:xfrm rot="4275925">
            <a:off x="1132415" y="6718249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>
            <a:extLst>
              <a:ext uri="{FF2B5EF4-FFF2-40B4-BE49-F238E27FC236}">
                <a16:creationId xmlns:a16="http://schemas.microsoft.com/office/drawing/2014/main" id="{6B335DC3-8221-1A4B-83D9-BDF628120E94}"/>
              </a:ext>
            </a:extLst>
          </p:cNvPr>
          <p:cNvSpPr/>
          <p:nvPr/>
        </p:nvSpPr>
        <p:spPr>
          <a:xfrm rot="8705941">
            <a:off x="3125746" y="6612000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0776AFC0-E88E-F24B-A9EF-650806AE1B62}"/>
              </a:ext>
            </a:extLst>
          </p:cNvPr>
          <p:cNvSpPr/>
          <p:nvPr/>
        </p:nvSpPr>
        <p:spPr>
          <a:xfrm rot="18790410">
            <a:off x="2425075" y="7210591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BD0B71F2-CD15-6040-BA76-EB29E1406F37}"/>
              </a:ext>
            </a:extLst>
          </p:cNvPr>
          <p:cNvSpPr/>
          <p:nvPr/>
        </p:nvSpPr>
        <p:spPr>
          <a:xfrm rot="19582747">
            <a:off x="779549" y="7519364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FE48DF6A-4BE6-E44C-B3E4-887E41FD08C2}"/>
              </a:ext>
            </a:extLst>
          </p:cNvPr>
          <p:cNvSpPr/>
          <p:nvPr/>
        </p:nvSpPr>
        <p:spPr>
          <a:xfrm rot="19504486">
            <a:off x="4739849" y="7709964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031CAC99-101D-2E4D-BEB8-1BC7C70C9AC2}"/>
              </a:ext>
            </a:extLst>
          </p:cNvPr>
          <p:cNvSpPr/>
          <p:nvPr/>
        </p:nvSpPr>
        <p:spPr>
          <a:xfrm rot="6663569">
            <a:off x="5221933" y="6849305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右矢印 33">
            <a:extLst>
              <a:ext uri="{FF2B5EF4-FFF2-40B4-BE49-F238E27FC236}">
                <a16:creationId xmlns:a16="http://schemas.microsoft.com/office/drawing/2014/main" id="{6D1750CE-0F7A-7840-9FAE-D3D60C243159}"/>
              </a:ext>
            </a:extLst>
          </p:cNvPr>
          <p:cNvSpPr/>
          <p:nvPr/>
        </p:nvSpPr>
        <p:spPr>
          <a:xfrm rot="12769282">
            <a:off x="1643702" y="5480957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矢印 34">
            <a:extLst>
              <a:ext uri="{FF2B5EF4-FFF2-40B4-BE49-F238E27FC236}">
                <a16:creationId xmlns:a16="http://schemas.microsoft.com/office/drawing/2014/main" id="{7B7A84E0-2F7C-6E49-BE19-6366496376CF}"/>
              </a:ext>
            </a:extLst>
          </p:cNvPr>
          <p:cNvSpPr/>
          <p:nvPr/>
        </p:nvSpPr>
        <p:spPr>
          <a:xfrm rot="13751069">
            <a:off x="1373294" y="5853385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右矢印 35">
            <a:extLst>
              <a:ext uri="{FF2B5EF4-FFF2-40B4-BE49-F238E27FC236}">
                <a16:creationId xmlns:a16="http://schemas.microsoft.com/office/drawing/2014/main" id="{AED28B40-5953-F44A-B441-4271FFA934AF}"/>
              </a:ext>
            </a:extLst>
          </p:cNvPr>
          <p:cNvSpPr/>
          <p:nvPr/>
        </p:nvSpPr>
        <p:spPr>
          <a:xfrm rot="3573867">
            <a:off x="4330120" y="3219685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>
            <a:extLst>
              <a:ext uri="{FF2B5EF4-FFF2-40B4-BE49-F238E27FC236}">
                <a16:creationId xmlns:a16="http://schemas.microsoft.com/office/drawing/2014/main" id="{3533A83F-FBD5-5349-8A42-33B3EC64BBFD}"/>
              </a:ext>
            </a:extLst>
          </p:cNvPr>
          <p:cNvSpPr/>
          <p:nvPr/>
        </p:nvSpPr>
        <p:spPr>
          <a:xfrm rot="13751069">
            <a:off x="4651350" y="3814384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99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食品, 皿, 座る, ソース が含まれている画像&#10;&#10;自動的に生成された説明">
            <a:extLst>
              <a:ext uri="{FF2B5EF4-FFF2-40B4-BE49-F238E27FC236}">
                <a16:creationId xmlns:a16="http://schemas.microsoft.com/office/drawing/2014/main" id="{3D0BC093-E6C3-274F-88C9-E342EF987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4"/>
          <a:stretch/>
        </p:blipFill>
        <p:spPr>
          <a:xfrm>
            <a:off x="1995716" y="2203558"/>
            <a:ext cx="2866567" cy="473688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EA3845-449A-C149-BA40-CBA1FDFF5927}"/>
              </a:ext>
            </a:extLst>
          </p:cNvPr>
          <p:cNvSpPr txBox="1"/>
          <p:nvPr/>
        </p:nvSpPr>
        <p:spPr>
          <a:xfrm>
            <a:off x="2819697" y="8460432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23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B60BFFD-8C43-B442-8365-4A8B9DE1A9CE}"/>
              </a:ext>
            </a:extLst>
          </p:cNvPr>
          <p:cNvSpPr txBox="1"/>
          <p:nvPr/>
        </p:nvSpPr>
        <p:spPr>
          <a:xfrm>
            <a:off x="2819697" y="8460432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CAE68F7-8E21-0D4A-A620-165079B684B1}"/>
              </a:ext>
            </a:extLst>
          </p:cNvPr>
          <p:cNvGrpSpPr/>
          <p:nvPr/>
        </p:nvGrpSpPr>
        <p:grpSpPr>
          <a:xfrm>
            <a:off x="704206" y="755576"/>
            <a:ext cx="5449584" cy="6467672"/>
            <a:chOff x="488590" y="740978"/>
            <a:chExt cx="5449584" cy="6467672"/>
          </a:xfrm>
        </p:grpSpPr>
        <p:pic>
          <p:nvPicPr>
            <p:cNvPr id="11" name="図 1">
              <a:extLst>
                <a:ext uri="{FF2B5EF4-FFF2-40B4-BE49-F238E27FC236}">
                  <a16:creationId xmlns:a16="http://schemas.microsoft.com/office/drawing/2014/main" id="{1A865330-ACBD-D046-BC3F-CE457511E5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" t="11940" r="8472"/>
            <a:stretch/>
          </p:blipFill>
          <p:spPr bwMode="auto">
            <a:xfrm>
              <a:off x="502174" y="740978"/>
              <a:ext cx="5436000" cy="3033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9E48EBB6-1A4D-9F40-95C3-68B2D1C204D8}"/>
                </a:ext>
              </a:extLst>
            </p:cNvPr>
            <p:cNvSpPr txBox="1"/>
            <p:nvPr/>
          </p:nvSpPr>
          <p:spPr>
            <a:xfrm>
              <a:off x="502174" y="740978"/>
              <a:ext cx="3209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A</a:t>
              </a:r>
              <a:endParaRPr kumimoji="1" lang="ja-JP" altLang="en-US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5BB0C6DE-6404-A943-AB69-FD592C1A3BEE}"/>
                </a:ext>
              </a:extLst>
            </p:cNvPr>
            <p:cNvGrpSpPr/>
            <p:nvPr/>
          </p:nvGrpSpPr>
          <p:grpSpPr>
            <a:xfrm>
              <a:off x="498731" y="3874388"/>
              <a:ext cx="5438814" cy="1440000"/>
              <a:chOff x="499360" y="3924000"/>
              <a:chExt cx="5438814" cy="1440000"/>
            </a:xfrm>
          </p:grpSpPr>
          <p:pic>
            <p:nvPicPr>
              <p:cNvPr id="6" name="図 1">
                <a:extLst>
                  <a:ext uri="{FF2B5EF4-FFF2-40B4-BE49-F238E27FC236}">
                    <a16:creationId xmlns:a16="http://schemas.microsoft.com/office/drawing/2014/main" id="{B11C8308-80A0-DB4E-BD86-BEC8E968A8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94" t="21319" r="23782" b="14138"/>
              <a:stretch/>
            </p:blipFill>
            <p:spPr bwMode="auto">
              <a:xfrm>
                <a:off x="1972371" y="3924000"/>
                <a:ext cx="1837751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図 1">
                <a:extLst>
                  <a:ext uri="{FF2B5EF4-FFF2-40B4-BE49-F238E27FC236}">
                    <a16:creationId xmlns:a16="http://schemas.microsoft.com/office/drawing/2014/main" id="{1C62850C-7F9A-2D41-8DA3-1C01106699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25" t="31073" r="30752" b="27779"/>
              <a:stretch/>
            </p:blipFill>
            <p:spPr bwMode="auto">
              <a:xfrm>
                <a:off x="3935610" y="3924000"/>
                <a:ext cx="2002564" cy="14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5F4C1CDB-3A7C-3740-BB0A-3F4298C46316}"/>
                  </a:ext>
                </a:extLst>
              </p:cNvPr>
              <p:cNvGrpSpPr/>
              <p:nvPr/>
            </p:nvGrpSpPr>
            <p:grpSpPr>
              <a:xfrm>
                <a:off x="499360" y="3924000"/>
                <a:ext cx="1367938" cy="1440000"/>
                <a:chOff x="510990" y="4140796"/>
                <a:chExt cx="1367938" cy="1440000"/>
              </a:xfrm>
            </p:grpSpPr>
            <p:pic>
              <p:nvPicPr>
                <p:cNvPr id="4" name="図 1">
                  <a:extLst>
                    <a:ext uri="{FF2B5EF4-FFF2-40B4-BE49-F238E27FC236}">
                      <a16:creationId xmlns:a16="http://schemas.microsoft.com/office/drawing/2014/main" id="{D9A1C9D6-1912-6449-9EF1-9226363FDC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822" t="61100" r="37964" b="1788"/>
                <a:stretch/>
              </p:blipFill>
              <p:spPr bwMode="auto">
                <a:xfrm>
                  <a:off x="510990" y="4140796"/>
                  <a:ext cx="1367938" cy="144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F588400E-1F7D-364A-ABAD-6E0799E86B3E}"/>
                    </a:ext>
                  </a:extLst>
                </p:cNvPr>
                <p:cNvSpPr txBox="1"/>
                <p:nvPr/>
              </p:nvSpPr>
              <p:spPr>
                <a:xfrm>
                  <a:off x="510990" y="4140796"/>
                  <a:ext cx="32092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600" b="1" dirty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B</a:t>
                  </a:r>
                </a:p>
              </p:txBody>
            </p:sp>
          </p:grp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1CE3D2A-EE4C-774A-9B79-43A3BEA9E884}"/>
                  </a:ext>
                </a:extLst>
              </p:cNvPr>
              <p:cNvSpPr txBox="1"/>
              <p:nvPr/>
            </p:nvSpPr>
            <p:spPr>
              <a:xfrm>
                <a:off x="1972371" y="3924000"/>
                <a:ext cx="33374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</a:t>
                </a:r>
                <a:endParaRPr kumimoji="1" lang="ja-JP" altLang="en-US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17A6BEE-BC69-3D40-B786-A59BF8340A6B}"/>
                  </a:ext>
                </a:extLst>
              </p:cNvPr>
              <p:cNvSpPr txBox="1"/>
              <p:nvPr/>
            </p:nvSpPr>
            <p:spPr>
              <a:xfrm>
                <a:off x="3935610" y="3924000"/>
                <a:ext cx="370615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</a:t>
                </a:r>
                <a:endParaRPr kumimoji="1" lang="ja-JP" altLang="en-US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0AA17375-0BAC-194F-88C4-5C8864CFE760}"/>
                </a:ext>
              </a:extLst>
            </p:cNvPr>
            <p:cNvGrpSpPr/>
            <p:nvPr/>
          </p:nvGrpSpPr>
          <p:grpSpPr>
            <a:xfrm>
              <a:off x="488590" y="5408650"/>
              <a:ext cx="5448955" cy="1800000"/>
              <a:chOff x="498731" y="5510413"/>
              <a:chExt cx="5448955" cy="1800000"/>
            </a:xfrm>
          </p:grpSpPr>
          <p:pic>
            <p:nvPicPr>
              <p:cNvPr id="13" name="図 1">
                <a:extLst>
                  <a:ext uri="{FF2B5EF4-FFF2-40B4-BE49-F238E27FC236}">
                    <a16:creationId xmlns:a16="http://schemas.microsoft.com/office/drawing/2014/main" id="{164A5FD5-ECF4-CB44-89F0-F170CA0293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60" t="9421" r="8684" b="6719"/>
              <a:stretch/>
            </p:blipFill>
            <p:spPr bwMode="auto">
              <a:xfrm rot="10800000">
                <a:off x="3743310" y="5510413"/>
                <a:ext cx="2204376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図 1">
                <a:extLst>
                  <a:ext uri="{FF2B5EF4-FFF2-40B4-BE49-F238E27FC236}">
                    <a16:creationId xmlns:a16="http://schemas.microsoft.com/office/drawing/2014/main" id="{590E55CE-B762-D345-8929-7BF6DC02A3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03" t="57766" r="16523" b="7511"/>
              <a:stretch/>
            </p:blipFill>
            <p:spPr bwMode="auto">
              <a:xfrm>
                <a:off x="498731" y="5510413"/>
                <a:ext cx="1241807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図 1">
                <a:extLst>
                  <a:ext uri="{FF2B5EF4-FFF2-40B4-BE49-F238E27FC236}">
                    <a16:creationId xmlns:a16="http://schemas.microsoft.com/office/drawing/2014/main" id="{9295DE39-ACBD-7642-A91A-5A81C6473C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016" t="20450" r="11615" b="42855"/>
              <a:stretch/>
            </p:blipFill>
            <p:spPr bwMode="auto">
              <a:xfrm>
                <a:off x="1829522" y="5510413"/>
                <a:ext cx="1824803" cy="18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D500C33-FA85-DF4C-BCD5-4E4813E2470F}"/>
                  </a:ext>
                </a:extLst>
              </p:cNvPr>
              <p:cNvSpPr txBox="1"/>
              <p:nvPr/>
            </p:nvSpPr>
            <p:spPr>
              <a:xfrm>
                <a:off x="1829522" y="5510413"/>
                <a:ext cx="32092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</a:t>
                </a:r>
                <a:endParaRPr kumimoji="1" lang="ja-JP" altLang="en-US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F6029AF-209E-A944-A08E-57E45FA68F0E}"/>
                  </a:ext>
                </a:extLst>
              </p:cNvPr>
              <p:cNvSpPr txBox="1"/>
              <p:nvPr/>
            </p:nvSpPr>
            <p:spPr>
              <a:xfrm>
                <a:off x="498731" y="5510413"/>
                <a:ext cx="32092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</a:t>
                </a:r>
                <a:endParaRPr kumimoji="1" lang="ja-JP" altLang="en-US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B369726-C46C-384D-B623-FC1B234FA799}"/>
                  </a:ext>
                </a:extLst>
              </p:cNvPr>
              <p:cNvSpPr txBox="1"/>
              <p:nvPr/>
            </p:nvSpPr>
            <p:spPr>
              <a:xfrm>
                <a:off x="3743309" y="5510413"/>
                <a:ext cx="32092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b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G</a:t>
                </a:r>
                <a:endParaRPr kumimoji="1" lang="ja-JP" altLang="en-US" sz="16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</p:grpSp>
      <p:sp>
        <p:nvSpPr>
          <p:cNvPr id="25" name="右矢印 24">
            <a:extLst>
              <a:ext uri="{FF2B5EF4-FFF2-40B4-BE49-F238E27FC236}">
                <a16:creationId xmlns:a16="http://schemas.microsoft.com/office/drawing/2014/main" id="{241CD532-72F2-8C47-AFF1-FF3C8D2D1B48}"/>
              </a:ext>
            </a:extLst>
          </p:cNvPr>
          <p:cNvSpPr/>
          <p:nvPr/>
        </p:nvSpPr>
        <p:spPr>
          <a:xfrm rot="3573867">
            <a:off x="4431212" y="2854806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矢印 25">
            <a:extLst>
              <a:ext uri="{FF2B5EF4-FFF2-40B4-BE49-F238E27FC236}">
                <a16:creationId xmlns:a16="http://schemas.microsoft.com/office/drawing/2014/main" id="{33611C00-D86E-BF4A-98EC-2E31128318FA}"/>
              </a:ext>
            </a:extLst>
          </p:cNvPr>
          <p:cNvSpPr/>
          <p:nvPr/>
        </p:nvSpPr>
        <p:spPr>
          <a:xfrm rot="13751069">
            <a:off x="4751473" y="3406478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右矢印 26">
            <a:extLst>
              <a:ext uri="{FF2B5EF4-FFF2-40B4-BE49-F238E27FC236}">
                <a16:creationId xmlns:a16="http://schemas.microsoft.com/office/drawing/2014/main" id="{106CE5ED-6255-464E-8403-5783B9BB79E2}"/>
              </a:ext>
            </a:extLst>
          </p:cNvPr>
          <p:cNvSpPr/>
          <p:nvPr/>
        </p:nvSpPr>
        <p:spPr>
          <a:xfrm rot="13153383">
            <a:off x="1578947" y="4779296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>
            <a:extLst>
              <a:ext uri="{FF2B5EF4-FFF2-40B4-BE49-F238E27FC236}">
                <a16:creationId xmlns:a16="http://schemas.microsoft.com/office/drawing/2014/main" id="{E8FA3BE9-0402-AB47-894F-7DD9458687B3}"/>
              </a:ext>
            </a:extLst>
          </p:cNvPr>
          <p:cNvSpPr/>
          <p:nvPr/>
        </p:nvSpPr>
        <p:spPr>
          <a:xfrm rot="13751069">
            <a:off x="1304189" y="5171577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右矢印 29">
            <a:extLst>
              <a:ext uri="{FF2B5EF4-FFF2-40B4-BE49-F238E27FC236}">
                <a16:creationId xmlns:a16="http://schemas.microsoft.com/office/drawing/2014/main" id="{A10F519C-F30F-8A4B-81FC-931C4A54C4D2}"/>
              </a:ext>
            </a:extLst>
          </p:cNvPr>
          <p:cNvSpPr/>
          <p:nvPr/>
        </p:nvSpPr>
        <p:spPr>
          <a:xfrm rot="4275925">
            <a:off x="1147681" y="5916720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>
            <a:extLst>
              <a:ext uri="{FF2B5EF4-FFF2-40B4-BE49-F238E27FC236}">
                <a16:creationId xmlns:a16="http://schemas.microsoft.com/office/drawing/2014/main" id="{16C96D20-A4D9-094A-98EA-8BDF49EE6910}"/>
              </a:ext>
            </a:extLst>
          </p:cNvPr>
          <p:cNvSpPr/>
          <p:nvPr/>
        </p:nvSpPr>
        <p:spPr>
          <a:xfrm rot="8705941">
            <a:off x="3083670" y="5810378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>
            <a:extLst>
              <a:ext uri="{FF2B5EF4-FFF2-40B4-BE49-F238E27FC236}">
                <a16:creationId xmlns:a16="http://schemas.microsoft.com/office/drawing/2014/main" id="{3E7D9F3F-7105-0D48-9ED2-D740E974AF69}"/>
              </a:ext>
            </a:extLst>
          </p:cNvPr>
          <p:cNvSpPr/>
          <p:nvPr/>
        </p:nvSpPr>
        <p:spPr>
          <a:xfrm rot="18790410">
            <a:off x="2431103" y="6549283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右矢印 32">
            <a:extLst>
              <a:ext uri="{FF2B5EF4-FFF2-40B4-BE49-F238E27FC236}">
                <a16:creationId xmlns:a16="http://schemas.microsoft.com/office/drawing/2014/main" id="{E3351403-89B1-A549-B193-E5799808E6B7}"/>
              </a:ext>
            </a:extLst>
          </p:cNvPr>
          <p:cNvSpPr/>
          <p:nvPr/>
        </p:nvSpPr>
        <p:spPr>
          <a:xfrm rot="19582747">
            <a:off x="794815" y="6717835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右矢印 33">
            <a:extLst>
              <a:ext uri="{FF2B5EF4-FFF2-40B4-BE49-F238E27FC236}">
                <a16:creationId xmlns:a16="http://schemas.microsoft.com/office/drawing/2014/main" id="{5ADF6E4F-1BA7-8543-AFF2-29B25FE2ACE1}"/>
              </a:ext>
            </a:extLst>
          </p:cNvPr>
          <p:cNvSpPr/>
          <p:nvPr/>
        </p:nvSpPr>
        <p:spPr>
          <a:xfrm rot="19504486">
            <a:off x="4818469" y="7005046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右矢印 34">
            <a:extLst>
              <a:ext uri="{FF2B5EF4-FFF2-40B4-BE49-F238E27FC236}">
                <a16:creationId xmlns:a16="http://schemas.microsoft.com/office/drawing/2014/main" id="{CE97FED0-1A12-8F44-B712-B4A662E75200}"/>
              </a:ext>
            </a:extLst>
          </p:cNvPr>
          <p:cNvSpPr/>
          <p:nvPr/>
        </p:nvSpPr>
        <p:spPr>
          <a:xfrm rot="6663569">
            <a:off x="5293942" y="6129115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97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8D18817A-CB4A-4A49-BF85-1225058529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2" t="23788" r="22452" b="26520"/>
          <a:stretch/>
        </p:blipFill>
        <p:spPr>
          <a:xfrm rot="10800000">
            <a:off x="723192" y="1547664"/>
            <a:ext cx="1728000" cy="152134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6E711E7-69E8-A64B-92A4-3265F3EA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2" t="39111" r="26339" b="14628"/>
          <a:stretch/>
        </p:blipFill>
        <p:spPr>
          <a:xfrm rot="10800000">
            <a:off x="2552808" y="1547664"/>
            <a:ext cx="1728000" cy="152621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5EBFBEC-1943-5E4A-BAF7-73DC6B9077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7" t="18175" r="24855" b="24104"/>
          <a:stretch/>
        </p:blipFill>
        <p:spPr>
          <a:xfrm rot="10800000">
            <a:off x="4406810" y="1547664"/>
            <a:ext cx="1728000" cy="1526221"/>
          </a:xfrm>
          <a:prstGeom prst="rect">
            <a:avLst/>
          </a:prstGeom>
        </p:spPr>
      </p:pic>
      <p:pic>
        <p:nvPicPr>
          <p:cNvPr id="13" name="図 1">
            <a:extLst>
              <a:ext uri="{FF2B5EF4-FFF2-40B4-BE49-F238E27FC236}">
                <a16:creationId xmlns:a16="http://schemas.microsoft.com/office/drawing/2014/main" id="{78CEDF38-9A37-4017-92E1-195C00683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" t="14843" r="6204"/>
          <a:stretch/>
        </p:blipFill>
        <p:spPr bwMode="auto">
          <a:xfrm>
            <a:off x="698808" y="5077139"/>
            <a:ext cx="5436000" cy="284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C81613F-6820-4FBC-B9A1-56C0EF19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32623" r="23682" b="36304"/>
          <a:stretch/>
        </p:blipFill>
        <p:spPr>
          <a:xfrm>
            <a:off x="698808" y="3163578"/>
            <a:ext cx="5436000" cy="1810021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F540D66-0EB8-4997-B297-A6847A00B473}"/>
              </a:ext>
            </a:extLst>
          </p:cNvPr>
          <p:cNvSpPr txBox="1"/>
          <p:nvPr/>
        </p:nvSpPr>
        <p:spPr>
          <a:xfrm>
            <a:off x="4377601" y="1547664"/>
            <a:ext cx="3337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endParaRPr kumimoji="1" lang="ja-JP" altLang="en-US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191" y="1547664"/>
            <a:ext cx="3209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endParaRPr kumimoji="1" lang="ja-JP" altLang="en-US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B226862-31E7-7747-AF15-8EF27054A787}"/>
              </a:ext>
            </a:extLst>
          </p:cNvPr>
          <p:cNvSpPr txBox="1"/>
          <p:nvPr/>
        </p:nvSpPr>
        <p:spPr>
          <a:xfrm>
            <a:off x="2819697" y="8460432"/>
            <a:ext cx="1218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0837B75-3557-0741-A9A6-10970B9D30F7}"/>
              </a:ext>
            </a:extLst>
          </p:cNvPr>
          <p:cNvSpPr txBox="1"/>
          <p:nvPr/>
        </p:nvSpPr>
        <p:spPr>
          <a:xfrm>
            <a:off x="698808" y="5077139"/>
            <a:ext cx="3209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endParaRPr kumimoji="1" lang="ja-JP" altLang="en-US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7E051D-0C3A-9E40-8C7D-ECF0226CDC44}"/>
              </a:ext>
            </a:extLst>
          </p:cNvPr>
          <p:cNvSpPr txBox="1"/>
          <p:nvPr/>
        </p:nvSpPr>
        <p:spPr>
          <a:xfrm>
            <a:off x="698808" y="3163578"/>
            <a:ext cx="33374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</a:t>
            </a:r>
            <a:endParaRPr kumimoji="1" lang="ja-JP" altLang="en-US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A3B9F55-466A-CC48-98C7-77C4D94CE5A0}"/>
              </a:ext>
            </a:extLst>
          </p:cNvPr>
          <p:cNvSpPr txBox="1"/>
          <p:nvPr/>
        </p:nvSpPr>
        <p:spPr>
          <a:xfrm>
            <a:off x="2552808" y="1547664"/>
            <a:ext cx="3209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</a:t>
            </a:r>
            <a:endParaRPr kumimoji="1" lang="ja-JP" altLang="en-US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右矢印 1">
            <a:extLst>
              <a:ext uri="{FF2B5EF4-FFF2-40B4-BE49-F238E27FC236}">
                <a16:creationId xmlns:a16="http://schemas.microsoft.com/office/drawing/2014/main" id="{17D4F63A-9812-E14E-8845-20D1052786DF}"/>
              </a:ext>
            </a:extLst>
          </p:cNvPr>
          <p:cNvSpPr/>
          <p:nvPr/>
        </p:nvSpPr>
        <p:spPr>
          <a:xfrm rot="2977357">
            <a:off x="1926273" y="2173272"/>
            <a:ext cx="180000" cy="10800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>
            <a:extLst>
              <a:ext uri="{FF2B5EF4-FFF2-40B4-BE49-F238E27FC236}">
                <a16:creationId xmlns:a16="http://schemas.microsoft.com/office/drawing/2014/main" id="{04B41373-BCC4-CF48-9A30-88209A08C47E}"/>
              </a:ext>
            </a:extLst>
          </p:cNvPr>
          <p:cNvSpPr/>
          <p:nvPr/>
        </p:nvSpPr>
        <p:spPr>
          <a:xfrm rot="2977357">
            <a:off x="3487269" y="1613382"/>
            <a:ext cx="180000" cy="108000"/>
          </a:xfrm>
          <a:prstGeom prst="righ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35</Words>
  <Application>Microsoft Macintosh PowerPoint</Application>
  <PresentationFormat>画面に合わせる (4:3)</PresentationFormat>
  <Paragraphs>30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Arial Unicode MS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Owner</dc:creator>
  <cp:lastModifiedBy>大川　玲奈</cp:lastModifiedBy>
  <cp:revision>102</cp:revision>
  <cp:lastPrinted>2016-11-01T09:32:50Z</cp:lastPrinted>
  <dcterms:created xsi:type="dcterms:W3CDTF">2013-09-29T09:38:46Z</dcterms:created>
  <dcterms:modified xsi:type="dcterms:W3CDTF">2022-03-09T01:16:44Z</dcterms:modified>
</cp:coreProperties>
</file>