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5759450" cy="2160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55" autoAdjust="0"/>
    <p:restoredTop sz="94660"/>
  </p:normalViewPr>
  <p:slideViewPr>
    <p:cSldViewPr snapToGrid="0">
      <p:cViewPr varScale="1">
        <p:scale>
          <a:sx n="381" d="100"/>
          <a:sy n="381" d="100"/>
        </p:scale>
        <p:origin x="184" y="1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931" y="353596"/>
            <a:ext cx="4319588" cy="752205"/>
          </a:xfrm>
        </p:spPr>
        <p:txBody>
          <a:bodyPr anchor="b"/>
          <a:lstStyle>
            <a:lvl1pPr algn="ctr">
              <a:defRPr sz="189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9931" y="1134809"/>
            <a:ext cx="4319588" cy="521642"/>
          </a:xfrm>
        </p:spPr>
        <p:txBody>
          <a:bodyPr/>
          <a:lstStyle>
            <a:lvl1pPr marL="0" indent="0" algn="ctr">
              <a:buNone/>
              <a:defRPr sz="756"/>
            </a:lvl1pPr>
            <a:lvl2pPr marL="144018" indent="0" algn="ctr">
              <a:buNone/>
              <a:defRPr sz="630"/>
            </a:lvl2pPr>
            <a:lvl3pPr marL="288036" indent="0" algn="ctr">
              <a:buNone/>
              <a:defRPr sz="567"/>
            </a:lvl3pPr>
            <a:lvl4pPr marL="432054" indent="0" algn="ctr">
              <a:buNone/>
              <a:defRPr sz="504"/>
            </a:lvl4pPr>
            <a:lvl5pPr marL="576072" indent="0" algn="ctr">
              <a:buNone/>
              <a:defRPr sz="504"/>
            </a:lvl5pPr>
            <a:lvl6pPr marL="720090" indent="0" algn="ctr">
              <a:buNone/>
              <a:defRPr sz="504"/>
            </a:lvl6pPr>
            <a:lvl7pPr marL="864108" indent="0" algn="ctr">
              <a:buNone/>
              <a:defRPr sz="504"/>
            </a:lvl7pPr>
            <a:lvl8pPr marL="1008126" indent="0" algn="ctr">
              <a:buNone/>
              <a:defRPr sz="504"/>
            </a:lvl8pPr>
            <a:lvl9pPr marL="1152144" indent="0" algn="ctr">
              <a:buNone/>
              <a:defRPr sz="50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7AD4-CF8C-4787-9DDE-AC860956A185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7FF3-C277-4E4A-84B8-26FCB7307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0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7AD4-CF8C-4787-9DDE-AC860956A185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7FF3-C277-4E4A-84B8-26FCB7307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0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21607" y="115032"/>
            <a:ext cx="1241881" cy="18309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962" y="115032"/>
            <a:ext cx="3653651" cy="183099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7AD4-CF8C-4787-9DDE-AC860956A185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7FF3-C277-4E4A-84B8-26FCB7307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42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7AD4-CF8C-4787-9DDE-AC860956A185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7FF3-C277-4E4A-84B8-26FCB7307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16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962" y="538647"/>
            <a:ext cx="4967526" cy="89874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962" y="1445894"/>
            <a:ext cx="4967526" cy="472628"/>
          </a:xfrm>
        </p:spPr>
        <p:txBody>
          <a:bodyPr/>
          <a:lstStyle>
            <a:lvl1pPr marL="0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1pPr>
            <a:lvl2pPr marL="1440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2pPr>
            <a:lvl3pPr marL="288036" indent="0">
              <a:buNone/>
              <a:defRPr sz="567">
                <a:solidFill>
                  <a:schemeClr val="tx1">
                    <a:tint val="75000"/>
                  </a:schemeClr>
                </a:solidFill>
              </a:defRPr>
            </a:lvl3pPr>
            <a:lvl4pPr marL="432054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4pPr>
            <a:lvl5pPr marL="576072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5pPr>
            <a:lvl6pPr marL="720090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6pPr>
            <a:lvl7pPr marL="864108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7pPr>
            <a:lvl8pPr marL="1008126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8pPr>
            <a:lvl9pPr marL="1152144" indent="0">
              <a:buNone/>
              <a:defRPr sz="5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7AD4-CF8C-4787-9DDE-AC860956A185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7FF3-C277-4E4A-84B8-26FCB7307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06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962" y="575157"/>
            <a:ext cx="2447766" cy="1370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15722" y="575157"/>
            <a:ext cx="2447766" cy="1370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7AD4-CF8C-4787-9DDE-AC860956A185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7FF3-C277-4E4A-84B8-26FCB7307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34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115031"/>
            <a:ext cx="4967526" cy="41761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713" y="529645"/>
            <a:ext cx="2436517" cy="259570"/>
          </a:xfrm>
        </p:spPr>
        <p:txBody>
          <a:bodyPr anchor="b"/>
          <a:lstStyle>
            <a:lvl1pPr marL="0" indent="0">
              <a:buNone/>
              <a:defRPr sz="756" b="1"/>
            </a:lvl1pPr>
            <a:lvl2pPr marL="144018" indent="0">
              <a:buNone/>
              <a:defRPr sz="630" b="1"/>
            </a:lvl2pPr>
            <a:lvl3pPr marL="288036" indent="0">
              <a:buNone/>
              <a:defRPr sz="567" b="1"/>
            </a:lvl3pPr>
            <a:lvl4pPr marL="432054" indent="0">
              <a:buNone/>
              <a:defRPr sz="504" b="1"/>
            </a:lvl4pPr>
            <a:lvl5pPr marL="576072" indent="0">
              <a:buNone/>
              <a:defRPr sz="504" b="1"/>
            </a:lvl5pPr>
            <a:lvl6pPr marL="720090" indent="0">
              <a:buNone/>
              <a:defRPr sz="504" b="1"/>
            </a:lvl6pPr>
            <a:lvl7pPr marL="864108" indent="0">
              <a:buNone/>
              <a:defRPr sz="504" b="1"/>
            </a:lvl7pPr>
            <a:lvl8pPr marL="1008126" indent="0">
              <a:buNone/>
              <a:defRPr sz="504" b="1"/>
            </a:lvl8pPr>
            <a:lvl9pPr marL="1152144" indent="0">
              <a:buNone/>
              <a:defRPr sz="50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713" y="789215"/>
            <a:ext cx="2436517" cy="116081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5722" y="529645"/>
            <a:ext cx="2448516" cy="259570"/>
          </a:xfrm>
        </p:spPr>
        <p:txBody>
          <a:bodyPr anchor="b"/>
          <a:lstStyle>
            <a:lvl1pPr marL="0" indent="0">
              <a:buNone/>
              <a:defRPr sz="756" b="1"/>
            </a:lvl1pPr>
            <a:lvl2pPr marL="144018" indent="0">
              <a:buNone/>
              <a:defRPr sz="630" b="1"/>
            </a:lvl2pPr>
            <a:lvl3pPr marL="288036" indent="0">
              <a:buNone/>
              <a:defRPr sz="567" b="1"/>
            </a:lvl3pPr>
            <a:lvl4pPr marL="432054" indent="0">
              <a:buNone/>
              <a:defRPr sz="504" b="1"/>
            </a:lvl4pPr>
            <a:lvl5pPr marL="576072" indent="0">
              <a:buNone/>
              <a:defRPr sz="504" b="1"/>
            </a:lvl5pPr>
            <a:lvl6pPr marL="720090" indent="0">
              <a:buNone/>
              <a:defRPr sz="504" b="1"/>
            </a:lvl6pPr>
            <a:lvl7pPr marL="864108" indent="0">
              <a:buNone/>
              <a:defRPr sz="504" b="1"/>
            </a:lvl7pPr>
            <a:lvl8pPr marL="1008126" indent="0">
              <a:buNone/>
              <a:defRPr sz="504" b="1"/>
            </a:lvl8pPr>
            <a:lvl9pPr marL="1152144" indent="0">
              <a:buNone/>
              <a:defRPr sz="50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15722" y="789215"/>
            <a:ext cx="2448516" cy="116081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7AD4-CF8C-4787-9DDE-AC860956A185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7FF3-C277-4E4A-84B8-26FCB7307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91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7AD4-CF8C-4787-9DDE-AC860956A185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7FF3-C277-4E4A-84B8-26FCB7307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20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7AD4-CF8C-4787-9DDE-AC860956A185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7FF3-C277-4E4A-84B8-26FCB7307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37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3" y="144039"/>
            <a:ext cx="1857572" cy="504137"/>
          </a:xfrm>
        </p:spPr>
        <p:txBody>
          <a:bodyPr anchor="b"/>
          <a:lstStyle>
            <a:lvl1pPr>
              <a:defRPr sz="100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516" y="311085"/>
            <a:ext cx="2915722" cy="1535418"/>
          </a:xfrm>
        </p:spPr>
        <p:txBody>
          <a:bodyPr/>
          <a:lstStyle>
            <a:lvl1pPr>
              <a:defRPr sz="1008"/>
            </a:lvl1pPr>
            <a:lvl2pPr>
              <a:defRPr sz="882"/>
            </a:lvl2pPr>
            <a:lvl3pPr>
              <a:defRPr sz="756"/>
            </a:lvl3pPr>
            <a:lvl4pPr>
              <a:defRPr sz="630"/>
            </a:lvl4pPr>
            <a:lvl5pPr>
              <a:defRPr sz="630"/>
            </a:lvl5pPr>
            <a:lvl6pPr>
              <a:defRPr sz="630"/>
            </a:lvl6pPr>
            <a:lvl7pPr>
              <a:defRPr sz="630"/>
            </a:lvl7pPr>
            <a:lvl8pPr>
              <a:defRPr sz="630"/>
            </a:lvl8pPr>
            <a:lvl9pPr>
              <a:defRPr sz="63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3" y="648176"/>
            <a:ext cx="1857572" cy="1200827"/>
          </a:xfrm>
        </p:spPr>
        <p:txBody>
          <a:bodyPr/>
          <a:lstStyle>
            <a:lvl1pPr marL="0" indent="0">
              <a:buNone/>
              <a:defRPr sz="504"/>
            </a:lvl1pPr>
            <a:lvl2pPr marL="144018" indent="0">
              <a:buNone/>
              <a:defRPr sz="441"/>
            </a:lvl2pPr>
            <a:lvl3pPr marL="288036" indent="0">
              <a:buNone/>
              <a:defRPr sz="378"/>
            </a:lvl3pPr>
            <a:lvl4pPr marL="432054" indent="0">
              <a:buNone/>
              <a:defRPr sz="315"/>
            </a:lvl4pPr>
            <a:lvl5pPr marL="576072" indent="0">
              <a:buNone/>
              <a:defRPr sz="315"/>
            </a:lvl5pPr>
            <a:lvl6pPr marL="720090" indent="0">
              <a:buNone/>
              <a:defRPr sz="315"/>
            </a:lvl6pPr>
            <a:lvl7pPr marL="864108" indent="0">
              <a:buNone/>
              <a:defRPr sz="315"/>
            </a:lvl7pPr>
            <a:lvl8pPr marL="1008126" indent="0">
              <a:buNone/>
              <a:defRPr sz="315"/>
            </a:lvl8pPr>
            <a:lvl9pPr marL="1152144" indent="0">
              <a:buNone/>
              <a:defRPr sz="3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7AD4-CF8C-4787-9DDE-AC860956A185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7FF3-C277-4E4A-84B8-26FCB7307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06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3" y="144039"/>
            <a:ext cx="1857572" cy="504137"/>
          </a:xfrm>
        </p:spPr>
        <p:txBody>
          <a:bodyPr anchor="b"/>
          <a:lstStyle>
            <a:lvl1pPr>
              <a:defRPr sz="100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48516" y="311085"/>
            <a:ext cx="2915722" cy="1535418"/>
          </a:xfrm>
        </p:spPr>
        <p:txBody>
          <a:bodyPr anchor="t"/>
          <a:lstStyle>
            <a:lvl1pPr marL="0" indent="0">
              <a:buNone/>
              <a:defRPr sz="1008"/>
            </a:lvl1pPr>
            <a:lvl2pPr marL="144018" indent="0">
              <a:buNone/>
              <a:defRPr sz="882"/>
            </a:lvl2pPr>
            <a:lvl3pPr marL="288036" indent="0">
              <a:buNone/>
              <a:defRPr sz="756"/>
            </a:lvl3pPr>
            <a:lvl4pPr marL="432054" indent="0">
              <a:buNone/>
              <a:defRPr sz="630"/>
            </a:lvl4pPr>
            <a:lvl5pPr marL="576072" indent="0">
              <a:buNone/>
              <a:defRPr sz="630"/>
            </a:lvl5pPr>
            <a:lvl6pPr marL="720090" indent="0">
              <a:buNone/>
              <a:defRPr sz="630"/>
            </a:lvl6pPr>
            <a:lvl7pPr marL="864108" indent="0">
              <a:buNone/>
              <a:defRPr sz="630"/>
            </a:lvl7pPr>
            <a:lvl8pPr marL="1008126" indent="0">
              <a:buNone/>
              <a:defRPr sz="630"/>
            </a:lvl8pPr>
            <a:lvl9pPr marL="1152144" indent="0">
              <a:buNone/>
              <a:defRPr sz="63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3" y="648176"/>
            <a:ext cx="1857572" cy="1200827"/>
          </a:xfrm>
        </p:spPr>
        <p:txBody>
          <a:bodyPr/>
          <a:lstStyle>
            <a:lvl1pPr marL="0" indent="0">
              <a:buNone/>
              <a:defRPr sz="504"/>
            </a:lvl1pPr>
            <a:lvl2pPr marL="144018" indent="0">
              <a:buNone/>
              <a:defRPr sz="441"/>
            </a:lvl2pPr>
            <a:lvl3pPr marL="288036" indent="0">
              <a:buNone/>
              <a:defRPr sz="378"/>
            </a:lvl3pPr>
            <a:lvl4pPr marL="432054" indent="0">
              <a:buNone/>
              <a:defRPr sz="315"/>
            </a:lvl4pPr>
            <a:lvl5pPr marL="576072" indent="0">
              <a:buNone/>
              <a:defRPr sz="315"/>
            </a:lvl5pPr>
            <a:lvl6pPr marL="720090" indent="0">
              <a:buNone/>
              <a:defRPr sz="315"/>
            </a:lvl6pPr>
            <a:lvl7pPr marL="864108" indent="0">
              <a:buNone/>
              <a:defRPr sz="315"/>
            </a:lvl7pPr>
            <a:lvl8pPr marL="1008126" indent="0">
              <a:buNone/>
              <a:defRPr sz="315"/>
            </a:lvl8pPr>
            <a:lvl9pPr marL="1152144" indent="0">
              <a:buNone/>
              <a:defRPr sz="3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B7AD4-CF8C-4787-9DDE-AC860956A185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97FF3-C277-4E4A-84B8-26FCB7307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07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962" y="115031"/>
            <a:ext cx="4967526" cy="417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962" y="575157"/>
            <a:ext cx="4967526" cy="1370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962" y="2002545"/>
            <a:ext cx="1295876" cy="115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B7AD4-CF8C-4787-9DDE-AC860956A185}" type="datetimeFigureOut">
              <a:rPr kumimoji="1" lang="ja-JP" altLang="en-US" smtClean="0"/>
              <a:t>2022/4/10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7818" y="2002545"/>
            <a:ext cx="1943814" cy="115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7612" y="2002545"/>
            <a:ext cx="1295876" cy="1150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97FF3-C277-4E4A-84B8-26FCB7307C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94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88036" rtl="0" eaLnBrk="1" latinLnBrk="0" hangingPunct="1">
        <a:lnSpc>
          <a:spcPct val="90000"/>
        </a:lnSpc>
        <a:spcBef>
          <a:spcPct val="0"/>
        </a:spcBef>
        <a:buNone/>
        <a:defRPr kumimoji="1" sz="13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9" indent="-72009" algn="l" defTabSz="288036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kumimoji="1" sz="882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kumimoji="1" sz="756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kumimoji="1" sz="630" kern="1200">
          <a:solidFill>
            <a:schemeClr val="tx1"/>
          </a:solidFill>
          <a:latin typeface="+mn-lt"/>
          <a:ea typeface="+mn-ea"/>
          <a:cs typeface="+mn-cs"/>
        </a:defRPr>
      </a:lvl3pPr>
      <a:lvl4pPr marL="504063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kumimoji="1" sz="567" kern="1200">
          <a:solidFill>
            <a:schemeClr val="tx1"/>
          </a:solidFill>
          <a:latin typeface="+mn-lt"/>
          <a:ea typeface="+mn-ea"/>
          <a:cs typeface="+mn-cs"/>
        </a:defRPr>
      </a:lvl4pPr>
      <a:lvl5pPr marL="648081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kumimoji="1" sz="567" kern="1200">
          <a:solidFill>
            <a:schemeClr val="tx1"/>
          </a:solidFill>
          <a:latin typeface="+mn-lt"/>
          <a:ea typeface="+mn-ea"/>
          <a:cs typeface="+mn-cs"/>
        </a:defRPr>
      </a:lvl5pPr>
      <a:lvl6pPr marL="792099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kumimoji="1" sz="567" kern="1200">
          <a:solidFill>
            <a:schemeClr val="tx1"/>
          </a:solidFill>
          <a:latin typeface="+mn-lt"/>
          <a:ea typeface="+mn-ea"/>
          <a:cs typeface="+mn-cs"/>
        </a:defRPr>
      </a:lvl6pPr>
      <a:lvl7pPr marL="936117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kumimoji="1" sz="567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kumimoji="1" sz="567" kern="1200">
          <a:solidFill>
            <a:schemeClr val="tx1"/>
          </a:solidFill>
          <a:latin typeface="+mn-lt"/>
          <a:ea typeface="+mn-ea"/>
          <a:cs typeface="+mn-cs"/>
        </a:defRPr>
      </a:lvl8pPr>
      <a:lvl9pPr marL="1224153" indent="-72009" algn="l" defTabSz="288036" rtl="0" eaLnBrk="1" latinLnBrk="0" hangingPunct="1">
        <a:lnSpc>
          <a:spcPct val="90000"/>
        </a:lnSpc>
        <a:spcBef>
          <a:spcPts val="158"/>
        </a:spcBef>
        <a:buFont typeface="Arial" panose="020B0604020202020204" pitchFamily="34" charset="0"/>
        <a:buChar char="•"/>
        <a:defRPr kumimoji="1" sz="5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36" rtl="0" eaLnBrk="1" latinLnBrk="0" hangingPunct="1">
        <a:defRPr kumimoji="1" sz="567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algn="l" defTabSz="288036" rtl="0" eaLnBrk="1" latinLnBrk="0" hangingPunct="1">
        <a:defRPr kumimoji="1" sz="567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" algn="l" defTabSz="288036" rtl="0" eaLnBrk="1" latinLnBrk="0" hangingPunct="1">
        <a:defRPr kumimoji="1" sz="567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" algn="l" defTabSz="288036" rtl="0" eaLnBrk="1" latinLnBrk="0" hangingPunct="1">
        <a:defRPr kumimoji="1" sz="567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" algn="l" defTabSz="288036" rtl="0" eaLnBrk="1" latinLnBrk="0" hangingPunct="1">
        <a:defRPr kumimoji="1" sz="567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" algn="l" defTabSz="288036" rtl="0" eaLnBrk="1" latinLnBrk="0" hangingPunct="1">
        <a:defRPr kumimoji="1" sz="567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" algn="l" defTabSz="288036" rtl="0" eaLnBrk="1" latinLnBrk="0" hangingPunct="1">
        <a:defRPr kumimoji="1" sz="567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" algn="l" defTabSz="288036" rtl="0" eaLnBrk="1" latinLnBrk="0" hangingPunct="1">
        <a:defRPr kumimoji="1" sz="567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" algn="l" defTabSz="288036" rtl="0" eaLnBrk="1" latinLnBrk="0" hangingPunct="1">
        <a:defRPr kumimoji="1" sz="5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B1C4360-5AC1-4B01-8190-A4D069805E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66" r="-10" b="25877"/>
          <a:stretch/>
        </p:blipFill>
        <p:spPr>
          <a:xfrm>
            <a:off x="789254" y="170206"/>
            <a:ext cx="2367504" cy="87690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60E6A01-EDBD-42A0-B7C9-B719119D3D0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889" r="-1844" b="7402"/>
          <a:stretch/>
        </p:blipFill>
        <p:spPr>
          <a:xfrm>
            <a:off x="3521895" y="288116"/>
            <a:ext cx="2135871" cy="1615238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08F24E-746B-4CCD-B97D-38BACFD8D424}"/>
              </a:ext>
            </a:extLst>
          </p:cNvPr>
          <p:cNvSpPr txBox="1"/>
          <p:nvPr/>
        </p:nvSpPr>
        <p:spPr>
          <a:xfrm>
            <a:off x="1420501" y="698210"/>
            <a:ext cx="12407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i="1" dirty="0">
                <a:latin typeface="Arial" panose="020B0604020202020204" pitchFamily="34" charset="0"/>
                <a:cs typeface="Arial" panose="020B0604020202020204" pitchFamily="34" charset="0"/>
              </a:rPr>
              <a:t>outside temperature</a:t>
            </a:r>
            <a:endParaRPr kumimoji="1" lang="ja-JP" altLang="en-US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1944E9D2-34FA-49A2-B45B-AB38CFDDAC29}"/>
              </a:ext>
            </a:extLst>
          </p:cNvPr>
          <p:cNvSpPr txBox="1"/>
          <p:nvPr/>
        </p:nvSpPr>
        <p:spPr>
          <a:xfrm>
            <a:off x="1514228" y="229626"/>
            <a:ext cx="15183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i="1" dirty="0">
                <a:latin typeface="Arial" panose="020B0604020202020204" pitchFamily="34" charset="0"/>
                <a:cs typeface="Arial" panose="020B0604020202020204" pitchFamily="34" charset="0"/>
              </a:rPr>
              <a:t>Stable indoor temperature</a:t>
            </a:r>
            <a:endParaRPr kumimoji="1" lang="ja-JP" altLang="en-US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22AAADA3-9A70-4C60-A6F7-0BE4FD71E3DA}"/>
              </a:ext>
            </a:extLst>
          </p:cNvPr>
          <p:cNvSpPr/>
          <p:nvPr/>
        </p:nvSpPr>
        <p:spPr>
          <a:xfrm>
            <a:off x="745870" y="179047"/>
            <a:ext cx="2547973" cy="900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BD808C91-3CEA-4DB5-BE31-E2325D73351E}"/>
              </a:ext>
            </a:extLst>
          </p:cNvPr>
          <p:cNvSpPr txBox="1"/>
          <p:nvPr/>
        </p:nvSpPr>
        <p:spPr>
          <a:xfrm>
            <a:off x="3360273" y="75353"/>
            <a:ext cx="288419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b="1" u="sng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highly insulated and airtight model house </a:t>
            </a:r>
            <a:endParaRPr lang="ja-JP" altLang="en-US" sz="1000" u="sng" dirty="0"/>
          </a:p>
        </p:txBody>
      </p:sp>
      <p:sp>
        <p:nvSpPr>
          <p:cNvPr id="20" name="矢印: 右 19">
            <a:extLst>
              <a:ext uri="{FF2B5EF4-FFF2-40B4-BE49-F238E27FC236}">
                <a16:creationId xmlns:a16="http://schemas.microsoft.com/office/drawing/2014/main" id="{BFB406DE-3C09-43D5-8447-F75A79B51772}"/>
              </a:ext>
            </a:extLst>
          </p:cNvPr>
          <p:cNvSpPr/>
          <p:nvPr/>
        </p:nvSpPr>
        <p:spPr>
          <a:xfrm flipH="1">
            <a:off x="3214860" y="408045"/>
            <a:ext cx="534903" cy="10482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D613933-35B9-40A3-84EC-75BA341DE3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1268" y="1259208"/>
            <a:ext cx="2045490" cy="853696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8A67989-D3F7-42BC-A1D6-15E334E20EC2}"/>
              </a:ext>
            </a:extLst>
          </p:cNvPr>
          <p:cNvSpPr txBox="1"/>
          <p:nvPr/>
        </p:nvSpPr>
        <p:spPr>
          <a:xfrm>
            <a:off x="376188" y="976478"/>
            <a:ext cx="2155098" cy="340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2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Blood pressure fluctuations</a:t>
            </a:r>
            <a:endParaRPr lang="ja-JP" altLang="ja-JP" sz="1050" b="1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A566364-ECBC-436B-A5C9-1FBE85FE2A19}"/>
              </a:ext>
            </a:extLst>
          </p:cNvPr>
          <p:cNvSpPr txBox="1"/>
          <p:nvPr/>
        </p:nvSpPr>
        <p:spPr>
          <a:xfrm>
            <a:off x="489901" y="-41895"/>
            <a:ext cx="31019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I</a:t>
            </a:r>
            <a:r>
              <a:rPr lang="en-US" altLang="ja-JP" sz="12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ndoor environment</a:t>
            </a:r>
            <a:endParaRPr lang="ja-JP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523022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16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Nakagami Hironori</dc:creator>
  <cp:lastModifiedBy>Nakagami Hironori</cp:lastModifiedBy>
  <cp:revision>4</cp:revision>
  <dcterms:created xsi:type="dcterms:W3CDTF">2021-09-06T05:26:22Z</dcterms:created>
  <dcterms:modified xsi:type="dcterms:W3CDTF">2022-04-10T00:46:15Z</dcterms:modified>
</cp:coreProperties>
</file>