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C60B6-CBFB-4DB0-94D4-AF9A44E92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3CDEDC-AE90-4D4B-878C-E89068544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AEB605-7BC6-4299-81E4-53CF1FFFC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16AB74-EDEF-41A3-8133-397606D1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68E725-A501-4203-AC91-91C9FF5D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293A2-F276-4E9C-A6B2-6D74DC96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26FD7A-661C-4238-B752-B206F565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CE2B6-A545-4BAD-B78F-F9B80E21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DE4812-A744-4E6F-AB94-6BECD6C8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9228CC-6C53-41C3-9F87-000E77D1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95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4503CD-DA97-419E-A57F-9C4353F58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2DAE7A-359B-4530-A5E3-6FECB78A5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21CDD4-959E-4F81-B881-9ED47021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29196-3AF8-4735-B92D-DF2C601CF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FC5D4E-DC9E-4B42-9EA4-DF8233A8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85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F1956D-1C98-4053-AAB4-5E6610A2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6C4311-7F4B-411D-BEBF-B9F988F7E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9950D-D31F-42AE-AF3A-DAB9F1E1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DD18DE-F61E-4C6B-81C1-34CFFBA3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432B7-AE32-4C84-98F4-C136316B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88FBFB-82A4-47E8-BE1B-B0D600B3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B94284-7C28-46B5-B60B-27856519D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104B86-B061-41BB-B231-557E0517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C7A485-D946-4AD0-87B5-1578541B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3B855-325D-4864-8A90-790D744B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17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2B8FA-E8D8-43E2-B4B6-CBDE1D6C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F7826B-F4ED-4614-9512-D60ECBD9C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B3EF53-4B93-4D27-9D60-308D4AC57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9D92F2-46D9-41A9-892F-9899822F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F7EF3A-C3F7-42D5-BDD7-96AFEE0C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A1ED6A-77A4-4314-8287-DAF9B8B7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7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B884EF-4669-484D-9792-7AE21322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E5E456-1738-42C3-99BF-DAF7065C9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3AF0F9-FEF7-4AEF-935C-4DA976FBD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3E2037-9FF9-4028-8824-203C9752B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32E61C-54A7-4D00-9860-951BB3198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BE32B5-CC0F-47DD-A2D3-4827B44C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3B0845B-9913-49F1-B23D-8E71736B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0301C4E-EDE5-41F3-8FF2-ECB4943C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55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94B15-C823-4740-A046-B4020EAD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807712-A9E3-4583-81E1-82F8B09A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98C1BB-3F45-46B6-A913-8E9A0327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FEC926-4348-4A5A-9B73-005C5BA3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70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ACDB20-F553-492B-8EAB-167D748E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312C8E-35C5-4E45-A8EB-0D39FF5D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3DE9A6-AB3F-455D-8145-391304FB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94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7F02D-0C74-48E4-9327-061DCF1E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006407-63CE-4043-B518-C98F6B291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21C51E-563F-4234-8A95-B7D2243E3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CED5F1-580D-42E6-9DE8-9E0B1DC1F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0F661E-C88E-420E-B7E8-8BC35AAF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5F097D-3760-4F42-BB3D-37B735A8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6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3D364E-8EB0-4F90-B8E6-35851DFF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09F617-3CF7-4619-8B11-34A70A882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8C976F-4DBD-415A-9DC4-02B9DC6BA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555D19-1ED5-4A5B-9EDE-E25510CC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C8B2AB-127D-4186-9BA7-4720F07A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C1D70A-4A06-4833-884A-3822E398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2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77D476-3699-4EAC-957F-96E4316F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C2BF7B-C2BC-442A-A09C-202B1CD2B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5C2FB7-D0B0-4609-A6BA-870A772C5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DEAFA-6B48-4E78-9328-A30C0757D6ED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7A8337-B673-463D-9617-2A4C71A63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4F7F66-4D5A-4F79-8D1B-5B3F3B74B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42BA-C48F-47D5-B602-AB9AC3C70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05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D2E094A-7BA2-4D60-85E5-77D4D92BEC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03" t="24886" r="7735" b="32301"/>
          <a:stretch/>
        </p:blipFill>
        <p:spPr>
          <a:xfrm>
            <a:off x="6689735" y="596139"/>
            <a:ext cx="4765219" cy="188393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DD1EC-9C10-4B5D-A30F-129B0D134769}"/>
              </a:ext>
            </a:extLst>
          </p:cNvPr>
          <p:cNvSpPr txBox="1"/>
          <p:nvPr/>
        </p:nvSpPr>
        <p:spPr>
          <a:xfrm>
            <a:off x="6223401" y="67185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DC9CB9-28E7-4542-9C5A-325815BDCF9C}"/>
              </a:ext>
            </a:extLst>
          </p:cNvPr>
          <p:cNvSpPr txBox="1"/>
          <p:nvPr/>
        </p:nvSpPr>
        <p:spPr>
          <a:xfrm>
            <a:off x="6223397" y="92902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9E6FED-F207-42F9-808B-0FC2D934615A}"/>
              </a:ext>
            </a:extLst>
          </p:cNvPr>
          <p:cNvSpPr txBox="1"/>
          <p:nvPr/>
        </p:nvSpPr>
        <p:spPr>
          <a:xfrm>
            <a:off x="6218636" y="120049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2D67EF-590E-4DEE-A721-1B90626B34A3}"/>
              </a:ext>
            </a:extLst>
          </p:cNvPr>
          <p:cNvSpPr txBox="1"/>
          <p:nvPr/>
        </p:nvSpPr>
        <p:spPr>
          <a:xfrm>
            <a:off x="6218638" y="147672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6B6F4AB-B199-4B40-972F-3C8BCB1D470D}"/>
              </a:ext>
            </a:extLst>
          </p:cNvPr>
          <p:cNvSpPr txBox="1"/>
          <p:nvPr/>
        </p:nvSpPr>
        <p:spPr>
          <a:xfrm>
            <a:off x="6223399" y="173390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2ABC064-A79E-4ACE-BDF8-443F59CFB42C}"/>
              </a:ext>
            </a:extLst>
          </p:cNvPr>
          <p:cNvSpPr txBox="1"/>
          <p:nvPr/>
        </p:nvSpPr>
        <p:spPr>
          <a:xfrm>
            <a:off x="6342464" y="198154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36BFC9-99B1-4790-885D-78D4DF20615B}"/>
              </a:ext>
            </a:extLst>
          </p:cNvPr>
          <p:cNvSpPr txBox="1"/>
          <p:nvPr/>
        </p:nvSpPr>
        <p:spPr>
          <a:xfrm>
            <a:off x="6356747" y="22339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1925E1D8-98A7-47F0-B296-8F27B7C672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09" t="25545" r="7413" b="33669"/>
          <a:stretch/>
        </p:blipFill>
        <p:spPr>
          <a:xfrm>
            <a:off x="684726" y="698210"/>
            <a:ext cx="4786313" cy="169974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FA1811-6019-4CF8-90CE-ABD1FB15E17F}"/>
              </a:ext>
            </a:extLst>
          </p:cNvPr>
          <p:cNvSpPr txBox="1"/>
          <p:nvPr/>
        </p:nvSpPr>
        <p:spPr>
          <a:xfrm>
            <a:off x="280306" y="6331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6BC153-A8EA-4446-96E7-5B0060B427ED}"/>
              </a:ext>
            </a:extLst>
          </p:cNvPr>
          <p:cNvSpPr txBox="1"/>
          <p:nvPr/>
        </p:nvSpPr>
        <p:spPr>
          <a:xfrm>
            <a:off x="280302" y="89036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0D51E05-1EB2-458D-B10A-D8B76519C238}"/>
              </a:ext>
            </a:extLst>
          </p:cNvPr>
          <p:cNvSpPr txBox="1"/>
          <p:nvPr/>
        </p:nvSpPr>
        <p:spPr>
          <a:xfrm>
            <a:off x="275541" y="116183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B8024A-F62F-443F-B750-2E3F55635B68}"/>
              </a:ext>
            </a:extLst>
          </p:cNvPr>
          <p:cNvSpPr txBox="1"/>
          <p:nvPr/>
        </p:nvSpPr>
        <p:spPr>
          <a:xfrm>
            <a:off x="275543" y="14380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FEEF1D2-D747-44E8-895D-B0AD3115CA69}"/>
              </a:ext>
            </a:extLst>
          </p:cNvPr>
          <p:cNvSpPr txBox="1"/>
          <p:nvPr/>
        </p:nvSpPr>
        <p:spPr>
          <a:xfrm>
            <a:off x="280304" y="169524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C7D039E-E225-4011-BF4D-21493483D42D}"/>
              </a:ext>
            </a:extLst>
          </p:cNvPr>
          <p:cNvSpPr txBox="1"/>
          <p:nvPr/>
        </p:nvSpPr>
        <p:spPr>
          <a:xfrm>
            <a:off x="399369" y="19428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BBBB364-3238-41B8-BF48-C3FA1AB709F6}"/>
              </a:ext>
            </a:extLst>
          </p:cNvPr>
          <p:cNvSpPr txBox="1"/>
          <p:nvPr/>
        </p:nvSpPr>
        <p:spPr>
          <a:xfrm>
            <a:off x="413652" y="21952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800865D-28B1-4DBF-9C70-FC9CF1C306CD}"/>
              </a:ext>
            </a:extLst>
          </p:cNvPr>
          <p:cNvSpPr txBox="1"/>
          <p:nvPr/>
        </p:nvSpPr>
        <p:spPr>
          <a:xfrm>
            <a:off x="0" y="102128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57821FF-D5C2-4DD7-899B-51B9D88584F8}"/>
              </a:ext>
            </a:extLst>
          </p:cNvPr>
          <p:cNvSpPr txBox="1"/>
          <p:nvPr/>
        </p:nvSpPr>
        <p:spPr>
          <a:xfrm>
            <a:off x="5959804" y="107399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FE97054-56B1-455F-A248-05B8E1528C2E}"/>
              </a:ext>
            </a:extLst>
          </p:cNvPr>
          <p:cNvSpPr txBox="1"/>
          <p:nvPr/>
        </p:nvSpPr>
        <p:spPr>
          <a:xfrm>
            <a:off x="5178001" y="1964800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D011B8-45AF-43D5-BC77-00EB911F3D79}"/>
              </a:ext>
            </a:extLst>
          </p:cNvPr>
          <p:cNvSpPr txBox="1"/>
          <p:nvPr/>
        </p:nvSpPr>
        <p:spPr>
          <a:xfrm>
            <a:off x="11142548" y="1673765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4259468-8139-4D14-BCF7-0DB40E41B0BF}"/>
              </a:ext>
            </a:extLst>
          </p:cNvPr>
          <p:cNvSpPr txBox="1"/>
          <p:nvPr/>
        </p:nvSpPr>
        <p:spPr>
          <a:xfrm>
            <a:off x="5234832" y="1072598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indoor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B62EF4C-2CE7-4863-B03F-1F15C20F072A}"/>
              </a:ext>
            </a:extLst>
          </p:cNvPr>
          <p:cNvSpPr txBox="1"/>
          <p:nvPr/>
        </p:nvSpPr>
        <p:spPr>
          <a:xfrm>
            <a:off x="11197051" y="892617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indoor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1E11F5A-71EF-4491-AE6F-75666DEAD3E0}"/>
              </a:ext>
            </a:extLst>
          </p:cNvPr>
          <p:cNvSpPr txBox="1"/>
          <p:nvPr/>
        </p:nvSpPr>
        <p:spPr>
          <a:xfrm>
            <a:off x="6534609" y="240065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5D8E5B-5813-4CBA-9DF5-BAD7B60D1251}"/>
              </a:ext>
            </a:extLst>
          </p:cNvPr>
          <p:cNvSpPr txBox="1"/>
          <p:nvPr/>
        </p:nvSpPr>
        <p:spPr>
          <a:xfrm>
            <a:off x="6929902" y="2405409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F935CAC-CA71-4A6F-88FB-E15CA445980A}"/>
              </a:ext>
            </a:extLst>
          </p:cNvPr>
          <p:cNvSpPr txBox="1"/>
          <p:nvPr/>
        </p:nvSpPr>
        <p:spPr>
          <a:xfrm>
            <a:off x="8096725" y="2405407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B1730E1-C330-4810-AB51-D90CEC9BD734}"/>
              </a:ext>
            </a:extLst>
          </p:cNvPr>
          <p:cNvSpPr txBox="1"/>
          <p:nvPr/>
        </p:nvSpPr>
        <p:spPr>
          <a:xfrm>
            <a:off x="7506170" y="2405409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AA81C26-C1A3-4B74-8D19-8C0936CACB68}"/>
              </a:ext>
            </a:extLst>
          </p:cNvPr>
          <p:cNvSpPr txBox="1"/>
          <p:nvPr/>
        </p:nvSpPr>
        <p:spPr>
          <a:xfrm>
            <a:off x="8715831" y="239588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2A889EB-D29C-480C-96F7-4F20414AF57C}"/>
              </a:ext>
            </a:extLst>
          </p:cNvPr>
          <p:cNvSpPr txBox="1"/>
          <p:nvPr/>
        </p:nvSpPr>
        <p:spPr>
          <a:xfrm>
            <a:off x="9292109" y="24006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3AC59F3-3A22-4FFD-9181-451574621C34}"/>
              </a:ext>
            </a:extLst>
          </p:cNvPr>
          <p:cNvSpPr txBox="1"/>
          <p:nvPr/>
        </p:nvSpPr>
        <p:spPr>
          <a:xfrm>
            <a:off x="9882659" y="240540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8D54D17-10A8-417D-AB55-1D982C3024C6}"/>
              </a:ext>
            </a:extLst>
          </p:cNvPr>
          <p:cNvSpPr txBox="1"/>
          <p:nvPr/>
        </p:nvSpPr>
        <p:spPr>
          <a:xfrm>
            <a:off x="10463688" y="2400648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3672EC2-65D5-4ED5-8322-1C964607D41B}"/>
              </a:ext>
            </a:extLst>
          </p:cNvPr>
          <p:cNvSpPr txBox="1"/>
          <p:nvPr/>
        </p:nvSpPr>
        <p:spPr>
          <a:xfrm>
            <a:off x="11006611" y="239588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12 (time)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F170FA3-7B3E-4391-83A5-2D03B8EF218B}"/>
              </a:ext>
            </a:extLst>
          </p:cNvPr>
          <p:cNvSpPr txBox="1"/>
          <p:nvPr/>
        </p:nvSpPr>
        <p:spPr>
          <a:xfrm>
            <a:off x="581991" y="2395321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3549CA6-401A-4107-B26D-81C08394A99D}"/>
              </a:ext>
            </a:extLst>
          </p:cNvPr>
          <p:cNvSpPr txBox="1"/>
          <p:nvPr/>
        </p:nvSpPr>
        <p:spPr>
          <a:xfrm>
            <a:off x="977284" y="240008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8F82DDE-E4AD-4D77-AE7C-AFD8B0394424}"/>
              </a:ext>
            </a:extLst>
          </p:cNvPr>
          <p:cNvSpPr txBox="1"/>
          <p:nvPr/>
        </p:nvSpPr>
        <p:spPr>
          <a:xfrm>
            <a:off x="2144107" y="2400078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23CB62D-03C1-42B9-959C-E0BCEEAA1A88}"/>
              </a:ext>
            </a:extLst>
          </p:cNvPr>
          <p:cNvSpPr txBox="1"/>
          <p:nvPr/>
        </p:nvSpPr>
        <p:spPr>
          <a:xfrm>
            <a:off x="1553552" y="240008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2A047F1-125C-4E08-8509-D55E7F2665CB}"/>
              </a:ext>
            </a:extLst>
          </p:cNvPr>
          <p:cNvSpPr txBox="1"/>
          <p:nvPr/>
        </p:nvSpPr>
        <p:spPr>
          <a:xfrm>
            <a:off x="2763213" y="2390558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146E4BD-0B21-4458-8030-18BDEEBE57D6}"/>
              </a:ext>
            </a:extLst>
          </p:cNvPr>
          <p:cNvSpPr txBox="1"/>
          <p:nvPr/>
        </p:nvSpPr>
        <p:spPr>
          <a:xfrm>
            <a:off x="3339491" y="2395321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7483C13-8831-491D-B067-8A5E50337D4E}"/>
              </a:ext>
            </a:extLst>
          </p:cNvPr>
          <p:cNvSpPr txBox="1"/>
          <p:nvPr/>
        </p:nvSpPr>
        <p:spPr>
          <a:xfrm>
            <a:off x="3930041" y="2400078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23F81B6-52A8-4D0F-A2C4-F7D6DA135502}"/>
              </a:ext>
            </a:extLst>
          </p:cNvPr>
          <p:cNvSpPr txBox="1"/>
          <p:nvPr/>
        </p:nvSpPr>
        <p:spPr>
          <a:xfrm>
            <a:off x="4511070" y="239531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FC9B6C7-8C04-4A03-9BCA-B73BCEBF1643}"/>
              </a:ext>
            </a:extLst>
          </p:cNvPr>
          <p:cNvSpPr txBox="1"/>
          <p:nvPr/>
        </p:nvSpPr>
        <p:spPr>
          <a:xfrm>
            <a:off x="5053993" y="2390552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12 (time)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AE797C4-009E-4D19-BA5A-92B024E8D1AB}"/>
              </a:ext>
            </a:extLst>
          </p:cNvPr>
          <p:cNvSpPr txBox="1"/>
          <p:nvPr/>
        </p:nvSpPr>
        <p:spPr>
          <a:xfrm>
            <a:off x="2428876" y="568241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7235376-439B-4861-9FEF-3C07234DA7AE}"/>
              </a:ext>
            </a:extLst>
          </p:cNvPr>
          <p:cNvSpPr txBox="1"/>
          <p:nvPr/>
        </p:nvSpPr>
        <p:spPr>
          <a:xfrm>
            <a:off x="8403263" y="730468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Model House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F2A762D-7C77-4ACE-80E0-FA572E9E1926}"/>
              </a:ext>
            </a:extLst>
          </p:cNvPr>
          <p:cNvSpPr txBox="1"/>
          <p:nvPr/>
        </p:nvSpPr>
        <p:spPr>
          <a:xfrm>
            <a:off x="20378" y="2670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5C16FCE-D15B-400E-B5CE-5974D342A5AE}"/>
              </a:ext>
            </a:extLst>
          </p:cNvPr>
          <p:cNvSpPr txBox="1"/>
          <p:nvPr/>
        </p:nvSpPr>
        <p:spPr>
          <a:xfrm>
            <a:off x="5908508" y="31036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204BEA1D-92F2-4830-ABB7-D82D59BD5C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70" b="895"/>
          <a:stretch/>
        </p:blipFill>
        <p:spPr>
          <a:xfrm>
            <a:off x="1687162" y="2821968"/>
            <a:ext cx="4322831" cy="1849537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88D01F13-4BB2-4697-A808-BF19A7B035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0561" y="2878290"/>
            <a:ext cx="4428860" cy="1846267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4A80DE90-CFD9-431D-9318-9549AF2CE2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4043" y="4875309"/>
            <a:ext cx="4441371" cy="1846266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43802CB6-C474-41C8-A3B0-CD378D66CF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8050" y="4920099"/>
            <a:ext cx="4441371" cy="1865456"/>
          </a:xfrm>
          <a:prstGeom prst="rect">
            <a:avLst/>
          </a:prstGeom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7DBE32C-0991-45C6-834B-F35A411656EA}"/>
              </a:ext>
            </a:extLst>
          </p:cNvPr>
          <p:cNvSpPr txBox="1"/>
          <p:nvPr/>
        </p:nvSpPr>
        <p:spPr>
          <a:xfrm>
            <a:off x="283986" y="3107906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Subject 1.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A6D3675-F32C-473A-9273-158A0CC6707B}"/>
              </a:ext>
            </a:extLst>
          </p:cNvPr>
          <p:cNvSpPr txBox="1"/>
          <p:nvPr/>
        </p:nvSpPr>
        <p:spPr>
          <a:xfrm>
            <a:off x="6108108" y="3138057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Subject 1.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2800153-2F0A-46CD-A290-ED8D1F82C77C}"/>
              </a:ext>
            </a:extLst>
          </p:cNvPr>
          <p:cNvSpPr txBox="1"/>
          <p:nvPr/>
        </p:nvSpPr>
        <p:spPr>
          <a:xfrm>
            <a:off x="266962" y="5219314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Subject 2.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A9271C5-5000-41E2-ABDF-DA9C456E1717}"/>
              </a:ext>
            </a:extLst>
          </p:cNvPr>
          <p:cNvSpPr txBox="1"/>
          <p:nvPr/>
        </p:nvSpPr>
        <p:spPr>
          <a:xfrm>
            <a:off x="6086453" y="5229580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Subject 2.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F88F540-98CE-4625-9820-133A9087F2AC}"/>
              </a:ext>
            </a:extLst>
          </p:cNvPr>
          <p:cNvSpPr txBox="1"/>
          <p:nvPr/>
        </p:nvSpPr>
        <p:spPr>
          <a:xfrm>
            <a:off x="489757" y="273492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C7D2BD0-7F5E-48FF-83D0-7125EE0DB7D1}"/>
              </a:ext>
            </a:extLst>
          </p:cNvPr>
          <p:cNvSpPr txBox="1"/>
          <p:nvPr/>
        </p:nvSpPr>
        <p:spPr>
          <a:xfrm>
            <a:off x="6387919" y="280536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E241A2A-010A-4B12-91BE-644E0813035E}"/>
              </a:ext>
            </a:extLst>
          </p:cNvPr>
          <p:cNvSpPr txBox="1"/>
          <p:nvPr/>
        </p:nvSpPr>
        <p:spPr>
          <a:xfrm>
            <a:off x="471396" y="472117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872C959-0935-4E14-AB19-6197349FA6A5}"/>
              </a:ext>
            </a:extLst>
          </p:cNvPr>
          <p:cNvSpPr txBox="1"/>
          <p:nvPr/>
        </p:nvSpPr>
        <p:spPr>
          <a:xfrm>
            <a:off x="6375406" y="484998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1F56CDD-68A2-462F-A1BD-0C39FD11232E}"/>
              </a:ext>
            </a:extLst>
          </p:cNvPr>
          <p:cNvSpPr txBox="1"/>
          <p:nvPr/>
        </p:nvSpPr>
        <p:spPr>
          <a:xfrm>
            <a:off x="5743740" y="605219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9D7B88E-A39F-4AF6-9EAC-F0AB7093F6E4}"/>
              </a:ext>
            </a:extLst>
          </p:cNvPr>
          <p:cNvSpPr txBox="1"/>
          <p:nvPr/>
        </p:nvSpPr>
        <p:spPr>
          <a:xfrm>
            <a:off x="11647748" y="613336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EC610BC-D1D4-4AB5-8ABE-F0CEBB24E270}"/>
              </a:ext>
            </a:extLst>
          </p:cNvPr>
          <p:cNvSpPr txBox="1"/>
          <p:nvPr/>
        </p:nvSpPr>
        <p:spPr>
          <a:xfrm>
            <a:off x="11645219" y="404605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ACDCF0E-7160-4460-869F-02C9E277D4BD}"/>
              </a:ext>
            </a:extLst>
          </p:cNvPr>
          <p:cNvSpPr txBox="1"/>
          <p:nvPr/>
        </p:nvSpPr>
        <p:spPr>
          <a:xfrm>
            <a:off x="5751820" y="398022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℃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FF0023E-F73D-4208-959A-545582C4FECA}"/>
              </a:ext>
            </a:extLst>
          </p:cNvPr>
          <p:cNvSpPr txBox="1"/>
          <p:nvPr/>
        </p:nvSpPr>
        <p:spPr>
          <a:xfrm rot="16200000">
            <a:off x="930588" y="3262313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mmHg or bpm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EAB0DA8-7C4D-43B8-9698-AD65AD04E8FA}"/>
              </a:ext>
            </a:extLst>
          </p:cNvPr>
          <p:cNvSpPr txBox="1"/>
          <p:nvPr/>
        </p:nvSpPr>
        <p:spPr>
          <a:xfrm rot="16200000">
            <a:off x="985177" y="5470110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mmHg or bpm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D33FD53-98F1-4CDD-AAD5-5774DEB3CE98}"/>
              </a:ext>
            </a:extLst>
          </p:cNvPr>
          <p:cNvSpPr txBox="1"/>
          <p:nvPr/>
        </p:nvSpPr>
        <p:spPr>
          <a:xfrm rot="16200000">
            <a:off x="6813803" y="3208228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mmHg or bpm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7335260-7BFD-4CC5-8E90-BF471900EA4A}"/>
              </a:ext>
            </a:extLst>
          </p:cNvPr>
          <p:cNvSpPr txBox="1"/>
          <p:nvPr/>
        </p:nvSpPr>
        <p:spPr>
          <a:xfrm rot="16200000">
            <a:off x="6868392" y="5416025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mmHg or bpm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4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87</Words>
  <Application>Microsoft Office PowerPoint</Application>
  <PresentationFormat>ワイド画面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Nakagami Hironori</dc:creator>
  <cp:lastModifiedBy>Nakagami Hironori</cp:lastModifiedBy>
  <cp:revision>1</cp:revision>
  <dcterms:created xsi:type="dcterms:W3CDTF">2022-03-25T00:35:45Z</dcterms:created>
  <dcterms:modified xsi:type="dcterms:W3CDTF">2022-03-25T00:44:57Z</dcterms:modified>
</cp:coreProperties>
</file>