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7" autoAdjust="0"/>
    <p:restoredTop sz="94660"/>
  </p:normalViewPr>
  <p:slideViewPr>
    <p:cSldViewPr snapToGrid="0">
      <p:cViewPr varScale="1">
        <p:scale>
          <a:sx n="160" d="100"/>
          <a:sy n="160" d="100"/>
        </p:scale>
        <p:origin x="104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4DC60B6-CBFB-4DB0-94D4-AF9A44E92F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03CDEDC-AE90-4D4B-878C-E890685446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AAEB605-7BC6-4299-81E4-53CF1FFFC2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DEAFA-6B48-4E78-9328-A30C0757D6ED}" type="datetimeFigureOut">
              <a:rPr kumimoji="1" lang="ja-JP" altLang="en-US" smtClean="0"/>
              <a:t>2022/3/25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716AB74-EDEF-41A3-8133-397606D1B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B68E725-A501-4203-AC91-91C9FF5D6B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042BA-C48F-47D5-B602-AB9AC3C70F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8415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DF293A2-F276-4E9C-A6B2-6D74DC963F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626FD7A-661C-4238-B752-B206F5657A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E2CE2B6-A545-4BAD-B78F-F9B80E212A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DEAFA-6B48-4E78-9328-A30C0757D6ED}" type="datetimeFigureOut">
              <a:rPr kumimoji="1" lang="ja-JP" altLang="en-US" smtClean="0"/>
              <a:t>2022/3/25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FDE4812-A744-4E6F-AB94-6BECD6C825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D9228CC-6C53-41C3-9F87-000E77D12D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042BA-C48F-47D5-B602-AB9AC3C70F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7953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C14503CD-DA97-419E-A57F-9C4353F580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32DAE7A-359B-4530-A5E3-6FECB78A54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621CDD4-959E-4F81-B881-9ED470212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DEAFA-6B48-4E78-9328-A30C0757D6ED}" type="datetimeFigureOut">
              <a:rPr kumimoji="1" lang="ja-JP" altLang="en-US" smtClean="0"/>
              <a:t>2022/3/25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7F29196-3AF8-4735-B92D-DF2C601CF4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FFC5D4E-DC9E-4B42-9EA4-DF8233A8B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042BA-C48F-47D5-B602-AB9AC3C70F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1850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F1956D-1C98-4053-AAB4-5E6610A20E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76C4311-7F4B-411D-BEBF-B9F988F7E5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9A9950D-D31F-42AE-AF3A-DAB9F1E1BB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DEAFA-6B48-4E78-9328-A30C0757D6ED}" type="datetimeFigureOut">
              <a:rPr kumimoji="1" lang="ja-JP" altLang="en-US" smtClean="0"/>
              <a:t>2022/3/25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8DD18DE-F61E-4C6B-81C1-34CFFBA3B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E2432B7-AE32-4C84-98F4-C136316BD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042BA-C48F-47D5-B602-AB9AC3C70F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651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288FBFB-82A4-47E8-BE1B-B0D600B30E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BB94284-7C28-46B5-B60B-27856519D9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7104B86-B061-41BB-B231-557E0517E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DEAFA-6B48-4E78-9328-A30C0757D6ED}" type="datetimeFigureOut">
              <a:rPr kumimoji="1" lang="ja-JP" altLang="en-US" smtClean="0"/>
              <a:t>2022/3/25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3C7A485-D946-4AD0-87B5-1578541B5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143B855-325D-4864-8A90-790D744B5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042BA-C48F-47D5-B602-AB9AC3C70F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81780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A2B8FA-E8D8-43E2-B4B6-CBDE1D6C22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8F7826B-F4ED-4614-9512-D60ECBD9C8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BB3EF53-4B93-4D27-9D60-308D4AC57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C9D92F2-46D9-41A9-892F-9899822F27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DEAFA-6B48-4E78-9328-A30C0757D6ED}" type="datetimeFigureOut">
              <a:rPr kumimoji="1" lang="ja-JP" altLang="en-US" smtClean="0"/>
              <a:t>2022/3/25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9F7EF3A-C3F7-42D5-BDD7-96AFEE0C48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3A1ED6A-77A4-4314-8287-DAF9B8B78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042BA-C48F-47D5-B602-AB9AC3C70F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7174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EB884EF-4669-484D-9792-7AE2132233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4E5E456-1738-42C3-99BF-DAF7065C9E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63AF0F9-FEF7-4AEF-935C-4DA976FBDE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163E2037-9FF9-4028-8824-203C9752B7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D332E61C-54A7-4D00-9860-951BB31984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8BE32B5-CC0F-47DD-A2D3-4827B44CF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DEAFA-6B48-4E78-9328-A30C0757D6ED}" type="datetimeFigureOut">
              <a:rPr kumimoji="1" lang="ja-JP" altLang="en-US" smtClean="0"/>
              <a:t>2022/3/25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03B0845B-9913-49F1-B23D-8E71736BFC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0301C4E-EDE5-41F3-8FF2-ECB4943CD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042BA-C48F-47D5-B602-AB9AC3C70F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4554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2094B15-C823-4740-A046-B4020EAD3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72807712-A9E3-4583-81E1-82F8B09A64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DEAFA-6B48-4E78-9328-A30C0757D6ED}" type="datetimeFigureOut">
              <a:rPr kumimoji="1" lang="ja-JP" altLang="en-US" smtClean="0"/>
              <a:t>2022/3/25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698C1BB-3F45-46B6-A913-8E9A0327E6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9FEC926-4348-4A5A-9B73-005C5BA35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042BA-C48F-47D5-B602-AB9AC3C70F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7704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C4ACDB20-F553-492B-8EAB-167D748EAD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DEAFA-6B48-4E78-9328-A30C0757D6ED}" type="datetimeFigureOut">
              <a:rPr kumimoji="1" lang="ja-JP" altLang="en-US" smtClean="0"/>
              <a:t>2022/3/25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E312C8E-35C5-4E45-A8EB-0D39FF5D48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F3DE9A6-AB3F-455D-8145-391304FB9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042BA-C48F-47D5-B602-AB9AC3C70F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4947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577F02D-0C74-48E4-9327-061DCF1E29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F006407-63CE-4043-B518-C98F6B2915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521C51E-563F-4234-8A95-B7D2243E3E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5CED5F1-580D-42E6-9DE8-9E0B1DC1FB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DEAFA-6B48-4E78-9328-A30C0757D6ED}" type="datetimeFigureOut">
              <a:rPr kumimoji="1" lang="ja-JP" altLang="en-US" smtClean="0"/>
              <a:t>2022/3/25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F0F661E-C88E-420E-B7E8-8BC35AAFB9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15F097D-3760-4F42-BB3D-37B735A8D5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042BA-C48F-47D5-B602-AB9AC3C70F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1968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13D364E-8EB0-4F90-B8E6-35851DFF43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7E09F617-3CF7-4619-8B11-34A70A882C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D8C976F-4DBD-415A-9DC4-02B9DC6BA3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B555D19-1ED5-4A5B-9EDE-E25510CCFE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DEAFA-6B48-4E78-9328-A30C0757D6ED}" type="datetimeFigureOut">
              <a:rPr kumimoji="1" lang="ja-JP" altLang="en-US" smtClean="0"/>
              <a:t>2022/3/25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5C8B2AB-127D-4186-9BA7-4720F07A3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BC1D70A-4A06-4833-884A-3822E3985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042BA-C48F-47D5-B602-AB9AC3C70F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0023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D77D476-3699-4EAC-957F-96E4316F7C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0C2BF7B-C2BC-442A-A09C-202B1CD2B5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45C2FB7-D0B0-4609-A6BA-870A772C57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DDEAFA-6B48-4E78-9328-A30C0757D6ED}" type="datetimeFigureOut">
              <a:rPr kumimoji="1" lang="ja-JP" altLang="en-US" smtClean="0"/>
              <a:t>2022/3/25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E7A8337-B673-463D-9617-2A4C71A63D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24F7F66-4D5A-4F79-8D1B-5B3F3B74B0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D042BA-C48F-47D5-B602-AB9AC3C70F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0058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2D2E094A-7BA2-4D60-85E5-77D4D92BEC3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603" t="24886" r="7735" b="32301"/>
          <a:stretch/>
        </p:blipFill>
        <p:spPr>
          <a:xfrm>
            <a:off x="6689735" y="596139"/>
            <a:ext cx="4765219" cy="1883935"/>
          </a:xfrm>
          <a:prstGeom prst="rect">
            <a:avLst/>
          </a:prstGeom>
        </p:spPr>
      </p:pic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97DD1EC-9C10-4B5D-A30F-129B0D134769}"/>
              </a:ext>
            </a:extLst>
          </p:cNvPr>
          <p:cNvSpPr txBox="1"/>
          <p:nvPr/>
        </p:nvSpPr>
        <p:spPr>
          <a:xfrm>
            <a:off x="6223401" y="671853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>
                <a:latin typeface="Arial" panose="020B0604020202020204" pitchFamily="34" charset="0"/>
                <a:cs typeface="Arial" panose="020B0604020202020204" pitchFamily="34" charset="0"/>
              </a:rPr>
              <a:t>30</a:t>
            </a:r>
            <a:endParaRPr kumimoji="1" lang="ja-JP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7DC9CB9-28E7-4542-9C5A-325815BDCF9C}"/>
              </a:ext>
            </a:extLst>
          </p:cNvPr>
          <p:cNvSpPr txBox="1"/>
          <p:nvPr/>
        </p:nvSpPr>
        <p:spPr>
          <a:xfrm>
            <a:off x="6223397" y="929023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>
                <a:latin typeface="Arial" panose="020B0604020202020204" pitchFamily="34" charset="0"/>
                <a:cs typeface="Arial" panose="020B0604020202020204" pitchFamily="34" charset="0"/>
              </a:rPr>
              <a:t>25</a:t>
            </a:r>
            <a:endParaRPr kumimoji="1" lang="ja-JP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69E6FED-F207-42F9-808B-0FC2D934615A}"/>
              </a:ext>
            </a:extLst>
          </p:cNvPr>
          <p:cNvSpPr txBox="1"/>
          <p:nvPr/>
        </p:nvSpPr>
        <p:spPr>
          <a:xfrm>
            <a:off x="6218636" y="1200494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endParaRPr kumimoji="1" lang="ja-JP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FB2D67EF-590E-4DEE-A721-1B90626B34A3}"/>
              </a:ext>
            </a:extLst>
          </p:cNvPr>
          <p:cNvSpPr txBox="1"/>
          <p:nvPr/>
        </p:nvSpPr>
        <p:spPr>
          <a:xfrm>
            <a:off x="6218638" y="1476728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>
                <a:latin typeface="Arial" panose="020B0604020202020204" pitchFamily="34" charset="0"/>
                <a:cs typeface="Arial" panose="020B0604020202020204" pitchFamily="34" charset="0"/>
              </a:rPr>
              <a:t>15</a:t>
            </a:r>
            <a:endParaRPr kumimoji="1" lang="ja-JP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6B6F4AB-B199-4B40-972F-3C8BCB1D470D}"/>
              </a:ext>
            </a:extLst>
          </p:cNvPr>
          <p:cNvSpPr txBox="1"/>
          <p:nvPr/>
        </p:nvSpPr>
        <p:spPr>
          <a:xfrm>
            <a:off x="6223399" y="1733906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kumimoji="1" lang="ja-JP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E2ABC064-A79E-4ACE-BDF8-443F59CFB42C}"/>
              </a:ext>
            </a:extLst>
          </p:cNvPr>
          <p:cNvSpPr txBox="1"/>
          <p:nvPr/>
        </p:nvSpPr>
        <p:spPr>
          <a:xfrm>
            <a:off x="6342464" y="1981542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kumimoji="1" lang="ja-JP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4636BFC9-99B1-4790-885D-78D4DF20615B}"/>
              </a:ext>
            </a:extLst>
          </p:cNvPr>
          <p:cNvSpPr txBox="1"/>
          <p:nvPr/>
        </p:nvSpPr>
        <p:spPr>
          <a:xfrm>
            <a:off x="6356747" y="2233957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kumimoji="1" lang="ja-JP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図 11">
            <a:extLst>
              <a:ext uri="{FF2B5EF4-FFF2-40B4-BE49-F238E27FC236}">
                <a16:creationId xmlns:a16="http://schemas.microsoft.com/office/drawing/2014/main" id="{1925E1D8-98A7-47F0-B296-8F27B7C672E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9109" t="25545" r="7413" b="33669"/>
          <a:stretch/>
        </p:blipFill>
        <p:spPr>
          <a:xfrm>
            <a:off x="684726" y="698210"/>
            <a:ext cx="4786313" cy="1699745"/>
          </a:xfrm>
          <a:prstGeom prst="rect">
            <a:avLst/>
          </a:prstGeom>
        </p:spPr>
      </p:pic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23FA1811-6019-4CF8-90CE-ABD1FB15E17F}"/>
              </a:ext>
            </a:extLst>
          </p:cNvPr>
          <p:cNvSpPr txBox="1"/>
          <p:nvPr/>
        </p:nvSpPr>
        <p:spPr>
          <a:xfrm>
            <a:off x="280306" y="633192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>
                <a:latin typeface="Arial" panose="020B0604020202020204" pitchFamily="34" charset="0"/>
                <a:cs typeface="Arial" panose="020B0604020202020204" pitchFamily="34" charset="0"/>
              </a:rPr>
              <a:t>30</a:t>
            </a:r>
            <a:endParaRPr kumimoji="1" lang="ja-JP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EE6BC153-A8EA-4446-96E7-5B0060B427ED}"/>
              </a:ext>
            </a:extLst>
          </p:cNvPr>
          <p:cNvSpPr txBox="1"/>
          <p:nvPr/>
        </p:nvSpPr>
        <p:spPr>
          <a:xfrm>
            <a:off x="280302" y="890362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>
                <a:latin typeface="Arial" panose="020B0604020202020204" pitchFamily="34" charset="0"/>
                <a:cs typeface="Arial" panose="020B0604020202020204" pitchFamily="34" charset="0"/>
              </a:rPr>
              <a:t>25</a:t>
            </a:r>
            <a:endParaRPr kumimoji="1" lang="ja-JP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90D51E05-1EB2-458D-B10A-D8B76519C238}"/>
              </a:ext>
            </a:extLst>
          </p:cNvPr>
          <p:cNvSpPr txBox="1"/>
          <p:nvPr/>
        </p:nvSpPr>
        <p:spPr>
          <a:xfrm>
            <a:off x="275541" y="1161833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endParaRPr kumimoji="1" lang="ja-JP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37B8024A-F62F-443F-B750-2E3F55635B68}"/>
              </a:ext>
            </a:extLst>
          </p:cNvPr>
          <p:cNvSpPr txBox="1"/>
          <p:nvPr/>
        </p:nvSpPr>
        <p:spPr>
          <a:xfrm>
            <a:off x="275543" y="1438067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>
                <a:latin typeface="Arial" panose="020B0604020202020204" pitchFamily="34" charset="0"/>
                <a:cs typeface="Arial" panose="020B0604020202020204" pitchFamily="34" charset="0"/>
              </a:rPr>
              <a:t>15</a:t>
            </a:r>
            <a:endParaRPr kumimoji="1" lang="ja-JP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FFEEF1D2-D747-44E8-895D-B0AD3115CA69}"/>
              </a:ext>
            </a:extLst>
          </p:cNvPr>
          <p:cNvSpPr txBox="1"/>
          <p:nvPr/>
        </p:nvSpPr>
        <p:spPr>
          <a:xfrm>
            <a:off x="280304" y="1695245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kumimoji="1" lang="ja-JP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FC7D039E-E225-4011-BF4D-21493483D42D}"/>
              </a:ext>
            </a:extLst>
          </p:cNvPr>
          <p:cNvSpPr txBox="1"/>
          <p:nvPr/>
        </p:nvSpPr>
        <p:spPr>
          <a:xfrm>
            <a:off x="399369" y="1942881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kumimoji="1" lang="ja-JP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6BBBB364-3238-41B8-BF48-C3FA1AB709F6}"/>
              </a:ext>
            </a:extLst>
          </p:cNvPr>
          <p:cNvSpPr txBox="1"/>
          <p:nvPr/>
        </p:nvSpPr>
        <p:spPr>
          <a:xfrm>
            <a:off x="413652" y="2195296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kumimoji="1" lang="ja-JP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8800865D-28B1-4DBF-9C70-FC9CF1C306CD}"/>
              </a:ext>
            </a:extLst>
          </p:cNvPr>
          <p:cNvSpPr txBox="1"/>
          <p:nvPr/>
        </p:nvSpPr>
        <p:spPr>
          <a:xfrm>
            <a:off x="0" y="1021288"/>
            <a:ext cx="3642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latin typeface="Arial" panose="020B0604020202020204" pitchFamily="34" charset="0"/>
                <a:cs typeface="Arial" panose="020B0604020202020204" pitchFamily="34" charset="0"/>
              </a:rPr>
              <a:t>℃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857821FF-D5C2-4DD7-899B-51B9D88584F8}"/>
              </a:ext>
            </a:extLst>
          </p:cNvPr>
          <p:cNvSpPr txBox="1"/>
          <p:nvPr/>
        </p:nvSpPr>
        <p:spPr>
          <a:xfrm>
            <a:off x="5959804" y="1073999"/>
            <a:ext cx="3642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latin typeface="Arial" panose="020B0604020202020204" pitchFamily="34" charset="0"/>
                <a:cs typeface="Arial" panose="020B0604020202020204" pitchFamily="34" charset="0"/>
              </a:rPr>
              <a:t>℃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7FE97054-56B1-455F-A248-05B8E1528C2E}"/>
              </a:ext>
            </a:extLst>
          </p:cNvPr>
          <p:cNvSpPr txBox="1"/>
          <p:nvPr/>
        </p:nvSpPr>
        <p:spPr>
          <a:xfrm>
            <a:off x="5178001" y="1964800"/>
            <a:ext cx="79060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>
                <a:latin typeface="Arial" panose="020B0604020202020204" pitchFamily="34" charset="0"/>
                <a:cs typeface="Arial" panose="020B0604020202020204" pitchFamily="34" charset="0"/>
              </a:rPr>
              <a:t>outdoor</a:t>
            </a:r>
            <a:endParaRPr kumimoji="1" lang="ja-JP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10D011B8-45AF-43D5-BC77-00EB911F3D79}"/>
              </a:ext>
            </a:extLst>
          </p:cNvPr>
          <p:cNvSpPr txBox="1"/>
          <p:nvPr/>
        </p:nvSpPr>
        <p:spPr>
          <a:xfrm>
            <a:off x="11142548" y="1673765"/>
            <a:ext cx="79060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>
                <a:latin typeface="Arial" panose="020B0604020202020204" pitchFamily="34" charset="0"/>
                <a:cs typeface="Arial" panose="020B0604020202020204" pitchFamily="34" charset="0"/>
              </a:rPr>
              <a:t>outdoor</a:t>
            </a:r>
            <a:endParaRPr kumimoji="1" lang="ja-JP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C4259468-8139-4D14-BCF7-0DB40E41B0BF}"/>
              </a:ext>
            </a:extLst>
          </p:cNvPr>
          <p:cNvSpPr txBox="1"/>
          <p:nvPr/>
        </p:nvSpPr>
        <p:spPr>
          <a:xfrm>
            <a:off x="5234832" y="1072598"/>
            <a:ext cx="68159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>
                <a:latin typeface="Arial" panose="020B0604020202020204" pitchFamily="34" charset="0"/>
                <a:cs typeface="Arial" panose="020B0604020202020204" pitchFamily="34" charset="0"/>
              </a:rPr>
              <a:t>indoor</a:t>
            </a:r>
            <a:endParaRPr kumimoji="1" lang="ja-JP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5B62EF4C-2CE7-4863-B03F-1F15C20F072A}"/>
              </a:ext>
            </a:extLst>
          </p:cNvPr>
          <p:cNvSpPr txBox="1"/>
          <p:nvPr/>
        </p:nvSpPr>
        <p:spPr>
          <a:xfrm>
            <a:off x="11197051" y="892617"/>
            <a:ext cx="68159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>
                <a:latin typeface="Arial" panose="020B0604020202020204" pitchFamily="34" charset="0"/>
                <a:cs typeface="Arial" panose="020B0604020202020204" pitchFamily="34" charset="0"/>
              </a:rPr>
              <a:t>indoor</a:t>
            </a:r>
            <a:endParaRPr kumimoji="1" lang="ja-JP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D1E11F5A-71EF-4491-AE6F-75666DEAD3E0}"/>
              </a:ext>
            </a:extLst>
          </p:cNvPr>
          <p:cNvSpPr txBox="1"/>
          <p:nvPr/>
        </p:nvSpPr>
        <p:spPr>
          <a:xfrm>
            <a:off x="6534609" y="2400650"/>
            <a:ext cx="341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100" dirty="0">
                <a:latin typeface="Arial" panose="020B0604020202020204" pitchFamily="34" charset="0"/>
                <a:cs typeface="Arial" panose="020B0604020202020204" pitchFamily="34" charset="0"/>
              </a:rPr>
              <a:t>13</a:t>
            </a:r>
            <a:endParaRPr kumimoji="1" lang="ja-JP" alt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D05D8E5B-5813-4CBA-9DF5-BAD7B60D1251}"/>
              </a:ext>
            </a:extLst>
          </p:cNvPr>
          <p:cNvSpPr txBox="1"/>
          <p:nvPr/>
        </p:nvSpPr>
        <p:spPr>
          <a:xfrm>
            <a:off x="6929902" y="2405409"/>
            <a:ext cx="341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100" dirty="0">
                <a:latin typeface="Arial" panose="020B0604020202020204" pitchFamily="34" charset="0"/>
                <a:cs typeface="Arial" panose="020B0604020202020204" pitchFamily="34" charset="0"/>
              </a:rPr>
              <a:t>15</a:t>
            </a:r>
            <a:endParaRPr kumimoji="1" lang="ja-JP" alt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6F935CAC-CA71-4A6F-88FB-E15CA445980A}"/>
              </a:ext>
            </a:extLst>
          </p:cNvPr>
          <p:cNvSpPr txBox="1"/>
          <p:nvPr/>
        </p:nvSpPr>
        <p:spPr>
          <a:xfrm>
            <a:off x="8096725" y="2405407"/>
            <a:ext cx="341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100" dirty="0">
                <a:latin typeface="Arial" panose="020B0604020202020204" pitchFamily="34" charset="0"/>
                <a:cs typeface="Arial" panose="020B0604020202020204" pitchFamily="34" charset="0"/>
              </a:rPr>
              <a:t>21</a:t>
            </a:r>
            <a:endParaRPr kumimoji="1" lang="ja-JP" alt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FB1730E1-C330-4810-AB51-D90CEC9BD734}"/>
              </a:ext>
            </a:extLst>
          </p:cNvPr>
          <p:cNvSpPr txBox="1"/>
          <p:nvPr/>
        </p:nvSpPr>
        <p:spPr>
          <a:xfrm>
            <a:off x="7506170" y="2405409"/>
            <a:ext cx="341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100" dirty="0">
                <a:latin typeface="Arial" panose="020B0604020202020204" pitchFamily="34" charset="0"/>
                <a:cs typeface="Arial" panose="020B0604020202020204" pitchFamily="34" charset="0"/>
              </a:rPr>
              <a:t>18</a:t>
            </a:r>
            <a:endParaRPr kumimoji="1" lang="ja-JP" alt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8AA81C26-C1A3-4B74-8D19-8C0936CACB68}"/>
              </a:ext>
            </a:extLst>
          </p:cNvPr>
          <p:cNvSpPr txBox="1"/>
          <p:nvPr/>
        </p:nvSpPr>
        <p:spPr>
          <a:xfrm>
            <a:off x="8715831" y="2395887"/>
            <a:ext cx="26321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1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kumimoji="1" lang="ja-JP" alt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92A889EB-D29C-480C-96F7-4F20414AF57C}"/>
              </a:ext>
            </a:extLst>
          </p:cNvPr>
          <p:cNvSpPr txBox="1"/>
          <p:nvPr/>
        </p:nvSpPr>
        <p:spPr>
          <a:xfrm>
            <a:off x="9292109" y="2400650"/>
            <a:ext cx="26321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1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kumimoji="1" lang="ja-JP" alt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33AC59F3-3A22-4FFD-9181-451574621C34}"/>
              </a:ext>
            </a:extLst>
          </p:cNvPr>
          <p:cNvSpPr txBox="1"/>
          <p:nvPr/>
        </p:nvSpPr>
        <p:spPr>
          <a:xfrm>
            <a:off x="9882659" y="2405407"/>
            <a:ext cx="26321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1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kumimoji="1" lang="ja-JP" alt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28D54D17-10A8-417D-AB55-1D982C3024C6}"/>
              </a:ext>
            </a:extLst>
          </p:cNvPr>
          <p:cNvSpPr txBox="1"/>
          <p:nvPr/>
        </p:nvSpPr>
        <p:spPr>
          <a:xfrm>
            <a:off x="10463688" y="2400648"/>
            <a:ext cx="26321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100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kumimoji="1" lang="ja-JP" alt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B3672EC2-65D5-4ED5-8322-1C964607D41B}"/>
              </a:ext>
            </a:extLst>
          </p:cNvPr>
          <p:cNvSpPr txBox="1"/>
          <p:nvPr/>
        </p:nvSpPr>
        <p:spPr>
          <a:xfrm>
            <a:off x="11006611" y="2395881"/>
            <a:ext cx="73930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100" dirty="0">
                <a:latin typeface="Arial" panose="020B0604020202020204" pitchFamily="34" charset="0"/>
                <a:cs typeface="Arial" panose="020B0604020202020204" pitchFamily="34" charset="0"/>
              </a:rPr>
              <a:t>12 (time)</a:t>
            </a:r>
            <a:endParaRPr kumimoji="1" lang="ja-JP" alt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DF170FA3-7B3E-4391-83A5-2D03B8EF218B}"/>
              </a:ext>
            </a:extLst>
          </p:cNvPr>
          <p:cNvSpPr txBox="1"/>
          <p:nvPr/>
        </p:nvSpPr>
        <p:spPr>
          <a:xfrm>
            <a:off x="581991" y="2395321"/>
            <a:ext cx="341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100" dirty="0">
                <a:latin typeface="Arial" panose="020B0604020202020204" pitchFamily="34" charset="0"/>
                <a:cs typeface="Arial" panose="020B0604020202020204" pitchFamily="34" charset="0"/>
              </a:rPr>
              <a:t>13</a:t>
            </a:r>
            <a:endParaRPr kumimoji="1" lang="ja-JP" alt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63549CA6-401A-4107-B26D-81C08394A99D}"/>
              </a:ext>
            </a:extLst>
          </p:cNvPr>
          <p:cNvSpPr txBox="1"/>
          <p:nvPr/>
        </p:nvSpPr>
        <p:spPr>
          <a:xfrm>
            <a:off x="977284" y="2400080"/>
            <a:ext cx="341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100" dirty="0">
                <a:latin typeface="Arial" panose="020B0604020202020204" pitchFamily="34" charset="0"/>
                <a:cs typeface="Arial" panose="020B0604020202020204" pitchFamily="34" charset="0"/>
              </a:rPr>
              <a:t>15</a:t>
            </a:r>
            <a:endParaRPr kumimoji="1" lang="ja-JP" alt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28F82DDE-E4AD-4D77-AE7C-AFD8B0394424}"/>
              </a:ext>
            </a:extLst>
          </p:cNvPr>
          <p:cNvSpPr txBox="1"/>
          <p:nvPr/>
        </p:nvSpPr>
        <p:spPr>
          <a:xfrm>
            <a:off x="2144107" y="2400078"/>
            <a:ext cx="341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100" dirty="0">
                <a:latin typeface="Arial" panose="020B0604020202020204" pitchFamily="34" charset="0"/>
                <a:cs typeface="Arial" panose="020B0604020202020204" pitchFamily="34" charset="0"/>
              </a:rPr>
              <a:t>21</a:t>
            </a:r>
            <a:endParaRPr kumimoji="1" lang="ja-JP" alt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A23CB62D-03C1-42B9-959C-E0BCEEAA1A88}"/>
              </a:ext>
            </a:extLst>
          </p:cNvPr>
          <p:cNvSpPr txBox="1"/>
          <p:nvPr/>
        </p:nvSpPr>
        <p:spPr>
          <a:xfrm>
            <a:off x="1553552" y="2400080"/>
            <a:ext cx="341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100" dirty="0">
                <a:latin typeface="Arial" panose="020B0604020202020204" pitchFamily="34" charset="0"/>
                <a:cs typeface="Arial" panose="020B0604020202020204" pitchFamily="34" charset="0"/>
              </a:rPr>
              <a:t>18</a:t>
            </a:r>
            <a:endParaRPr kumimoji="1" lang="ja-JP" alt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62A047F1-125C-4E08-8509-D55E7F2665CB}"/>
              </a:ext>
            </a:extLst>
          </p:cNvPr>
          <p:cNvSpPr txBox="1"/>
          <p:nvPr/>
        </p:nvSpPr>
        <p:spPr>
          <a:xfrm>
            <a:off x="2763213" y="2390558"/>
            <a:ext cx="26321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1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kumimoji="1" lang="ja-JP" alt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5146E4BD-0B21-4458-8030-18BDEEBE57D6}"/>
              </a:ext>
            </a:extLst>
          </p:cNvPr>
          <p:cNvSpPr txBox="1"/>
          <p:nvPr/>
        </p:nvSpPr>
        <p:spPr>
          <a:xfrm>
            <a:off x="3339491" y="2395321"/>
            <a:ext cx="26321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1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kumimoji="1" lang="ja-JP" alt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E7483C13-8831-491D-B067-8A5E50337D4E}"/>
              </a:ext>
            </a:extLst>
          </p:cNvPr>
          <p:cNvSpPr txBox="1"/>
          <p:nvPr/>
        </p:nvSpPr>
        <p:spPr>
          <a:xfrm>
            <a:off x="3930041" y="2400078"/>
            <a:ext cx="26321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1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kumimoji="1" lang="ja-JP" alt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923F81B6-52A8-4D0F-A2C4-F7D6DA135502}"/>
              </a:ext>
            </a:extLst>
          </p:cNvPr>
          <p:cNvSpPr txBox="1"/>
          <p:nvPr/>
        </p:nvSpPr>
        <p:spPr>
          <a:xfrm>
            <a:off x="4511070" y="2395319"/>
            <a:ext cx="26321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100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kumimoji="1" lang="ja-JP" alt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4FC9B6C7-8C04-4A03-9BCA-B73BCEBF1643}"/>
              </a:ext>
            </a:extLst>
          </p:cNvPr>
          <p:cNvSpPr txBox="1"/>
          <p:nvPr/>
        </p:nvSpPr>
        <p:spPr>
          <a:xfrm>
            <a:off x="5053993" y="2390552"/>
            <a:ext cx="73930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100" dirty="0">
                <a:latin typeface="Arial" panose="020B0604020202020204" pitchFamily="34" charset="0"/>
                <a:cs typeface="Arial" panose="020B0604020202020204" pitchFamily="34" charset="0"/>
              </a:rPr>
              <a:t>12 (time)</a:t>
            </a:r>
            <a:endParaRPr kumimoji="1" lang="ja-JP" alt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0AE797C4-009E-4D19-BA5A-92B024E8D1AB}"/>
              </a:ext>
            </a:extLst>
          </p:cNvPr>
          <p:cNvSpPr txBox="1"/>
          <p:nvPr/>
        </p:nvSpPr>
        <p:spPr>
          <a:xfrm>
            <a:off x="2428876" y="568241"/>
            <a:ext cx="69762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home</a:t>
            </a:r>
            <a:endParaRPr kumimoji="1" lang="ja-JP" alt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C7235376-439B-4861-9FEF-3C07234DA7AE}"/>
              </a:ext>
            </a:extLst>
          </p:cNvPr>
          <p:cNvSpPr txBox="1"/>
          <p:nvPr/>
        </p:nvSpPr>
        <p:spPr>
          <a:xfrm>
            <a:off x="8403263" y="730468"/>
            <a:ext cx="139172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Model House</a:t>
            </a:r>
            <a:endParaRPr kumimoji="1" lang="ja-JP" alt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DF2A762D-7C77-4ACE-80E0-FA572E9E1926}"/>
              </a:ext>
            </a:extLst>
          </p:cNvPr>
          <p:cNvSpPr txBox="1"/>
          <p:nvPr/>
        </p:nvSpPr>
        <p:spPr>
          <a:xfrm>
            <a:off x="20378" y="267012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A)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75C16FCE-D15B-400E-B5CE-5974D342A5AE}"/>
              </a:ext>
            </a:extLst>
          </p:cNvPr>
          <p:cNvSpPr txBox="1"/>
          <p:nvPr/>
        </p:nvSpPr>
        <p:spPr>
          <a:xfrm>
            <a:off x="5908508" y="310367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B)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8" name="図 47">
            <a:extLst>
              <a:ext uri="{FF2B5EF4-FFF2-40B4-BE49-F238E27FC236}">
                <a16:creationId xmlns:a16="http://schemas.microsoft.com/office/drawing/2014/main" id="{204BEA1D-92F2-4830-ABB7-D82D59BD5CA7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070" b="895"/>
          <a:stretch/>
        </p:blipFill>
        <p:spPr>
          <a:xfrm>
            <a:off x="1687162" y="2821968"/>
            <a:ext cx="4322831" cy="1849537"/>
          </a:xfrm>
          <a:prstGeom prst="rect">
            <a:avLst/>
          </a:prstGeom>
        </p:spPr>
      </p:pic>
      <p:pic>
        <p:nvPicPr>
          <p:cNvPr id="49" name="図 48">
            <a:extLst>
              <a:ext uri="{FF2B5EF4-FFF2-40B4-BE49-F238E27FC236}">
                <a16:creationId xmlns:a16="http://schemas.microsoft.com/office/drawing/2014/main" id="{88D01F13-4BB2-4697-A808-BF19A7B035C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80561" y="2878290"/>
            <a:ext cx="4428860" cy="1846267"/>
          </a:xfrm>
          <a:prstGeom prst="rect">
            <a:avLst/>
          </a:prstGeom>
        </p:spPr>
      </p:pic>
      <p:pic>
        <p:nvPicPr>
          <p:cNvPr id="50" name="図 49">
            <a:extLst>
              <a:ext uri="{FF2B5EF4-FFF2-40B4-BE49-F238E27FC236}">
                <a16:creationId xmlns:a16="http://schemas.microsoft.com/office/drawing/2014/main" id="{4A80DE90-CFD9-431D-9318-9549AF2CE24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64043" y="4875309"/>
            <a:ext cx="4441371" cy="1846266"/>
          </a:xfrm>
          <a:prstGeom prst="rect">
            <a:avLst/>
          </a:prstGeom>
        </p:spPr>
      </p:pic>
      <p:pic>
        <p:nvPicPr>
          <p:cNvPr id="51" name="図 50">
            <a:extLst>
              <a:ext uri="{FF2B5EF4-FFF2-40B4-BE49-F238E27FC236}">
                <a16:creationId xmlns:a16="http://schemas.microsoft.com/office/drawing/2014/main" id="{43802CB6-C474-41C8-A3B0-CD378D66CF3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568050" y="4920099"/>
            <a:ext cx="4441371" cy="1865456"/>
          </a:xfrm>
          <a:prstGeom prst="rect">
            <a:avLst/>
          </a:prstGeom>
        </p:spPr>
      </p:pic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E7DBE32C-0991-45C6-834B-F35A411656EA}"/>
              </a:ext>
            </a:extLst>
          </p:cNvPr>
          <p:cNvSpPr txBox="1"/>
          <p:nvPr/>
        </p:nvSpPr>
        <p:spPr>
          <a:xfrm>
            <a:off x="283986" y="3107906"/>
            <a:ext cx="10967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Subject 1.</a:t>
            </a:r>
            <a:endParaRPr kumimoji="1" lang="ja-JP" alt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2A6D3675-F32C-473A-9273-158A0CC6707B}"/>
              </a:ext>
            </a:extLst>
          </p:cNvPr>
          <p:cNvSpPr txBox="1"/>
          <p:nvPr/>
        </p:nvSpPr>
        <p:spPr>
          <a:xfrm>
            <a:off x="6108108" y="3138057"/>
            <a:ext cx="10967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Subject 1.</a:t>
            </a:r>
            <a:endParaRPr kumimoji="1" lang="ja-JP" alt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92800153-2F0A-46CD-A290-ED8D1F82C77C}"/>
              </a:ext>
            </a:extLst>
          </p:cNvPr>
          <p:cNvSpPr txBox="1"/>
          <p:nvPr/>
        </p:nvSpPr>
        <p:spPr>
          <a:xfrm>
            <a:off x="266962" y="5219314"/>
            <a:ext cx="10967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Subject 2.</a:t>
            </a:r>
            <a:endParaRPr kumimoji="1" lang="ja-JP" alt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AA9271C5-5000-41E2-ABDF-DA9C456E1717}"/>
              </a:ext>
            </a:extLst>
          </p:cNvPr>
          <p:cNvSpPr txBox="1"/>
          <p:nvPr/>
        </p:nvSpPr>
        <p:spPr>
          <a:xfrm>
            <a:off x="6086453" y="5229580"/>
            <a:ext cx="10967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Subject 2.</a:t>
            </a:r>
            <a:endParaRPr kumimoji="1" lang="ja-JP" alt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7F88F540-98CE-4625-9820-133A9087F2AC}"/>
              </a:ext>
            </a:extLst>
          </p:cNvPr>
          <p:cNvSpPr txBox="1"/>
          <p:nvPr/>
        </p:nvSpPr>
        <p:spPr>
          <a:xfrm>
            <a:off x="489757" y="2734927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A)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テキスト ボックス 60">
            <a:extLst>
              <a:ext uri="{FF2B5EF4-FFF2-40B4-BE49-F238E27FC236}">
                <a16:creationId xmlns:a16="http://schemas.microsoft.com/office/drawing/2014/main" id="{5C7D2BD0-7F5E-48FF-83D0-7125EE0DB7D1}"/>
              </a:ext>
            </a:extLst>
          </p:cNvPr>
          <p:cNvSpPr txBox="1"/>
          <p:nvPr/>
        </p:nvSpPr>
        <p:spPr>
          <a:xfrm>
            <a:off x="6387919" y="2805369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B)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EE241A2A-010A-4B12-91BE-644E0813035E}"/>
              </a:ext>
            </a:extLst>
          </p:cNvPr>
          <p:cNvSpPr txBox="1"/>
          <p:nvPr/>
        </p:nvSpPr>
        <p:spPr>
          <a:xfrm>
            <a:off x="471396" y="4721177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C)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5872C959-0935-4E14-AB19-6197349FA6A5}"/>
              </a:ext>
            </a:extLst>
          </p:cNvPr>
          <p:cNvSpPr txBox="1"/>
          <p:nvPr/>
        </p:nvSpPr>
        <p:spPr>
          <a:xfrm>
            <a:off x="6375406" y="4849982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D)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91F56CDD-68A2-462F-A1BD-0C39FD11232E}"/>
              </a:ext>
            </a:extLst>
          </p:cNvPr>
          <p:cNvSpPr txBox="1"/>
          <p:nvPr/>
        </p:nvSpPr>
        <p:spPr>
          <a:xfrm>
            <a:off x="5743740" y="6052197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Arial" panose="020B0604020202020204" pitchFamily="34" charset="0"/>
                <a:cs typeface="Arial" panose="020B0604020202020204" pitchFamily="34" charset="0"/>
              </a:rPr>
              <a:t>℃</a:t>
            </a:r>
          </a:p>
        </p:txBody>
      </p:sp>
      <p:sp>
        <p:nvSpPr>
          <p:cNvPr id="69" name="テキスト ボックス 68">
            <a:extLst>
              <a:ext uri="{FF2B5EF4-FFF2-40B4-BE49-F238E27FC236}">
                <a16:creationId xmlns:a16="http://schemas.microsoft.com/office/drawing/2014/main" id="{09D7B88E-A39F-4AF6-9EAC-F0AB7093F6E4}"/>
              </a:ext>
            </a:extLst>
          </p:cNvPr>
          <p:cNvSpPr txBox="1"/>
          <p:nvPr/>
        </p:nvSpPr>
        <p:spPr>
          <a:xfrm>
            <a:off x="11647748" y="6133369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Arial" panose="020B0604020202020204" pitchFamily="34" charset="0"/>
                <a:cs typeface="Arial" panose="020B0604020202020204" pitchFamily="34" charset="0"/>
              </a:rPr>
              <a:t>℃</a:t>
            </a:r>
          </a:p>
        </p:txBody>
      </p:sp>
      <p:sp>
        <p:nvSpPr>
          <p:cNvPr id="70" name="テキスト ボックス 69">
            <a:extLst>
              <a:ext uri="{FF2B5EF4-FFF2-40B4-BE49-F238E27FC236}">
                <a16:creationId xmlns:a16="http://schemas.microsoft.com/office/drawing/2014/main" id="{8EC610BC-D1D4-4AB5-8ABE-F0CEBB24E270}"/>
              </a:ext>
            </a:extLst>
          </p:cNvPr>
          <p:cNvSpPr txBox="1"/>
          <p:nvPr/>
        </p:nvSpPr>
        <p:spPr>
          <a:xfrm>
            <a:off x="11645219" y="4046057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Arial" panose="020B0604020202020204" pitchFamily="34" charset="0"/>
                <a:cs typeface="Arial" panose="020B0604020202020204" pitchFamily="34" charset="0"/>
              </a:rPr>
              <a:t>℃</a:t>
            </a:r>
          </a:p>
        </p:txBody>
      </p:sp>
      <p:sp>
        <p:nvSpPr>
          <p:cNvPr id="71" name="テキスト ボックス 70">
            <a:extLst>
              <a:ext uri="{FF2B5EF4-FFF2-40B4-BE49-F238E27FC236}">
                <a16:creationId xmlns:a16="http://schemas.microsoft.com/office/drawing/2014/main" id="{8ACDCF0E-7160-4460-869F-02C9E277D4BD}"/>
              </a:ext>
            </a:extLst>
          </p:cNvPr>
          <p:cNvSpPr txBox="1"/>
          <p:nvPr/>
        </p:nvSpPr>
        <p:spPr>
          <a:xfrm>
            <a:off x="5751820" y="3980223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Arial" panose="020B0604020202020204" pitchFamily="34" charset="0"/>
                <a:cs typeface="Arial" panose="020B0604020202020204" pitchFamily="34" charset="0"/>
              </a:rPr>
              <a:t>℃</a:t>
            </a:r>
          </a:p>
        </p:txBody>
      </p:sp>
      <p:sp>
        <p:nvSpPr>
          <p:cNvPr id="72" name="テキスト ボックス 71">
            <a:extLst>
              <a:ext uri="{FF2B5EF4-FFF2-40B4-BE49-F238E27FC236}">
                <a16:creationId xmlns:a16="http://schemas.microsoft.com/office/drawing/2014/main" id="{DFF0023E-F73D-4208-959A-545582C4FECA}"/>
              </a:ext>
            </a:extLst>
          </p:cNvPr>
          <p:cNvSpPr txBox="1"/>
          <p:nvPr/>
        </p:nvSpPr>
        <p:spPr>
          <a:xfrm rot="16200000">
            <a:off x="930588" y="3262313"/>
            <a:ext cx="115768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mmHg or bpm</a:t>
            </a:r>
            <a:endParaRPr kumimoji="1" lang="ja-JP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3" name="テキスト ボックス 72">
            <a:extLst>
              <a:ext uri="{FF2B5EF4-FFF2-40B4-BE49-F238E27FC236}">
                <a16:creationId xmlns:a16="http://schemas.microsoft.com/office/drawing/2014/main" id="{8EAB0DA8-7C4D-43B8-9698-AD65AD04E8FA}"/>
              </a:ext>
            </a:extLst>
          </p:cNvPr>
          <p:cNvSpPr txBox="1"/>
          <p:nvPr/>
        </p:nvSpPr>
        <p:spPr>
          <a:xfrm rot="16200000">
            <a:off x="985177" y="5470110"/>
            <a:ext cx="115768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mmHg or bpm</a:t>
            </a:r>
            <a:endParaRPr kumimoji="1" lang="ja-JP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4" name="テキスト ボックス 73">
            <a:extLst>
              <a:ext uri="{FF2B5EF4-FFF2-40B4-BE49-F238E27FC236}">
                <a16:creationId xmlns:a16="http://schemas.microsoft.com/office/drawing/2014/main" id="{9D33FD53-98F1-4CDD-AAD5-5774DEB3CE98}"/>
              </a:ext>
            </a:extLst>
          </p:cNvPr>
          <p:cNvSpPr txBox="1"/>
          <p:nvPr/>
        </p:nvSpPr>
        <p:spPr>
          <a:xfrm rot="16200000">
            <a:off x="6813803" y="3208228"/>
            <a:ext cx="115768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mmHg or bpm</a:t>
            </a:r>
            <a:endParaRPr kumimoji="1" lang="ja-JP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5" name="テキスト ボックス 74">
            <a:extLst>
              <a:ext uri="{FF2B5EF4-FFF2-40B4-BE49-F238E27FC236}">
                <a16:creationId xmlns:a16="http://schemas.microsoft.com/office/drawing/2014/main" id="{67335260-7BFD-4CC5-8E90-BF471900EA4A}"/>
              </a:ext>
            </a:extLst>
          </p:cNvPr>
          <p:cNvSpPr txBox="1"/>
          <p:nvPr/>
        </p:nvSpPr>
        <p:spPr>
          <a:xfrm rot="16200000">
            <a:off x="6868392" y="5416025"/>
            <a:ext cx="115768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mmHg or bpm</a:t>
            </a:r>
            <a:endParaRPr kumimoji="1" lang="ja-JP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39433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87</Words>
  <Application>Microsoft Office PowerPoint</Application>
  <PresentationFormat>ワイド画面</PresentationFormat>
  <Paragraphs>58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Nakagami Hironori</dc:creator>
  <cp:lastModifiedBy>Nakagami Hironori</cp:lastModifiedBy>
  <cp:revision>1</cp:revision>
  <dcterms:created xsi:type="dcterms:W3CDTF">2022-03-25T00:35:45Z</dcterms:created>
  <dcterms:modified xsi:type="dcterms:W3CDTF">2022-03-25T00:44:57Z</dcterms:modified>
</cp:coreProperties>
</file>