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7" r:id="rId3"/>
    <p:sldId id="278" r:id="rId4"/>
    <p:sldId id="276" r:id="rId5"/>
    <p:sldId id="275" r:id="rId6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2369" autoAdjust="0"/>
  </p:normalViewPr>
  <p:slideViewPr>
    <p:cSldViewPr>
      <p:cViewPr varScale="1">
        <p:scale>
          <a:sx n="77" d="100"/>
          <a:sy n="77" d="100"/>
        </p:scale>
        <p:origin x="3464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1B2CE-51F6-4507-9C1B-F4E174D1DCB6}" type="datetimeFigureOut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846A7-CCD1-47F9-BC1B-FF8B3B8D44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08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46A7-CCD1-47F9-BC1B-FF8B3B8D440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93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46A7-CCD1-47F9-BC1B-FF8B3B8D440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45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846A7-CCD1-47F9-BC1B-FF8B3B8D440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9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846A7-CCD1-47F9-BC1B-FF8B3B8D440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8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846A7-CCD1-47F9-BC1B-FF8B3B8D440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3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8D22-B4C1-4135-B306-543D468980F8}" type="datetimeFigureOut">
              <a:rPr kumimoji="1" lang="ja-JP" altLang="en-US" smtClean="0"/>
              <a:pPr/>
              <a:t>2023/5/16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455F-9D9D-4C8D-BDD5-BACE3289C8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ABD7B7-1BCB-4A00-87F8-A2C3DE8B757E}"/>
              </a:ext>
            </a:extLst>
          </p:cNvPr>
          <p:cNvSpPr txBox="1"/>
          <p:nvPr/>
        </p:nvSpPr>
        <p:spPr>
          <a:xfrm>
            <a:off x="2731880" y="7740352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ADF0D88-5504-484B-4901-2F00EB3EEB2F}"/>
              </a:ext>
            </a:extLst>
          </p:cNvPr>
          <p:cNvGrpSpPr/>
          <p:nvPr/>
        </p:nvGrpSpPr>
        <p:grpSpPr>
          <a:xfrm>
            <a:off x="30510" y="380567"/>
            <a:ext cx="6885384" cy="7457513"/>
            <a:chOff x="783653" y="-468560"/>
            <a:chExt cx="10247989" cy="1001646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F5B68C6-F796-E604-E683-763590DD9A6A}"/>
                </a:ext>
              </a:extLst>
            </p:cNvPr>
            <p:cNvGrpSpPr/>
            <p:nvPr/>
          </p:nvGrpSpPr>
          <p:grpSpPr>
            <a:xfrm>
              <a:off x="783653" y="-468560"/>
              <a:ext cx="10247989" cy="10016463"/>
              <a:chOff x="-390859" y="475457"/>
              <a:chExt cx="7789353" cy="9237796"/>
            </a:xfrm>
          </p:grpSpPr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A1E5F455-6BA3-E08E-34E7-95A03C328025}"/>
                  </a:ext>
                </a:extLst>
              </p:cNvPr>
              <p:cNvGrpSpPr/>
              <p:nvPr/>
            </p:nvGrpSpPr>
            <p:grpSpPr>
              <a:xfrm>
                <a:off x="433822" y="579215"/>
                <a:ext cx="5993570" cy="8424000"/>
                <a:chOff x="433822" y="579215"/>
                <a:chExt cx="5993570" cy="8424000"/>
              </a:xfrm>
            </p:grpSpPr>
            <p:grpSp>
              <p:nvGrpSpPr>
                <p:cNvPr id="69" name="グループ化 68">
                  <a:extLst>
                    <a:ext uri="{FF2B5EF4-FFF2-40B4-BE49-F238E27FC236}">
                      <a16:creationId xmlns:a16="http://schemas.microsoft.com/office/drawing/2014/main" id="{9991DD3C-3A85-9CED-2A96-C3660247CCDB}"/>
                    </a:ext>
                  </a:extLst>
                </p:cNvPr>
                <p:cNvGrpSpPr/>
                <p:nvPr/>
              </p:nvGrpSpPr>
              <p:grpSpPr>
                <a:xfrm>
                  <a:off x="433822" y="579215"/>
                  <a:ext cx="5993570" cy="8424000"/>
                  <a:chOff x="433822" y="579215"/>
                  <a:chExt cx="5993570" cy="8424000"/>
                </a:xfrm>
              </p:grpSpPr>
              <p:grpSp>
                <p:nvGrpSpPr>
                  <p:cNvPr id="71" name="グループ化 70">
                    <a:extLst>
                      <a:ext uri="{FF2B5EF4-FFF2-40B4-BE49-F238E27FC236}">
                        <a16:creationId xmlns:a16="http://schemas.microsoft.com/office/drawing/2014/main" id="{73312453-11AF-1E8D-82B6-AE4994C0B0D7}"/>
                      </a:ext>
                    </a:extLst>
                  </p:cNvPr>
                  <p:cNvGrpSpPr/>
                  <p:nvPr/>
                </p:nvGrpSpPr>
                <p:grpSpPr>
                  <a:xfrm>
                    <a:off x="433822" y="579215"/>
                    <a:ext cx="5993570" cy="8424000"/>
                    <a:chOff x="590967" y="626206"/>
                    <a:chExt cx="5993570" cy="8424000"/>
                  </a:xfrm>
                </p:grpSpPr>
                <p:grpSp>
                  <p:nvGrpSpPr>
                    <p:cNvPr id="75" name="グループ化 74">
                      <a:extLst>
                        <a:ext uri="{FF2B5EF4-FFF2-40B4-BE49-F238E27FC236}">
                          <a16:creationId xmlns:a16="http://schemas.microsoft.com/office/drawing/2014/main" id="{03360E84-930D-18C3-DBDD-F0CD093091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0967" y="626206"/>
                      <a:ext cx="5993570" cy="8424000"/>
                      <a:chOff x="590967" y="626206"/>
                      <a:chExt cx="5993570" cy="8424000"/>
                    </a:xfrm>
                  </p:grpSpPr>
                  <p:grpSp>
                    <p:nvGrpSpPr>
                      <p:cNvPr id="81" name="グループ化 80">
                        <a:extLst>
                          <a:ext uri="{FF2B5EF4-FFF2-40B4-BE49-F238E27FC236}">
                            <a16:creationId xmlns:a16="http://schemas.microsoft.com/office/drawing/2014/main" id="{D32A11D6-4C50-145B-003C-6BFD676685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0967" y="626206"/>
                        <a:ext cx="5993570" cy="8424000"/>
                        <a:chOff x="590967" y="626206"/>
                        <a:chExt cx="5993570" cy="8424000"/>
                      </a:xfrm>
                    </p:grpSpPr>
                    <p:grpSp>
                      <p:nvGrpSpPr>
                        <p:cNvPr id="87" name="グループ化 86">
                          <a:extLst>
                            <a:ext uri="{FF2B5EF4-FFF2-40B4-BE49-F238E27FC236}">
                              <a16:creationId xmlns:a16="http://schemas.microsoft.com/office/drawing/2014/main" id="{36272D26-52C9-38A1-1275-BD8B4757D9F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0967" y="626206"/>
                          <a:ext cx="5993570" cy="8424000"/>
                          <a:chOff x="590967" y="626206"/>
                          <a:chExt cx="5993570" cy="8424000"/>
                        </a:xfrm>
                      </p:grpSpPr>
                      <p:grpSp>
                        <p:nvGrpSpPr>
                          <p:cNvPr id="165" name="グループ化 164">
                            <a:extLst>
                              <a:ext uri="{FF2B5EF4-FFF2-40B4-BE49-F238E27FC236}">
                                <a16:creationId xmlns:a16="http://schemas.microsoft.com/office/drawing/2014/main" id="{9D5CF707-A0CF-D961-D24D-DD431E49AAB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0967" y="626206"/>
                            <a:ext cx="5991044" cy="8424000"/>
                            <a:chOff x="590967" y="626206"/>
                            <a:chExt cx="5991044" cy="8424000"/>
                          </a:xfrm>
                        </p:grpSpPr>
                        <p:cxnSp>
                          <p:nvCxnSpPr>
                            <p:cNvPr id="254" name="直線コネクタ 253">
                              <a:extLst>
                                <a:ext uri="{FF2B5EF4-FFF2-40B4-BE49-F238E27FC236}">
                                  <a16:creationId xmlns:a16="http://schemas.microsoft.com/office/drawing/2014/main" id="{E14EFA18-E642-0CE1-DECF-C6137FF98175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8688" y="626206"/>
                              <a:ext cx="0" cy="842400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5" name="直線コネクタ 254">
                              <a:extLst>
                                <a:ext uri="{FF2B5EF4-FFF2-40B4-BE49-F238E27FC236}">
                                  <a16:creationId xmlns:a16="http://schemas.microsoft.com/office/drawing/2014/main" id="{252DA16B-B877-C063-7212-C54C1D12CEB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8811" y="9038804"/>
                              <a:ext cx="59832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6" name="直線コネクタ 255">
                              <a:extLst>
                                <a:ext uri="{FF2B5EF4-FFF2-40B4-BE49-F238E27FC236}">
                                  <a16:creationId xmlns:a16="http://schemas.microsoft.com/office/drawing/2014/main" id="{67BCBF91-B287-B8A3-EE7D-E1BBEE3BDF2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578825" y="4052677"/>
                              <a:ext cx="0" cy="4993308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7" name="直線コネクタ 256">
                              <a:extLst>
                                <a:ext uri="{FF2B5EF4-FFF2-40B4-BE49-F238E27FC236}">
                                  <a16:creationId xmlns:a16="http://schemas.microsoft.com/office/drawing/2014/main" id="{3B208C45-2B90-B1BA-5082-ACA9A43E465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2126" y="632684"/>
                              <a:ext cx="5983524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8" name="直線コネクタ 257">
                              <a:extLst>
                                <a:ext uri="{FF2B5EF4-FFF2-40B4-BE49-F238E27FC236}">
                                  <a16:creationId xmlns:a16="http://schemas.microsoft.com/office/drawing/2014/main" id="{1F06BADF-5CFE-174B-472E-883533A23BB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6577110" y="632132"/>
                              <a:ext cx="0" cy="353987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9" name="直線コネクタ 258">
                              <a:extLst>
                                <a:ext uri="{FF2B5EF4-FFF2-40B4-BE49-F238E27FC236}">
                                  <a16:creationId xmlns:a16="http://schemas.microsoft.com/office/drawing/2014/main" id="{7468EF72-385F-8A6A-22A8-D09A0821FCA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2125" y="1014891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0" name="直線コネクタ 259">
                              <a:extLst>
                                <a:ext uri="{FF2B5EF4-FFF2-40B4-BE49-F238E27FC236}">
                                  <a16:creationId xmlns:a16="http://schemas.microsoft.com/office/drawing/2014/main" id="{094225ED-84A8-8D5F-6981-06D3648A9B2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4497" y="1397107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1" name="直線コネクタ 260">
                              <a:extLst>
                                <a:ext uri="{FF2B5EF4-FFF2-40B4-BE49-F238E27FC236}">
                                  <a16:creationId xmlns:a16="http://schemas.microsoft.com/office/drawing/2014/main" id="{80FD050E-0749-5220-BA53-8C8DC8529EC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3697" y="1779731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2" name="直線コネクタ 261">
                              <a:extLst>
                                <a:ext uri="{FF2B5EF4-FFF2-40B4-BE49-F238E27FC236}">
                                  <a16:creationId xmlns:a16="http://schemas.microsoft.com/office/drawing/2014/main" id="{6CEF90E8-26B0-EC22-5A6E-3860338F6BF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4497" y="2159341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3" name="直線コネクタ 262">
                              <a:extLst>
                                <a:ext uri="{FF2B5EF4-FFF2-40B4-BE49-F238E27FC236}">
                                  <a16:creationId xmlns:a16="http://schemas.microsoft.com/office/drawing/2014/main" id="{4D9BAF63-BCF3-DBF7-DD81-39121E001F7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4221" y="2543420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4" name="直線コネクタ 263">
                              <a:extLst>
                                <a:ext uri="{FF2B5EF4-FFF2-40B4-BE49-F238E27FC236}">
                                  <a16:creationId xmlns:a16="http://schemas.microsoft.com/office/drawing/2014/main" id="{2E75A0D1-975D-6457-1DED-B18A9E357EA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4221" y="2924559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5" name="直線コネクタ 264">
                              <a:extLst>
                                <a:ext uri="{FF2B5EF4-FFF2-40B4-BE49-F238E27FC236}">
                                  <a16:creationId xmlns:a16="http://schemas.microsoft.com/office/drawing/2014/main" id="{46DE0E19-D59C-96E6-DF2F-442B9BE3EE0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3945" y="3308597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6" name="直線コネクタ 265">
                              <a:extLst>
                                <a:ext uri="{FF2B5EF4-FFF2-40B4-BE49-F238E27FC236}">
                                  <a16:creationId xmlns:a16="http://schemas.microsoft.com/office/drawing/2014/main" id="{0DD49172-42BD-3215-3937-0C45E00E843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3945" y="3689733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7" name="直線コネクタ 266">
                              <a:extLst>
                                <a:ext uri="{FF2B5EF4-FFF2-40B4-BE49-F238E27FC236}">
                                  <a16:creationId xmlns:a16="http://schemas.microsoft.com/office/drawing/2014/main" id="{154BA092-8046-7292-1A1E-A99FD06878E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03945" y="4074049"/>
                              <a:ext cx="5968800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8" name="直線コネクタ 267">
                              <a:extLst>
                                <a:ext uri="{FF2B5EF4-FFF2-40B4-BE49-F238E27FC236}">
                                  <a16:creationId xmlns:a16="http://schemas.microsoft.com/office/drawing/2014/main" id="{891F8ACF-11EB-5A25-4806-2D523D022BE1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0" y="4458364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69" name="直線コネクタ 268">
                              <a:extLst>
                                <a:ext uri="{FF2B5EF4-FFF2-40B4-BE49-F238E27FC236}">
                                  <a16:creationId xmlns:a16="http://schemas.microsoft.com/office/drawing/2014/main" id="{67B615D8-69E6-5606-AE4B-B1509306552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0" y="4836051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0" name="直線コネクタ 269">
                              <a:extLst>
                                <a:ext uri="{FF2B5EF4-FFF2-40B4-BE49-F238E27FC236}">
                                  <a16:creationId xmlns:a16="http://schemas.microsoft.com/office/drawing/2014/main" id="{E225D43D-9A92-23CE-2997-E863FEE46D31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0" y="5220365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1" name="直線コネクタ 270">
                              <a:extLst>
                                <a:ext uri="{FF2B5EF4-FFF2-40B4-BE49-F238E27FC236}">
                                  <a16:creationId xmlns:a16="http://schemas.microsoft.com/office/drawing/2014/main" id="{9E276F40-D8A3-89A5-6537-15E360A0A86A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0" y="5601224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2" name="直線コネクタ 271">
                              <a:extLst>
                                <a:ext uri="{FF2B5EF4-FFF2-40B4-BE49-F238E27FC236}">
                                  <a16:creationId xmlns:a16="http://schemas.microsoft.com/office/drawing/2014/main" id="{2014CECF-890B-A2AB-6AFB-0B9E81143DA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0" y="5985540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3" name="直線コネクタ 272">
                              <a:extLst>
                                <a:ext uri="{FF2B5EF4-FFF2-40B4-BE49-F238E27FC236}">
                                  <a16:creationId xmlns:a16="http://schemas.microsoft.com/office/drawing/2014/main" id="{C9A927E5-E35E-9E08-B8C3-2C4C8769A5B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0" y="6366680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4" name="直線コネクタ 273">
                              <a:extLst>
                                <a:ext uri="{FF2B5EF4-FFF2-40B4-BE49-F238E27FC236}">
                                  <a16:creationId xmlns:a16="http://schemas.microsoft.com/office/drawing/2014/main" id="{0CA9D0FE-D8C5-3B36-B550-ED75CC4C5767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22" y="6750713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5" name="直線コネクタ 274">
                              <a:extLst>
                                <a:ext uri="{FF2B5EF4-FFF2-40B4-BE49-F238E27FC236}">
                                  <a16:creationId xmlns:a16="http://schemas.microsoft.com/office/drawing/2014/main" id="{9AE041F5-8A12-01E4-BAD8-33A44E9093B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972" y="7132934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6" name="直線コネクタ 275">
                              <a:extLst>
                                <a:ext uri="{FF2B5EF4-FFF2-40B4-BE49-F238E27FC236}">
                                  <a16:creationId xmlns:a16="http://schemas.microsoft.com/office/drawing/2014/main" id="{603E82E2-BBEE-6FD4-C4F4-D650284FE822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19" y="7512992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7" name="直線コネクタ 276">
                              <a:extLst>
                                <a:ext uri="{FF2B5EF4-FFF2-40B4-BE49-F238E27FC236}">
                                  <a16:creationId xmlns:a16="http://schemas.microsoft.com/office/drawing/2014/main" id="{1DA35BFD-5FCE-2961-9DCA-F076E77A619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0967" y="7893853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8" name="直線コネクタ 277">
                              <a:extLst>
                                <a:ext uri="{FF2B5EF4-FFF2-40B4-BE49-F238E27FC236}">
                                  <a16:creationId xmlns:a16="http://schemas.microsoft.com/office/drawing/2014/main" id="{E2F480F7-104B-FA36-41AD-FEB755AE65F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972" y="8278443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79" name="直線コネクタ 278">
                              <a:extLst>
                                <a:ext uri="{FF2B5EF4-FFF2-40B4-BE49-F238E27FC236}">
                                  <a16:creationId xmlns:a16="http://schemas.microsoft.com/office/drawing/2014/main" id="{2157BD21-DD2D-98AB-AA16-8E6C67CD91E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594419" y="8659304"/>
                              <a:ext cx="5983525" cy="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0" name="直線コネクタ 279">
                              <a:extLst>
                                <a:ext uri="{FF2B5EF4-FFF2-40B4-BE49-F238E27FC236}">
                                  <a16:creationId xmlns:a16="http://schemas.microsoft.com/office/drawing/2014/main" id="{EF786C43-D868-F582-DC48-9FD59131FB8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57739" y="632684"/>
                              <a:ext cx="0" cy="840612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1" name="直線コネクタ 280">
                              <a:extLst>
                                <a:ext uri="{FF2B5EF4-FFF2-40B4-BE49-F238E27FC236}">
                                  <a16:creationId xmlns:a16="http://schemas.microsoft.com/office/drawing/2014/main" id="{1CD18CD8-39AD-F108-CEF1-32AF688D53A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2309117" y="632684"/>
                              <a:ext cx="0" cy="840612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2" name="直線コネクタ 281">
                              <a:extLst>
                                <a:ext uri="{FF2B5EF4-FFF2-40B4-BE49-F238E27FC236}">
                                  <a16:creationId xmlns:a16="http://schemas.microsoft.com/office/drawing/2014/main" id="{8E69F723-D94F-39F5-852C-E450AE4AA0F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3160643" y="631958"/>
                              <a:ext cx="0" cy="840612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3" name="直線コネクタ 282">
                              <a:extLst>
                                <a:ext uri="{FF2B5EF4-FFF2-40B4-BE49-F238E27FC236}">
                                  <a16:creationId xmlns:a16="http://schemas.microsoft.com/office/drawing/2014/main" id="{520C2A6F-590A-6686-6CB7-671E92353D7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4014344" y="630641"/>
                              <a:ext cx="0" cy="840612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4" name="直線コネクタ 283">
                              <a:extLst>
                                <a:ext uri="{FF2B5EF4-FFF2-40B4-BE49-F238E27FC236}">
                                  <a16:creationId xmlns:a16="http://schemas.microsoft.com/office/drawing/2014/main" id="{8908C8DE-5BB5-3EB9-E4A6-FD8D2F3F57F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4870174" y="635186"/>
                              <a:ext cx="0" cy="840612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5" name="直線コネクタ 284">
                              <a:extLst>
                                <a:ext uri="{FF2B5EF4-FFF2-40B4-BE49-F238E27FC236}">
                                  <a16:creationId xmlns:a16="http://schemas.microsoft.com/office/drawing/2014/main" id="{A1C1A066-2EAE-2678-A22B-FF7111453E7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5721488" y="636138"/>
                              <a:ext cx="0" cy="8406120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66" name="直線コネクタ 165">
                            <a:extLst>
                              <a:ext uri="{FF2B5EF4-FFF2-40B4-BE49-F238E27FC236}">
                                <a16:creationId xmlns:a16="http://schemas.microsoft.com/office/drawing/2014/main" id="{371962A7-797F-6FD8-56C7-9005F6B7291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5303" y="708747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7" name="直線コネクタ 166">
                            <a:extLst>
                              <a:ext uri="{FF2B5EF4-FFF2-40B4-BE49-F238E27FC236}">
                                <a16:creationId xmlns:a16="http://schemas.microsoft.com/office/drawing/2014/main" id="{0245FB74-4C42-775D-991A-ED4D0407E7A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854" y="785086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8" name="直線コネクタ 167">
                            <a:extLst>
                              <a:ext uri="{FF2B5EF4-FFF2-40B4-BE49-F238E27FC236}">
                                <a16:creationId xmlns:a16="http://schemas.microsoft.com/office/drawing/2014/main" id="{218C4D09-67DE-9408-15CB-E228A5A0F3B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5307" y="86114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69" name="直線コネクタ 168">
                            <a:extLst>
                              <a:ext uri="{FF2B5EF4-FFF2-40B4-BE49-F238E27FC236}">
                                <a16:creationId xmlns:a16="http://schemas.microsoft.com/office/drawing/2014/main" id="{EF96E45F-4711-BDA9-B0D1-70E04C17A00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5309" y="937488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0" name="直線コネクタ 169">
                            <a:extLst>
                              <a:ext uri="{FF2B5EF4-FFF2-40B4-BE49-F238E27FC236}">
                                <a16:creationId xmlns:a16="http://schemas.microsoft.com/office/drawing/2014/main" id="{92E7FB89-88C3-5FC4-1F6C-3165F79ACAE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67" y="1089885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1" name="直線コネクタ 170">
                            <a:extLst>
                              <a:ext uri="{FF2B5EF4-FFF2-40B4-BE49-F238E27FC236}">
                                <a16:creationId xmlns:a16="http://schemas.microsoft.com/office/drawing/2014/main" id="{7700A23B-0F07-A655-8023-96FC653DFF7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93" y="1169399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2" name="直線コネクタ 171">
                            <a:extLst>
                              <a:ext uri="{FF2B5EF4-FFF2-40B4-BE49-F238E27FC236}">
                                <a16:creationId xmlns:a16="http://schemas.microsoft.com/office/drawing/2014/main" id="{4A27935A-4BEC-9D6A-7720-9FD430B64A8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71" y="1242287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3" name="直線コネクタ 172">
                            <a:extLst>
                              <a:ext uri="{FF2B5EF4-FFF2-40B4-BE49-F238E27FC236}">
                                <a16:creationId xmlns:a16="http://schemas.microsoft.com/office/drawing/2014/main" id="{32CED1CA-D946-F901-2F11-6B9485994F1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73" y="1321801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4" name="直線コネクタ 173">
                            <a:extLst>
                              <a:ext uri="{FF2B5EF4-FFF2-40B4-BE49-F238E27FC236}">
                                <a16:creationId xmlns:a16="http://schemas.microsoft.com/office/drawing/2014/main" id="{F1F7B156-9A60-CAD3-F04C-EC2F6283700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61" y="1473922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5" name="直線コネクタ 174">
                            <a:extLst>
                              <a:ext uri="{FF2B5EF4-FFF2-40B4-BE49-F238E27FC236}">
                                <a16:creationId xmlns:a16="http://schemas.microsoft.com/office/drawing/2014/main" id="{3EF0CCDA-489F-6F97-AACA-BA536D6973A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87" y="1547086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6" name="直線コネクタ 175">
                            <a:extLst>
                              <a:ext uri="{FF2B5EF4-FFF2-40B4-BE49-F238E27FC236}">
                                <a16:creationId xmlns:a16="http://schemas.microsoft.com/office/drawing/2014/main" id="{D2B13D74-DB89-5E47-273C-F1A29EB9EA2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65" y="1626324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7" name="直線コネクタ 176">
                            <a:extLst>
                              <a:ext uri="{FF2B5EF4-FFF2-40B4-BE49-F238E27FC236}">
                                <a16:creationId xmlns:a16="http://schemas.microsoft.com/office/drawing/2014/main" id="{938057D9-A59C-9416-87D2-2B128D35A73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67" y="1699488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8" name="直線コネクタ 177">
                            <a:extLst>
                              <a:ext uri="{FF2B5EF4-FFF2-40B4-BE49-F238E27FC236}">
                                <a16:creationId xmlns:a16="http://schemas.microsoft.com/office/drawing/2014/main" id="{0A4E6BE3-B10D-BB45-24A2-8017160DC09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81" y="1855060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9" name="直線コネクタ 178">
                            <a:extLst>
                              <a:ext uri="{FF2B5EF4-FFF2-40B4-BE49-F238E27FC236}">
                                <a16:creationId xmlns:a16="http://schemas.microsoft.com/office/drawing/2014/main" id="{536CB35A-F0EF-5035-C229-59A45F49336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407" y="193139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0" name="直線コネクタ 179">
                            <a:extLst>
                              <a:ext uri="{FF2B5EF4-FFF2-40B4-BE49-F238E27FC236}">
                                <a16:creationId xmlns:a16="http://schemas.microsoft.com/office/drawing/2014/main" id="{34D3780C-424A-65D8-613F-546DBC7A779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85" y="2007462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1" name="直線コネクタ 180">
                            <a:extLst>
                              <a:ext uri="{FF2B5EF4-FFF2-40B4-BE49-F238E27FC236}">
                                <a16:creationId xmlns:a16="http://schemas.microsoft.com/office/drawing/2014/main" id="{2B7F3430-6183-65F5-E385-31530F7C186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87" y="2083801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2" name="直線コネクタ 181">
                            <a:extLst>
                              <a:ext uri="{FF2B5EF4-FFF2-40B4-BE49-F238E27FC236}">
                                <a16:creationId xmlns:a16="http://schemas.microsoft.com/office/drawing/2014/main" id="{4F5D2F2F-FF8B-173A-8ED3-BDAD0FEFC25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55" y="2236198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3" name="直線コネクタ 182">
                            <a:extLst>
                              <a:ext uri="{FF2B5EF4-FFF2-40B4-BE49-F238E27FC236}">
                                <a16:creationId xmlns:a16="http://schemas.microsoft.com/office/drawing/2014/main" id="{1CEBAEFF-F071-1849-8EB1-E1C57B26B97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81" y="2315712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4" name="直線コネクタ 183">
                            <a:extLst>
                              <a:ext uri="{FF2B5EF4-FFF2-40B4-BE49-F238E27FC236}">
                                <a16:creationId xmlns:a16="http://schemas.microsoft.com/office/drawing/2014/main" id="{1E22D76E-9A82-236B-7C77-04A38176E51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59" y="2388600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5" name="直線コネクタ 184">
                            <a:extLst>
                              <a:ext uri="{FF2B5EF4-FFF2-40B4-BE49-F238E27FC236}">
                                <a16:creationId xmlns:a16="http://schemas.microsoft.com/office/drawing/2014/main" id="{6B671515-F426-3CAF-D4BD-18C4F3D4E08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61" y="2468114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6" name="直線コネクタ 185">
                            <a:extLst>
                              <a:ext uri="{FF2B5EF4-FFF2-40B4-BE49-F238E27FC236}">
                                <a16:creationId xmlns:a16="http://schemas.microsoft.com/office/drawing/2014/main" id="{AEEB5410-75B0-D48C-328B-47A97A1824A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49" y="2620511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7" name="直線コネクタ 186">
                            <a:extLst>
                              <a:ext uri="{FF2B5EF4-FFF2-40B4-BE49-F238E27FC236}">
                                <a16:creationId xmlns:a16="http://schemas.microsoft.com/office/drawing/2014/main" id="{FD15A3FD-185F-50A7-E6EF-41FED5BF150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75" y="2696850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8" name="直線コネクタ 187">
                            <a:extLst>
                              <a:ext uri="{FF2B5EF4-FFF2-40B4-BE49-F238E27FC236}">
                                <a16:creationId xmlns:a16="http://schemas.microsoft.com/office/drawing/2014/main" id="{40DAC785-0358-1E38-9039-B6CB0E8B562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53" y="2772913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89" name="直線コネクタ 188">
                            <a:extLst>
                              <a:ext uri="{FF2B5EF4-FFF2-40B4-BE49-F238E27FC236}">
                                <a16:creationId xmlns:a16="http://schemas.microsoft.com/office/drawing/2014/main" id="{655AC142-7B73-F3C0-0752-E27DC4D82FB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55" y="2852427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0" name="直線コネクタ 189">
                            <a:extLst>
                              <a:ext uri="{FF2B5EF4-FFF2-40B4-BE49-F238E27FC236}">
                                <a16:creationId xmlns:a16="http://schemas.microsoft.com/office/drawing/2014/main" id="{1DC78B13-6215-32A5-24A9-8524C6EB560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43" y="3001373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1" name="直線コネクタ 190">
                            <a:extLst>
                              <a:ext uri="{FF2B5EF4-FFF2-40B4-BE49-F238E27FC236}">
                                <a16:creationId xmlns:a16="http://schemas.microsoft.com/office/drawing/2014/main" id="{C4230D2D-B496-1EAB-9CB9-0398A76E366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494" y="3077712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2" name="直線コネクタ 191">
                            <a:extLst>
                              <a:ext uri="{FF2B5EF4-FFF2-40B4-BE49-F238E27FC236}">
                                <a16:creationId xmlns:a16="http://schemas.microsoft.com/office/drawing/2014/main" id="{F0D0602A-3929-A418-06F9-C40448F4FA8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47" y="3153775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3" name="直線コネクタ 192">
                            <a:extLst>
                              <a:ext uri="{FF2B5EF4-FFF2-40B4-BE49-F238E27FC236}">
                                <a16:creationId xmlns:a16="http://schemas.microsoft.com/office/drawing/2014/main" id="{76CD48F7-7C63-55F4-B56D-3A37A8D39B1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49" y="3230114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4" name="直線コネクタ 193">
                            <a:extLst>
                              <a:ext uri="{FF2B5EF4-FFF2-40B4-BE49-F238E27FC236}">
                                <a16:creationId xmlns:a16="http://schemas.microsoft.com/office/drawing/2014/main" id="{4A00DE55-67B1-E811-682F-3AE310FBB22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63" y="3384539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5" name="直線コネクタ 194">
                            <a:extLst>
                              <a:ext uri="{FF2B5EF4-FFF2-40B4-BE49-F238E27FC236}">
                                <a16:creationId xmlns:a16="http://schemas.microsoft.com/office/drawing/2014/main" id="{A09736AC-949E-F6CC-208B-2541DBB6D77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089" y="3460878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6" name="直線コネクタ 195">
                            <a:extLst>
                              <a:ext uri="{FF2B5EF4-FFF2-40B4-BE49-F238E27FC236}">
                                <a16:creationId xmlns:a16="http://schemas.microsoft.com/office/drawing/2014/main" id="{A4D115DB-E6C7-3F05-BE14-B9C4C0144AC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67" y="3536941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7" name="直線コネクタ 196">
                            <a:extLst>
                              <a:ext uri="{FF2B5EF4-FFF2-40B4-BE49-F238E27FC236}">
                                <a16:creationId xmlns:a16="http://schemas.microsoft.com/office/drawing/2014/main" id="{2C9669D6-60D1-7761-0C7E-74A16B48767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369" y="3613280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8" name="直線コネクタ 197">
                            <a:extLst>
                              <a:ext uri="{FF2B5EF4-FFF2-40B4-BE49-F238E27FC236}">
                                <a16:creationId xmlns:a16="http://schemas.microsoft.com/office/drawing/2014/main" id="{576D793C-D870-F1C3-66CB-54EA197E764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8570" y="3766825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9" name="直線コネクタ 198">
                            <a:extLst>
                              <a:ext uri="{FF2B5EF4-FFF2-40B4-BE49-F238E27FC236}">
                                <a16:creationId xmlns:a16="http://schemas.microsoft.com/office/drawing/2014/main" id="{3AA429D4-AC42-69FC-BAB9-EC5649F2F64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5121" y="3843164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0" name="直線コネクタ 199">
                            <a:extLst>
                              <a:ext uri="{FF2B5EF4-FFF2-40B4-BE49-F238E27FC236}">
                                <a16:creationId xmlns:a16="http://schemas.microsoft.com/office/drawing/2014/main" id="{EB3C458C-71A8-A7D6-9497-909A33A91B8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8574" y="3919227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1" name="直線コネクタ 200">
                            <a:extLst>
                              <a:ext uri="{FF2B5EF4-FFF2-40B4-BE49-F238E27FC236}">
                                <a16:creationId xmlns:a16="http://schemas.microsoft.com/office/drawing/2014/main" id="{7986B485-B2E0-9FD2-E603-B84F34DB375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8576" y="3998741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2" name="直線コネクタ 201">
                            <a:extLst>
                              <a:ext uri="{FF2B5EF4-FFF2-40B4-BE49-F238E27FC236}">
                                <a16:creationId xmlns:a16="http://schemas.microsoft.com/office/drawing/2014/main" id="{FE0E6C24-6EB1-E314-4C68-ECCA08F7F3B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007" y="4147686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3" name="直線コネクタ 202">
                            <a:extLst>
                              <a:ext uri="{FF2B5EF4-FFF2-40B4-BE49-F238E27FC236}">
                                <a16:creationId xmlns:a16="http://schemas.microsoft.com/office/drawing/2014/main" id="{07177202-A1C6-D833-8C89-B26FF7189BA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383" y="4224025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4" name="直線コネクタ 203">
                            <a:extLst>
                              <a:ext uri="{FF2B5EF4-FFF2-40B4-BE49-F238E27FC236}">
                                <a16:creationId xmlns:a16="http://schemas.microsoft.com/office/drawing/2014/main" id="{F55238D0-8DF3-BFAB-22AC-2821168A0C3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011" y="4300088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5" name="直線コネクタ 204">
                            <a:extLst>
                              <a:ext uri="{FF2B5EF4-FFF2-40B4-BE49-F238E27FC236}">
                                <a16:creationId xmlns:a16="http://schemas.microsoft.com/office/drawing/2014/main" id="{38673E56-948D-EE84-99E5-B8C95C14930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013" y="4376427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6" name="直線コネクタ 205">
                            <a:extLst>
                              <a:ext uri="{FF2B5EF4-FFF2-40B4-BE49-F238E27FC236}">
                                <a16:creationId xmlns:a16="http://schemas.microsoft.com/office/drawing/2014/main" id="{CE15F97C-EE5E-0C1D-3BCD-D0336AADF69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37" y="4529230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7" name="直線コネクタ 206">
                            <a:extLst>
                              <a:ext uri="{FF2B5EF4-FFF2-40B4-BE49-F238E27FC236}">
                                <a16:creationId xmlns:a16="http://schemas.microsoft.com/office/drawing/2014/main" id="{E48AD377-1684-1737-F5E9-F423931A847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013" y="460556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8" name="直線コネクタ 207">
                            <a:extLst>
                              <a:ext uri="{FF2B5EF4-FFF2-40B4-BE49-F238E27FC236}">
                                <a16:creationId xmlns:a16="http://schemas.microsoft.com/office/drawing/2014/main" id="{758E95E4-A8B3-9757-C507-B39031F72EE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41" y="4681632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09" name="直線コネクタ 208">
                            <a:extLst>
                              <a:ext uri="{FF2B5EF4-FFF2-40B4-BE49-F238E27FC236}">
                                <a16:creationId xmlns:a16="http://schemas.microsoft.com/office/drawing/2014/main" id="{9E719016-18D6-038A-793E-05F3DA32395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43" y="4761146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0" name="直線コネクタ 209">
                            <a:extLst>
                              <a:ext uri="{FF2B5EF4-FFF2-40B4-BE49-F238E27FC236}">
                                <a16:creationId xmlns:a16="http://schemas.microsoft.com/office/drawing/2014/main" id="{51898AB9-7F93-9E4B-E050-7A19453A486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31" y="4911625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1" name="直線コネクタ 210">
                            <a:extLst>
                              <a:ext uri="{FF2B5EF4-FFF2-40B4-BE49-F238E27FC236}">
                                <a16:creationId xmlns:a16="http://schemas.microsoft.com/office/drawing/2014/main" id="{BF0717FC-FA0B-B5E4-70D8-980D4CD8183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007" y="499113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2" name="直線コネクタ 211">
                            <a:extLst>
                              <a:ext uri="{FF2B5EF4-FFF2-40B4-BE49-F238E27FC236}">
                                <a16:creationId xmlns:a16="http://schemas.microsoft.com/office/drawing/2014/main" id="{5EFF9DCB-08DE-7904-DE83-8ECF6743A6F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7635" y="5067202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3" name="直線コネクタ 212">
                            <a:extLst>
                              <a:ext uri="{FF2B5EF4-FFF2-40B4-BE49-F238E27FC236}">
                                <a16:creationId xmlns:a16="http://schemas.microsoft.com/office/drawing/2014/main" id="{6E271BA4-4FCC-85E9-5340-3E18ADC63C2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287" y="5143541"/>
                            <a:ext cx="5968800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4" name="直線コネクタ 213">
                            <a:extLst>
                              <a:ext uri="{FF2B5EF4-FFF2-40B4-BE49-F238E27FC236}">
                                <a16:creationId xmlns:a16="http://schemas.microsoft.com/office/drawing/2014/main" id="{DC7F6CB6-C04C-3E31-8D60-AF5BE2AD0C8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25" y="5295938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5" name="直線コネクタ 214">
                            <a:extLst>
                              <a:ext uri="{FF2B5EF4-FFF2-40B4-BE49-F238E27FC236}">
                                <a16:creationId xmlns:a16="http://schemas.microsoft.com/office/drawing/2014/main" id="{C692F658-8714-967B-0F74-233F9222257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1001" y="5372277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6" name="直線コネクタ 215">
                            <a:extLst>
                              <a:ext uri="{FF2B5EF4-FFF2-40B4-BE49-F238E27FC236}">
                                <a16:creationId xmlns:a16="http://schemas.microsoft.com/office/drawing/2014/main" id="{6E8F1CBD-FDC6-C081-9BED-732F2872FF7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8104" y="5448340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7" name="直線コネクタ 216">
                            <a:extLst>
                              <a:ext uri="{FF2B5EF4-FFF2-40B4-BE49-F238E27FC236}">
                                <a16:creationId xmlns:a16="http://schemas.microsoft.com/office/drawing/2014/main" id="{5C71D46B-3DBC-F236-E197-1132D281458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31" y="552467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8" name="直線コネクタ 217">
                            <a:extLst>
                              <a:ext uri="{FF2B5EF4-FFF2-40B4-BE49-F238E27FC236}">
                                <a16:creationId xmlns:a16="http://schemas.microsoft.com/office/drawing/2014/main" id="{94256A01-9F59-50B6-8461-1EB2036181C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8094" y="567657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19" name="直線コネクタ 218">
                            <a:extLst>
                              <a:ext uri="{FF2B5EF4-FFF2-40B4-BE49-F238E27FC236}">
                                <a16:creationId xmlns:a16="http://schemas.microsoft.com/office/drawing/2014/main" id="{BD60580E-6A78-466A-E1E2-55E3EE4E3A8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95" y="5756093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0" name="直線コネクタ 219">
                            <a:extLst>
                              <a:ext uri="{FF2B5EF4-FFF2-40B4-BE49-F238E27FC236}">
                                <a16:creationId xmlns:a16="http://schemas.microsoft.com/office/drawing/2014/main" id="{0DCB1BF3-E877-4554-1432-CC75F13EEA4A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23" y="5828981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1" name="直線コネクタ 220">
                            <a:extLst>
                              <a:ext uri="{FF2B5EF4-FFF2-40B4-BE49-F238E27FC236}">
                                <a16:creationId xmlns:a16="http://schemas.microsoft.com/office/drawing/2014/main" id="{DA371060-7840-72A3-A9C4-79AFADD8C67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25" y="5908495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2" name="直線コネクタ 221">
                            <a:extLst>
                              <a:ext uri="{FF2B5EF4-FFF2-40B4-BE49-F238E27FC236}">
                                <a16:creationId xmlns:a16="http://schemas.microsoft.com/office/drawing/2014/main" id="{C241CEC9-7080-A8A1-2CBE-F89006F6BE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13" y="6061113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3" name="直線コネクタ 222">
                            <a:extLst>
                              <a:ext uri="{FF2B5EF4-FFF2-40B4-BE49-F238E27FC236}">
                                <a16:creationId xmlns:a16="http://schemas.microsoft.com/office/drawing/2014/main" id="{2C6DBF3E-F0BB-8407-1E04-0C6D52B2585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89" y="6134277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4" name="直線コネクタ 223">
                            <a:extLst>
                              <a:ext uri="{FF2B5EF4-FFF2-40B4-BE49-F238E27FC236}">
                                <a16:creationId xmlns:a16="http://schemas.microsoft.com/office/drawing/2014/main" id="{F7C242E4-D0B5-5146-EC0E-53BFD280356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742" y="6213515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5" name="直線コネクタ 224">
                            <a:extLst>
                              <a:ext uri="{FF2B5EF4-FFF2-40B4-BE49-F238E27FC236}">
                                <a16:creationId xmlns:a16="http://schemas.microsoft.com/office/drawing/2014/main" id="{A40DED0B-EA50-57D7-2101-D44800D0EB8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19" y="6289854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6" name="直線コネクタ 225">
                            <a:extLst>
                              <a:ext uri="{FF2B5EF4-FFF2-40B4-BE49-F238E27FC236}">
                                <a16:creationId xmlns:a16="http://schemas.microsoft.com/office/drawing/2014/main" id="{07703784-1E6B-B1E7-5077-D3C0BDA1016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377" y="6442252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7" name="直線コネクタ 226">
                            <a:extLst>
                              <a:ext uri="{FF2B5EF4-FFF2-40B4-BE49-F238E27FC236}">
                                <a16:creationId xmlns:a16="http://schemas.microsoft.com/office/drawing/2014/main" id="{4C44B743-5273-F559-22D1-A3BA41574C4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103" y="6518591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8" name="直線コネクタ 227">
                            <a:extLst>
                              <a:ext uri="{FF2B5EF4-FFF2-40B4-BE49-F238E27FC236}">
                                <a16:creationId xmlns:a16="http://schemas.microsoft.com/office/drawing/2014/main" id="{063D9D0B-3BDE-22DE-2DDF-C0690B55139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381" y="6594654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9" name="直線コネクタ 228">
                            <a:extLst>
                              <a:ext uri="{FF2B5EF4-FFF2-40B4-BE49-F238E27FC236}">
                                <a16:creationId xmlns:a16="http://schemas.microsoft.com/office/drawing/2014/main" id="{52B596DA-BF76-68EB-91EB-7731F8F7E7B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383" y="6670993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0" name="直線コネクタ 229">
                            <a:extLst>
                              <a:ext uri="{FF2B5EF4-FFF2-40B4-BE49-F238E27FC236}">
                                <a16:creationId xmlns:a16="http://schemas.microsoft.com/office/drawing/2014/main" id="{8859F9F1-3142-CBC4-5376-4804635C865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07" y="6823390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1" name="直線コネクタ 230">
                            <a:extLst>
                              <a:ext uri="{FF2B5EF4-FFF2-40B4-BE49-F238E27FC236}">
                                <a16:creationId xmlns:a16="http://schemas.microsoft.com/office/drawing/2014/main" id="{25FD8B38-51CF-8A03-A410-B954B846A23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83" y="6902904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2" name="直線コネクタ 231">
                            <a:extLst>
                              <a:ext uri="{FF2B5EF4-FFF2-40B4-BE49-F238E27FC236}">
                                <a16:creationId xmlns:a16="http://schemas.microsoft.com/office/drawing/2014/main" id="{03151CF5-D0CA-22E4-947C-526582F5712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11" y="6978967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3" name="直線コネクタ 232">
                            <a:extLst>
                              <a:ext uri="{FF2B5EF4-FFF2-40B4-BE49-F238E27FC236}">
                                <a16:creationId xmlns:a16="http://schemas.microsoft.com/office/drawing/2014/main" id="{787BAA55-2F3B-E262-C4A9-92818455226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13" y="7055306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4" name="直線コネクタ 233">
                            <a:extLst>
                              <a:ext uri="{FF2B5EF4-FFF2-40B4-BE49-F238E27FC236}">
                                <a16:creationId xmlns:a16="http://schemas.microsoft.com/office/drawing/2014/main" id="{BB81F8B3-6862-6F47-24D3-9E1048B6B26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726" y="7207427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5" name="直線コネクタ 234">
                            <a:extLst>
                              <a:ext uri="{FF2B5EF4-FFF2-40B4-BE49-F238E27FC236}">
                                <a16:creationId xmlns:a16="http://schemas.microsoft.com/office/drawing/2014/main" id="{FD230EFD-68DC-4A48-3606-F5F26CA2DBE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77" y="7283766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6" name="直線コネクタ 235">
                            <a:extLst>
                              <a:ext uri="{FF2B5EF4-FFF2-40B4-BE49-F238E27FC236}">
                                <a16:creationId xmlns:a16="http://schemas.microsoft.com/office/drawing/2014/main" id="{7EB906B2-2DF6-F4B3-C04C-C4441F76395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05" y="735982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7" name="直線コネクタ 236">
                            <a:extLst>
                              <a:ext uri="{FF2B5EF4-FFF2-40B4-BE49-F238E27FC236}">
                                <a16:creationId xmlns:a16="http://schemas.microsoft.com/office/drawing/2014/main" id="{6842AAD5-A4D9-4A1E-CBAF-58ED3719F1F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907" y="7439555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8" name="直線コネクタ 237">
                            <a:extLst>
                              <a:ext uri="{FF2B5EF4-FFF2-40B4-BE49-F238E27FC236}">
                                <a16:creationId xmlns:a16="http://schemas.microsoft.com/office/drawing/2014/main" id="{8CA46951-9200-060D-0A02-790124B180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95" y="7591952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9" name="直線コネクタ 238">
                            <a:extLst>
                              <a:ext uri="{FF2B5EF4-FFF2-40B4-BE49-F238E27FC236}">
                                <a16:creationId xmlns:a16="http://schemas.microsoft.com/office/drawing/2014/main" id="{41D407F5-6517-DE2F-8086-C3EE41EC16A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71" y="7664904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0" name="直線コネクタ 239">
                            <a:extLst>
                              <a:ext uri="{FF2B5EF4-FFF2-40B4-BE49-F238E27FC236}">
                                <a16:creationId xmlns:a16="http://schemas.microsoft.com/office/drawing/2014/main" id="{0C99BAD0-9BAA-1F38-B10D-E9537327F06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99" y="7744142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1" name="直線コネクタ 240">
                            <a:extLst>
                              <a:ext uri="{FF2B5EF4-FFF2-40B4-BE49-F238E27FC236}">
                                <a16:creationId xmlns:a16="http://schemas.microsoft.com/office/drawing/2014/main" id="{23ACFFC9-D3F9-CE40-284A-6AF54A1C843C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726" y="7817306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2" name="直線コネクタ 241">
                            <a:extLst>
                              <a:ext uri="{FF2B5EF4-FFF2-40B4-BE49-F238E27FC236}">
                                <a16:creationId xmlns:a16="http://schemas.microsoft.com/office/drawing/2014/main" id="{4E3047FC-2348-46B0-4B17-7EF4A8BDC48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714" y="7971419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3" name="直線コネクタ 242">
                            <a:extLst>
                              <a:ext uri="{FF2B5EF4-FFF2-40B4-BE49-F238E27FC236}">
                                <a16:creationId xmlns:a16="http://schemas.microsoft.com/office/drawing/2014/main" id="{04334540-4652-FAF2-117E-733129A13CF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65" y="8050933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4" name="直線コネクタ 243">
                            <a:extLst>
                              <a:ext uri="{FF2B5EF4-FFF2-40B4-BE49-F238E27FC236}">
                                <a16:creationId xmlns:a16="http://schemas.microsoft.com/office/drawing/2014/main" id="{14D02621-8C82-006C-0D5D-0175128DF6F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93" y="8123821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5" name="直線コネクタ 244">
                            <a:extLst>
                              <a:ext uri="{FF2B5EF4-FFF2-40B4-BE49-F238E27FC236}">
                                <a16:creationId xmlns:a16="http://schemas.microsoft.com/office/drawing/2014/main" id="{4AB73016-07BA-4B6E-0B06-0CE1C55BE3B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95" y="8203335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6" name="直線コネクタ 245">
                            <a:extLst>
                              <a:ext uri="{FF2B5EF4-FFF2-40B4-BE49-F238E27FC236}">
                                <a16:creationId xmlns:a16="http://schemas.microsoft.com/office/drawing/2014/main" id="{18AFAEA6-E273-16A3-739C-2885DB2F479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83" y="8354016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7" name="直線コネクタ 246">
                            <a:extLst>
                              <a:ext uri="{FF2B5EF4-FFF2-40B4-BE49-F238E27FC236}">
                                <a16:creationId xmlns:a16="http://schemas.microsoft.com/office/drawing/2014/main" id="{B36AA376-2184-D1E8-BC60-DC5FD55A629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59" y="8433530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8" name="直線コネクタ 247">
                            <a:extLst>
                              <a:ext uri="{FF2B5EF4-FFF2-40B4-BE49-F238E27FC236}">
                                <a16:creationId xmlns:a16="http://schemas.microsoft.com/office/drawing/2014/main" id="{77F2017A-03AA-0F5F-2D0A-186873F97B2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1712" y="8509593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9" name="直線コネクタ 248">
                            <a:extLst>
                              <a:ext uri="{FF2B5EF4-FFF2-40B4-BE49-F238E27FC236}">
                                <a16:creationId xmlns:a16="http://schemas.microsoft.com/office/drawing/2014/main" id="{270868BD-E002-3E52-0E5D-AC63D99841A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89" y="8585932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0" name="直線コネクタ 249">
                            <a:extLst>
                              <a:ext uri="{FF2B5EF4-FFF2-40B4-BE49-F238E27FC236}">
                                <a16:creationId xmlns:a16="http://schemas.microsoft.com/office/drawing/2014/main" id="{AEF1B458-5583-A2E2-DA15-44AE5110978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77" y="8738053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1" name="直線コネクタ 250">
                            <a:extLst>
                              <a:ext uri="{FF2B5EF4-FFF2-40B4-BE49-F238E27FC236}">
                                <a16:creationId xmlns:a16="http://schemas.microsoft.com/office/drawing/2014/main" id="{C1E99A48-E9F7-4B68-FF96-DD54C605B89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00953" y="8814604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2" name="直線コネクタ 251">
                            <a:extLst>
                              <a:ext uri="{FF2B5EF4-FFF2-40B4-BE49-F238E27FC236}">
                                <a16:creationId xmlns:a16="http://schemas.microsoft.com/office/drawing/2014/main" id="{94FD0F82-59F4-3F73-9314-C08AF1EA112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81" y="8890455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3" name="直線コネクタ 252">
                            <a:extLst>
                              <a:ext uri="{FF2B5EF4-FFF2-40B4-BE49-F238E27FC236}">
                                <a16:creationId xmlns:a16="http://schemas.microsoft.com/office/drawing/2014/main" id="{6E966943-F8EE-1107-A37C-B5AC670979A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94883" y="8966794"/>
                            <a:ext cx="5983524" cy="0"/>
                          </a:xfrm>
                          <a:prstGeom prst="line">
                            <a:avLst/>
                          </a:prstGeom>
                          <a:ln w="3175"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88" name="直線コネクタ 87">
                          <a:extLst>
                            <a:ext uri="{FF2B5EF4-FFF2-40B4-BE49-F238E27FC236}">
                              <a16:creationId xmlns:a16="http://schemas.microsoft.com/office/drawing/2014/main" id="{5B25E2AA-75A3-A932-9181-E81FE13E05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74832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" name="直線コネクタ 88">
                          <a:extLst>
                            <a:ext uri="{FF2B5EF4-FFF2-40B4-BE49-F238E27FC236}">
                              <a16:creationId xmlns:a16="http://schemas.microsoft.com/office/drawing/2014/main" id="{3BFAD495-6E43-5DBB-44DB-E019EE6334F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44545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0" name="直線コネクタ 89">
                          <a:extLst>
                            <a:ext uri="{FF2B5EF4-FFF2-40B4-BE49-F238E27FC236}">
                              <a16:creationId xmlns:a16="http://schemas.microsoft.com/office/drawing/2014/main" id="{2CCFC78A-BB6A-D8DB-1BDB-1340F09B61F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17431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1" name="直線コネクタ 90">
                          <a:extLst>
                            <a:ext uri="{FF2B5EF4-FFF2-40B4-BE49-F238E27FC236}">
                              <a16:creationId xmlns:a16="http://schemas.microsoft.com/office/drawing/2014/main" id="{4D39286E-3619-7017-C6BD-6107E9CEE34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90317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2" name="直線コネクタ 91">
                          <a:extLst>
                            <a:ext uri="{FF2B5EF4-FFF2-40B4-BE49-F238E27FC236}">
                              <a16:creationId xmlns:a16="http://schemas.microsoft.com/office/drawing/2014/main" id="{B61F3475-55B4-32C6-4748-FBA6588BDF2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959964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直線コネクタ 92">
                          <a:extLst>
                            <a:ext uri="{FF2B5EF4-FFF2-40B4-BE49-F238E27FC236}">
                              <a16:creationId xmlns:a16="http://schemas.microsoft.com/office/drawing/2014/main" id="{A00459B5-4D91-EC0D-65B3-38B3688C6A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30902" y="634429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4" name="直線コネクタ 93">
                          <a:extLst>
                            <a:ext uri="{FF2B5EF4-FFF2-40B4-BE49-F238E27FC236}">
                              <a16:creationId xmlns:a16="http://schemas.microsoft.com/office/drawing/2014/main" id="{F91B0F89-F1CD-F676-3A71-4974DFD4636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02073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直線コネクタ 94">
                          <a:extLst>
                            <a:ext uri="{FF2B5EF4-FFF2-40B4-BE49-F238E27FC236}">
                              <a16:creationId xmlns:a16="http://schemas.microsoft.com/office/drawing/2014/main" id="{17D9A49E-5853-FFDE-EE89-0F55DE46A28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71784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直線コネクタ 95">
                          <a:extLst>
                            <a:ext uri="{FF2B5EF4-FFF2-40B4-BE49-F238E27FC236}">
                              <a16:creationId xmlns:a16="http://schemas.microsoft.com/office/drawing/2014/main" id="{35B05469-4668-CE93-D12E-DA4BE9F833B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241495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7" name="直線コネクタ 96">
                          <a:extLst>
                            <a:ext uri="{FF2B5EF4-FFF2-40B4-BE49-F238E27FC236}">
                              <a16:creationId xmlns:a16="http://schemas.microsoft.com/office/drawing/2014/main" id="{9D9AEDFA-7A01-DD71-268B-C69F3A79A8F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14108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直線コネクタ 97">
                          <a:extLst>
                            <a:ext uri="{FF2B5EF4-FFF2-40B4-BE49-F238E27FC236}">
                              <a16:creationId xmlns:a16="http://schemas.microsoft.com/office/drawing/2014/main" id="{68DA9767-889D-2DF8-A1BB-BF3E036BA17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83821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直線コネクタ 98">
                          <a:extLst>
                            <a:ext uri="{FF2B5EF4-FFF2-40B4-BE49-F238E27FC236}">
                              <a16:creationId xmlns:a16="http://schemas.microsoft.com/office/drawing/2014/main" id="{3D27EE44-9996-FB6A-425C-3E28B8E48FC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526422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直線コネクタ 99">
                          <a:extLst>
                            <a:ext uri="{FF2B5EF4-FFF2-40B4-BE49-F238E27FC236}">
                              <a16:creationId xmlns:a16="http://schemas.microsoft.com/office/drawing/2014/main" id="{8010866E-CFE0-04E6-C5F8-2324B0911B0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599310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1" name="直線コネクタ 100">
                          <a:extLst>
                            <a:ext uri="{FF2B5EF4-FFF2-40B4-BE49-F238E27FC236}">
                              <a16:creationId xmlns:a16="http://schemas.microsoft.com/office/drawing/2014/main" id="{52F4D8DE-2E85-1C02-4147-D2BF9F35464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672196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2" name="直線コネクタ 101">
                          <a:extLst>
                            <a:ext uri="{FF2B5EF4-FFF2-40B4-BE49-F238E27FC236}">
                              <a16:creationId xmlns:a16="http://schemas.microsoft.com/office/drawing/2014/main" id="{FEBCE086-0148-8541-ACAB-E7897053BEB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738456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直線コネクタ 102">
                          <a:extLst>
                            <a:ext uri="{FF2B5EF4-FFF2-40B4-BE49-F238E27FC236}">
                              <a16:creationId xmlns:a16="http://schemas.microsoft.com/office/drawing/2014/main" id="{B942371C-3D3A-25DA-19D7-CF4388451EA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811342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直線コネクタ 103">
                          <a:extLst>
                            <a:ext uri="{FF2B5EF4-FFF2-40B4-BE49-F238E27FC236}">
                              <a16:creationId xmlns:a16="http://schemas.microsoft.com/office/drawing/2014/main" id="{33A8FF4B-6D57-8888-019B-4031322B535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880989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直線コネクタ 104">
                          <a:extLst>
                            <a:ext uri="{FF2B5EF4-FFF2-40B4-BE49-F238E27FC236}">
                              <a16:creationId xmlns:a16="http://schemas.microsoft.com/office/drawing/2014/main" id="{EDBDAF4E-8000-6CD3-7A8C-BA7EE4F8D82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953875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直線コネクタ 105">
                          <a:extLst>
                            <a:ext uri="{FF2B5EF4-FFF2-40B4-BE49-F238E27FC236}">
                              <a16:creationId xmlns:a16="http://schemas.microsoft.com/office/drawing/2014/main" id="{3EF4AEA2-40B9-E11B-CBE8-59F23264C57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023374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直線コネクタ 106">
                          <a:extLst>
                            <a:ext uri="{FF2B5EF4-FFF2-40B4-BE49-F238E27FC236}">
                              <a16:creationId xmlns:a16="http://schemas.microsoft.com/office/drawing/2014/main" id="{2C3B9CDB-B840-9F00-9614-1A0F816A27A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096260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直線コネクタ 107">
                          <a:extLst>
                            <a:ext uri="{FF2B5EF4-FFF2-40B4-BE49-F238E27FC236}">
                              <a16:creationId xmlns:a16="http://schemas.microsoft.com/office/drawing/2014/main" id="{B40D8A37-7AB9-5331-12C9-80AFE75E2BA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65910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9" name="直線コネクタ 108">
                          <a:extLst>
                            <a:ext uri="{FF2B5EF4-FFF2-40B4-BE49-F238E27FC236}">
                              <a16:creationId xmlns:a16="http://schemas.microsoft.com/office/drawing/2014/main" id="{8A9F9F8B-F8CA-4ED1-1444-3DB711844F5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238798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0" name="直線コネクタ 109">
                          <a:extLst>
                            <a:ext uri="{FF2B5EF4-FFF2-40B4-BE49-F238E27FC236}">
                              <a16:creationId xmlns:a16="http://schemas.microsoft.com/office/drawing/2014/main" id="{6470CA7A-EB3A-C3F4-D808-0F862943044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381188" y="631248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1" name="直線コネクタ 110">
                          <a:extLst>
                            <a:ext uri="{FF2B5EF4-FFF2-40B4-BE49-F238E27FC236}">
                              <a16:creationId xmlns:a16="http://schemas.microsoft.com/office/drawing/2014/main" id="{B666D827-B239-00A1-FE1F-D47C366C22D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454076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直線コネクタ 111">
                          <a:extLst>
                            <a:ext uri="{FF2B5EF4-FFF2-40B4-BE49-F238E27FC236}">
                              <a16:creationId xmlns:a16="http://schemas.microsoft.com/office/drawing/2014/main" id="{5F699C81-EAAB-6CB9-9A92-3DCB0B1EE37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523723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直線コネクタ 112">
                          <a:extLst>
                            <a:ext uri="{FF2B5EF4-FFF2-40B4-BE49-F238E27FC236}">
                              <a16:creationId xmlns:a16="http://schemas.microsoft.com/office/drawing/2014/main" id="{8B6993BC-8F12-3E90-BB31-7A422FDFC72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593222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直線コネクタ 113">
                          <a:extLst>
                            <a:ext uri="{FF2B5EF4-FFF2-40B4-BE49-F238E27FC236}">
                              <a16:creationId xmlns:a16="http://schemas.microsoft.com/office/drawing/2014/main" id="{527615D0-3668-440A-4031-A959EC618E0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66108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直線コネクタ 114">
                          <a:extLst>
                            <a:ext uri="{FF2B5EF4-FFF2-40B4-BE49-F238E27FC236}">
                              <a16:creationId xmlns:a16="http://schemas.microsoft.com/office/drawing/2014/main" id="{B5F6B211-123B-8200-F475-BE6B7244E7A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735755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直線コネクタ 115">
                          <a:extLst>
                            <a:ext uri="{FF2B5EF4-FFF2-40B4-BE49-F238E27FC236}">
                              <a16:creationId xmlns:a16="http://schemas.microsoft.com/office/drawing/2014/main" id="{5884A234-1772-3439-8D98-1F214859627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05254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直線コネクタ 116">
                          <a:extLst>
                            <a:ext uri="{FF2B5EF4-FFF2-40B4-BE49-F238E27FC236}">
                              <a16:creationId xmlns:a16="http://schemas.microsoft.com/office/drawing/2014/main" id="{243ACDC8-0A5B-54CE-6913-8A854B3639C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878140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" name="直線コネクタ 117">
                          <a:extLst>
                            <a:ext uri="{FF2B5EF4-FFF2-40B4-BE49-F238E27FC236}">
                              <a16:creationId xmlns:a16="http://schemas.microsoft.com/office/drawing/2014/main" id="{8B3D63DE-6525-4417-B71F-05C1BA03DEB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51026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" name="直線コネクタ 118">
                          <a:extLst>
                            <a:ext uri="{FF2B5EF4-FFF2-40B4-BE49-F238E27FC236}">
                              <a16:creationId xmlns:a16="http://schemas.microsoft.com/office/drawing/2014/main" id="{A9AE200A-8729-01B2-2B2B-24C1748CA0B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020676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直線コネクタ 119">
                          <a:extLst>
                            <a:ext uri="{FF2B5EF4-FFF2-40B4-BE49-F238E27FC236}">
                              <a16:creationId xmlns:a16="http://schemas.microsoft.com/office/drawing/2014/main" id="{FB20EE8B-B8F1-5819-D1C7-9D2D91C0A11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090177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直線コネクタ 120">
                          <a:extLst>
                            <a:ext uri="{FF2B5EF4-FFF2-40B4-BE49-F238E27FC236}">
                              <a16:creationId xmlns:a16="http://schemas.microsoft.com/office/drawing/2014/main" id="{13E05453-1B5E-03E9-D300-3965EB8CD2C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232501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直線コネクタ 121">
                          <a:extLst>
                            <a:ext uri="{FF2B5EF4-FFF2-40B4-BE49-F238E27FC236}">
                              <a16:creationId xmlns:a16="http://schemas.microsoft.com/office/drawing/2014/main" id="{98286672-B5BD-46F9-BE35-91B8AECFB9F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305601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直線コネクタ 122">
                          <a:extLst>
                            <a:ext uri="{FF2B5EF4-FFF2-40B4-BE49-F238E27FC236}">
                              <a16:creationId xmlns:a16="http://schemas.microsoft.com/office/drawing/2014/main" id="{343540A4-DF80-95FA-844D-887A8B0622F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375100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直線コネクタ 123">
                          <a:extLst>
                            <a:ext uri="{FF2B5EF4-FFF2-40B4-BE49-F238E27FC236}">
                              <a16:creationId xmlns:a16="http://schemas.microsoft.com/office/drawing/2014/main" id="{BDCADC39-9D1B-CB1E-C2CD-D920DDCDC5A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447986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直線コネクタ 124">
                          <a:extLst>
                            <a:ext uri="{FF2B5EF4-FFF2-40B4-BE49-F238E27FC236}">
                              <a16:creationId xmlns:a16="http://schemas.microsoft.com/office/drawing/2014/main" id="{F3C2D060-2193-44D8-C402-9FDE6F067AD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17421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直線コネクタ 125">
                          <a:extLst>
                            <a:ext uri="{FF2B5EF4-FFF2-40B4-BE49-F238E27FC236}">
                              <a16:creationId xmlns:a16="http://schemas.microsoft.com/office/drawing/2014/main" id="{B7C0F5A4-9D37-5317-EBCD-F82B07DEE63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590519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直線コネクタ 126">
                          <a:extLst>
                            <a:ext uri="{FF2B5EF4-FFF2-40B4-BE49-F238E27FC236}">
                              <a16:creationId xmlns:a16="http://schemas.microsoft.com/office/drawing/2014/main" id="{0449B029-9DC0-F788-BB6F-3EAEFC9982B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659742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直線コネクタ 127">
                          <a:extLst>
                            <a:ext uri="{FF2B5EF4-FFF2-40B4-BE49-F238E27FC236}">
                              <a16:creationId xmlns:a16="http://schemas.microsoft.com/office/drawing/2014/main" id="{37515BC6-606C-F7D1-DC23-31CE5E0B81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732628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" name="直線コネクタ 128">
                          <a:extLst>
                            <a:ext uri="{FF2B5EF4-FFF2-40B4-BE49-F238E27FC236}">
                              <a16:creationId xmlns:a16="http://schemas.microsoft.com/office/drawing/2014/main" id="{87BA74F5-FC66-0A13-2F26-CEB40BD7E6C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802339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直線コネクタ 129">
                          <a:extLst>
                            <a:ext uri="{FF2B5EF4-FFF2-40B4-BE49-F238E27FC236}">
                              <a16:creationId xmlns:a16="http://schemas.microsoft.com/office/drawing/2014/main" id="{624D47B2-68A1-4FD6-2B71-15156913923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873492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直線コネクタ 130">
                          <a:extLst>
                            <a:ext uri="{FF2B5EF4-FFF2-40B4-BE49-F238E27FC236}">
                              <a16:creationId xmlns:a16="http://schemas.microsoft.com/office/drawing/2014/main" id="{C33EDE79-9B1C-9468-117D-06C35FF8010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944665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直線コネクタ 131">
                          <a:extLst>
                            <a:ext uri="{FF2B5EF4-FFF2-40B4-BE49-F238E27FC236}">
                              <a16:creationId xmlns:a16="http://schemas.microsoft.com/office/drawing/2014/main" id="{2FDE7CE5-5E24-6C29-B4EB-B241B5255EF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087266" y="631250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" name="直線コネクタ 132">
                          <a:extLst>
                            <a:ext uri="{FF2B5EF4-FFF2-40B4-BE49-F238E27FC236}">
                              <a16:creationId xmlns:a16="http://schemas.microsoft.com/office/drawing/2014/main" id="{5F0FEF1D-A9B6-8B10-6448-CCB12537657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156979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" name="直線コネクタ 133">
                          <a:extLst>
                            <a:ext uri="{FF2B5EF4-FFF2-40B4-BE49-F238E27FC236}">
                              <a16:creationId xmlns:a16="http://schemas.microsoft.com/office/drawing/2014/main" id="{9D37F6F9-6873-A1BE-8ECF-732247DC389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229865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5" name="直線コネクタ 134">
                          <a:extLst>
                            <a:ext uri="{FF2B5EF4-FFF2-40B4-BE49-F238E27FC236}">
                              <a16:creationId xmlns:a16="http://schemas.microsoft.com/office/drawing/2014/main" id="{29B5B5C5-6823-43CC-FF4E-2FB4C4C4487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302751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6" name="直線コネクタ 135">
                          <a:extLst>
                            <a:ext uri="{FF2B5EF4-FFF2-40B4-BE49-F238E27FC236}">
                              <a16:creationId xmlns:a16="http://schemas.microsoft.com/office/drawing/2014/main" id="{5F92A666-5629-D124-430A-9F49E280C1B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369011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7" name="直線コネクタ 136">
                          <a:extLst>
                            <a:ext uri="{FF2B5EF4-FFF2-40B4-BE49-F238E27FC236}">
                              <a16:creationId xmlns:a16="http://schemas.microsoft.com/office/drawing/2014/main" id="{0855FC61-4A50-7E33-6EB5-5868AC9438F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441833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8" name="直線コネクタ 137">
                          <a:extLst>
                            <a:ext uri="{FF2B5EF4-FFF2-40B4-BE49-F238E27FC236}">
                              <a16:creationId xmlns:a16="http://schemas.microsoft.com/office/drawing/2014/main" id="{0F293215-7A1A-7FA7-B8D6-F38DC52E48F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511544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直線コネクタ 138">
                          <a:extLst>
                            <a:ext uri="{FF2B5EF4-FFF2-40B4-BE49-F238E27FC236}">
                              <a16:creationId xmlns:a16="http://schemas.microsoft.com/office/drawing/2014/main" id="{20DBBB69-9EE3-7638-5E79-4756B855ADC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584430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直線コネクタ 139">
                          <a:extLst>
                            <a:ext uri="{FF2B5EF4-FFF2-40B4-BE49-F238E27FC236}">
                              <a16:creationId xmlns:a16="http://schemas.microsoft.com/office/drawing/2014/main" id="{408EB33F-E56B-D545-DB12-451A067043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653929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直線コネクタ 140">
                          <a:extLst>
                            <a:ext uri="{FF2B5EF4-FFF2-40B4-BE49-F238E27FC236}">
                              <a16:creationId xmlns:a16="http://schemas.microsoft.com/office/drawing/2014/main" id="{69DE767E-80C7-37A2-67AA-BDE27AEAFB3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26542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2" name="直線コネクタ 141">
                          <a:extLst>
                            <a:ext uri="{FF2B5EF4-FFF2-40B4-BE49-F238E27FC236}">
                              <a16:creationId xmlns:a16="http://schemas.microsoft.com/office/drawing/2014/main" id="{26CC5CAB-EFB7-6556-B022-ED759940BB8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799430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3" name="直線コネクタ 142">
                          <a:extLst>
                            <a:ext uri="{FF2B5EF4-FFF2-40B4-BE49-F238E27FC236}">
                              <a16:creationId xmlns:a16="http://schemas.microsoft.com/office/drawing/2014/main" id="{54A015D1-C73F-71A9-5625-D115DA39F62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37119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4" name="直線コネクタ 143">
                          <a:extLst>
                            <a:ext uri="{FF2B5EF4-FFF2-40B4-BE49-F238E27FC236}">
                              <a16:creationId xmlns:a16="http://schemas.microsoft.com/office/drawing/2014/main" id="{4C3A76B4-3FC0-125E-B200-99FF1C74805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010007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5" name="直線コネクタ 144">
                          <a:extLst>
                            <a:ext uri="{FF2B5EF4-FFF2-40B4-BE49-F238E27FC236}">
                              <a16:creationId xmlns:a16="http://schemas.microsoft.com/office/drawing/2014/main" id="{ECA3349C-8BC9-0B5A-E3DE-D1D9287D85A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081178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6" name="直線コネクタ 145">
                          <a:extLst>
                            <a:ext uri="{FF2B5EF4-FFF2-40B4-BE49-F238E27FC236}">
                              <a16:creationId xmlns:a16="http://schemas.microsoft.com/office/drawing/2014/main" id="{83C4CB89-0481-6974-BF61-CFE98E583E5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150889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7" name="直線コネクタ 146">
                          <a:extLst>
                            <a:ext uri="{FF2B5EF4-FFF2-40B4-BE49-F238E27FC236}">
                              <a16:creationId xmlns:a16="http://schemas.microsoft.com/office/drawing/2014/main" id="{B51F7C6F-67A2-F31D-D868-C912B6C37A4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223499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8" name="直線コネクタ 147">
                          <a:extLst>
                            <a:ext uri="{FF2B5EF4-FFF2-40B4-BE49-F238E27FC236}">
                              <a16:creationId xmlns:a16="http://schemas.microsoft.com/office/drawing/2014/main" id="{D4567999-7C89-BCD5-6BE0-292141B3F2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296385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9" name="直線コネクタ 148">
                          <a:extLst>
                            <a:ext uri="{FF2B5EF4-FFF2-40B4-BE49-F238E27FC236}">
                              <a16:creationId xmlns:a16="http://schemas.microsoft.com/office/drawing/2014/main" id="{C43E5C98-93AE-EAEF-9B1F-1BEB399D589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366096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直線コネクタ 149">
                          <a:extLst>
                            <a:ext uri="{FF2B5EF4-FFF2-40B4-BE49-F238E27FC236}">
                              <a16:creationId xmlns:a16="http://schemas.microsoft.com/office/drawing/2014/main" id="{3B07EEB4-BD0D-0D37-9F48-7971B95C17B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437246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直線コネクタ 150">
                          <a:extLst>
                            <a:ext uri="{FF2B5EF4-FFF2-40B4-BE49-F238E27FC236}">
                              <a16:creationId xmlns:a16="http://schemas.microsoft.com/office/drawing/2014/main" id="{8424E0F6-010D-584E-2012-09E7B43FA47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06957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2" name="直線コネクタ 151">
                          <a:extLst>
                            <a:ext uri="{FF2B5EF4-FFF2-40B4-BE49-F238E27FC236}">
                              <a16:creationId xmlns:a16="http://schemas.microsoft.com/office/drawing/2014/main" id="{FB273162-805C-17B6-EC8D-71AD4345B1B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79570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直線コネクタ 152">
                          <a:extLst>
                            <a:ext uri="{FF2B5EF4-FFF2-40B4-BE49-F238E27FC236}">
                              <a16:creationId xmlns:a16="http://schemas.microsoft.com/office/drawing/2014/main" id="{4263CE1F-A1B5-8B33-66C2-7F607E13366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649283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4" name="直線コネクタ 153">
                          <a:extLst>
                            <a:ext uri="{FF2B5EF4-FFF2-40B4-BE49-F238E27FC236}">
                              <a16:creationId xmlns:a16="http://schemas.microsoft.com/office/drawing/2014/main" id="{547FC218-22C3-91CE-FEC4-DF9A2E98AB2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793623" y="631252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5" name="直線コネクタ 154">
                          <a:extLst>
                            <a:ext uri="{FF2B5EF4-FFF2-40B4-BE49-F238E27FC236}">
                              <a16:creationId xmlns:a16="http://schemas.microsoft.com/office/drawing/2014/main" id="{D859E445-4C1F-8B49-C868-39A0611E53C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866511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" name="直線コネクタ 155">
                          <a:extLst>
                            <a:ext uri="{FF2B5EF4-FFF2-40B4-BE49-F238E27FC236}">
                              <a16:creationId xmlns:a16="http://schemas.microsoft.com/office/drawing/2014/main" id="{D403B4CB-6D91-7811-0C70-4F405623579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934507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" name="直線コネクタ 156">
                          <a:extLst>
                            <a:ext uri="{FF2B5EF4-FFF2-40B4-BE49-F238E27FC236}">
                              <a16:creationId xmlns:a16="http://schemas.microsoft.com/office/drawing/2014/main" id="{CFBF4AB0-7F7E-3E96-0234-62B409640A7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005657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8" name="直線コネクタ 157">
                          <a:extLst>
                            <a:ext uri="{FF2B5EF4-FFF2-40B4-BE49-F238E27FC236}">
                              <a16:creationId xmlns:a16="http://schemas.microsoft.com/office/drawing/2014/main" id="{DA66A751-0D3B-37B0-9A0D-70954C01C40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078543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9" name="直線コネクタ 158">
                          <a:extLst>
                            <a:ext uri="{FF2B5EF4-FFF2-40B4-BE49-F238E27FC236}">
                              <a16:creationId xmlns:a16="http://schemas.microsoft.com/office/drawing/2014/main" id="{10056DB7-16C0-25E5-D5E7-8BFB0DC1722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147978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0" name="直線コネクタ 159">
                          <a:extLst>
                            <a:ext uri="{FF2B5EF4-FFF2-40B4-BE49-F238E27FC236}">
                              <a16:creationId xmlns:a16="http://schemas.microsoft.com/office/drawing/2014/main" id="{F2ACEDF1-4537-FAF5-4088-97A45D35B7D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217689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1" name="直線コネクタ 160">
                          <a:extLst>
                            <a:ext uri="{FF2B5EF4-FFF2-40B4-BE49-F238E27FC236}">
                              <a16:creationId xmlns:a16="http://schemas.microsoft.com/office/drawing/2014/main" id="{8E35DC8D-BFB4-EC1E-80C1-6472E3FC5A0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290575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2" name="直線コネクタ 161">
                          <a:extLst>
                            <a:ext uri="{FF2B5EF4-FFF2-40B4-BE49-F238E27FC236}">
                              <a16:creationId xmlns:a16="http://schemas.microsoft.com/office/drawing/2014/main" id="{7B69F66D-6B21-F094-BCCA-71E6D372F5B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363461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3" name="直線コネクタ 162">
                          <a:extLst>
                            <a:ext uri="{FF2B5EF4-FFF2-40B4-BE49-F238E27FC236}">
                              <a16:creationId xmlns:a16="http://schemas.microsoft.com/office/drawing/2014/main" id="{9999AEFB-B9CD-09C7-F816-D15AF9AAF8E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432899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64" name="直線コネクタ 163">
                          <a:extLst>
                            <a:ext uri="{FF2B5EF4-FFF2-40B4-BE49-F238E27FC236}">
                              <a16:creationId xmlns:a16="http://schemas.microsoft.com/office/drawing/2014/main" id="{58C8A263-6304-FC9E-B09F-B1F53BB9745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505787" y="631254"/>
                          <a:ext cx="0" cy="8406120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2" name="フリーフォーム 81">
                        <a:extLst>
                          <a:ext uri="{FF2B5EF4-FFF2-40B4-BE49-F238E27FC236}">
                            <a16:creationId xmlns:a16="http://schemas.microsoft.com/office/drawing/2014/main" id="{382BC9FE-3A0A-B33A-1B5C-F70548A0D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2343" y="7750629"/>
                        <a:ext cx="5972628" cy="1132114"/>
                      </a:xfrm>
                      <a:custGeom>
                        <a:avLst/>
                        <a:gdLst>
                          <a:gd name="connsiteX0" fmla="*/ 0 w 5972628"/>
                          <a:gd name="connsiteY0" fmla="*/ 1132114 h 1132114"/>
                          <a:gd name="connsiteX1" fmla="*/ 159657 w 5972628"/>
                          <a:gd name="connsiteY1" fmla="*/ 986971 h 1132114"/>
                          <a:gd name="connsiteX2" fmla="*/ 283028 w 5972628"/>
                          <a:gd name="connsiteY2" fmla="*/ 914400 h 1132114"/>
                          <a:gd name="connsiteX3" fmla="*/ 573314 w 5972628"/>
                          <a:gd name="connsiteY3" fmla="*/ 798285 h 1132114"/>
                          <a:gd name="connsiteX4" fmla="*/ 856343 w 5972628"/>
                          <a:gd name="connsiteY4" fmla="*/ 754742 h 1132114"/>
                          <a:gd name="connsiteX5" fmla="*/ 1705428 w 5972628"/>
                          <a:gd name="connsiteY5" fmla="*/ 602342 h 1132114"/>
                          <a:gd name="connsiteX6" fmla="*/ 2561771 w 5972628"/>
                          <a:gd name="connsiteY6" fmla="*/ 478971 h 1132114"/>
                          <a:gd name="connsiteX7" fmla="*/ 2989943 w 5972628"/>
                          <a:gd name="connsiteY7" fmla="*/ 435428 h 1132114"/>
                          <a:gd name="connsiteX8" fmla="*/ 3410857 w 5972628"/>
                          <a:gd name="connsiteY8" fmla="*/ 370114 h 1132114"/>
                          <a:gd name="connsiteX9" fmla="*/ 4267200 w 5972628"/>
                          <a:gd name="connsiteY9" fmla="*/ 254000 h 1132114"/>
                          <a:gd name="connsiteX10" fmla="*/ 5043714 w 5972628"/>
                          <a:gd name="connsiteY10" fmla="*/ 145142 h 1132114"/>
                          <a:gd name="connsiteX11" fmla="*/ 5544457 w 5972628"/>
                          <a:gd name="connsiteY11" fmla="*/ 65314 h 1132114"/>
                          <a:gd name="connsiteX12" fmla="*/ 5972628 w 5972628"/>
                          <a:gd name="connsiteY12" fmla="*/ 0 h 1132114"/>
                          <a:gd name="connsiteX13" fmla="*/ 5972628 w 5972628"/>
                          <a:gd name="connsiteY13" fmla="*/ 0 h 11321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5972628" h="1132114">
                            <a:moveTo>
                              <a:pt x="0" y="1132114"/>
                            </a:moveTo>
                            <a:cubicBezTo>
                              <a:pt x="56243" y="1077685"/>
                              <a:pt x="112486" y="1023257"/>
                              <a:pt x="159657" y="986971"/>
                            </a:cubicBezTo>
                            <a:cubicBezTo>
                              <a:pt x="206828" y="950685"/>
                              <a:pt x="214085" y="945848"/>
                              <a:pt x="283028" y="914400"/>
                            </a:cubicBezTo>
                            <a:cubicBezTo>
                              <a:pt x="351971" y="882952"/>
                              <a:pt x="477762" y="824895"/>
                              <a:pt x="573314" y="798285"/>
                            </a:cubicBezTo>
                            <a:cubicBezTo>
                              <a:pt x="668866" y="771675"/>
                              <a:pt x="856343" y="754742"/>
                              <a:pt x="856343" y="754742"/>
                            </a:cubicBezTo>
                            <a:lnTo>
                              <a:pt x="1705428" y="602342"/>
                            </a:lnTo>
                            <a:cubicBezTo>
                              <a:pt x="1989666" y="556380"/>
                              <a:pt x="2347685" y="506790"/>
                              <a:pt x="2561771" y="478971"/>
                            </a:cubicBezTo>
                            <a:cubicBezTo>
                              <a:pt x="2775857" y="451152"/>
                              <a:pt x="2848429" y="453571"/>
                              <a:pt x="2989943" y="435428"/>
                            </a:cubicBezTo>
                            <a:cubicBezTo>
                              <a:pt x="3131457" y="417285"/>
                              <a:pt x="3410857" y="370114"/>
                              <a:pt x="3410857" y="370114"/>
                            </a:cubicBezTo>
                            <a:lnTo>
                              <a:pt x="4267200" y="254000"/>
                            </a:lnTo>
                            <a:lnTo>
                              <a:pt x="5043714" y="145142"/>
                            </a:lnTo>
                            <a:cubicBezTo>
                              <a:pt x="5256590" y="113694"/>
                              <a:pt x="5544457" y="65314"/>
                              <a:pt x="5544457" y="65314"/>
                            </a:cubicBezTo>
                            <a:lnTo>
                              <a:pt x="5972628" y="0"/>
                            </a:lnTo>
                            <a:lnTo>
                              <a:pt x="5972628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3" name="フリーフォーム 82">
                        <a:extLst>
                          <a:ext uri="{FF2B5EF4-FFF2-40B4-BE49-F238E27FC236}">
                            <a16:creationId xmlns:a16="http://schemas.microsoft.com/office/drawing/2014/main" id="{03953111-5FE5-F29D-BA4B-60091B457A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4058" y="7584558"/>
                        <a:ext cx="5979622" cy="1261730"/>
                      </a:xfrm>
                      <a:custGeom>
                        <a:avLst/>
                        <a:gdLst>
                          <a:gd name="connsiteX0" fmla="*/ 0 w 5961321"/>
                          <a:gd name="connsiteY0" fmla="*/ 1261730 h 1261730"/>
                          <a:gd name="connsiteX1" fmla="*/ 99237 w 5961321"/>
                          <a:gd name="connsiteY1" fmla="*/ 1148316 h 1261730"/>
                          <a:gd name="connsiteX2" fmla="*/ 212651 w 5961321"/>
                          <a:gd name="connsiteY2" fmla="*/ 1056168 h 1261730"/>
                          <a:gd name="connsiteX3" fmla="*/ 425302 w 5961321"/>
                          <a:gd name="connsiteY3" fmla="*/ 956930 h 1261730"/>
                          <a:gd name="connsiteX4" fmla="*/ 843516 w 5961321"/>
                          <a:gd name="connsiteY4" fmla="*/ 857693 h 1261730"/>
                          <a:gd name="connsiteX5" fmla="*/ 1304260 w 5961321"/>
                          <a:gd name="connsiteY5" fmla="*/ 772633 h 1261730"/>
                          <a:gd name="connsiteX6" fmla="*/ 1701209 w 5961321"/>
                          <a:gd name="connsiteY6" fmla="*/ 694661 h 1261730"/>
                          <a:gd name="connsiteX7" fmla="*/ 2126512 w 5961321"/>
                          <a:gd name="connsiteY7" fmla="*/ 623777 h 1261730"/>
                          <a:gd name="connsiteX8" fmla="*/ 2551814 w 5961321"/>
                          <a:gd name="connsiteY8" fmla="*/ 567070 h 1261730"/>
                          <a:gd name="connsiteX9" fmla="*/ 3196856 w 5961321"/>
                          <a:gd name="connsiteY9" fmla="*/ 467833 h 1261730"/>
                          <a:gd name="connsiteX10" fmla="*/ 3402419 w 5961321"/>
                          <a:gd name="connsiteY10" fmla="*/ 439479 h 1261730"/>
                          <a:gd name="connsiteX11" fmla="*/ 4260112 w 5961321"/>
                          <a:gd name="connsiteY11" fmla="*/ 297712 h 1261730"/>
                          <a:gd name="connsiteX12" fmla="*/ 5110716 w 5961321"/>
                          <a:gd name="connsiteY12" fmla="*/ 155944 h 1261730"/>
                          <a:gd name="connsiteX13" fmla="*/ 5961321 w 5961321"/>
                          <a:gd name="connsiteY13" fmla="*/ 0 h 12617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5961321" h="1261730">
                            <a:moveTo>
                              <a:pt x="0" y="1261730"/>
                            </a:moveTo>
                            <a:cubicBezTo>
                              <a:pt x="31897" y="1222153"/>
                              <a:pt x="63795" y="1182576"/>
                              <a:pt x="99237" y="1148316"/>
                            </a:cubicBezTo>
                            <a:cubicBezTo>
                              <a:pt x="134679" y="1114056"/>
                              <a:pt x="158307" y="1088066"/>
                              <a:pt x="212651" y="1056168"/>
                            </a:cubicBezTo>
                            <a:cubicBezTo>
                              <a:pt x="266995" y="1024270"/>
                              <a:pt x="320158" y="990009"/>
                              <a:pt x="425302" y="956930"/>
                            </a:cubicBezTo>
                            <a:cubicBezTo>
                              <a:pt x="530446" y="923851"/>
                              <a:pt x="697023" y="888409"/>
                              <a:pt x="843516" y="857693"/>
                            </a:cubicBezTo>
                            <a:cubicBezTo>
                              <a:pt x="990009" y="826977"/>
                              <a:pt x="1304260" y="772633"/>
                              <a:pt x="1304260" y="772633"/>
                            </a:cubicBezTo>
                            <a:lnTo>
                              <a:pt x="1701209" y="694661"/>
                            </a:lnTo>
                            <a:cubicBezTo>
                              <a:pt x="1838251" y="669852"/>
                              <a:pt x="1984745" y="645042"/>
                              <a:pt x="2126512" y="623777"/>
                            </a:cubicBezTo>
                            <a:cubicBezTo>
                              <a:pt x="2268279" y="602512"/>
                              <a:pt x="2551814" y="567070"/>
                              <a:pt x="2551814" y="567070"/>
                            </a:cubicBezTo>
                            <a:lnTo>
                              <a:pt x="3196856" y="467833"/>
                            </a:lnTo>
                            <a:cubicBezTo>
                              <a:pt x="3338623" y="446568"/>
                              <a:pt x="3402419" y="439479"/>
                              <a:pt x="3402419" y="439479"/>
                            </a:cubicBezTo>
                            <a:lnTo>
                              <a:pt x="4260112" y="297712"/>
                            </a:lnTo>
                            <a:lnTo>
                              <a:pt x="5110716" y="155944"/>
                            </a:lnTo>
                            <a:lnTo>
                              <a:pt x="5961321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4" name="フリーフォーム 83">
                        <a:extLst>
                          <a:ext uri="{FF2B5EF4-FFF2-40B4-BE49-F238E27FC236}">
                            <a16:creationId xmlns:a16="http://schemas.microsoft.com/office/drawing/2014/main" id="{D5BE27F3-C8E9-C6F0-3D76-B72E2C6F7B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6425" y="7372350"/>
                        <a:ext cx="5962650" cy="1435100"/>
                      </a:xfrm>
                      <a:custGeom>
                        <a:avLst/>
                        <a:gdLst>
                          <a:gd name="connsiteX0" fmla="*/ 0 w 5962650"/>
                          <a:gd name="connsiteY0" fmla="*/ 1435100 h 1435100"/>
                          <a:gd name="connsiteX1" fmla="*/ 133350 w 5962650"/>
                          <a:gd name="connsiteY1" fmla="*/ 1282700 h 1435100"/>
                          <a:gd name="connsiteX2" fmla="*/ 215900 w 5962650"/>
                          <a:gd name="connsiteY2" fmla="*/ 1219200 h 1435100"/>
                          <a:gd name="connsiteX3" fmla="*/ 355600 w 5962650"/>
                          <a:gd name="connsiteY3" fmla="*/ 1136650 h 1435100"/>
                          <a:gd name="connsiteX4" fmla="*/ 565150 w 5962650"/>
                          <a:gd name="connsiteY4" fmla="*/ 1060450 h 1435100"/>
                          <a:gd name="connsiteX5" fmla="*/ 844550 w 5962650"/>
                          <a:gd name="connsiteY5" fmla="*/ 1003300 h 1435100"/>
                          <a:gd name="connsiteX6" fmla="*/ 1352550 w 5962650"/>
                          <a:gd name="connsiteY6" fmla="*/ 901700 h 1435100"/>
                          <a:gd name="connsiteX7" fmla="*/ 1701800 w 5962650"/>
                          <a:gd name="connsiteY7" fmla="*/ 831850 h 1435100"/>
                          <a:gd name="connsiteX8" fmla="*/ 2552700 w 5962650"/>
                          <a:gd name="connsiteY8" fmla="*/ 666750 h 1435100"/>
                          <a:gd name="connsiteX9" fmla="*/ 3403600 w 5962650"/>
                          <a:gd name="connsiteY9" fmla="*/ 527050 h 1435100"/>
                          <a:gd name="connsiteX10" fmla="*/ 4260850 w 5962650"/>
                          <a:gd name="connsiteY10" fmla="*/ 355600 h 1435100"/>
                          <a:gd name="connsiteX11" fmla="*/ 4546600 w 5962650"/>
                          <a:gd name="connsiteY11" fmla="*/ 304800 h 1435100"/>
                          <a:gd name="connsiteX12" fmla="*/ 4978400 w 5962650"/>
                          <a:gd name="connsiteY12" fmla="*/ 215900 h 1435100"/>
                          <a:gd name="connsiteX13" fmla="*/ 5111750 w 5962650"/>
                          <a:gd name="connsiteY13" fmla="*/ 190500 h 1435100"/>
                          <a:gd name="connsiteX14" fmla="*/ 5962650 w 5962650"/>
                          <a:gd name="connsiteY14" fmla="*/ 0 h 14351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5962650" h="1435100">
                            <a:moveTo>
                              <a:pt x="0" y="1435100"/>
                            </a:moveTo>
                            <a:cubicBezTo>
                              <a:pt x="48683" y="1376891"/>
                              <a:pt x="97367" y="1318683"/>
                              <a:pt x="133350" y="1282700"/>
                            </a:cubicBezTo>
                            <a:cubicBezTo>
                              <a:pt x="169333" y="1246717"/>
                              <a:pt x="178858" y="1243542"/>
                              <a:pt x="215900" y="1219200"/>
                            </a:cubicBezTo>
                            <a:cubicBezTo>
                              <a:pt x="252942" y="1194858"/>
                              <a:pt x="297392" y="1163108"/>
                              <a:pt x="355600" y="1136650"/>
                            </a:cubicBezTo>
                            <a:cubicBezTo>
                              <a:pt x="413808" y="1110192"/>
                              <a:pt x="483658" y="1082675"/>
                              <a:pt x="565150" y="1060450"/>
                            </a:cubicBezTo>
                            <a:cubicBezTo>
                              <a:pt x="646642" y="1038225"/>
                              <a:pt x="844550" y="1003300"/>
                              <a:pt x="844550" y="1003300"/>
                            </a:cubicBezTo>
                            <a:lnTo>
                              <a:pt x="1352550" y="901700"/>
                            </a:lnTo>
                            <a:lnTo>
                              <a:pt x="1701800" y="831850"/>
                            </a:lnTo>
                            <a:lnTo>
                              <a:pt x="2552700" y="666750"/>
                            </a:lnTo>
                            <a:cubicBezTo>
                              <a:pt x="2836333" y="615950"/>
                              <a:pt x="3118909" y="578908"/>
                              <a:pt x="3403600" y="527050"/>
                            </a:cubicBezTo>
                            <a:cubicBezTo>
                              <a:pt x="3688291" y="475192"/>
                              <a:pt x="4070350" y="392642"/>
                              <a:pt x="4260850" y="355600"/>
                            </a:cubicBezTo>
                            <a:cubicBezTo>
                              <a:pt x="4451350" y="318558"/>
                              <a:pt x="4427008" y="328083"/>
                              <a:pt x="4546600" y="304800"/>
                            </a:cubicBezTo>
                            <a:cubicBezTo>
                              <a:pt x="4666192" y="281517"/>
                              <a:pt x="4884208" y="234950"/>
                              <a:pt x="4978400" y="215900"/>
                            </a:cubicBezTo>
                            <a:cubicBezTo>
                              <a:pt x="5072592" y="196850"/>
                              <a:pt x="5111750" y="190500"/>
                              <a:pt x="5111750" y="190500"/>
                            </a:cubicBezTo>
                            <a:lnTo>
                              <a:pt x="5962650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5" name="フリーフォーム 84">
                        <a:extLst>
                          <a:ext uri="{FF2B5EF4-FFF2-40B4-BE49-F238E27FC236}">
                            <a16:creationId xmlns:a16="http://schemas.microsoft.com/office/drawing/2014/main" id="{B45498FE-9AC4-A517-78DC-5F861F402C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8516" y="7049193"/>
                        <a:ext cx="5985164" cy="1729047"/>
                      </a:xfrm>
                      <a:custGeom>
                        <a:avLst/>
                        <a:gdLst>
                          <a:gd name="connsiteX0" fmla="*/ 0 w 5985164"/>
                          <a:gd name="connsiteY0" fmla="*/ 1729047 h 1729047"/>
                          <a:gd name="connsiteX1" fmla="*/ 94211 w 5985164"/>
                          <a:gd name="connsiteY1" fmla="*/ 1607127 h 1729047"/>
                          <a:gd name="connsiteX2" fmla="*/ 221673 w 5985164"/>
                          <a:gd name="connsiteY2" fmla="*/ 1485207 h 1729047"/>
                          <a:gd name="connsiteX3" fmla="*/ 365760 w 5985164"/>
                          <a:gd name="connsiteY3" fmla="*/ 1396538 h 1729047"/>
                          <a:gd name="connsiteX4" fmla="*/ 642851 w 5985164"/>
                          <a:gd name="connsiteY4" fmla="*/ 1302327 h 1729047"/>
                          <a:gd name="connsiteX5" fmla="*/ 858982 w 5985164"/>
                          <a:gd name="connsiteY5" fmla="*/ 1257992 h 1729047"/>
                          <a:gd name="connsiteX6" fmla="*/ 1280160 w 5985164"/>
                          <a:gd name="connsiteY6" fmla="*/ 1158240 h 1729047"/>
                          <a:gd name="connsiteX7" fmla="*/ 1712422 w 5985164"/>
                          <a:gd name="connsiteY7" fmla="*/ 1058487 h 1729047"/>
                          <a:gd name="connsiteX8" fmla="*/ 2067099 w 5985164"/>
                          <a:gd name="connsiteY8" fmla="*/ 969818 h 1729047"/>
                          <a:gd name="connsiteX9" fmla="*/ 2560320 w 5985164"/>
                          <a:gd name="connsiteY9" fmla="*/ 870065 h 1729047"/>
                          <a:gd name="connsiteX10" fmla="*/ 2992582 w 5985164"/>
                          <a:gd name="connsiteY10" fmla="*/ 781396 h 1729047"/>
                          <a:gd name="connsiteX11" fmla="*/ 3413760 w 5985164"/>
                          <a:gd name="connsiteY11" fmla="*/ 687185 h 1729047"/>
                          <a:gd name="connsiteX12" fmla="*/ 3707477 w 5985164"/>
                          <a:gd name="connsiteY12" fmla="*/ 620683 h 1729047"/>
                          <a:gd name="connsiteX13" fmla="*/ 4272742 w 5985164"/>
                          <a:gd name="connsiteY13" fmla="*/ 487680 h 1729047"/>
                          <a:gd name="connsiteX14" fmla="*/ 4699462 w 5985164"/>
                          <a:gd name="connsiteY14" fmla="*/ 376843 h 1729047"/>
                          <a:gd name="connsiteX15" fmla="*/ 5120640 w 5985164"/>
                          <a:gd name="connsiteY15" fmla="*/ 260465 h 1729047"/>
                          <a:gd name="connsiteX16" fmla="*/ 5480859 w 5985164"/>
                          <a:gd name="connsiteY16" fmla="*/ 155171 h 1729047"/>
                          <a:gd name="connsiteX17" fmla="*/ 5985164 w 5985164"/>
                          <a:gd name="connsiteY17" fmla="*/ 0 h 17290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5985164" h="1729047">
                            <a:moveTo>
                              <a:pt x="0" y="1729047"/>
                            </a:moveTo>
                            <a:cubicBezTo>
                              <a:pt x="28633" y="1688407"/>
                              <a:pt x="57266" y="1647767"/>
                              <a:pt x="94211" y="1607127"/>
                            </a:cubicBezTo>
                            <a:cubicBezTo>
                              <a:pt x="131157" y="1566487"/>
                              <a:pt x="176415" y="1520305"/>
                              <a:pt x="221673" y="1485207"/>
                            </a:cubicBezTo>
                            <a:cubicBezTo>
                              <a:pt x="266931" y="1450109"/>
                              <a:pt x="295564" y="1427018"/>
                              <a:pt x="365760" y="1396538"/>
                            </a:cubicBezTo>
                            <a:cubicBezTo>
                              <a:pt x="435956" y="1366058"/>
                              <a:pt x="560647" y="1325418"/>
                              <a:pt x="642851" y="1302327"/>
                            </a:cubicBezTo>
                            <a:cubicBezTo>
                              <a:pt x="725055" y="1279236"/>
                              <a:pt x="752764" y="1282006"/>
                              <a:pt x="858982" y="1257992"/>
                            </a:cubicBezTo>
                            <a:cubicBezTo>
                              <a:pt x="965200" y="1233977"/>
                              <a:pt x="1280160" y="1158240"/>
                              <a:pt x="1280160" y="1158240"/>
                            </a:cubicBezTo>
                            <a:lnTo>
                              <a:pt x="1712422" y="1058487"/>
                            </a:lnTo>
                            <a:cubicBezTo>
                              <a:pt x="1843579" y="1027083"/>
                              <a:pt x="1925783" y="1001222"/>
                              <a:pt x="2067099" y="969818"/>
                            </a:cubicBezTo>
                            <a:cubicBezTo>
                              <a:pt x="2208415" y="938414"/>
                              <a:pt x="2560320" y="870065"/>
                              <a:pt x="2560320" y="870065"/>
                            </a:cubicBezTo>
                            <a:lnTo>
                              <a:pt x="2992582" y="781396"/>
                            </a:lnTo>
                            <a:lnTo>
                              <a:pt x="3413760" y="687185"/>
                            </a:lnTo>
                            <a:lnTo>
                              <a:pt x="3707477" y="620683"/>
                            </a:lnTo>
                            <a:lnTo>
                              <a:pt x="4272742" y="487680"/>
                            </a:lnTo>
                            <a:cubicBezTo>
                              <a:pt x="4438073" y="447040"/>
                              <a:pt x="4699462" y="376843"/>
                              <a:pt x="4699462" y="376843"/>
                            </a:cubicBezTo>
                            <a:lnTo>
                              <a:pt x="5120640" y="260465"/>
                            </a:lnTo>
                            <a:lnTo>
                              <a:pt x="5480859" y="155171"/>
                            </a:lnTo>
                            <a:lnTo>
                              <a:pt x="5985164" y="0"/>
                            </a:lnTo>
                          </a:path>
                        </a:pathLst>
                      </a:cu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6" name="フリーフォーム 85">
                        <a:extLst>
                          <a:ext uri="{FF2B5EF4-FFF2-40B4-BE49-F238E27FC236}">
                            <a16:creationId xmlns:a16="http://schemas.microsoft.com/office/drawing/2014/main" id="{0290C89A-B8AF-A8C0-B7FA-EBC1047678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151" y="6553165"/>
                        <a:ext cx="5987530" cy="2186281"/>
                      </a:xfrm>
                      <a:custGeom>
                        <a:avLst/>
                        <a:gdLst>
                          <a:gd name="connsiteX0" fmla="*/ 0 w 5990705"/>
                          <a:gd name="connsiteY0" fmla="*/ 2189018 h 2189018"/>
                          <a:gd name="connsiteX1" fmla="*/ 83127 w 5990705"/>
                          <a:gd name="connsiteY1" fmla="*/ 2083724 h 2189018"/>
                          <a:gd name="connsiteX2" fmla="*/ 221672 w 5990705"/>
                          <a:gd name="connsiteY2" fmla="*/ 1911927 h 2189018"/>
                          <a:gd name="connsiteX3" fmla="*/ 399010 w 5990705"/>
                          <a:gd name="connsiteY3" fmla="*/ 1806633 h 2189018"/>
                          <a:gd name="connsiteX4" fmla="*/ 626225 w 5990705"/>
                          <a:gd name="connsiteY4" fmla="*/ 1729047 h 2189018"/>
                          <a:gd name="connsiteX5" fmla="*/ 931025 w 5990705"/>
                          <a:gd name="connsiteY5" fmla="*/ 1651462 h 2189018"/>
                          <a:gd name="connsiteX6" fmla="*/ 1252450 w 5990705"/>
                          <a:gd name="connsiteY6" fmla="*/ 1568335 h 2189018"/>
                          <a:gd name="connsiteX7" fmla="*/ 1507374 w 5990705"/>
                          <a:gd name="connsiteY7" fmla="*/ 1501833 h 2189018"/>
                          <a:gd name="connsiteX8" fmla="*/ 2078181 w 5990705"/>
                          <a:gd name="connsiteY8" fmla="*/ 1335578 h 2189018"/>
                          <a:gd name="connsiteX9" fmla="*/ 2571403 w 5990705"/>
                          <a:gd name="connsiteY9" fmla="*/ 1208116 h 2189018"/>
                          <a:gd name="connsiteX10" fmla="*/ 2926080 w 5990705"/>
                          <a:gd name="connsiteY10" fmla="*/ 1119447 h 2189018"/>
                          <a:gd name="connsiteX11" fmla="*/ 3424843 w 5990705"/>
                          <a:gd name="connsiteY11" fmla="*/ 986444 h 2189018"/>
                          <a:gd name="connsiteX12" fmla="*/ 3746269 w 5990705"/>
                          <a:gd name="connsiteY12" fmla="*/ 886691 h 2189018"/>
                          <a:gd name="connsiteX13" fmla="*/ 4206240 w 5990705"/>
                          <a:gd name="connsiteY13" fmla="*/ 737062 h 2189018"/>
                          <a:gd name="connsiteX14" fmla="*/ 4666210 w 5990705"/>
                          <a:gd name="connsiteY14" fmla="*/ 581891 h 2189018"/>
                          <a:gd name="connsiteX15" fmla="*/ 5059680 w 5990705"/>
                          <a:gd name="connsiteY15" fmla="*/ 426720 h 2189018"/>
                          <a:gd name="connsiteX16" fmla="*/ 5558443 w 5990705"/>
                          <a:gd name="connsiteY16" fmla="*/ 205047 h 2189018"/>
                          <a:gd name="connsiteX17" fmla="*/ 5990705 w 5990705"/>
                          <a:gd name="connsiteY17" fmla="*/ 0 h 21890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5990705" h="2189018">
                            <a:moveTo>
                              <a:pt x="0" y="2189018"/>
                            </a:moveTo>
                            <a:cubicBezTo>
                              <a:pt x="23091" y="2159462"/>
                              <a:pt x="46182" y="2129906"/>
                              <a:pt x="83127" y="2083724"/>
                            </a:cubicBezTo>
                            <a:cubicBezTo>
                              <a:pt x="120072" y="2037542"/>
                              <a:pt x="169025" y="1958109"/>
                              <a:pt x="221672" y="1911927"/>
                            </a:cubicBezTo>
                            <a:cubicBezTo>
                              <a:pt x="274319" y="1865745"/>
                              <a:pt x="331584" y="1837113"/>
                              <a:pt x="399010" y="1806633"/>
                            </a:cubicBezTo>
                            <a:cubicBezTo>
                              <a:pt x="466436" y="1776153"/>
                              <a:pt x="537556" y="1754909"/>
                              <a:pt x="626225" y="1729047"/>
                            </a:cubicBezTo>
                            <a:cubicBezTo>
                              <a:pt x="714894" y="1703185"/>
                              <a:pt x="931025" y="1651462"/>
                              <a:pt x="931025" y="1651462"/>
                            </a:cubicBezTo>
                            <a:lnTo>
                              <a:pt x="1252450" y="1568335"/>
                            </a:lnTo>
                            <a:lnTo>
                              <a:pt x="1507374" y="1501833"/>
                            </a:lnTo>
                            <a:lnTo>
                              <a:pt x="2078181" y="1335578"/>
                            </a:lnTo>
                            <a:cubicBezTo>
                              <a:pt x="2255519" y="1286625"/>
                              <a:pt x="2571403" y="1208116"/>
                              <a:pt x="2571403" y="1208116"/>
                            </a:cubicBezTo>
                            <a:lnTo>
                              <a:pt x="2926080" y="1119447"/>
                            </a:lnTo>
                            <a:lnTo>
                              <a:pt x="3424843" y="986444"/>
                            </a:lnTo>
                            <a:cubicBezTo>
                              <a:pt x="3561541" y="947651"/>
                              <a:pt x="3746269" y="886691"/>
                              <a:pt x="3746269" y="886691"/>
                            </a:cubicBezTo>
                            <a:lnTo>
                              <a:pt x="4206240" y="737062"/>
                            </a:lnTo>
                            <a:cubicBezTo>
                              <a:pt x="4359563" y="686262"/>
                              <a:pt x="4523970" y="633615"/>
                              <a:pt x="4666210" y="581891"/>
                            </a:cubicBezTo>
                            <a:cubicBezTo>
                              <a:pt x="4808450" y="530167"/>
                              <a:pt x="4910975" y="489527"/>
                              <a:pt x="5059680" y="426720"/>
                            </a:cubicBezTo>
                            <a:cubicBezTo>
                              <a:pt x="5208385" y="363913"/>
                              <a:pt x="5403272" y="276167"/>
                              <a:pt x="5558443" y="205047"/>
                            </a:cubicBezTo>
                            <a:cubicBezTo>
                              <a:pt x="5713614" y="133927"/>
                              <a:pt x="5852159" y="66963"/>
                              <a:pt x="5990705" y="0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76" name="フリーフォーム 75">
                      <a:extLst>
                        <a:ext uri="{FF2B5EF4-FFF2-40B4-BE49-F238E27FC236}">
                          <a16:creationId xmlns:a16="http://schemas.microsoft.com/office/drawing/2014/main" id="{0A283740-28B1-8853-9876-E5B2BFC4A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" y="3016250"/>
                      <a:ext cx="5969000" cy="4876800"/>
                    </a:xfrm>
                    <a:custGeom>
                      <a:avLst/>
                      <a:gdLst>
                        <a:gd name="connsiteX0" fmla="*/ 0 w 5969000"/>
                        <a:gd name="connsiteY0" fmla="*/ 4876800 h 4876800"/>
                        <a:gd name="connsiteX1" fmla="*/ 82550 w 5969000"/>
                        <a:gd name="connsiteY1" fmla="*/ 4489450 h 4876800"/>
                        <a:gd name="connsiteX2" fmla="*/ 146050 w 5969000"/>
                        <a:gd name="connsiteY2" fmla="*/ 4260850 h 4876800"/>
                        <a:gd name="connsiteX3" fmla="*/ 222250 w 5969000"/>
                        <a:gd name="connsiteY3" fmla="*/ 4019550 h 4876800"/>
                        <a:gd name="connsiteX4" fmla="*/ 304800 w 5969000"/>
                        <a:gd name="connsiteY4" fmla="*/ 3816350 h 4876800"/>
                        <a:gd name="connsiteX5" fmla="*/ 355600 w 5969000"/>
                        <a:gd name="connsiteY5" fmla="*/ 3733800 h 4876800"/>
                        <a:gd name="connsiteX6" fmla="*/ 488950 w 5969000"/>
                        <a:gd name="connsiteY6" fmla="*/ 3492500 h 4876800"/>
                        <a:gd name="connsiteX7" fmla="*/ 850900 w 5969000"/>
                        <a:gd name="connsiteY7" fmla="*/ 3060700 h 4876800"/>
                        <a:gd name="connsiteX8" fmla="*/ 1098550 w 5969000"/>
                        <a:gd name="connsiteY8" fmla="*/ 2794000 h 4876800"/>
                        <a:gd name="connsiteX9" fmla="*/ 1320800 w 5969000"/>
                        <a:gd name="connsiteY9" fmla="*/ 2578100 h 4876800"/>
                        <a:gd name="connsiteX10" fmla="*/ 1708150 w 5969000"/>
                        <a:gd name="connsiteY10" fmla="*/ 2266950 h 4876800"/>
                        <a:gd name="connsiteX11" fmla="*/ 2520950 w 5969000"/>
                        <a:gd name="connsiteY11" fmla="*/ 1816100 h 4876800"/>
                        <a:gd name="connsiteX12" fmla="*/ 2832100 w 5969000"/>
                        <a:gd name="connsiteY12" fmla="*/ 1657350 h 4876800"/>
                        <a:gd name="connsiteX13" fmla="*/ 3251200 w 5969000"/>
                        <a:gd name="connsiteY13" fmla="*/ 1403350 h 4876800"/>
                        <a:gd name="connsiteX14" fmla="*/ 3841750 w 5969000"/>
                        <a:gd name="connsiteY14" fmla="*/ 1054100 h 4876800"/>
                        <a:gd name="connsiteX15" fmla="*/ 4298950 w 5969000"/>
                        <a:gd name="connsiteY15" fmla="*/ 800100 h 4876800"/>
                        <a:gd name="connsiteX16" fmla="*/ 5181600 w 5969000"/>
                        <a:gd name="connsiteY16" fmla="*/ 361950 h 4876800"/>
                        <a:gd name="connsiteX17" fmla="*/ 5969000 w 5969000"/>
                        <a:gd name="connsiteY17" fmla="*/ 0 h 4876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969000" h="4876800">
                          <a:moveTo>
                            <a:pt x="0" y="4876800"/>
                          </a:moveTo>
                          <a:cubicBezTo>
                            <a:pt x="29104" y="4734454"/>
                            <a:pt x="58208" y="4592108"/>
                            <a:pt x="82550" y="4489450"/>
                          </a:cubicBezTo>
                          <a:cubicBezTo>
                            <a:pt x="106892" y="4386792"/>
                            <a:pt x="122767" y="4339167"/>
                            <a:pt x="146050" y="4260850"/>
                          </a:cubicBezTo>
                          <a:cubicBezTo>
                            <a:pt x="169333" y="4182533"/>
                            <a:pt x="195792" y="4093633"/>
                            <a:pt x="222250" y="4019550"/>
                          </a:cubicBezTo>
                          <a:cubicBezTo>
                            <a:pt x="248708" y="3945467"/>
                            <a:pt x="282575" y="3863975"/>
                            <a:pt x="304800" y="3816350"/>
                          </a:cubicBezTo>
                          <a:cubicBezTo>
                            <a:pt x="327025" y="3768725"/>
                            <a:pt x="324908" y="3787775"/>
                            <a:pt x="355600" y="3733800"/>
                          </a:cubicBezTo>
                          <a:cubicBezTo>
                            <a:pt x="386292" y="3679825"/>
                            <a:pt x="406400" y="3604683"/>
                            <a:pt x="488950" y="3492500"/>
                          </a:cubicBezTo>
                          <a:cubicBezTo>
                            <a:pt x="571500" y="3380317"/>
                            <a:pt x="749300" y="3177117"/>
                            <a:pt x="850900" y="3060700"/>
                          </a:cubicBezTo>
                          <a:cubicBezTo>
                            <a:pt x="952500" y="2944283"/>
                            <a:pt x="1020233" y="2874433"/>
                            <a:pt x="1098550" y="2794000"/>
                          </a:cubicBezTo>
                          <a:cubicBezTo>
                            <a:pt x="1176867" y="2713567"/>
                            <a:pt x="1219200" y="2665942"/>
                            <a:pt x="1320800" y="2578100"/>
                          </a:cubicBezTo>
                          <a:cubicBezTo>
                            <a:pt x="1422400" y="2490258"/>
                            <a:pt x="1508125" y="2393950"/>
                            <a:pt x="1708150" y="2266950"/>
                          </a:cubicBezTo>
                          <a:cubicBezTo>
                            <a:pt x="1908175" y="2139950"/>
                            <a:pt x="2333625" y="1917700"/>
                            <a:pt x="2520950" y="1816100"/>
                          </a:cubicBezTo>
                          <a:cubicBezTo>
                            <a:pt x="2708275" y="1714500"/>
                            <a:pt x="2710392" y="1726142"/>
                            <a:pt x="2832100" y="1657350"/>
                          </a:cubicBezTo>
                          <a:cubicBezTo>
                            <a:pt x="2953808" y="1588558"/>
                            <a:pt x="3251200" y="1403350"/>
                            <a:pt x="3251200" y="1403350"/>
                          </a:cubicBezTo>
                          <a:lnTo>
                            <a:pt x="3841750" y="1054100"/>
                          </a:lnTo>
                          <a:cubicBezTo>
                            <a:pt x="4016375" y="953558"/>
                            <a:pt x="4075642" y="915458"/>
                            <a:pt x="4298950" y="800100"/>
                          </a:cubicBezTo>
                          <a:cubicBezTo>
                            <a:pt x="4522258" y="684742"/>
                            <a:pt x="4903258" y="495300"/>
                            <a:pt x="5181600" y="361950"/>
                          </a:cubicBezTo>
                          <a:cubicBezTo>
                            <a:pt x="5459942" y="228600"/>
                            <a:pt x="5714471" y="114300"/>
                            <a:pt x="5969000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7" name="フリーフォーム 76">
                      <a:extLst>
                        <a:ext uri="{FF2B5EF4-FFF2-40B4-BE49-F238E27FC236}">
                          <a16:creationId xmlns:a16="http://schemas.microsoft.com/office/drawing/2014/main" id="{8DF4AB7F-E8FA-711F-1320-2C66D900D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00" y="2660650"/>
                      <a:ext cx="5981700" cy="5118100"/>
                    </a:xfrm>
                    <a:custGeom>
                      <a:avLst/>
                      <a:gdLst>
                        <a:gd name="connsiteX0" fmla="*/ 0 w 5981700"/>
                        <a:gd name="connsiteY0" fmla="*/ 5118100 h 5118100"/>
                        <a:gd name="connsiteX1" fmla="*/ 57150 w 5981700"/>
                        <a:gd name="connsiteY1" fmla="*/ 4851400 h 5118100"/>
                        <a:gd name="connsiteX2" fmla="*/ 152400 w 5981700"/>
                        <a:gd name="connsiteY2" fmla="*/ 4476750 h 5118100"/>
                        <a:gd name="connsiteX3" fmla="*/ 222250 w 5981700"/>
                        <a:gd name="connsiteY3" fmla="*/ 4241800 h 5118100"/>
                        <a:gd name="connsiteX4" fmla="*/ 304800 w 5981700"/>
                        <a:gd name="connsiteY4" fmla="*/ 4019550 h 5118100"/>
                        <a:gd name="connsiteX5" fmla="*/ 438150 w 5981700"/>
                        <a:gd name="connsiteY5" fmla="*/ 3790950 h 5118100"/>
                        <a:gd name="connsiteX6" fmla="*/ 641350 w 5981700"/>
                        <a:gd name="connsiteY6" fmla="*/ 3486150 h 5118100"/>
                        <a:gd name="connsiteX7" fmla="*/ 863600 w 5981700"/>
                        <a:gd name="connsiteY7" fmla="*/ 3244850 h 5118100"/>
                        <a:gd name="connsiteX8" fmla="*/ 1073150 w 5981700"/>
                        <a:gd name="connsiteY8" fmla="*/ 3009900 h 5118100"/>
                        <a:gd name="connsiteX9" fmla="*/ 1289050 w 5981700"/>
                        <a:gd name="connsiteY9" fmla="*/ 2781300 h 5118100"/>
                        <a:gd name="connsiteX10" fmla="*/ 1714500 w 5981700"/>
                        <a:gd name="connsiteY10" fmla="*/ 2413000 h 5118100"/>
                        <a:gd name="connsiteX11" fmla="*/ 2559050 w 5981700"/>
                        <a:gd name="connsiteY11" fmla="*/ 1911350 h 5118100"/>
                        <a:gd name="connsiteX12" fmla="*/ 2787650 w 5981700"/>
                        <a:gd name="connsiteY12" fmla="*/ 1790700 h 5118100"/>
                        <a:gd name="connsiteX13" fmla="*/ 3416300 w 5981700"/>
                        <a:gd name="connsiteY13" fmla="*/ 1384300 h 5118100"/>
                        <a:gd name="connsiteX14" fmla="*/ 3848100 w 5981700"/>
                        <a:gd name="connsiteY14" fmla="*/ 1111250 h 5118100"/>
                        <a:gd name="connsiteX15" fmla="*/ 4267200 w 5981700"/>
                        <a:gd name="connsiteY15" fmla="*/ 857250 h 5118100"/>
                        <a:gd name="connsiteX16" fmla="*/ 5124450 w 5981700"/>
                        <a:gd name="connsiteY16" fmla="*/ 412750 h 5118100"/>
                        <a:gd name="connsiteX17" fmla="*/ 5981700 w 5981700"/>
                        <a:gd name="connsiteY17" fmla="*/ 0 h 511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5981700" h="5118100">
                          <a:moveTo>
                            <a:pt x="0" y="5118100"/>
                          </a:moveTo>
                          <a:cubicBezTo>
                            <a:pt x="15875" y="5038196"/>
                            <a:pt x="31750" y="4958292"/>
                            <a:pt x="57150" y="4851400"/>
                          </a:cubicBezTo>
                          <a:cubicBezTo>
                            <a:pt x="82550" y="4744508"/>
                            <a:pt x="124883" y="4578350"/>
                            <a:pt x="152400" y="4476750"/>
                          </a:cubicBezTo>
                          <a:cubicBezTo>
                            <a:pt x="179917" y="4375150"/>
                            <a:pt x="196850" y="4318000"/>
                            <a:pt x="222250" y="4241800"/>
                          </a:cubicBezTo>
                          <a:cubicBezTo>
                            <a:pt x="247650" y="4165600"/>
                            <a:pt x="268817" y="4094692"/>
                            <a:pt x="304800" y="4019550"/>
                          </a:cubicBezTo>
                          <a:cubicBezTo>
                            <a:pt x="340783" y="3944408"/>
                            <a:pt x="382058" y="3879850"/>
                            <a:pt x="438150" y="3790950"/>
                          </a:cubicBezTo>
                          <a:cubicBezTo>
                            <a:pt x="494242" y="3702050"/>
                            <a:pt x="570442" y="3577167"/>
                            <a:pt x="641350" y="3486150"/>
                          </a:cubicBezTo>
                          <a:cubicBezTo>
                            <a:pt x="712258" y="3395133"/>
                            <a:pt x="791633" y="3324225"/>
                            <a:pt x="863600" y="3244850"/>
                          </a:cubicBezTo>
                          <a:cubicBezTo>
                            <a:pt x="935567" y="3165475"/>
                            <a:pt x="1002242" y="3087158"/>
                            <a:pt x="1073150" y="3009900"/>
                          </a:cubicBezTo>
                          <a:cubicBezTo>
                            <a:pt x="1144058" y="2932642"/>
                            <a:pt x="1182158" y="2880783"/>
                            <a:pt x="1289050" y="2781300"/>
                          </a:cubicBezTo>
                          <a:cubicBezTo>
                            <a:pt x="1395942" y="2681817"/>
                            <a:pt x="1502833" y="2557992"/>
                            <a:pt x="1714500" y="2413000"/>
                          </a:cubicBezTo>
                          <a:cubicBezTo>
                            <a:pt x="1926167" y="2268008"/>
                            <a:pt x="2380192" y="2015067"/>
                            <a:pt x="2559050" y="1911350"/>
                          </a:cubicBezTo>
                          <a:cubicBezTo>
                            <a:pt x="2737908" y="1807633"/>
                            <a:pt x="2644775" y="1878542"/>
                            <a:pt x="2787650" y="1790700"/>
                          </a:cubicBezTo>
                          <a:cubicBezTo>
                            <a:pt x="2930525" y="1702858"/>
                            <a:pt x="3416300" y="1384300"/>
                            <a:pt x="3416300" y="1384300"/>
                          </a:cubicBezTo>
                          <a:lnTo>
                            <a:pt x="3848100" y="1111250"/>
                          </a:lnTo>
                          <a:cubicBezTo>
                            <a:pt x="3989917" y="1023408"/>
                            <a:pt x="4054475" y="973667"/>
                            <a:pt x="4267200" y="857250"/>
                          </a:cubicBezTo>
                          <a:cubicBezTo>
                            <a:pt x="4479925" y="740833"/>
                            <a:pt x="4838700" y="555625"/>
                            <a:pt x="5124450" y="412750"/>
                          </a:cubicBezTo>
                          <a:cubicBezTo>
                            <a:pt x="5410200" y="269875"/>
                            <a:pt x="5695950" y="134937"/>
                            <a:pt x="5981700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8" name="フリーフォーム 77">
                      <a:extLst>
                        <a:ext uri="{FF2B5EF4-FFF2-40B4-BE49-F238E27FC236}">
                          <a16:creationId xmlns:a16="http://schemas.microsoft.com/office/drawing/2014/main" id="{CDDE1980-3D27-0055-AE41-8F1ABC903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00" y="1898650"/>
                      <a:ext cx="5981700" cy="5594350"/>
                    </a:xfrm>
                    <a:custGeom>
                      <a:avLst/>
                      <a:gdLst>
                        <a:gd name="connsiteX0" fmla="*/ 0 w 5981700"/>
                        <a:gd name="connsiteY0" fmla="*/ 5594350 h 5594350"/>
                        <a:gd name="connsiteX1" fmla="*/ 25400 w 5981700"/>
                        <a:gd name="connsiteY1" fmla="*/ 5461000 h 5594350"/>
                        <a:gd name="connsiteX2" fmla="*/ 69850 w 5981700"/>
                        <a:gd name="connsiteY2" fmla="*/ 5238750 h 5594350"/>
                        <a:gd name="connsiteX3" fmla="*/ 146050 w 5981700"/>
                        <a:gd name="connsiteY3" fmla="*/ 4921250 h 5594350"/>
                        <a:gd name="connsiteX4" fmla="*/ 247650 w 5981700"/>
                        <a:gd name="connsiteY4" fmla="*/ 4584700 h 5594350"/>
                        <a:gd name="connsiteX5" fmla="*/ 412750 w 5981700"/>
                        <a:gd name="connsiteY5" fmla="*/ 4248150 h 5594350"/>
                        <a:gd name="connsiteX6" fmla="*/ 508000 w 5981700"/>
                        <a:gd name="connsiteY6" fmla="*/ 4089400 h 5594350"/>
                        <a:gd name="connsiteX7" fmla="*/ 742950 w 5981700"/>
                        <a:gd name="connsiteY7" fmla="*/ 3771900 h 5594350"/>
                        <a:gd name="connsiteX8" fmla="*/ 920750 w 5981700"/>
                        <a:gd name="connsiteY8" fmla="*/ 3581400 h 5594350"/>
                        <a:gd name="connsiteX9" fmla="*/ 1009650 w 5981700"/>
                        <a:gd name="connsiteY9" fmla="*/ 3473450 h 5594350"/>
                        <a:gd name="connsiteX10" fmla="*/ 1136650 w 5981700"/>
                        <a:gd name="connsiteY10" fmla="*/ 3321050 h 5594350"/>
                        <a:gd name="connsiteX11" fmla="*/ 1428750 w 5981700"/>
                        <a:gd name="connsiteY11" fmla="*/ 3016250 h 5594350"/>
                        <a:gd name="connsiteX12" fmla="*/ 1714500 w 5981700"/>
                        <a:gd name="connsiteY12" fmla="*/ 2755900 h 5594350"/>
                        <a:gd name="connsiteX13" fmla="*/ 1981200 w 5981700"/>
                        <a:gd name="connsiteY13" fmla="*/ 2552700 h 5594350"/>
                        <a:gd name="connsiteX14" fmla="*/ 2571750 w 5981700"/>
                        <a:gd name="connsiteY14" fmla="*/ 2159000 h 5594350"/>
                        <a:gd name="connsiteX15" fmla="*/ 2787650 w 5981700"/>
                        <a:gd name="connsiteY15" fmla="*/ 2019300 h 5594350"/>
                        <a:gd name="connsiteX16" fmla="*/ 3117850 w 5981700"/>
                        <a:gd name="connsiteY16" fmla="*/ 1771650 h 5594350"/>
                        <a:gd name="connsiteX17" fmla="*/ 3422650 w 5981700"/>
                        <a:gd name="connsiteY17" fmla="*/ 1549400 h 5594350"/>
                        <a:gd name="connsiteX18" fmla="*/ 3816350 w 5981700"/>
                        <a:gd name="connsiteY18" fmla="*/ 1270000 h 5594350"/>
                        <a:gd name="connsiteX19" fmla="*/ 4273550 w 5981700"/>
                        <a:gd name="connsiteY19" fmla="*/ 952500 h 5594350"/>
                        <a:gd name="connsiteX20" fmla="*/ 4794250 w 5981700"/>
                        <a:gd name="connsiteY20" fmla="*/ 647700 h 5594350"/>
                        <a:gd name="connsiteX21" fmla="*/ 5118100 w 5981700"/>
                        <a:gd name="connsiteY21" fmla="*/ 463550 h 5594350"/>
                        <a:gd name="connsiteX22" fmla="*/ 5981700 w 5981700"/>
                        <a:gd name="connsiteY22" fmla="*/ 0 h 5594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981700" h="5594350">
                          <a:moveTo>
                            <a:pt x="0" y="5594350"/>
                          </a:moveTo>
                          <a:cubicBezTo>
                            <a:pt x="6879" y="5557308"/>
                            <a:pt x="13758" y="5520267"/>
                            <a:pt x="25400" y="5461000"/>
                          </a:cubicBezTo>
                          <a:cubicBezTo>
                            <a:pt x="37042" y="5401733"/>
                            <a:pt x="49742" y="5328708"/>
                            <a:pt x="69850" y="5238750"/>
                          </a:cubicBezTo>
                          <a:cubicBezTo>
                            <a:pt x="89958" y="5148792"/>
                            <a:pt x="116417" y="5030258"/>
                            <a:pt x="146050" y="4921250"/>
                          </a:cubicBezTo>
                          <a:cubicBezTo>
                            <a:pt x="175683" y="4812242"/>
                            <a:pt x="203200" y="4696883"/>
                            <a:pt x="247650" y="4584700"/>
                          </a:cubicBezTo>
                          <a:cubicBezTo>
                            <a:pt x="292100" y="4472517"/>
                            <a:pt x="369358" y="4330700"/>
                            <a:pt x="412750" y="4248150"/>
                          </a:cubicBezTo>
                          <a:cubicBezTo>
                            <a:pt x="456142" y="4165600"/>
                            <a:pt x="452967" y="4168775"/>
                            <a:pt x="508000" y="4089400"/>
                          </a:cubicBezTo>
                          <a:cubicBezTo>
                            <a:pt x="563033" y="4010025"/>
                            <a:pt x="674158" y="3856567"/>
                            <a:pt x="742950" y="3771900"/>
                          </a:cubicBezTo>
                          <a:cubicBezTo>
                            <a:pt x="811742" y="3687233"/>
                            <a:pt x="876300" y="3631142"/>
                            <a:pt x="920750" y="3581400"/>
                          </a:cubicBezTo>
                          <a:cubicBezTo>
                            <a:pt x="965200" y="3531658"/>
                            <a:pt x="1009650" y="3473450"/>
                            <a:pt x="1009650" y="3473450"/>
                          </a:cubicBezTo>
                          <a:cubicBezTo>
                            <a:pt x="1045633" y="3430058"/>
                            <a:pt x="1066800" y="3397250"/>
                            <a:pt x="1136650" y="3321050"/>
                          </a:cubicBezTo>
                          <a:cubicBezTo>
                            <a:pt x="1206500" y="3244850"/>
                            <a:pt x="1332442" y="3110442"/>
                            <a:pt x="1428750" y="3016250"/>
                          </a:cubicBezTo>
                          <a:cubicBezTo>
                            <a:pt x="1525058" y="2922058"/>
                            <a:pt x="1622425" y="2833158"/>
                            <a:pt x="1714500" y="2755900"/>
                          </a:cubicBezTo>
                          <a:cubicBezTo>
                            <a:pt x="1806575" y="2678642"/>
                            <a:pt x="1838325" y="2652183"/>
                            <a:pt x="1981200" y="2552700"/>
                          </a:cubicBezTo>
                          <a:cubicBezTo>
                            <a:pt x="2124075" y="2453217"/>
                            <a:pt x="2437342" y="2247900"/>
                            <a:pt x="2571750" y="2159000"/>
                          </a:cubicBezTo>
                          <a:cubicBezTo>
                            <a:pt x="2706158" y="2070100"/>
                            <a:pt x="2696633" y="2083858"/>
                            <a:pt x="2787650" y="2019300"/>
                          </a:cubicBezTo>
                          <a:cubicBezTo>
                            <a:pt x="2878667" y="1954742"/>
                            <a:pt x="3012017" y="1849967"/>
                            <a:pt x="3117850" y="1771650"/>
                          </a:cubicBezTo>
                          <a:cubicBezTo>
                            <a:pt x="3223683" y="1693333"/>
                            <a:pt x="3422650" y="1549400"/>
                            <a:pt x="3422650" y="1549400"/>
                          </a:cubicBezTo>
                          <a:lnTo>
                            <a:pt x="3816350" y="1270000"/>
                          </a:lnTo>
                          <a:cubicBezTo>
                            <a:pt x="3958167" y="1170517"/>
                            <a:pt x="4110567" y="1056217"/>
                            <a:pt x="4273550" y="952500"/>
                          </a:cubicBezTo>
                          <a:cubicBezTo>
                            <a:pt x="4436533" y="848783"/>
                            <a:pt x="4653492" y="729192"/>
                            <a:pt x="4794250" y="647700"/>
                          </a:cubicBezTo>
                          <a:cubicBezTo>
                            <a:pt x="4935008" y="566208"/>
                            <a:pt x="5118100" y="463550"/>
                            <a:pt x="5118100" y="463550"/>
                          </a:cubicBezTo>
                          <a:lnTo>
                            <a:pt x="5981700" y="0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9" name="フリーフォーム 78">
                      <a:extLst>
                        <a:ext uri="{FF2B5EF4-FFF2-40B4-BE49-F238E27FC236}">
                          <a16:creationId xmlns:a16="http://schemas.microsoft.com/office/drawing/2014/main" id="{9F31D912-7DBB-1D67-2199-ED7CB87C1E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3250" y="2286000"/>
                      <a:ext cx="5975350" cy="5327650"/>
                    </a:xfrm>
                    <a:custGeom>
                      <a:avLst/>
                      <a:gdLst>
                        <a:gd name="connsiteX0" fmla="*/ 0 w 5975350"/>
                        <a:gd name="connsiteY0" fmla="*/ 5327650 h 5327650"/>
                        <a:gd name="connsiteX1" fmla="*/ 19050 w 5975350"/>
                        <a:gd name="connsiteY1" fmla="*/ 5232400 h 5327650"/>
                        <a:gd name="connsiteX2" fmla="*/ 69850 w 5975350"/>
                        <a:gd name="connsiteY2" fmla="*/ 4984750 h 5327650"/>
                        <a:gd name="connsiteX3" fmla="*/ 101600 w 5975350"/>
                        <a:gd name="connsiteY3" fmla="*/ 4851400 h 5327650"/>
                        <a:gd name="connsiteX4" fmla="*/ 165100 w 5975350"/>
                        <a:gd name="connsiteY4" fmla="*/ 4622800 h 5327650"/>
                        <a:gd name="connsiteX5" fmla="*/ 209550 w 5975350"/>
                        <a:gd name="connsiteY5" fmla="*/ 4470400 h 5327650"/>
                        <a:gd name="connsiteX6" fmla="*/ 292100 w 5975350"/>
                        <a:gd name="connsiteY6" fmla="*/ 4248150 h 5327650"/>
                        <a:gd name="connsiteX7" fmla="*/ 381000 w 5975350"/>
                        <a:gd name="connsiteY7" fmla="*/ 4083050 h 5327650"/>
                        <a:gd name="connsiteX8" fmla="*/ 488950 w 5975350"/>
                        <a:gd name="connsiteY8" fmla="*/ 3886200 h 5327650"/>
                        <a:gd name="connsiteX9" fmla="*/ 628650 w 5975350"/>
                        <a:gd name="connsiteY9" fmla="*/ 3702050 h 5327650"/>
                        <a:gd name="connsiteX10" fmla="*/ 812800 w 5975350"/>
                        <a:gd name="connsiteY10" fmla="*/ 3479800 h 5327650"/>
                        <a:gd name="connsiteX11" fmla="*/ 996950 w 5975350"/>
                        <a:gd name="connsiteY11" fmla="*/ 3270250 h 5327650"/>
                        <a:gd name="connsiteX12" fmla="*/ 1295400 w 5975350"/>
                        <a:gd name="connsiteY12" fmla="*/ 2946400 h 5327650"/>
                        <a:gd name="connsiteX13" fmla="*/ 1543050 w 5975350"/>
                        <a:gd name="connsiteY13" fmla="*/ 2717800 h 5327650"/>
                        <a:gd name="connsiteX14" fmla="*/ 1758950 w 5975350"/>
                        <a:gd name="connsiteY14" fmla="*/ 2546350 h 5327650"/>
                        <a:gd name="connsiteX15" fmla="*/ 2076450 w 5975350"/>
                        <a:gd name="connsiteY15" fmla="*/ 2324100 h 5327650"/>
                        <a:gd name="connsiteX16" fmla="*/ 2317750 w 5975350"/>
                        <a:gd name="connsiteY16" fmla="*/ 2171700 h 5327650"/>
                        <a:gd name="connsiteX17" fmla="*/ 2559050 w 5975350"/>
                        <a:gd name="connsiteY17" fmla="*/ 2032000 h 5327650"/>
                        <a:gd name="connsiteX18" fmla="*/ 2813050 w 5975350"/>
                        <a:gd name="connsiteY18" fmla="*/ 1879600 h 5327650"/>
                        <a:gd name="connsiteX19" fmla="*/ 2940050 w 5975350"/>
                        <a:gd name="connsiteY19" fmla="*/ 1790700 h 5327650"/>
                        <a:gd name="connsiteX20" fmla="*/ 3200400 w 5975350"/>
                        <a:gd name="connsiteY20" fmla="*/ 1606550 h 5327650"/>
                        <a:gd name="connsiteX21" fmla="*/ 3416300 w 5975350"/>
                        <a:gd name="connsiteY21" fmla="*/ 1460500 h 5327650"/>
                        <a:gd name="connsiteX22" fmla="*/ 3708400 w 5975350"/>
                        <a:gd name="connsiteY22" fmla="*/ 1263650 h 5327650"/>
                        <a:gd name="connsiteX23" fmla="*/ 4051300 w 5975350"/>
                        <a:gd name="connsiteY23" fmla="*/ 1028700 h 5327650"/>
                        <a:gd name="connsiteX24" fmla="*/ 4375150 w 5975350"/>
                        <a:gd name="connsiteY24" fmla="*/ 844550 h 5327650"/>
                        <a:gd name="connsiteX25" fmla="*/ 4679950 w 5975350"/>
                        <a:gd name="connsiteY25" fmla="*/ 666750 h 5327650"/>
                        <a:gd name="connsiteX26" fmla="*/ 5143500 w 5975350"/>
                        <a:gd name="connsiteY26" fmla="*/ 431800 h 5327650"/>
                        <a:gd name="connsiteX27" fmla="*/ 5397500 w 5975350"/>
                        <a:gd name="connsiteY27" fmla="*/ 285750 h 5327650"/>
                        <a:gd name="connsiteX28" fmla="*/ 5740400 w 5975350"/>
                        <a:gd name="connsiteY28" fmla="*/ 120650 h 5327650"/>
                        <a:gd name="connsiteX29" fmla="*/ 5975350 w 5975350"/>
                        <a:gd name="connsiteY29" fmla="*/ 0 h 5327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5975350" h="5327650">
                          <a:moveTo>
                            <a:pt x="0" y="5327650"/>
                          </a:moveTo>
                          <a:cubicBezTo>
                            <a:pt x="3704" y="5308600"/>
                            <a:pt x="7408" y="5289550"/>
                            <a:pt x="19050" y="5232400"/>
                          </a:cubicBezTo>
                          <a:cubicBezTo>
                            <a:pt x="30692" y="5175250"/>
                            <a:pt x="56092" y="5048250"/>
                            <a:pt x="69850" y="4984750"/>
                          </a:cubicBezTo>
                          <a:cubicBezTo>
                            <a:pt x="83608" y="4921250"/>
                            <a:pt x="85725" y="4911725"/>
                            <a:pt x="101600" y="4851400"/>
                          </a:cubicBezTo>
                          <a:cubicBezTo>
                            <a:pt x="117475" y="4791075"/>
                            <a:pt x="147108" y="4686300"/>
                            <a:pt x="165100" y="4622800"/>
                          </a:cubicBezTo>
                          <a:cubicBezTo>
                            <a:pt x="183092" y="4559300"/>
                            <a:pt x="188383" y="4532842"/>
                            <a:pt x="209550" y="4470400"/>
                          </a:cubicBezTo>
                          <a:cubicBezTo>
                            <a:pt x="230717" y="4407958"/>
                            <a:pt x="263525" y="4312708"/>
                            <a:pt x="292100" y="4248150"/>
                          </a:cubicBezTo>
                          <a:cubicBezTo>
                            <a:pt x="320675" y="4183592"/>
                            <a:pt x="348192" y="4143375"/>
                            <a:pt x="381000" y="4083050"/>
                          </a:cubicBezTo>
                          <a:cubicBezTo>
                            <a:pt x="413808" y="4022725"/>
                            <a:pt x="447675" y="3949700"/>
                            <a:pt x="488950" y="3886200"/>
                          </a:cubicBezTo>
                          <a:cubicBezTo>
                            <a:pt x="530225" y="3822700"/>
                            <a:pt x="574675" y="3769783"/>
                            <a:pt x="628650" y="3702050"/>
                          </a:cubicBezTo>
                          <a:cubicBezTo>
                            <a:pt x="682625" y="3634317"/>
                            <a:pt x="751417" y="3551767"/>
                            <a:pt x="812800" y="3479800"/>
                          </a:cubicBezTo>
                          <a:cubicBezTo>
                            <a:pt x="874183" y="3407833"/>
                            <a:pt x="916517" y="3359150"/>
                            <a:pt x="996950" y="3270250"/>
                          </a:cubicBezTo>
                          <a:cubicBezTo>
                            <a:pt x="1077383" y="3181350"/>
                            <a:pt x="1204383" y="3038475"/>
                            <a:pt x="1295400" y="2946400"/>
                          </a:cubicBezTo>
                          <a:cubicBezTo>
                            <a:pt x="1386417" y="2854325"/>
                            <a:pt x="1465792" y="2784475"/>
                            <a:pt x="1543050" y="2717800"/>
                          </a:cubicBezTo>
                          <a:cubicBezTo>
                            <a:pt x="1620308" y="2651125"/>
                            <a:pt x="1670050" y="2611967"/>
                            <a:pt x="1758950" y="2546350"/>
                          </a:cubicBezTo>
                          <a:cubicBezTo>
                            <a:pt x="1847850" y="2480733"/>
                            <a:pt x="1983317" y="2386542"/>
                            <a:pt x="2076450" y="2324100"/>
                          </a:cubicBezTo>
                          <a:cubicBezTo>
                            <a:pt x="2169583" y="2261658"/>
                            <a:pt x="2237317" y="2220383"/>
                            <a:pt x="2317750" y="2171700"/>
                          </a:cubicBezTo>
                          <a:cubicBezTo>
                            <a:pt x="2398183" y="2123017"/>
                            <a:pt x="2476500" y="2080683"/>
                            <a:pt x="2559050" y="2032000"/>
                          </a:cubicBezTo>
                          <a:cubicBezTo>
                            <a:pt x="2641600" y="1983317"/>
                            <a:pt x="2749550" y="1919817"/>
                            <a:pt x="2813050" y="1879600"/>
                          </a:cubicBezTo>
                          <a:cubicBezTo>
                            <a:pt x="2876550" y="1839383"/>
                            <a:pt x="2940050" y="1790700"/>
                            <a:pt x="2940050" y="1790700"/>
                          </a:cubicBezTo>
                          <a:lnTo>
                            <a:pt x="3200400" y="1606550"/>
                          </a:lnTo>
                          <a:cubicBezTo>
                            <a:pt x="3279775" y="1551517"/>
                            <a:pt x="3416300" y="1460500"/>
                            <a:pt x="3416300" y="1460500"/>
                          </a:cubicBezTo>
                          <a:lnTo>
                            <a:pt x="3708400" y="1263650"/>
                          </a:lnTo>
                          <a:cubicBezTo>
                            <a:pt x="3814233" y="1191683"/>
                            <a:pt x="3940175" y="1098550"/>
                            <a:pt x="4051300" y="1028700"/>
                          </a:cubicBezTo>
                          <a:cubicBezTo>
                            <a:pt x="4162425" y="958850"/>
                            <a:pt x="4375150" y="844550"/>
                            <a:pt x="4375150" y="844550"/>
                          </a:cubicBezTo>
                          <a:cubicBezTo>
                            <a:pt x="4479925" y="784225"/>
                            <a:pt x="4551892" y="735542"/>
                            <a:pt x="4679950" y="666750"/>
                          </a:cubicBezTo>
                          <a:cubicBezTo>
                            <a:pt x="4808008" y="597958"/>
                            <a:pt x="5023908" y="495300"/>
                            <a:pt x="5143500" y="431800"/>
                          </a:cubicBezTo>
                          <a:cubicBezTo>
                            <a:pt x="5263092" y="368300"/>
                            <a:pt x="5298017" y="337608"/>
                            <a:pt x="5397500" y="285750"/>
                          </a:cubicBezTo>
                          <a:cubicBezTo>
                            <a:pt x="5496983" y="233892"/>
                            <a:pt x="5644092" y="168275"/>
                            <a:pt x="5740400" y="120650"/>
                          </a:cubicBezTo>
                          <a:cubicBezTo>
                            <a:pt x="5836708" y="73025"/>
                            <a:pt x="5906029" y="36512"/>
                            <a:pt x="5975350" y="0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0" name="フリーフォーム 79">
                      <a:extLst>
                        <a:ext uri="{FF2B5EF4-FFF2-40B4-BE49-F238E27FC236}">
                          <a16:creationId xmlns:a16="http://schemas.microsoft.com/office/drawing/2014/main" id="{4D62A741-E8DD-5F68-17C7-8C6CF93B96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342" y="1492250"/>
                      <a:ext cx="5976257" cy="5842000"/>
                    </a:xfrm>
                    <a:custGeom>
                      <a:avLst/>
                      <a:gdLst>
                        <a:gd name="connsiteX0" fmla="*/ 0 w 5981700"/>
                        <a:gd name="connsiteY0" fmla="*/ 5842000 h 5842000"/>
                        <a:gd name="connsiteX1" fmla="*/ 38100 w 5981700"/>
                        <a:gd name="connsiteY1" fmla="*/ 5638800 h 5842000"/>
                        <a:gd name="connsiteX2" fmla="*/ 120650 w 5981700"/>
                        <a:gd name="connsiteY2" fmla="*/ 5264150 h 5842000"/>
                        <a:gd name="connsiteX3" fmla="*/ 177800 w 5981700"/>
                        <a:gd name="connsiteY3" fmla="*/ 5022850 h 5842000"/>
                        <a:gd name="connsiteX4" fmla="*/ 234950 w 5981700"/>
                        <a:gd name="connsiteY4" fmla="*/ 4857750 h 5842000"/>
                        <a:gd name="connsiteX5" fmla="*/ 330200 w 5981700"/>
                        <a:gd name="connsiteY5" fmla="*/ 4616450 h 5842000"/>
                        <a:gd name="connsiteX6" fmla="*/ 406400 w 5981700"/>
                        <a:gd name="connsiteY6" fmla="*/ 4495800 h 5842000"/>
                        <a:gd name="connsiteX7" fmla="*/ 450850 w 5981700"/>
                        <a:gd name="connsiteY7" fmla="*/ 4406900 h 5842000"/>
                        <a:gd name="connsiteX8" fmla="*/ 654050 w 5981700"/>
                        <a:gd name="connsiteY8" fmla="*/ 4108450 h 5842000"/>
                        <a:gd name="connsiteX9" fmla="*/ 787400 w 5981700"/>
                        <a:gd name="connsiteY9" fmla="*/ 3949700 h 5842000"/>
                        <a:gd name="connsiteX10" fmla="*/ 908050 w 5981700"/>
                        <a:gd name="connsiteY10" fmla="*/ 3803650 h 5842000"/>
                        <a:gd name="connsiteX11" fmla="*/ 971550 w 5981700"/>
                        <a:gd name="connsiteY11" fmla="*/ 3721100 h 5842000"/>
                        <a:gd name="connsiteX12" fmla="*/ 1104900 w 5981700"/>
                        <a:gd name="connsiteY12" fmla="*/ 3581400 h 5842000"/>
                        <a:gd name="connsiteX13" fmla="*/ 1212850 w 5981700"/>
                        <a:gd name="connsiteY13" fmla="*/ 3448050 h 5842000"/>
                        <a:gd name="connsiteX14" fmla="*/ 1320800 w 5981700"/>
                        <a:gd name="connsiteY14" fmla="*/ 3340100 h 5842000"/>
                        <a:gd name="connsiteX15" fmla="*/ 1562100 w 5981700"/>
                        <a:gd name="connsiteY15" fmla="*/ 3092450 h 5842000"/>
                        <a:gd name="connsiteX16" fmla="*/ 1689100 w 5981700"/>
                        <a:gd name="connsiteY16" fmla="*/ 2965450 h 5842000"/>
                        <a:gd name="connsiteX17" fmla="*/ 1930400 w 5981700"/>
                        <a:gd name="connsiteY17" fmla="*/ 2755900 h 5842000"/>
                        <a:gd name="connsiteX18" fmla="*/ 2184400 w 5981700"/>
                        <a:gd name="connsiteY18" fmla="*/ 2578100 h 5842000"/>
                        <a:gd name="connsiteX19" fmla="*/ 2559050 w 5981700"/>
                        <a:gd name="connsiteY19" fmla="*/ 2311400 h 5842000"/>
                        <a:gd name="connsiteX20" fmla="*/ 2730500 w 5981700"/>
                        <a:gd name="connsiteY20" fmla="*/ 2197100 h 5842000"/>
                        <a:gd name="connsiteX21" fmla="*/ 2990850 w 5981700"/>
                        <a:gd name="connsiteY21" fmla="*/ 1987550 h 5842000"/>
                        <a:gd name="connsiteX22" fmla="*/ 3130550 w 5981700"/>
                        <a:gd name="connsiteY22" fmla="*/ 1879600 h 5842000"/>
                        <a:gd name="connsiteX23" fmla="*/ 3416300 w 5981700"/>
                        <a:gd name="connsiteY23" fmla="*/ 1663700 h 5842000"/>
                        <a:gd name="connsiteX24" fmla="*/ 3606800 w 5981700"/>
                        <a:gd name="connsiteY24" fmla="*/ 1504950 h 5842000"/>
                        <a:gd name="connsiteX25" fmla="*/ 3810000 w 5981700"/>
                        <a:gd name="connsiteY25" fmla="*/ 1346200 h 5842000"/>
                        <a:gd name="connsiteX26" fmla="*/ 4000500 w 5981700"/>
                        <a:gd name="connsiteY26" fmla="*/ 1206500 h 5842000"/>
                        <a:gd name="connsiteX27" fmla="*/ 4203700 w 5981700"/>
                        <a:gd name="connsiteY27" fmla="*/ 1054100 h 5842000"/>
                        <a:gd name="connsiteX28" fmla="*/ 4521200 w 5981700"/>
                        <a:gd name="connsiteY28" fmla="*/ 857250 h 5842000"/>
                        <a:gd name="connsiteX29" fmla="*/ 4819650 w 5981700"/>
                        <a:gd name="connsiteY29" fmla="*/ 673100 h 5842000"/>
                        <a:gd name="connsiteX30" fmla="*/ 5149850 w 5981700"/>
                        <a:gd name="connsiteY30" fmla="*/ 476250 h 5842000"/>
                        <a:gd name="connsiteX31" fmla="*/ 5499100 w 5981700"/>
                        <a:gd name="connsiteY31" fmla="*/ 273050 h 5842000"/>
                        <a:gd name="connsiteX32" fmla="*/ 5981700 w 5981700"/>
                        <a:gd name="connsiteY32" fmla="*/ 0 h 584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5981700" h="5842000">
                          <a:moveTo>
                            <a:pt x="0" y="5842000"/>
                          </a:moveTo>
                          <a:cubicBezTo>
                            <a:pt x="8996" y="5788554"/>
                            <a:pt x="17992" y="5735108"/>
                            <a:pt x="38100" y="5638800"/>
                          </a:cubicBezTo>
                          <a:cubicBezTo>
                            <a:pt x="58208" y="5542492"/>
                            <a:pt x="97367" y="5366808"/>
                            <a:pt x="120650" y="5264150"/>
                          </a:cubicBezTo>
                          <a:cubicBezTo>
                            <a:pt x="143933" y="5161492"/>
                            <a:pt x="158750" y="5090583"/>
                            <a:pt x="177800" y="5022850"/>
                          </a:cubicBezTo>
                          <a:cubicBezTo>
                            <a:pt x="196850" y="4955117"/>
                            <a:pt x="209550" y="4925483"/>
                            <a:pt x="234950" y="4857750"/>
                          </a:cubicBezTo>
                          <a:cubicBezTo>
                            <a:pt x="260350" y="4790017"/>
                            <a:pt x="301625" y="4676775"/>
                            <a:pt x="330200" y="4616450"/>
                          </a:cubicBezTo>
                          <a:cubicBezTo>
                            <a:pt x="358775" y="4556125"/>
                            <a:pt x="386292" y="4530725"/>
                            <a:pt x="406400" y="4495800"/>
                          </a:cubicBezTo>
                          <a:cubicBezTo>
                            <a:pt x="426508" y="4460875"/>
                            <a:pt x="409575" y="4471458"/>
                            <a:pt x="450850" y="4406900"/>
                          </a:cubicBezTo>
                          <a:cubicBezTo>
                            <a:pt x="492125" y="4342342"/>
                            <a:pt x="597958" y="4184650"/>
                            <a:pt x="654050" y="4108450"/>
                          </a:cubicBezTo>
                          <a:cubicBezTo>
                            <a:pt x="710142" y="4032250"/>
                            <a:pt x="745067" y="4000500"/>
                            <a:pt x="787400" y="3949700"/>
                          </a:cubicBezTo>
                          <a:cubicBezTo>
                            <a:pt x="829733" y="3898900"/>
                            <a:pt x="877358" y="3841750"/>
                            <a:pt x="908050" y="3803650"/>
                          </a:cubicBezTo>
                          <a:cubicBezTo>
                            <a:pt x="938742" y="3765550"/>
                            <a:pt x="938742" y="3758142"/>
                            <a:pt x="971550" y="3721100"/>
                          </a:cubicBezTo>
                          <a:cubicBezTo>
                            <a:pt x="1004358" y="3684058"/>
                            <a:pt x="1064683" y="3626908"/>
                            <a:pt x="1104900" y="3581400"/>
                          </a:cubicBezTo>
                          <a:cubicBezTo>
                            <a:pt x="1145117" y="3535892"/>
                            <a:pt x="1176867" y="3488267"/>
                            <a:pt x="1212850" y="3448050"/>
                          </a:cubicBezTo>
                          <a:cubicBezTo>
                            <a:pt x="1248833" y="3407833"/>
                            <a:pt x="1320800" y="3340100"/>
                            <a:pt x="1320800" y="3340100"/>
                          </a:cubicBezTo>
                          <a:lnTo>
                            <a:pt x="1562100" y="3092450"/>
                          </a:lnTo>
                          <a:cubicBezTo>
                            <a:pt x="1623483" y="3030008"/>
                            <a:pt x="1627717" y="3021542"/>
                            <a:pt x="1689100" y="2965450"/>
                          </a:cubicBezTo>
                          <a:cubicBezTo>
                            <a:pt x="1750483" y="2909358"/>
                            <a:pt x="1847850" y="2820458"/>
                            <a:pt x="1930400" y="2755900"/>
                          </a:cubicBezTo>
                          <a:cubicBezTo>
                            <a:pt x="2012950" y="2691342"/>
                            <a:pt x="2184400" y="2578100"/>
                            <a:pt x="2184400" y="2578100"/>
                          </a:cubicBezTo>
                          <a:lnTo>
                            <a:pt x="2559050" y="2311400"/>
                          </a:lnTo>
                          <a:cubicBezTo>
                            <a:pt x="2650067" y="2247900"/>
                            <a:pt x="2658533" y="2251075"/>
                            <a:pt x="2730500" y="2197100"/>
                          </a:cubicBezTo>
                          <a:cubicBezTo>
                            <a:pt x="2802467" y="2143125"/>
                            <a:pt x="2924175" y="2040467"/>
                            <a:pt x="2990850" y="1987550"/>
                          </a:cubicBezTo>
                          <a:cubicBezTo>
                            <a:pt x="3057525" y="1934633"/>
                            <a:pt x="3130550" y="1879600"/>
                            <a:pt x="3130550" y="1879600"/>
                          </a:cubicBezTo>
                          <a:cubicBezTo>
                            <a:pt x="3201458" y="1825625"/>
                            <a:pt x="3336925" y="1726142"/>
                            <a:pt x="3416300" y="1663700"/>
                          </a:cubicBezTo>
                          <a:cubicBezTo>
                            <a:pt x="3495675" y="1601258"/>
                            <a:pt x="3541183" y="1557867"/>
                            <a:pt x="3606800" y="1504950"/>
                          </a:cubicBezTo>
                          <a:cubicBezTo>
                            <a:pt x="3672417" y="1452033"/>
                            <a:pt x="3744383" y="1395942"/>
                            <a:pt x="3810000" y="1346200"/>
                          </a:cubicBezTo>
                          <a:cubicBezTo>
                            <a:pt x="3875617" y="1296458"/>
                            <a:pt x="4000500" y="1206500"/>
                            <a:pt x="4000500" y="1206500"/>
                          </a:cubicBezTo>
                          <a:cubicBezTo>
                            <a:pt x="4066117" y="1157817"/>
                            <a:pt x="4116917" y="1112308"/>
                            <a:pt x="4203700" y="1054100"/>
                          </a:cubicBezTo>
                          <a:cubicBezTo>
                            <a:pt x="4290483" y="995892"/>
                            <a:pt x="4521200" y="857250"/>
                            <a:pt x="4521200" y="857250"/>
                          </a:cubicBezTo>
                          <a:lnTo>
                            <a:pt x="4819650" y="673100"/>
                          </a:lnTo>
                          <a:lnTo>
                            <a:pt x="5149850" y="476250"/>
                          </a:lnTo>
                          <a:lnTo>
                            <a:pt x="5499100" y="273050"/>
                          </a:lnTo>
                          <a:lnTo>
                            <a:pt x="5981700" y="0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72" name="直線コネクタ 71">
                    <a:extLst>
                      <a:ext uri="{FF2B5EF4-FFF2-40B4-BE49-F238E27FC236}">
                        <a16:creationId xmlns:a16="http://schemas.microsoft.com/office/drawing/2014/main" id="{C794E899-141C-C170-DB91-64FFD17978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1211" y="587438"/>
                    <a:ext cx="0" cy="841063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線コネクタ 72">
                    <a:extLst>
                      <a:ext uri="{FF2B5EF4-FFF2-40B4-BE49-F238E27FC236}">
                        <a16:creationId xmlns:a16="http://schemas.microsoft.com/office/drawing/2014/main" id="{A2194DDF-59BB-F1BF-65EC-8E87940981F3}"/>
                      </a:ext>
                    </a:extLst>
                  </p:cNvPr>
                  <p:cNvCxnSpPr/>
                  <p:nvPr/>
                </p:nvCxnSpPr>
                <p:spPr>
                  <a:xfrm>
                    <a:off x="6421455" y="4001640"/>
                    <a:ext cx="0" cy="499330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>
                    <a:extLst>
                      <a:ext uri="{FF2B5EF4-FFF2-40B4-BE49-F238E27FC236}">
                        <a16:creationId xmlns:a16="http://schemas.microsoft.com/office/drawing/2014/main" id="{FF1824BD-BE9F-E648-17E7-54A4A82689C1}"/>
                      </a:ext>
                    </a:extLst>
                  </p:cNvPr>
                  <p:cNvCxnSpPr/>
                  <p:nvPr/>
                </p:nvCxnSpPr>
                <p:spPr>
                  <a:xfrm>
                    <a:off x="435392" y="8993552"/>
                    <a:ext cx="59832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0" name="直線コネクタ 69">
                  <a:extLst>
                    <a:ext uri="{FF2B5EF4-FFF2-40B4-BE49-F238E27FC236}">
                      <a16:creationId xmlns:a16="http://schemas.microsoft.com/office/drawing/2014/main" id="{449A1BA2-1911-E2B9-4D82-B6A16F318EA8}"/>
                    </a:ext>
                  </a:extLst>
                </p:cNvPr>
                <p:cNvCxnSpPr/>
                <p:nvPr/>
              </p:nvCxnSpPr>
              <p:spPr>
                <a:xfrm flipH="1">
                  <a:off x="6421767" y="580422"/>
                  <a:ext cx="0" cy="3539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33DA0A2-94C8-4793-3079-48F0F8B3E453}"/>
                  </a:ext>
                </a:extLst>
              </p:cNvPr>
              <p:cNvSpPr txBox="1"/>
              <p:nvPr/>
            </p:nvSpPr>
            <p:spPr>
              <a:xfrm>
                <a:off x="4594277" y="1248314"/>
                <a:ext cx="1020325" cy="4575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Height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6122D5C-1390-4FFB-A5FC-EF7FCC0968E4}"/>
                  </a:ext>
                </a:extLst>
              </p:cNvPr>
              <p:cNvSpPr txBox="1"/>
              <p:nvPr/>
            </p:nvSpPr>
            <p:spPr>
              <a:xfrm>
                <a:off x="4594277" y="6280359"/>
                <a:ext cx="1020325" cy="4575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69CA67C-4914-4D43-412A-1E6752C3BFB1}"/>
                  </a:ext>
                </a:extLst>
              </p:cNvPr>
              <p:cNvSpPr txBox="1"/>
              <p:nvPr/>
            </p:nvSpPr>
            <p:spPr>
              <a:xfrm>
                <a:off x="5744808" y="6437441"/>
                <a:ext cx="583934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+2.0SD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2099960-1DE8-825A-7435-E08420420065}"/>
                  </a:ext>
                </a:extLst>
              </p:cNvPr>
              <p:cNvSpPr txBox="1"/>
              <p:nvPr/>
            </p:nvSpPr>
            <p:spPr>
              <a:xfrm>
                <a:off x="5743965" y="1564375"/>
                <a:ext cx="583934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+2.0SD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58B287B-82F0-1AE7-5325-8D85B4DF2C23}"/>
                  </a:ext>
                </a:extLst>
              </p:cNvPr>
              <p:cNvSpPr txBox="1"/>
              <p:nvPr/>
            </p:nvSpPr>
            <p:spPr>
              <a:xfrm>
                <a:off x="5744808" y="6926812"/>
                <a:ext cx="583934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+1.0SD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97B8CFA-057B-063F-9A4F-246289D3F7A9}"/>
                  </a:ext>
                </a:extLst>
              </p:cNvPr>
              <p:cNvSpPr txBox="1"/>
              <p:nvPr/>
            </p:nvSpPr>
            <p:spPr>
              <a:xfrm>
                <a:off x="5743965" y="1960170"/>
                <a:ext cx="583934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+1.0SD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716D43E1-7E4A-71C4-9278-C3B8C0FC5CF3}"/>
                  </a:ext>
                </a:extLst>
              </p:cNvPr>
              <p:cNvSpPr txBox="1"/>
              <p:nvPr/>
            </p:nvSpPr>
            <p:spPr>
              <a:xfrm>
                <a:off x="5766569" y="7527490"/>
                <a:ext cx="540411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-1.0SD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CE6B485-1E8A-50E8-3B95-1EAC02F4102B}"/>
                  </a:ext>
                </a:extLst>
              </p:cNvPr>
              <p:cNvSpPr txBox="1"/>
              <p:nvPr/>
            </p:nvSpPr>
            <p:spPr>
              <a:xfrm>
                <a:off x="5743965" y="2717089"/>
                <a:ext cx="540411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-1.0SD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CC8061E-42EF-CD6A-5190-C352526D6314}"/>
                  </a:ext>
                </a:extLst>
              </p:cNvPr>
              <p:cNvSpPr txBox="1"/>
              <p:nvPr/>
            </p:nvSpPr>
            <p:spPr>
              <a:xfrm>
                <a:off x="5766569" y="7839701"/>
                <a:ext cx="540411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-2.0SD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FD015D4-C2C0-966A-347A-A91986912351}"/>
                  </a:ext>
                </a:extLst>
              </p:cNvPr>
              <p:cNvSpPr txBox="1"/>
              <p:nvPr/>
            </p:nvSpPr>
            <p:spPr>
              <a:xfrm>
                <a:off x="5743965" y="3094344"/>
                <a:ext cx="540411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-2.0SD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4EF783EA-E988-264C-8C8D-903BE9BEFAC5}"/>
                  </a:ext>
                </a:extLst>
              </p:cNvPr>
              <p:cNvSpPr txBox="1"/>
              <p:nvPr/>
            </p:nvSpPr>
            <p:spPr>
              <a:xfrm>
                <a:off x="5715538" y="7273845"/>
                <a:ext cx="642472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E4B8B2CA-755F-8488-00E9-C79D03600E95}"/>
                  </a:ext>
                </a:extLst>
              </p:cNvPr>
              <p:cNvSpPr txBox="1"/>
              <p:nvPr/>
            </p:nvSpPr>
            <p:spPr>
              <a:xfrm>
                <a:off x="5743965" y="2384900"/>
                <a:ext cx="642472" cy="228750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Average</a:t>
                </a:r>
                <a:endParaRPr kumimoji="1" lang="ja-JP" alt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615BBD-0A3A-F31C-3682-01F53298AEBA}"/>
                  </a:ext>
                </a:extLst>
              </p:cNvPr>
              <p:cNvSpPr txBox="1"/>
              <p:nvPr/>
            </p:nvSpPr>
            <p:spPr>
              <a:xfrm>
                <a:off x="-390859" y="475457"/>
                <a:ext cx="898772" cy="6970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rIns="108000" rtlCol="0">
                <a:spAutoFit/>
              </a:bodyPr>
              <a:lstStyle/>
              <a:p>
                <a:pPr algn="r"/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Height</a:t>
                </a:r>
              </a:p>
              <a:p>
                <a:pPr algn="r"/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(cm)</a:t>
                </a:r>
                <a:endParaRPr kumimoji="1"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65BE4A2D-E88D-0471-123E-8CE9BFBB425E}"/>
                  </a:ext>
                </a:extLst>
              </p:cNvPr>
              <p:cNvSpPr txBox="1"/>
              <p:nvPr/>
            </p:nvSpPr>
            <p:spPr>
              <a:xfrm>
                <a:off x="-47394" y="1214807"/>
                <a:ext cx="455373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130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9E56BA7-B6A0-F848-E0F4-B7B7267ADC06}"/>
                  </a:ext>
                </a:extLst>
              </p:cNvPr>
              <p:cNvSpPr txBox="1"/>
              <p:nvPr/>
            </p:nvSpPr>
            <p:spPr>
              <a:xfrm>
                <a:off x="-44712" y="1974150"/>
                <a:ext cx="455373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7CFFB5A9-6C73-79EA-3CFE-B0E983DB7726}"/>
                  </a:ext>
                </a:extLst>
              </p:cNvPr>
              <p:cNvSpPr txBox="1"/>
              <p:nvPr/>
            </p:nvSpPr>
            <p:spPr>
              <a:xfrm>
                <a:off x="-44712" y="2739609"/>
                <a:ext cx="455373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110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A1317A6D-4FE0-E854-54F6-3A90DE5AF5B0}"/>
                  </a:ext>
                </a:extLst>
              </p:cNvPr>
              <p:cNvSpPr txBox="1"/>
              <p:nvPr/>
            </p:nvSpPr>
            <p:spPr>
              <a:xfrm>
                <a:off x="-44712" y="3511176"/>
                <a:ext cx="455373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12FA416-5CB8-09CF-32BE-AB027170CD1E}"/>
                  </a:ext>
                </a:extLst>
              </p:cNvPr>
              <p:cNvSpPr txBox="1"/>
              <p:nvPr/>
            </p:nvSpPr>
            <p:spPr>
              <a:xfrm>
                <a:off x="76532" y="4279756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08E47A2C-0E0D-1021-1801-61CA3897C14B}"/>
                  </a:ext>
                </a:extLst>
              </p:cNvPr>
              <p:cNvSpPr txBox="1"/>
              <p:nvPr/>
            </p:nvSpPr>
            <p:spPr>
              <a:xfrm>
                <a:off x="70348" y="5042482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8DB10BBF-E1DE-C955-EC62-5B7E83E8DEEC}"/>
                  </a:ext>
                </a:extLst>
              </p:cNvPr>
              <p:cNvSpPr txBox="1"/>
              <p:nvPr/>
            </p:nvSpPr>
            <p:spPr>
              <a:xfrm>
                <a:off x="70348" y="5809017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F04890A-A368-66C5-8C88-602C5DC19F31}"/>
                  </a:ext>
                </a:extLst>
              </p:cNvPr>
              <p:cNvSpPr txBox="1"/>
              <p:nvPr/>
            </p:nvSpPr>
            <p:spPr>
              <a:xfrm>
                <a:off x="70348" y="6575552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0DDFB244-75E1-3A1C-A7A7-485DB8B71753}"/>
                  </a:ext>
                </a:extLst>
              </p:cNvPr>
              <p:cNvSpPr txBox="1"/>
              <p:nvPr/>
            </p:nvSpPr>
            <p:spPr>
              <a:xfrm>
                <a:off x="70348" y="7328049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46FB2EE-E346-98C1-AC7B-62708443403A}"/>
                  </a:ext>
                </a:extLst>
              </p:cNvPr>
              <p:cNvSpPr txBox="1"/>
              <p:nvPr/>
            </p:nvSpPr>
            <p:spPr>
              <a:xfrm>
                <a:off x="71291" y="8765697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5DEDB83-7E35-774F-A318-1D1ACCF9FBDB}"/>
                  </a:ext>
                </a:extLst>
              </p:cNvPr>
              <p:cNvSpPr txBox="1"/>
              <p:nvPr/>
            </p:nvSpPr>
            <p:spPr>
              <a:xfrm>
                <a:off x="71297" y="8090512"/>
                <a:ext cx="33668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DDB4EE9-5974-F85E-B039-BE1AD836E996}"/>
                  </a:ext>
                </a:extLst>
              </p:cNvPr>
              <p:cNvSpPr txBox="1"/>
              <p:nvPr/>
            </p:nvSpPr>
            <p:spPr>
              <a:xfrm>
                <a:off x="5638261" y="8988879"/>
                <a:ext cx="1012709" cy="72437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Age</a:t>
                </a:r>
              </a:p>
              <a:p>
                <a:pPr algn="r"/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years)</a:t>
                </a:r>
                <a:endParaRPr kumimoji="1"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956746D-A11F-26BD-7AEE-6911EF4E0009}"/>
                  </a:ext>
                </a:extLst>
              </p:cNvPr>
              <p:cNvSpPr txBox="1"/>
              <p:nvPr/>
            </p:nvSpPr>
            <p:spPr>
              <a:xfrm>
                <a:off x="350094" y="9025534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240741E-ABA4-89E7-F0E4-B9E85CA42BF2}"/>
                  </a:ext>
                </a:extLst>
              </p:cNvPr>
              <p:cNvSpPr txBox="1"/>
              <p:nvPr/>
            </p:nvSpPr>
            <p:spPr>
              <a:xfrm>
                <a:off x="1203051" y="9029127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345DD1-5C08-F943-E663-CCDC10787C72}"/>
                  </a:ext>
                </a:extLst>
              </p:cNvPr>
              <p:cNvSpPr txBox="1"/>
              <p:nvPr/>
            </p:nvSpPr>
            <p:spPr>
              <a:xfrm>
                <a:off x="2065310" y="9027555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19BE8BF0-9B15-F826-3728-4B9A8F163FA6}"/>
                  </a:ext>
                </a:extLst>
              </p:cNvPr>
              <p:cNvSpPr txBox="1"/>
              <p:nvPr/>
            </p:nvSpPr>
            <p:spPr>
              <a:xfrm>
                <a:off x="2907442" y="9019636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4BA7E47-1F22-EE07-9393-214FD2654DAF}"/>
                  </a:ext>
                </a:extLst>
              </p:cNvPr>
              <p:cNvSpPr txBox="1"/>
              <p:nvPr/>
            </p:nvSpPr>
            <p:spPr>
              <a:xfrm>
                <a:off x="3757613" y="9019856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ABBA119-ED85-F51A-C10B-2016FAEA3EA6}"/>
                  </a:ext>
                </a:extLst>
              </p:cNvPr>
              <p:cNvSpPr txBox="1"/>
              <p:nvPr/>
            </p:nvSpPr>
            <p:spPr>
              <a:xfrm>
                <a:off x="4623514" y="9025006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71EE989D-2EEF-9239-092F-2CF1F45375D2}"/>
                  </a:ext>
                </a:extLst>
              </p:cNvPr>
              <p:cNvSpPr txBox="1"/>
              <p:nvPr/>
            </p:nvSpPr>
            <p:spPr>
              <a:xfrm>
                <a:off x="5473959" y="9019462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CEA8ABA5-4667-E895-589C-3937F8BA265C}"/>
                  </a:ext>
                </a:extLst>
              </p:cNvPr>
              <p:cNvSpPr txBox="1"/>
              <p:nvPr/>
            </p:nvSpPr>
            <p:spPr>
              <a:xfrm>
                <a:off x="6384046" y="3581459"/>
                <a:ext cx="1014448" cy="69704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</a:p>
              <a:p>
                <a:r>
                  <a:rPr kumimoji="1"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(kg)</a:t>
                </a:r>
                <a:endParaRPr kumimoji="1" lang="ja-JP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A3B1052-35B0-C3B7-CE71-BE81D33E7C0F}"/>
                  </a:ext>
                </a:extLst>
              </p:cNvPr>
              <p:cNvSpPr txBox="1"/>
              <p:nvPr/>
            </p:nvSpPr>
            <p:spPr>
              <a:xfrm>
                <a:off x="6475156" y="4282056"/>
                <a:ext cx="368881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03406D36-16D3-9353-6322-068335BB48B0}"/>
                  </a:ext>
                </a:extLst>
              </p:cNvPr>
              <p:cNvSpPr txBox="1"/>
              <p:nvPr/>
            </p:nvSpPr>
            <p:spPr>
              <a:xfrm>
                <a:off x="6471723" y="5044881"/>
                <a:ext cx="368879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E7C119DD-3CD8-45BD-0FC7-4BF4367638F8}"/>
                  </a:ext>
                </a:extLst>
              </p:cNvPr>
              <p:cNvSpPr txBox="1"/>
              <p:nvPr/>
            </p:nvSpPr>
            <p:spPr>
              <a:xfrm>
                <a:off x="6475881" y="6574142"/>
                <a:ext cx="36724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F090A35-1FCE-A42A-46E5-2DA945D39EF2}"/>
                  </a:ext>
                </a:extLst>
              </p:cNvPr>
              <p:cNvSpPr txBox="1"/>
              <p:nvPr/>
            </p:nvSpPr>
            <p:spPr>
              <a:xfrm>
                <a:off x="6475488" y="5809017"/>
                <a:ext cx="36887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FD4612F6-B785-CA32-95FB-8A6892E1E06B}"/>
                  </a:ext>
                </a:extLst>
              </p:cNvPr>
              <p:cNvSpPr txBox="1"/>
              <p:nvPr/>
            </p:nvSpPr>
            <p:spPr>
              <a:xfrm>
                <a:off x="6469030" y="7326276"/>
                <a:ext cx="36724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9F4D1D8-070B-414C-7B17-AE2356FD941E}"/>
                  </a:ext>
                </a:extLst>
              </p:cNvPr>
              <p:cNvSpPr txBox="1"/>
              <p:nvPr/>
            </p:nvSpPr>
            <p:spPr>
              <a:xfrm>
                <a:off x="6462631" y="8090512"/>
                <a:ext cx="367248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CC7C707B-1D66-7E3C-7C4E-67EE715A1533}"/>
                  </a:ext>
                </a:extLst>
              </p:cNvPr>
              <p:cNvSpPr txBox="1"/>
              <p:nvPr/>
            </p:nvSpPr>
            <p:spPr>
              <a:xfrm>
                <a:off x="6446005" y="8765697"/>
                <a:ext cx="190206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ja-JP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CE2D126-B7EE-B111-E61C-731122E0C86F}"/>
                </a:ext>
              </a:extLst>
            </p:cNvPr>
            <p:cNvGrpSpPr/>
            <p:nvPr/>
          </p:nvGrpSpPr>
          <p:grpSpPr>
            <a:xfrm>
              <a:off x="1844824" y="6979485"/>
              <a:ext cx="7938364" cy="1581906"/>
              <a:chOff x="-1735431" y="5438294"/>
              <a:chExt cx="7938364" cy="1581906"/>
            </a:xfrm>
          </p:grpSpPr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8A763D46-6683-85F3-5E78-483415710076}"/>
                  </a:ext>
                </a:extLst>
              </p:cNvPr>
              <p:cNvSpPr/>
              <p:nvPr/>
            </p:nvSpPr>
            <p:spPr>
              <a:xfrm>
                <a:off x="-1735431" y="6948200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>
                <a:extLst>
                  <a:ext uri="{FF2B5EF4-FFF2-40B4-BE49-F238E27FC236}">
                    <a16:creationId xmlns:a16="http://schemas.microsoft.com/office/drawing/2014/main" id="{DB54E8D6-3235-7CE5-5758-43C206C7D67B}"/>
                  </a:ext>
                </a:extLst>
              </p:cNvPr>
              <p:cNvSpPr/>
              <p:nvPr/>
            </p:nvSpPr>
            <p:spPr>
              <a:xfrm>
                <a:off x="-1159367" y="6559372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>
                <a:extLst>
                  <a:ext uri="{FF2B5EF4-FFF2-40B4-BE49-F238E27FC236}">
                    <a16:creationId xmlns:a16="http://schemas.microsoft.com/office/drawing/2014/main" id="{825B0178-7885-64AE-4B1E-2E6F16909360}"/>
                  </a:ext>
                </a:extLst>
              </p:cNvPr>
              <p:cNvSpPr/>
              <p:nvPr/>
            </p:nvSpPr>
            <p:spPr>
              <a:xfrm>
                <a:off x="-610475" y="6424942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>
                <a:extLst>
                  <a:ext uri="{FF2B5EF4-FFF2-40B4-BE49-F238E27FC236}">
                    <a16:creationId xmlns:a16="http://schemas.microsoft.com/office/drawing/2014/main" id="{BA04446C-0CFB-088B-3284-68AC444025A7}"/>
                  </a:ext>
                </a:extLst>
              </p:cNvPr>
              <p:cNvSpPr/>
              <p:nvPr/>
            </p:nvSpPr>
            <p:spPr>
              <a:xfrm>
                <a:off x="810613" y="6281236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円/楕円 21">
                <a:extLst>
                  <a:ext uri="{FF2B5EF4-FFF2-40B4-BE49-F238E27FC236}">
                    <a16:creationId xmlns:a16="http://schemas.microsoft.com/office/drawing/2014/main" id="{1BA8C190-2D61-3209-6A39-426161986BDD}"/>
                  </a:ext>
                </a:extLst>
              </p:cNvPr>
              <p:cNvSpPr/>
              <p:nvPr/>
            </p:nvSpPr>
            <p:spPr>
              <a:xfrm>
                <a:off x="2203418" y="5914238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>
                <a:extLst>
                  <a:ext uri="{FF2B5EF4-FFF2-40B4-BE49-F238E27FC236}">
                    <a16:creationId xmlns:a16="http://schemas.microsoft.com/office/drawing/2014/main" id="{8E2442B0-F89D-44CD-0AD1-F4AFB2E19A6B}"/>
                  </a:ext>
                </a:extLst>
              </p:cNvPr>
              <p:cNvSpPr/>
              <p:nvPr/>
            </p:nvSpPr>
            <p:spPr>
              <a:xfrm>
                <a:off x="2750410" y="5832849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>
                <a:extLst>
                  <a:ext uri="{FF2B5EF4-FFF2-40B4-BE49-F238E27FC236}">
                    <a16:creationId xmlns:a16="http://schemas.microsoft.com/office/drawing/2014/main" id="{90B875BD-442B-BAC3-945F-E06334CD4FB0}"/>
                  </a:ext>
                </a:extLst>
              </p:cNvPr>
              <p:cNvSpPr/>
              <p:nvPr/>
            </p:nvSpPr>
            <p:spPr>
              <a:xfrm>
                <a:off x="3889624" y="5740039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>
                <a:extLst>
                  <a:ext uri="{FF2B5EF4-FFF2-40B4-BE49-F238E27FC236}">
                    <a16:creationId xmlns:a16="http://schemas.microsoft.com/office/drawing/2014/main" id="{8BDDDA47-0ED2-9F6D-45C9-96ED983F4B5E}"/>
                  </a:ext>
                </a:extLst>
              </p:cNvPr>
              <p:cNvSpPr/>
              <p:nvPr/>
            </p:nvSpPr>
            <p:spPr>
              <a:xfrm>
                <a:off x="5008504" y="5614908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>
                <a:extLst>
                  <a:ext uri="{FF2B5EF4-FFF2-40B4-BE49-F238E27FC236}">
                    <a16:creationId xmlns:a16="http://schemas.microsoft.com/office/drawing/2014/main" id="{65CDB043-98FF-DB42-6172-D11C61A833F4}"/>
                  </a:ext>
                </a:extLst>
              </p:cNvPr>
              <p:cNvSpPr/>
              <p:nvPr/>
            </p:nvSpPr>
            <p:spPr>
              <a:xfrm>
                <a:off x="6130933" y="5438294"/>
                <a:ext cx="72000" cy="72000"/>
              </a:xfrm>
              <a:prstGeom prst="ellipse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99C5B589-AD89-F3DB-A81D-723445E6828B}"/>
                  </a:ext>
                </a:extLst>
              </p:cNvPr>
              <p:cNvSpPr/>
              <p:nvPr/>
            </p:nvSpPr>
            <p:spPr>
              <a:xfrm>
                <a:off x="-1699212" y="5478089"/>
                <a:ext cx="7872549" cy="1506582"/>
              </a:xfrm>
              <a:custGeom>
                <a:avLst/>
                <a:gdLst>
                  <a:gd name="connsiteX0" fmla="*/ 0 w 7872549"/>
                  <a:gd name="connsiteY0" fmla="*/ 1506582 h 1506582"/>
                  <a:gd name="connsiteX1" fmla="*/ 574766 w 7872549"/>
                  <a:gd name="connsiteY1" fmla="*/ 1114697 h 1506582"/>
                  <a:gd name="connsiteX2" fmla="*/ 1132115 w 7872549"/>
                  <a:gd name="connsiteY2" fmla="*/ 992777 h 1506582"/>
                  <a:gd name="connsiteX3" fmla="*/ 2551612 w 7872549"/>
                  <a:gd name="connsiteY3" fmla="*/ 836022 h 1506582"/>
                  <a:gd name="connsiteX4" fmla="*/ 3944983 w 7872549"/>
                  <a:gd name="connsiteY4" fmla="*/ 478971 h 1506582"/>
                  <a:gd name="connsiteX5" fmla="*/ 4493623 w 7872549"/>
                  <a:gd name="connsiteY5" fmla="*/ 400594 h 1506582"/>
                  <a:gd name="connsiteX6" fmla="*/ 5634446 w 7872549"/>
                  <a:gd name="connsiteY6" fmla="*/ 304800 h 1506582"/>
                  <a:gd name="connsiteX7" fmla="*/ 6749143 w 7872549"/>
                  <a:gd name="connsiteY7" fmla="*/ 182880 h 1506582"/>
                  <a:gd name="connsiteX8" fmla="*/ 7872549 w 7872549"/>
                  <a:gd name="connsiteY8" fmla="*/ 0 h 1506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2549" h="1506582">
                    <a:moveTo>
                      <a:pt x="0" y="1506582"/>
                    </a:moveTo>
                    <a:cubicBezTo>
                      <a:pt x="193040" y="1353456"/>
                      <a:pt x="386080" y="1200331"/>
                      <a:pt x="574766" y="1114697"/>
                    </a:cubicBezTo>
                    <a:cubicBezTo>
                      <a:pt x="763452" y="1029063"/>
                      <a:pt x="802641" y="1039223"/>
                      <a:pt x="1132115" y="992777"/>
                    </a:cubicBezTo>
                    <a:cubicBezTo>
                      <a:pt x="1461589" y="946331"/>
                      <a:pt x="2082801" y="921656"/>
                      <a:pt x="2551612" y="836022"/>
                    </a:cubicBezTo>
                    <a:cubicBezTo>
                      <a:pt x="3020423" y="750388"/>
                      <a:pt x="3621314" y="551542"/>
                      <a:pt x="3944983" y="478971"/>
                    </a:cubicBezTo>
                    <a:cubicBezTo>
                      <a:pt x="4268652" y="406400"/>
                      <a:pt x="4212046" y="429622"/>
                      <a:pt x="4493623" y="400594"/>
                    </a:cubicBezTo>
                    <a:cubicBezTo>
                      <a:pt x="4775200" y="371566"/>
                      <a:pt x="5258526" y="341086"/>
                      <a:pt x="5634446" y="304800"/>
                    </a:cubicBezTo>
                    <a:cubicBezTo>
                      <a:pt x="6010366" y="268514"/>
                      <a:pt x="6376126" y="233680"/>
                      <a:pt x="6749143" y="182880"/>
                    </a:cubicBezTo>
                    <a:cubicBezTo>
                      <a:pt x="7122160" y="132080"/>
                      <a:pt x="7497354" y="66040"/>
                      <a:pt x="7872549" y="0"/>
                    </a:cubicBezTo>
                  </a:path>
                </a:pathLst>
              </a:custGeom>
              <a:noFill/>
              <a:ln>
                <a:solidFill>
                  <a:srgbClr val="009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円/楕円 7">
              <a:extLst>
                <a:ext uri="{FF2B5EF4-FFF2-40B4-BE49-F238E27FC236}">
                  <a16:creationId xmlns:a16="http://schemas.microsoft.com/office/drawing/2014/main" id="{44F7A65B-D999-F841-96D3-25AF041A077E}"/>
                </a:ext>
              </a:extLst>
            </p:cNvPr>
            <p:cNvSpPr/>
            <p:nvPr/>
          </p:nvSpPr>
          <p:spPr>
            <a:xfrm>
              <a:off x="1837152" y="707291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>
              <a:extLst>
                <a:ext uri="{FF2B5EF4-FFF2-40B4-BE49-F238E27FC236}">
                  <a16:creationId xmlns:a16="http://schemas.microsoft.com/office/drawing/2014/main" id="{1CAE1B0C-31D3-5540-9643-6A1B44E15558}"/>
                </a:ext>
              </a:extLst>
            </p:cNvPr>
            <p:cNvSpPr/>
            <p:nvPr/>
          </p:nvSpPr>
          <p:spPr>
            <a:xfrm>
              <a:off x="2420888" y="5827395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>
              <a:extLst>
                <a:ext uri="{FF2B5EF4-FFF2-40B4-BE49-F238E27FC236}">
                  <a16:creationId xmlns:a16="http://schemas.microsoft.com/office/drawing/2014/main" id="{23DF06D8-6480-EFBE-CC99-6B6F6B3CA72A}"/>
                </a:ext>
              </a:extLst>
            </p:cNvPr>
            <p:cNvSpPr/>
            <p:nvPr/>
          </p:nvSpPr>
          <p:spPr>
            <a:xfrm>
              <a:off x="2969780" y="5322646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EA7D1C03-5EBB-89C1-029C-5289C1012589}"/>
                </a:ext>
              </a:extLst>
            </p:cNvPr>
            <p:cNvSpPr/>
            <p:nvPr/>
          </p:nvSpPr>
          <p:spPr>
            <a:xfrm>
              <a:off x="4390868" y="499282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56E66239-2900-E1ED-2B98-DDD02BFF16E9}"/>
                </a:ext>
              </a:extLst>
            </p:cNvPr>
            <p:cNvSpPr/>
            <p:nvPr/>
          </p:nvSpPr>
          <p:spPr>
            <a:xfrm>
              <a:off x="5778176" y="375020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>
              <a:extLst>
                <a:ext uri="{FF2B5EF4-FFF2-40B4-BE49-F238E27FC236}">
                  <a16:creationId xmlns:a16="http://schemas.microsoft.com/office/drawing/2014/main" id="{FB916D1F-D167-FD0B-B3EA-2DBF66740AA9}"/>
                </a:ext>
              </a:extLst>
            </p:cNvPr>
            <p:cNvSpPr/>
            <p:nvPr/>
          </p:nvSpPr>
          <p:spPr>
            <a:xfrm>
              <a:off x="6330665" y="3551260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>
              <a:extLst>
                <a:ext uri="{FF2B5EF4-FFF2-40B4-BE49-F238E27FC236}">
                  <a16:creationId xmlns:a16="http://schemas.microsoft.com/office/drawing/2014/main" id="{03E23EB9-9A69-B358-3EFE-B9E8B4019A09}"/>
                </a:ext>
              </a:extLst>
            </p:cNvPr>
            <p:cNvSpPr/>
            <p:nvPr/>
          </p:nvSpPr>
          <p:spPr>
            <a:xfrm>
              <a:off x="7471045" y="308739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108217F9-880A-C8CA-A7F0-9F0735481489}"/>
                </a:ext>
              </a:extLst>
            </p:cNvPr>
            <p:cNvSpPr/>
            <p:nvPr/>
          </p:nvSpPr>
          <p:spPr>
            <a:xfrm>
              <a:off x="8593336" y="2653082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ED965CE6-7CE2-DD35-A05D-2B83584DB439}"/>
                </a:ext>
              </a:extLst>
            </p:cNvPr>
            <p:cNvSpPr/>
            <p:nvPr/>
          </p:nvSpPr>
          <p:spPr>
            <a:xfrm>
              <a:off x="9707502" y="2224093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14011EAA-DEED-9A24-CFF9-ED6BF8CC25BA}"/>
                </a:ext>
              </a:extLst>
            </p:cNvPr>
            <p:cNvSpPr/>
            <p:nvPr/>
          </p:nvSpPr>
          <p:spPr>
            <a:xfrm>
              <a:off x="1875183" y="2259496"/>
              <a:ext cx="7878417" cy="4843669"/>
            </a:xfrm>
            <a:custGeom>
              <a:avLst/>
              <a:gdLst>
                <a:gd name="connsiteX0" fmla="*/ 0 w 7878417"/>
                <a:gd name="connsiteY0" fmla="*/ 4843669 h 4843669"/>
                <a:gd name="connsiteX1" fmla="*/ 583095 w 7878417"/>
                <a:gd name="connsiteY1" fmla="*/ 3604591 h 4843669"/>
                <a:gd name="connsiteX2" fmla="*/ 1133060 w 7878417"/>
                <a:gd name="connsiteY2" fmla="*/ 3101008 h 4843669"/>
                <a:gd name="connsiteX3" fmla="*/ 2551043 w 7878417"/>
                <a:gd name="connsiteY3" fmla="*/ 2776330 h 4843669"/>
                <a:gd name="connsiteX4" fmla="*/ 3942521 w 7878417"/>
                <a:gd name="connsiteY4" fmla="*/ 1530626 h 4843669"/>
                <a:gd name="connsiteX5" fmla="*/ 4492487 w 7878417"/>
                <a:gd name="connsiteY5" fmla="*/ 1331843 h 4843669"/>
                <a:gd name="connsiteX6" fmla="*/ 5638800 w 7878417"/>
                <a:gd name="connsiteY6" fmla="*/ 868017 h 4843669"/>
                <a:gd name="connsiteX7" fmla="*/ 6758608 w 7878417"/>
                <a:gd name="connsiteY7" fmla="*/ 430695 h 4843669"/>
                <a:gd name="connsiteX8" fmla="*/ 7878417 w 7878417"/>
                <a:gd name="connsiteY8" fmla="*/ 0 h 484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78417" h="4843669">
                  <a:moveTo>
                    <a:pt x="0" y="4843669"/>
                  </a:moveTo>
                  <a:cubicBezTo>
                    <a:pt x="197126" y="4369351"/>
                    <a:pt x="394252" y="3895034"/>
                    <a:pt x="583095" y="3604591"/>
                  </a:cubicBezTo>
                  <a:cubicBezTo>
                    <a:pt x="771938" y="3314147"/>
                    <a:pt x="805069" y="3239051"/>
                    <a:pt x="1133060" y="3101008"/>
                  </a:cubicBezTo>
                  <a:cubicBezTo>
                    <a:pt x="1461051" y="2962965"/>
                    <a:pt x="2082800" y="3038060"/>
                    <a:pt x="2551043" y="2776330"/>
                  </a:cubicBezTo>
                  <a:cubicBezTo>
                    <a:pt x="3019286" y="2514600"/>
                    <a:pt x="3618947" y="1771374"/>
                    <a:pt x="3942521" y="1530626"/>
                  </a:cubicBezTo>
                  <a:cubicBezTo>
                    <a:pt x="4266095" y="1289878"/>
                    <a:pt x="4209774" y="1442278"/>
                    <a:pt x="4492487" y="1331843"/>
                  </a:cubicBezTo>
                  <a:cubicBezTo>
                    <a:pt x="4775200" y="1221408"/>
                    <a:pt x="5638800" y="868017"/>
                    <a:pt x="5638800" y="868017"/>
                  </a:cubicBezTo>
                  <a:lnTo>
                    <a:pt x="6758608" y="430695"/>
                  </a:lnTo>
                  <a:lnTo>
                    <a:pt x="7878417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83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ABD7B7-1BCB-4A00-87F8-A2C3DE8B757E}"/>
              </a:ext>
            </a:extLst>
          </p:cNvPr>
          <p:cNvSpPr txBox="1"/>
          <p:nvPr/>
        </p:nvSpPr>
        <p:spPr>
          <a:xfrm>
            <a:off x="2731880" y="7740352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D8AE0E4-FF30-5C5C-3DFE-74B756A0652D}"/>
              </a:ext>
            </a:extLst>
          </p:cNvPr>
          <p:cNvGrpSpPr/>
          <p:nvPr/>
        </p:nvGrpSpPr>
        <p:grpSpPr>
          <a:xfrm>
            <a:off x="1609650" y="2627784"/>
            <a:ext cx="3636188" cy="2338996"/>
            <a:chOff x="1221727" y="33866770"/>
            <a:chExt cx="10086371" cy="6488108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55D43472-2583-71EC-DF30-B0BB0A76F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5185734" y="34939611"/>
              <a:ext cx="2157893" cy="4295583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00A54C1-B83C-C400-54E5-D4C1ADFDEA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8833040" y="35691293"/>
              <a:ext cx="2157896" cy="2792221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A6ECA9B-90E7-E181-66F8-D70938169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4116887" y="33866770"/>
              <a:ext cx="4295585" cy="206141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33D1A61-BF13-3A4E-4FA1-15F76978A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 flipH="1">
              <a:off x="4116888" y="38246614"/>
              <a:ext cx="4295584" cy="2108264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32FB772-8E10-54E6-6453-FA84B3901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537029" y="35693153"/>
              <a:ext cx="2157893" cy="2788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02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ABD7B7-1BCB-4A00-87F8-A2C3DE8B757E}"/>
              </a:ext>
            </a:extLst>
          </p:cNvPr>
          <p:cNvSpPr txBox="1"/>
          <p:nvPr/>
        </p:nvSpPr>
        <p:spPr>
          <a:xfrm>
            <a:off x="2731880" y="7740352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555B3D6-5D82-9A55-138E-71289A60A312}"/>
              </a:ext>
            </a:extLst>
          </p:cNvPr>
          <p:cNvGrpSpPr/>
          <p:nvPr/>
        </p:nvGrpSpPr>
        <p:grpSpPr>
          <a:xfrm>
            <a:off x="772312" y="2555776"/>
            <a:ext cx="2612289" cy="3105636"/>
            <a:chOff x="2127397" y="221445"/>
            <a:chExt cx="2612289" cy="310563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2265703-34D9-971F-A229-04EDB09E5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0418" y="590777"/>
              <a:ext cx="877163" cy="1224136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D80CA4A-6D67-2E4B-8169-176829D0C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9161" y="1742905"/>
              <a:ext cx="877163" cy="1224136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CC490A65-E3A7-B46D-BF52-F0503A2D15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27397" y="1198103"/>
              <a:ext cx="876611" cy="1224136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14DDF24-C2A5-DC06-481D-FF35E69A1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2523" y="1199567"/>
              <a:ext cx="877163" cy="1224136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414D1A5-ABF3-4ACF-9FEA-3562AEF8DC17}"/>
                </a:ext>
              </a:extLst>
            </p:cNvPr>
            <p:cNvSpPr txBox="1"/>
            <p:nvPr/>
          </p:nvSpPr>
          <p:spPr>
            <a:xfrm>
              <a:off x="3027631" y="2957749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Palatal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B42D160-29B7-1AEE-8899-BF5C445D7E24}"/>
                </a:ext>
              </a:extLst>
            </p:cNvPr>
            <p:cNvSpPr txBox="1"/>
            <p:nvPr/>
          </p:nvSpPr>
          <p:spPr>
            <a:xfrm>
              <a:off x="2200509" y="235497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esial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E82F24E7-708A-994D-BA05-D2D633EB12B4}"/>
                </a:ext>
              </a:extLst>
            </p:cNvPr>
            <p:cNvSpPr txBox="1"/>
            <p:nvPr/>
          </p:nvSpPr>
          <p:spPr>
            <a:xfrm>
              <a:off x="3933056" y="2380053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43B32C2F-65F8-378A-CDB9-ADC4DDD1D086}"/>
                </a:ext>
              </a:extLst>
            </p:cNvPr>
            <p:cNvSpPr txBox="1"/>
            <p:nvPr/>
          </p:nvSpPr>
          <p:spPr>
            <a:xfrm>
              <a:off x="3034044" y="221445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ccal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3BB71E5-41EF-C489-CCF8-344E94157ED8}"/>
              </a:ext>
            </a:extLst>
          </p:cNvPr>
          <p:cNvGrpSpPr/>
          <p:nvPr/>
        </p:nvGrpSpPr>
        <p:grpSpPr>
          <a:xfrm>
            <a:off x="3529082" y="2539344"/>
            <a:ext cx="2627567" cy="3075783"/>
            <a:chOff x="2118532" y="4072008"/>
            <a:chExt cx="2627567" cy="3075783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0C689FAC-6C7E-0059-121A-533E3267A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9161" y="4427984"/>
              <a:ext cx="877163" cy="1224136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61D424A7-E598-9CB5-6B0F-0EB3C53DF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9160" y="5580112"/>
              <a:ext cx="874261" cy="1231020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B1E7A46F-3086-F807-1E70-6B2BCF516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8532" y="5044295"/>
              <a:ext cx="878420" cy="1224136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AB8642A-BECA-9505-C535-30905EFC7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61048" y="5044295"/>
              <a:ext cx="874262" cy="1224136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B03AE7A-25B7-5E00-CDD7-4E99C201CCF0}"/>
                </a:ext>
              </a:extLst>
            </p:cNvPr>
            <p:cNvSpPr txBox="1"/>
            <p:nvPr/>
          </p:nvSpPr>
          <p:spPr>
            <a:xfrm>
              <a:off x="2996952" y="6778459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Lingual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585D332-4907-D763-C352-CDD4FEFE5C1A}"/>
                </a:ext>
              </a:extLst>
            </p:cNvPr>
            <p:cNvSpPr txBox="1"/>
            <p:nvPr/>
          </p:nvSpPr>
          <p:spPr>
            <a:xfrm>
              <a:off x="3933056" y="625954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esial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4F39720-FEA7-18F4-15F3-107C21DD0F70}"/>
                </a:ext>
              </a:extLst>
            </p:cNvPr>
            <p:cNvSpPr txBox="1"/>
            <p:nvPr/>
          </p:nvSpPr>
          <p:spPr>
            <a:xfrm>
              <a:off x="2180516" y="6259542"/>
              <a:ext cx="774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310FA39-D9C6-9CD9-5F36-0DEFB3C6024E}"/>
                </a:ext>
              </a:extLst>
            </p:cNvPr>
            <p:cNvSpPr txBox="1"/>
            <p:nvPr/>
          </p:nvSpPr>
          <p:spPr>
            <a:xfrm>
              <a:off x="3032592" y="407200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kumimoji="1"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ja-JP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ccal</a:t>
              </a:r>
              <a:endParaRPr kumimoji="1" lang="ja-JP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6DF6C1C-9D1C-8498-D2A7-1015BD0548EF}"/>
              </a:ext>
            </a:extLst>
          </p:cNvPr>
          <p:cNvSpPr txBox="1"/>
          <p:nvPr/>
        </p:nvSpPr>
        <p:spPr>
          <a:xfrm>
            <a:off x="700110" y="2555776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04EA25-69A7-3798-2137-CFCEBB196056}"/>
              </a:ext>
            </a:extLst>
          </p:cNvPr>
          <p:cNvSpPr txBox="1"/>
          <p:nvPr/>
        </p:nvSpPr>
        <p:spPr>
          <a:xfrm>
            <a:off x="3573016" y="2535451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4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図 96">
            <a:extLst>
              <a:ext uri="{FF2B5EF4-FFF2-40B4-BE49-F238E27FC236}">
                <a16:creationId xmlns:a16="http://schemas.microsoft.com/office/drawing/2014/main" id="{CB5C2FCC-D328-AFD6-03F1-EB51862E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56" y="4240441"/>
            <a:ext cx="3599244" cy="193095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5B7787-E88D-94A7-F2DE-A9C3B0F56127}"/>
              </a:ext>
            </a:extLst>
          </p:cNvPr>
          <p:cNvSpPr txBox="1"/>
          <p:nvPr/>
        </p:nvSpPr>
        <p:spPr>
          <a:xfrm>
            <a:off x="2731880" y="7740352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B12B47-9129-162B-4906-FC7E7F2709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9000" y="2051720"/>
            <a:ext cx="3600000" cy="1929599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0781393-7BD1-0667-115A-B76E320E9100}"/>
              </a:ext>
            </a:extLst>
          </p:cNvPr>
          <p:cNvSpPr txBox="1"/>
          <p:nvPr/>
        </p:nvSpPr>
        <p:spPr>
          <a:xfrm>
            <a:off x="1627744" y="2051720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46BD898-555E-7852-7C4A-649E9F7B529F}"/>
              </a:ext>
            </a:extLst>
          </p:cNvPr>
          <p:cNvSpPr txBox="1"/>
          <p:nvPr/>
        </p:nvSpPr>
        <p:spPr>
          <a:xfrm>
            <a:off x="1627744" y="4198399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8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C19D0C6-66EC-6544-75D6-6E94BED39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881" y="4572000"/>
            <a:ext cx="3600000" cy="20608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3AA722F-714F-70E8-E6A0-0A224C313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881" y="2018880"/>
            <a:ext cx="3600000" cy="245558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6CEA2F-6244-446E-890F-A81F793A75B7}"/>
              </a:ext>
            </a:extLst>
          </p:cNvPr>
          <p:cNvSpPr txBox="1"/>
          <p:nvPr/>
        </p:nvSpPr>
        <p:spPr>
          <a:xfrm>
            <a:off x="1667881" y="2018880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E3E5324-7970-443E-9D7F-E7F7DD5A10A1}"/>
              </a:ext>
            </a:extLst>
          </p:cNvPr>
          <p:cNvSpPr txBox="1"/>
          <p:nvPr/>
        </p:nvSpPr>
        <p:spPr>
          <a:xfrm>
            <a:off x="1667881" y="4566547"/>
            <a:ext cx="4320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88B2E4-2562-6AB0-5F7E-DBE9EE92CD4F}"/>
              </a:ext>
            </a:extLst>
          </p:cNvPr>
          <p:cNvSpPr txBox="1"/>
          <p:nvPr/>
        </p:nvSpPr>
        <p:spPr>
          <a:xfrm>
            <a:off x="2731880" y="7740352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9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86</Words>
  <Application>Microsoft Macintosh PowerPoint</Application>
  <PresentationFormat>画面に合わせる (4:3)</PresentationFormat>
  <Paragraphs>67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subject/>
  <dc:creator>hamada</dc:creator>
  <cp:keywords/>
  <dc:description/>
  <cp:lastModifiedBy>Rena Okawa</cp:lastModifiedBy>
  <cp:revision>150</cp:revision>
  <cp:lastPrinted>2022-10-31T02:10:39Z</cp:lastPrinted>
  <dcterms:created xsi:type="dcterms:W3CDTF">2010-05-12T12:39:21Z</dcterms:created>
  <dcterms:modified xsi:type="dcterms:W3CDTF">2023-05-16T09:04:06Z</dcterms:modified>
  <cp:category/>
</cp:coreProperties>
</file>