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 showGuides="1">
      <p:cViewPr>
        <p:scale>
          <a:sx n="74" d="100"/>
          <a:sy n="74" d="100"/>
        </p:scale>
        <p:origin x="729" y="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5C0857-2E14-1852-AD76-B9C544009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C19E40B-5642-F5B3-5CFF-37FF8CAB3F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C087D70-2F0A-E3FE-CB38-7024FC236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0AB3-18A3-4A36-BFF3-12C92A5085B3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31857C-6FC5-D0CE-B1EA-2DE9EFEE0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B7FFB26-A4C6-45DC-A8D4-95280080A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1932-F711-44CF-AC63-6D4BEEE7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23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352B1F-8CB0-D7D2-7396-9FB9C59E8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EA45AB5-936F-78A5-C8A8-0EB4EC632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2B8750-A049-9F4D-0FA4-21CCC6A96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0AB3-18A3-4A36-BFF3-12C92A5085B3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882909-1910-5AC4-833A-7F0898C7A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2B41ECE-893A-3F9D-98FC-1D5C35AA9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1932-F711-44CF-AC63-6D4BEEE7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22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2CC2CB4-C121-FCC0-66CF-E43EE1709E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28782F3-735C-45B2-E33E-DA8722D7A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5875761-5B40-E861-D838-166E30471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0AB3-18A3-4A36-BFF3-12C92A5085B3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CD52365-448F-1654-CB08-11B66C3F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EEAFFD-FBF2-916F-E7EB-B4963DFE5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1932-F711-44CF-AC63-6D4BEEE7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9497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9BF3D4-3013-A8C3-8F4D-C23B56476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606DB3-3D97-9D3A-CEA6-53DC00BF4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C84DB8-465B-1835-A3F7-D2303EC50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0AB3-18A3-4A36-BFF3-12C92A5085B3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C55C612-24B6-2249-68F6-9FFE6EC89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968E50-B451-B091-E92E-0AC61E5EB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1932-F711-44CF-AC63-6D4BEEE7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4152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87E4B2-1C7A-51B8-9470-5160CC495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658C75B-7C77-46CB-6F08-724D7D799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6B026DC-C37E-10A3-C3D2-3E8F2AE07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0AB3-18A3-4A36-BFF3-12C92A5085B3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3906F1F-F7C5-CB17-C0D5-447BF4C4C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E940A75-0C6D-F717-E573-CABF3F512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1932-F711-44CF-AC63-6D4BEEE7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73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6055CB-D84F-5A6D-E80F-AF156763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95D9E3-58F2-F4A3-1F68-AC6DC4213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0D80448-4089-AC9F-C170-6AE158906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D0E2B46-CCDE-33AC-037E-31AF028C1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0AB3-18A3-4A36-BFF3-12C92A5085B3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0A810F3-FA87-18AD-B17B-1A8A6B5C8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9440B92-674F-5E90-BC2F-6FDB2D527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1932-F711-44CF-AC63-6D4BEEE7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232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1AFBA0-6815-D3C9-7FB7-4B552368B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7AD5F15-F2AD-6C1D-588E-BD851F382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D89E406-EA96-BF69-5784-8532815B9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21B4708-4E0A-5873-B0F6-1676DA878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87620C0-0E9B-C4E0-F033-AD59F58A7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3EF04CC-89DA-74AF-7CB3-446124069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0AB3-18A3-4A36-BFF3-12C92A5085B3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11058B0-EB55-995F-AA9E-6A184319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8AB0BE5-24CB-2C6E-9904-8A334ABD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1932-F711-44CF-AC63-6D4BEEE7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5822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7659E9-5C58-EC19-215B-BCDB7667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976F2ED-9E64-DB44-70F8-AE984264D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0AB3-18A3-4A36-BFF3-12C92A5085B3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642FB5B-CCA1-A109-F828-4917E28F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C4AB02-082F-DD03-C38C-CDC78E403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1932-F711-44CF-AC63-6D4BEEE7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9264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6707FBD-0C3C-AB6F-928A-61FFE526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0AB3-18A3-4A36-BFF3-12C92A5085B3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3BB0864-70C2-CCAD-A6EA-17ABD5DA8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6A5A92-4241-3CE4-58C0-886BDCE7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1932-F711-44CF-AC63-6D4BEEE7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242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C21EE3-8249-778B-62AE-CB08CAF5C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92187A2-00CE-8E94-C39A-24BEC69CB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7E006F3-A3B9-CE7D-3952-C4BDA6FC3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11DAFE-3843-2137-DBD1-FD18EA45C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0AB3-18A3-4A36-BFF3-12C92A5085B3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68DB6EE-4B0C-4174-1916-2FE8ECE1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675B7AE-AD87-CAD9-1D5D-C2277E10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1932-F711-44CF-AC63-6D4BEEE7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92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77D812-A80C-0A52-5DDB-699FB253B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A9FE69D-0131-2A89-7139-97AD9B4E3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1BECAF2-A923-13A0-C42D-3A1CFED5C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AB4732-84CF-CFC7-68B3-70DCA028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0AB3-18A3-4A36-BFF3-12C92A5085B3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FE86DDF-FD26-66E3-B9A4-E79C8C3B6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D7E0A88-8744-32A5-4C93-5B744D43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1932-F711-44CF-AC63-6D4BEEE7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651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10CC788-CBEE-3B8F-A249-7CC2AA65C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94B89EF-F608-D498-DE6E-ABAE81602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89AF95C-0B0E-6BCA-8DF6-4658BA2EF2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60AB3-18A3-4A36-BFF3-12C92A5085B3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A54B93-BA68-5849-0C05-9048A1ABD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815B7C6-2918-01D1-68D9-0E7CCEFE8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B1932-F711-44CF-AC63-6D4BEEE7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159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図 4" descr="カレンダー&#10;&#10;自動的に生成された説明">
            <a:extLst>
              <a:ext uri="{FF2B5EF4-FFF2-40B4-BE49-F238E27FC236}">
                <a16:creationId xmlns:a16="http://schemas.microsoft.com/office/drawing/2014/main" id="{97575CD3-14FB-9F8D-31A7-6344EDCD5D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0" r="16543" b="-1"/>
          <a:stretch/>
        </p:blipFill>
        <p:spPr>
          <a:xfrm>
            <a:off x="59195" y="555298"/>
            <a:ext cx="6647593" cy="6185722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3E5AC9EE-2F33-80D0-5CA7-F01E021891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" r="4941"/>
          <a:stretch/>
        </p:blipFill>
        <p:spPr>
          <a:xfrm>
            <a:off x="7251867" y="3567917"/>
            <a:ext cx="4578551" cy="3290083"/>
          </a:xfrm>
          <a:prstGeom prst="rect">
            <a:avLst/>
          </a:prstGeom>
        </p:spPr>
      </p:pic>
      <p:pic>
        <p:nvPicPr>
          <p:cNvPr id="7" name="図 6" descr="ダイアグラム&#10;&#10;自動的に生成された説明">
            <a:extLst>
              <a:ext uri="{FF2B5EF4-FFF2-40B4-BE49-F238E27FC236}">
                <a16:creationId xmlns:a16="http://schemas.microsoft.com/office/drawing/2014/main" id="{7C3E25E6-81A8-DD65-8BD9-07D16E1854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r="3787" b="3"/>
          <a:stretch/>
        </p:blipFill>
        <p:spPr>
          <a:xfrm>
            <a:off x="7069833" y="49595"/>
            <a:ext cx="5062972" cy="363818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28C4514-06B0-9F8B-F6E1-341C86A865D5}"/>
              </a:ext>
            </a:extLst>
          </p:cNvPr>
          <p:cNvSpPr txBox="1"/>
          <p:nvPr/>
        </p:nvSpPr>
        <p:spPr>
          <a:xfrm>
            <a:off x="6354435" y="107213"/>
            <a:ext cx="2146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Currently available DDS </a:t>
            </a:r>
          </a:p>
          <a:p>
            <a:r>
              <a:rPr lang="en-US" altLang="ja-JP" sz="1400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formulations</a:t>
            </a:r>
            <a:endParaRPr kumimoji="1" lang="ja-JP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B18737-FE47-507B-2BF6-B6BA92602C67}"/>
              </a:ext>
            </a:extLst>
          </p:cNvPr>
          <p:cNvSpPr txBox="1"/>
          <p:nvPr/>
        </p:nvSpPr>
        <p:spPr>
          <a:xfrm>
            <a:off x="6346420" y="3415517"/>
            <a:ext cx="2154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Future DDS formulations</a:t>
            </a:r>
            <a:endParaRPr kumimoji="1" lang="ja-JP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BA1C5D7-FBF1-281B-3AD8-2B5A93378FA3}"/>
              </a:ext>
            </a:extLst>
          </p:cNvPr>
          <p:cNvSpPr/>
          <p:nvPr/>
        </p:nvSpPr>
        <p:spPr>
          <a:xfrm>
            <a:off x="6523149" y="1081825"/>
            <a:ext cx="425003" cy="2002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3480FD2-F800-7D5C-84F6-B483A41717D7}"/>
              </a:ext>
            </a:extLst>
          </p:cNvPr>
          <p:cNvSpPr txBox="1"/>
          <p:nvPr/>
        </p:nvSpPr>
        <p:spPr>
          <a:xfrm>
            <a:off x="689019" y="220691"/>
            <a:ext cx="4879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The structure of the eye and its peculiarities regarding DDS</a:t>
            </a:r>
            <a:endParaRPr kumimoji="1" lang="ja-JP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25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17</Words>
  <Application>Microsoft Office PowerPoint</Application>
  <PresentationFormat>ワイド画面</PresentationFormat>
  <Paragraphs>4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橋田 徳康</dc:creator>
  <cp:lastModifiedBy>橋田 徳康</cp:lastModifiedBy>
  <cp:revision>1</cp:revision>
  <dcterms:created xsi:type="dcterms:W3CDTF">2022-11-23T04:29:36Z</dcterms:created>
  <dcterms:modified xsi:type="dcterms:W3CDTF">2022-11-23T04:40:26Z</dcterms:modified>
</cp:coreProperties>
</file>