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694" y="-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69364807060855"/>
          <c:y val="5.8957735280190625E-2"/>
          <c:w val="0.76217890539145272"/>
          <c:h val="0.64196026662232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4C-4995-A733-278E51360E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ja-JP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**</a:t>
                    </a:r>
                    <a:endParaRPr lang="en-US" altLang="ja-JP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4C-4995-A733-278E51360E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4C-4995-A733-278E51360E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ja-JP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4C-4995-A733-278E51360E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ja-JP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***</a:t>
                    </a:r>
                    <a:endParaRPr lang="en-US" altLang="ja-JP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4C-4995-A733-278E51360E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ja-JP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***</a:t>
                    </a:r>
                    <a:endParaRPr lang="en-US" altLang="ja-JP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4C-4995-A733-278E51360E0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ja-JP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***</a:t>
                    </a:r>
                    <a:endParaRPr lang="en-US" altLang="ja-JP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4C-4995-A733-278E51360E0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(Sheet1!$G$5,Sheet1!$G$8,Sheet1!$G$11,Sheet1!$G$14,Sheet1!$G$17,Sheet1!$G$20,Sheet1!$G$23)</c:f>
                <c:numCache>
                  <c:formatCode>General</c:formatCode>
                  <c:ptCount val="7"/>
                  <c:pt idx="0">
                    <c:v>78590836.93417199</c:v>
                  </c:pt>
                  <c:pt idx="1">
                    <c:v>20589627.396231405</c:v>
                  </c:pt>
                  <c:pt idx="2">
                    <c:v>189658013.17647561</c:v>
                  </c:pt>
                  <c:pt idx="3">
                    <c:v>50821014.790472209</c:v>
                  </c:pt>
                  <c:pt idx="4">
                    <c:v>34566597.005964406</c:v>
                  </c:pt>
                  <c:pt idx="5">
                    <c:v>5325188.7270046528</c:v>
                  </c:pt>
                  <c:pt idx="6">
                    <c:v>813930.82620965666</c:v>
                  </c:pt>
                </c:numCache>
              </c:numRef>
            </c:plus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errBars>
          <c:cat>
            <c:strRef>
              <c:f>(Sheet1!$C$3,Sheet1!$C$6,Sheet1!$C$9,Sheet1!$C$12,Sheet1!$C$15,Sheet1!$C$18,Sheet1!$C$21)</c:f>
              <c:strCache>
                <c:ptCount val="7"/>
                <c:pt idx="0">
                  <c:v>CBh-EGFP</c:v>
                </c:pt>
                <c:pt idx="1">
                  <c:v>AHA-As</c:v>
                </c:pt>
                <c:pt idx="2">
                  <c:v>AHA-Lb</c:v>
                </c:pt>
                <c:pt idx="3">
                  <c:v>Teton-As</c:v>
                </c:pt>
                <c:pt idx="4">
                  <c:v>Teton-Lb</c:v>
                </c:pt>
                <c:pt idx="5">
                  <c:v>CBh-As</c:v>
                </c:pt>
                <c:pt idx="6">
                  <c:v>CBh-Lb</c:v>
                </c:pt>
              </c:strCache>
            </c:strRef>
          </c:cat>
          <c:val>
            <c:numRef>
              <c:f>(Sheet1!$F$5,Sheet1!$F$8,Sheet1!$F$11,Sheet1!$F$14,Sheet1!$F$17,Sheet1!$F$20,Sheet1!$F$23)</c:f>
              <c:numCache>
                <c:formatCode>General</c:formatCode>
                <c:ptCount val="7"/>
                <c:pt idx="0">
                  <c:v>722419883.33333337</c:v>
                </c:pt>
                <c:pt idx="1">
                  <c:v>119949216.66666667</c:v>
                </c:pt>
                <c:pt idx="2">
                  <c:v>354583064.58333331</c:v>
                </c:pt>
                <c:pt idx="3">
                  <c:v>114566645.3125</c:v>
                </c:pt>
                <c:pt idx="4">
                  <c:v>53943293.75</c:v>
                </c:pt>
                <c:pt idx="5">
                  <c:v>12499320.052083334</c:v>
                </c:pt>
                <c:pt idx="6">
                  <c:v>1126664.7542317708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E-466A-84F2-9D4F76930F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8249488"/>
        <c:axId val="1"/>
      </c:barChart>
      <c:catAx>
        <c:axId val="76824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logBase val="10"/>
          <c:orientation val="minMax"/>
          <c:max val="10000000000"/>
          <c:min val="100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ja-JP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0500148155955001E-2"/>
              <c:y val="7.3736708559224859E-2"/>
            </c:manualLayout>
          </c:layout>
          <c:overlay val="0"/>
        </c:title>
        <c:numFmt formatCode="0.E+00" sourceLinked="0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768249488"/>
        <c:crosses val="autoZero"/>
        <c:crossBetween val="between"/>
      </c:valAx>
      <c:spPr>
        <a:solidFill>
          <a:schemeClr val="bg1"/>
        </a:solidFill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('H1299'!$R$8,'H1299'!$R$11,'H1299'!$R$14,'H1299'!$R$17,'H1299'!$R$20,'H1299'!$R$23,'H1299'!$R$26,'H1299'!$R$29)</c:f>
                <c:numCache>
                  <c:formatCode>General</c:formatCode>
                  <c:ptCount val="8"/>
                  <c:pt idx="0">
                    <c:v>9.5465702393776504E-3</c:v>
                  </c:pt>
                  <c:pt idx="1">
                    <c:v>3.3235383242674371E-3</c:v>
                  </c:pt>
                  <c:pt idx="2">
                    <c:v>1.4559426890920161E-2</c:v>
                  </c:pt>
                  <c:pt idx="3">
                    <c:v>0.57246893271126464</c:v>
                  </c:pt>
                  <c:pt idx="4">
                    <c:v>1.1531246044429665E-2</c:v>
                  </c:pt>
                  <c:pt idx="5">
                    <c:v>7.1521750977617413E-2</c:v>
                  </c:pt>
                  <c:pt idx="6">
                    <c:v>0</c:v>
                  </c:pt>
                  <c:pt idx="7">
                    <c:v>1.4934883415579225E-2</c:v>
                  </c:pt>
                </c:numCache>
              </c:numRef>
            </c:plus>
            <c:minus>
              <c:numRef>
                <c:f>('H1299'!$R$8,'H1299'!$R$11,'H1299'!$R$14,'H1299'!$R$17,'H1299'!$R$20,'H1299'!$R$23,'H1299'!$R$26,'H1299'!$R$29)</c:f>
                <c:numCache>
                  <c:formatCode>General</c:formatCode>
                  <c:ptCount val="8"/>
                  <c:pt idx="0">
                    <c:v>9.5465702393776504E-3</c:v>
                  </c:pt>
                  <c:pt idx="1">
                    <c:v>3.3235383242674371E-3</c:v>
                  </c:pt>
                  <c:pt idx="2">
                    <c:v>1.4559426890920161E-2</c:v>
                  </c:pt>
                  <c:pt idx="3">
                    <c:v>0.57246893271126464</c:v>
                  </c:pt>
                  <c:pt idx="4">
                    <c:v>1.1531246044429665E-2</c:v>
                  </c:pt>
                  <c:pt idx="5">
                    <c:v>7.1521750977617413E-2</c:v>
                  </c:pt>
                  <c:pt idx="6">
                    <c:v>0</c:v>
                  </c:pt>
                  <c:pt idx="7">
                    <c:v>1.4934883415579225E-2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('H1299'!$O$6,'H1299'!$O$9,'H1299'!$O$12,'H1299'!$O$15,'H1299'!$O$18,'H1299'!$O$21,'H1299'!$O$24,'H1299'!$O$27)</c:f>
              <c:strCache>
                <c:ptCount val="8"/>
                <c:pt idx="0">
                  <c:v>AHA-As</c:v>
                </c:pt>
                <c:pt idx="1">
                  <c:v>AHA-LB</c:v>
                </c:pt>
                <c:pt idx="2">
                  <c:v>Teton-As DOX -</c:v>
                </c:pt>
                <c:pt idx="3">
                  <c:v>Teton-As DOX +</c:v>
                </c:pt>
                <c:pt idx="4">
                  <c:v>Teton-Lb DOX -</c:v>
                </c:pt>
                <c:pt idx="5">
                  <c:v>Teton-Lb DOX +</c:v>
                </c:pt>
                <c:pt idx="6">
                  <c:v>CBh-As</c:v>
                </c:pt>
                <c:pt idx="7">
                  <c:v>Mock</c:v>
                </c:pt>
              </c:strCache>
            </c:strRef>
          </c:cat>
          <c:val>
            <c:numRef>
              <c:f>('H1299'!$Q$8,'H1299'!$Q$11,'H1299'!$Q$14,'H1299'!$Q$17,'H1299'!$Q$20,'H1299'!$Q$23,'H1299'!$Q$26,'H1299'!$Q$29)</c:f>
              <c:numCache>
                <c:formatCode>General</c:formatCode>
                <c:ptCount val="8"/>
                <c:pt idx="0">
                  <c:v>9.5465702393776487E-3</c:v>
                </c:pt>
                <c:pt idx="1">
                  <c:v>3.3235383242674367E-3</c:v>
                </c:pt>
                <c:pt idx="2">
                  <c:v>1.4559426890920159E-2</c:v>
                </c:pt>
                <c:pt idx="3">
                  <c:v>1.0525550176493668</c:v>
                </c:pt>
                <c:pt idx="4">
                  <c:v>1.9776941346521033E-2</c:v>
                </c:pt>
                <c:pt idx="5">
                  <c:v>0.4722397688494735</c:v>
                </c:pt>
                <c:pt idx="6">
                  <c:v>1</c:v>
                </c:pt>
                <c:pt idx="7">
                  <c:v>2.2006113192231891E-2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C-40D7-A72A-6DCEB75DC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277840"/>
        <c:axId val="719276560"/>
      </c:barChart>
      <c:catAx>
        <c:axId val="71927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719276560"/>
        <c:crosses val="autoZero"/>
        <c:auto val="1"/>
        <c:lblAlgn val="ctr"/>
        <c:lblOffset val="100"/>
        <c:noMultiLvlLbl val="0"/>
      </c:catAx>
      <c:valAx>
        <c:axId val="719276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100" b="1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Relative protein</a:t>
                </a:r>
                <a:r>
                  <a:rPr lang="ja-JP" altLang="ja-JP" sz="1100" b="1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1100" b="1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expression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chemeClr val="tx1"/>
                    </a:solidFill>
                  </a:defRPr>
                </a:pPr>
                <a:r>
                  <a:rPr lang="en-US" altLang="ja-JP" sz="1100" b="1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(Cas12a/β-actin) </a:t>
                </a:r>
                <a:endParaRPr lang="ja-JP" altLang="ja-JP" sz="11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8753481207239849E-2"/>
              <c:y val="3.961258853526915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719277840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('Huh7'!$R$6,'Huh7'!$R$9,'Huh7'!$R$12,'Huh7'!$R$15,'Huh7'!$R$18,'Huh7'!$R$21,'Huh7'!$R$24,'Huh7'!$R$27)</c:f>
                <c:numCache>
                  <c:formatCode>General</c:formatCode>
                  <c:ptCount val="8"/>
                  <c:pt idx="0">
                    <c:v>0.49035072183767675</c:v>
                  </c:pt>
                  <c:pt idx="1">
                    <c:v>3.2437725983304279E-2</c:v>
                  </c:pt>
                  <c:pt idx="2">
                    <c:v>0</c:v>
                  </c:pt>
                  <c:pt idx="3">
                    <c:v>0.51817101065602955</c:v>
                  </c:pt>
                  <c:pt idx="4">
                    <c:v>1.6047124309373165E-2</c:v>
                  </c:pt>
                  <c:pt idx="5">
                    <c:v>4.7993047725506048E-2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('Huh7'!$R$6,'Huh7'!$R$9,'Huh7'!$R$12,'Huh7'!$R$15,'Huh7'!$R$18,'Huh7'!$R$21,'Huh7'!$R$24,'Huh7'!$R$27)</c:f>
                <c:numCache>
                  <c:formatCode>General</c:formatCode>
                  <c:ptCount val="8"/>
                  <c:pt idx="0">
                    <c:v>0.49035072183767675</c:v>
                  </c:pt>
                  <c:pt idx="1">
                    <c:v>3.2437725983304279E-2</c:v>
                  </c:pt>
                  <c:pt idx="2">
                    <c:v>0</c:v>
                  </c:pt>
                  <c:pt idx="3">
                    <c:v>0.51817101065602955</c:v>
                  </c:pt>
                  <c:pt idx="4">
                    <c:v>1.6047124309373165E-2</c:v>
                  </c:pt>
                  <c:pt idx="5">
                    <c:v>4.7993047725506048E-2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('Huh7'!$O$4,'Huh7'!$O$7,'Huh7'!$O$10,'Huh7'!$O$13,'Huh7'!$O$16,'Huh7'!$O$19,'Huh7'!$O$22,'Huh7'!$O$25)</c:f>
              <c:strCache>
                <c:ptCount val="8"/>
                <c:pt idx="0">
                  <c:v>AHA-As</c:v>
                </c:pt>
                <c:pt idx="1">
                  <c:v>AHA-LB</c:v>
                </c:pt>
                <c:pt idx="2">
                  <c:v>Teton-As DOX -</c:v>
                </c:pt>
                <c:pt idx="3">
                  <c:v>Teton-As DOX +</c:v>
                </c:pt>
                <c:pt idx="4">
                  <c:v>Teton-Lb DOX -</c:v>
                </c:pt>
                <c:pt idx="5">
                  <c:v>Teton-Lb DOX +</c:v>
                </c:pt>
                <c:pt idx="6">
                  <c:v>CBh-As</c:v>
                </c:pt>
                <c:pt idx="7">
                  <c:v>Mock</c:v>
                </c:pt>
              </c:strCache>
            </c:strRef>
          </c:cat>
          <c:val>
            <c:numRef>
              <c:f>('Huh7'!$Q$6,'Huh7'!$Q$9,'Huh7'!$Q$12,'Huh7'!$Q$15,'Huh7'!$Q$18,'Huh7'!$Q$21,'Huh7'!$Q$24,'Huh7'!$Q$27)</c:f>
              <c:numCache>
                <c:formatCode>General</c:formatCode>
                <c:ptCount val="8"/>
                <c:pt idx="0">
                  <c:v>1.1981897641955317</c:v>
                </c:pt>
                <c:pt idx="1">
                  <c:v>0.18808119722046393</c:v>
                </c:pt>
                <c:pt idx="2">
                  <c:v>0</c:v>
                </c:pt>
                <c:pt idx="3">
                  <c:v>1.1056240350756448</c:v>
                </c:pt>
                <c:pt idx="4">
                  <c:v>2.3084076582244342E-2</c:v>
                </c:pt>
                <c:pt idx="5">
                  <c:v>0.2108252478080852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7-42CF-8524-186168D38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172368"/>
        <c:axId val="842178768"/>
      </c:barChart>
      <c:catAx>
        <c:axId val="84217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842178768"/>
        <c:crosses val="autoZero"/>
        <c:auto val="1"/>
        <c:lblAlgn val="ctr"/>
        <c:lblOffset val="100"/>
        <c:noMultiLvlLbl val="0"/>
      </c:catAx>
      <c:valAx>
        <c:axId val="8421787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100" b="1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Relative protein</a:t>
                </a:r>
                <a:r>
                  <a:rPr lang="ja-JP" altLang="ja-JP" sz="1100" b="1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1100" b="1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expression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prstClr val="black">
                        <a:lumMod val="65000"/>
                        <a:lumOff val="35000"/>
                      </a:prstClr>
                    </a:solidFill>
                  </a:defRPr>
                </a:pPr>
                <a:r>
                  <a:rPr lang="en-US" altLang="ja-JP" sz="1100" b="1" i="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(Cas12a/β-actin) </a:t>
                </a:r>
                <a:endParaRPr lang="ja-JP" altLang="ja-JP" sz="11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1240283182787142E-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842172368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05389021125255E-2"/>
          <c:y val="3.9918011100834885E-2"/>
          <c:w val="0.89188823539401207"/>
          <c:h val="0.708541848935549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Sheet1!$I$4:$I$25</c:f>
                <c:numCache>
                  <c:formatCode>General</c:formatCode>
                  <c:ptCount val="22"/>
                  <c:pt idx="0">
                    <c:v>6.284562038406456</c:v>
                  </c:pt>
                  <c:pt idx="1">
                    <c:v>5.6073989012692591</c:v>
                  </c:pt>
                  <c:pt idx="2">
                    <c:v>2.2324013673807745</c:v>
                  </c:pt>
                  <c:pt idx="3">
                    <c:v>0</c:v>
                  </c:pt>
                  <c:pt idx="4">
                    <c:v>0.13656641197283301</c:v>
                  </c:pt>
                  <c:pt idx="5">
                    <c:v>2.610388562427739</c:v>
                  </c:pt>
                  <c:pt idx="6">
                    <c:v>1.0193840018904303</c:v>
                  </c:pt>
                  <c:pt idx="7">
                    <c:v>1.1963978287998649</c:v>
                  </c:pt>
                  <c:pt idx="8">
                    <c:v>8.1108555599619283</c:v>
                  </c:pt>
                  <c:pt idx="9">
                    <c:v>0</c:v>
                  </c:pt>
                  <c:pt idx="10">
                    <c:v>0</c:v>
                  </c:pt>
                  <c:pt idx="11">
                    <c:v>3.5966841185019494</c:v>
                  </c:pt>
                  <c:pt idx="12">
                    <c:v>0</c:v>
                  </c:pt>
                  <c:pt idx="13">
                    <c:v>7.143651971181761</c:v>
                  </c:pt>
                  <c:pt idx="14">
                    <c:v>0</c:v>
                  </c:pt>
                  <c:pt idx="15">
                    <c:v>13.444148066218053</c:v>
                  </c:pt>
                  <c:pt idx="16">
                    <c:v>0</c:v>
                  </c:pt>
                  <c:pt idx="17">
                    <c:v>5.6041300223933277</c:v>
                  </c:pt>
                  <c:pt idx="18">
                    <c:v>0</c:v>
                  </c:pt>
                  <c:pt idx="19">
                    <c:v>8.7115747765543823</c:v>
                  </c:pt>
                  <c:pt idx="20">
                    <c:v>0</c:v>
                  </c:pt>
                  <c:pt idx="21">
                    <c:v>5.5864176713639644</c:v>
                  </c:pt>
                </c:numCache>
              </c:numRef>
            </c:plus>
            <c:minus>
              <c:numRef>
                <c:f>Sheet1!$I$4:$I$25</c:f>
                <c:numCache>
                  <c:formatCode>General</c:formatCode>
                  <c:ptCount val="22"/>
                  <c:pt idx="0">
                    <c:v>6.284562038406456</c:v>
                  </c:pt>
                  <c:pt idx="1">
                    <c:v>5.6073989012692591</c:v>
                  </c:pt>
                  <c:pt idx="2">
                    <c:v>2.2324013673807745</c:v>
                  </c:pt>
                  <c:pt idx="3">
                    <c:v>0</c:v>
                  </c:pt>
                  <c:pt idx="4">
                    <c:v>0.13656641197283301</c:v>
                  </c:pt>
                  <c:pt idx="5">
                    <c:v>2.610388562427739</c:v>
                  </c:pt>
                  <c:pt idx="6">
                    <c:v>1.0193840018904303</c:v>
                  </c:pt>
                  <c:pt idx="7">
                    <c:v>1.1963978287998649</c:v>
                  </c:pt>
                  <c:pt idx="8">
                    <c:v>8.1108555599619283</c:v>
                  </c:pt>
                  <c:pt idx="9">
                    <c:v>0</c:v>
                  </c:pt>
                  <c:pt idx="10">
                    <c:v>0</c:v>
                  </c:pt>
                  <c:pt idx="11">
                    <c:v>3.5966841185019494</c:v>
                  </c:pt>
                  <c:pt idx="12">
                    <c:v>0</c:v>
                  </c:pt>
                  <c:pt idx="13">
                    <c:v>7.143651971181761</c:v>
                  </c:pt>
                  <c:pt idx="14">
                    <c:v>0</c:v>
                  </c:pt>
                  <c:pt idx="15">
                    <c:v>13.444148066218053</c:v>
                  </c:pt>
                  <c:pt idx="16">
                    <c:v>0</c:v>
                  </c:pt>
                  <c:pt idx="17">
                    <c:v>5.6041300223933277</c:v>
                  </c:pt>
                  <c:pt idx="18">
                    <c:v>0</c:v>
                  </c:pt>
                  <c:pt idx="19">
                    <c:v>8.7115747765543823</c:v>
                  </c:pt>
                  <c:pt idx="20">
                    <c:v>0</c:v>
                  </c:pt>
                  <c:pt idx="21">
                    <c:v>5.5864176713639644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Sheet1!$H$4:$H$25</c:f>
              <c:numCache>
                <c:formatCode>General</c:formatCode>
                <c:ptCount val="22"/>
                <c:pt idx="0">
                  <c:v>14.2929535563451</c:v>
                </c:pt>
                <c:pt idx="1">
                  <c:v>28.817606048345851</c:v>
                </c:pt>
                <c:pt idx="2">
                  <c:v>36.130805627862991</c:v>
                </c:pt>
                <c:pt idx="3">
                  <c:v>0</c:v>
                </c:pt>
                <c:pt idx="4">
                  <c:v>0.2717703596432493</c:v>
                </c:pt>
                <c:pt idx="5">
                  <c:v>3.6057970022434467</c:v>
                </c:pt>
                <c:pt idx="6">
                  <c:v>1.5793824699095256</c:v>
                </c:pt>
                <c:pt idx="7">
                  <c:v>1.7681221210944769</c:v>
                </c:pt>
                <c:pt idx="8">
                  <c:v>8.8102224670146541</c:v>
                </c:pt>
                <c:pt idx="9">
                  <c:v>0</c:v>
                </c:pt>
                <c:pt idx="10">
                  <c:v>0</c:v>
                </c:pt>
                <c:pt idx="11">
                  <c:v>19.307947135667401</c:v>
                </c:pt>
                <c:pt idx="12">
                  <c:v>0</c:v>
                </c:pt>
                <c:pt idx="13">
                  <c:v>23.00210935576737</c:v>
                </c:pt>
                <c:pt idx="14">
                  <c:v>0</c:v>
                </c:pt>
                <c:pt idx="15">
                  <c:v>30.005823008833634</c:v>
                </c:pt>
                <c:pt idx="16">
                  <c:v>0</c:v>
                </c:pt>
                <c:pt idx="17">
                  <c:v>19.263255752846856</c:v>
                </c:pt>
                <c:pt idx="18">
                  <c:v>0</c:v>
                </c:pt>
                <c:pt idx="19">
                  <c:v>32.496639528087961</c:v>
                </c:pt>
                <c:pt idx="20">
                  <c:v>0</c:v>
                </c:pt>
                <c:pt idx="21">
                  <c:v>50.202280972575529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D-4883-8A8F-1C03A3487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64832"/>
        <c:axId val="115470720"/>
      </c:barChart>
      <c:catAx>
        <c:axId val="11546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5470720"/>
        <c:crosses val="autoZero"/>
        <c:auto val="1"/>
        <c:lblAlgn val="ctr"/>
        <c:lblOffset val="100"/>
        <c:noMultiLvlLbl val="0"/>
      </c:catAx>
      <c:valAx>
        <c:axId val="1154707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ja-JP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Indel</a:t>
                </a:r>
                <a:r>
                  <a:rPr lang="en-US" altLang="ja-JP" sz="1000" b="1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Frequency (%)</a:t>
                </a:r>
                <a:endParaRPr lang="ja-JP" altLang="en-US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8146129206790304E-2"/>
              <c:y val="3.8505345774973145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1154648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86245-CA39-49AA-95A8-6347971078E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2EEF4-FC29-4B74-A780-8684039543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61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90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30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12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53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53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31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12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38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74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0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84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809D-F53B-48BB-A071-1BA092D48242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42E41-1992-420A-8FF2-95BD7EA07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88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E5D555-38A0-4E16-BD35-7BD50F9071AA}"/>
              </a:ext>
            </a:extLst>
          </p:cNvPr>
          <p:cNvSpPr txBox="1"/>
          <p:nvPr/>
        </p:nvSpPr>
        <p:spPr>
          <a:xfrm>
            <a:off x="756087" y="158149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13E45CC-6D26-4C3C-AAFA-B78ACA65BD8D}"/>
              </a:ext>
            </a:extLst>
          </p:cNvPr>
          <p:cNvSpPr txBox="1"/>
          <p:nvPr/>
        </p:nvSpPr>
        <p:spPr>
          <a:xfrm>
            <a:off x="774571" y="2584944"/>
            <a:ext cx="33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C52145B4-67C0-42CE-99C9-22C9F64FC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943556"/>
              </p:ext>
            </p:extLst>
          </p:nvPr>
        </p:nvGraphicFramePr>
        <p:xfrm>
          <a:off x="1322209" y="2651798"/>
          <a:ext cx="3762715" cy="236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グラフ 20">
            <a:extLst>
              <a:ext uri="{FF2B5EF4-FFF2-40B4-BE49-F238E27FC236}">
                <a16:creationId xmlns:a16="http://schemas.microsoft.com/office/drawing/2014/main" id="{6FD3D978-EDA0-4B65-BCD0-117E27A2F2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617731"/>
              </p:ext>
            </p:extLst>
          </p:nvPr>
        </p:nvGraphicFramePr>
        <p:xfrm>
          <a:off x="3415358" y="6482272"/>
          <a:ext cx="3292175" cy="286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グラフ 21">
            <a:extLst>
              <a:ext uri="{FF2B5EF4-FFF2-40B4-BE49-F238E27FC236}">
                <a16:creationId xmlns:a16="http://schemas.microsoft.com/office/drawing/2014/main" id="{05CC6435-6149-4509-84FF-4A0CC1394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04047"/>
              </p:ext>
            </p:extLst>
          </p:nvPr>
        </p:nvGraphicFramePr>
        <p:xfrm>
          <a:off x="282300" y="6471317"/>
          <a:ext cx="3095381" cy="287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311F54-CACD-465F-BD69-A9521A57F3B5}"/>
              </a:ext>
            </a:extLst>
          </p:cNvPr>
          <p:cNvSpPr txBox="1"/>
          <p:nvPr/>
        </p:nvSpPr>
        <p:spPr>
          <a:xfrm>
            <a:off x="707471" y="7290980"/>
            <a:ext cx="39207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65CD77-08CC-4611-AF0A-E4F903836B0A}"/>
              </a:ext>
            </a:extLst>
          </p:cNvPr>
          <p:cNvSpPr txBox="1"/>
          <p:nvPr/>
        </p:nvSpPr>
        <p:spPr>
          <a:xfrm>
            <a:off x="713650" y="6489708"/>
            <a:ext cx="39366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A38447-DF7B-4A4C-B778-6A360EFDE4DA}"/>
              </a:ext>
            </a:extLst>
          </p:cNvPr>
          <p:cNvSpPr txBox="1"/>
          <p:nvPr/>
        </p:nvSpPr>
        <p:spPr>
          <a:xfrm>
            <a:off x="3843357" y="7305870"/>
            <a:ext cx="37895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FA5489E-0390-41BD-AC43-AE39A96A0DF5}"/>
              </a:ext>
            </a:extLst>
          </p:cNvPr>
          <p:cNvSpPr txBox="1"/>
          <p:nvPr/>
        </p:nvSpPr>
        <p:spPr>
          <a:xfrm>
            <a:off x="3855876" y="6506352"/>
            <a:ext cx="3803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8A230B2E-5E3B-4A8E-B022-E37F083CDD2D}"/>
              </a:ext>
            </a:extLst>
          </p:cNvPr>
          <p:cNvSpPr/>
          <p:nvPr/>
        </p:nvSpPr>
        <p:spPr>
          <a:xfrm>
            <a:off x="263309" y="4364185"/>
            <a:ext cx="6594691" cy="891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D14584CD-2972-4B93-B327-C12EA723FC5E}"/>
              </a:ext>
            </a:extLst>
          </p:cNvPr>
          <p:cNvSpPr txBox="1"/>
          <p:nvPr/>
        </p:nvSpPr>
        <p:spPr>
          <a:xfrm>
            <a:off x="1630238" y="4201314"/>
            <a:ext cx="4135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7820F2A0-F273-44D0-90D4-7CEA270E05AB}"/>
              </a:ext>
            </a:extLst>
          </p:cNvPr>
          <p:cNvSpPr txBox="1"/>
          <p:nvPr/>
        </p:nvSpPr>
        <p:spPr>
          <a:xfrm>
            <a:off x="1648118" y="2665777"/>
            <a:ext cx="4135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076B330A-9ED6-48BE-A2F2-C779E48DE227}"/>
              </a:ext>
            </a:extLst>
          </p:cNvPr>
          <p:cNvSpPr txBox="1"/>
          <p:nvPr/>
        </p:nvSpPr>
        <p:spPr>
          <a:xfrm>
            <a:off x="1642210" y="2964268"/>
            <a:ext cx="4135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84D37913-841D-4B7B-A467-A5BFFC7D31A6}"/>
              </a:ext>
            </a:extLst>
          </p:cNvPr>
          <p:cNvSpPr txBox="1"/>
          <p:nvPr/>
        </p:nvSpPr>
        <p:spPr>
          <a:xfrm>
            <a:off x="1634837" y="3266979"/>
            <a:ext cx="4135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4D5C9B6C-73A0-4094-BEE1-972C43F4CD6E}"/>
              </a:ext>
            </a:extLst>
          </p:cNvPr>
          <p:cNvSpPr txBox="1"/>
          <p:nvPr/>
        </p:nvSpPr>
        <p:spPr>
          <a:xfrm>
            <a:off x="1631300" y="3874167"/>
            <a:ext cx="4135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9F89CB8A-AB01-48C3-8D72-71C501AEF97D}"/>
              </a:ext>
            </a:extLst>
          </p:cNvPr>
          <p:cNvSpPr txBox="1"/>
          <p:nvPr/>
        </p:nvSpPr>
        <p:spPr>
          <a:xfrm>
            <a:off x="1634017" y="3572708"/>
            <a:ext cx="4135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24AA1DEC-ABA8-40BE-97EF-CEBF16165F73}"/>
              </a:ext>
            </a:extLst>
          </p:cNvPr>
          <p:cNvSpPr txBox="1"/>
          <p:nvPr/>
        </p:nvSpPr>
        <p:spPr>
          <a:xfrm>
            <a:off x="1491495" y="4687940"/>
            <a:ext cx="5469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Cas12a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B38C8261-71C8-4D08-A4DB-DBDDF022FAAE}"/>
              </a:ext>
            </a:extLst>
          </p:cNvPr>
          <p:cNvSpPr/>
          <p:nvPr/>
        </p:nvSpPr>
        <p:spPr>
          <a:xfrm>
            <a:off x="125110" y="8346436"/>
            <a:ext cx="6724932" cy="880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F283B516-28AF-462F-95E9-915D498F4353}"/>
              </a:ext>
            </a:extLst>
          </p:cNvPr>
          <p:cNvSpPr txBox="1"/>
          <p:nvPr/>
        </p:nvSpPr>
        <p:spPr>
          <a:xfrm>
            <a:off x="3551561" y="8337919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Promoter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91C6BF15-AB2F-4D6D-8540-62C35A0ED8E9}"/>
              </a:ext>
            </a:extLst>
          </p:cNvPr>
          <p:cNvSpPr txBox="1"/>
          <p:nvPr/>
        </p:nvSpPr>
        <p:spPr>
          <a:xfrm>
            <a:off x="3636892" y="862327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Cas12a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7B24B751-9318-4254-9FAA-1A2126A8AA12}"/>
              </a:ext>
            </a:extLst>
          </p:cNvPr>
          <p:cNvSpPr txBox="1"/>
          <p:nvPr/>
        </p:nvSpPr>
        <p:spPr>
          <a:xfrm>
            <a:off x="3721136" y="8932866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DOX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545317EB-4AA5-49B6-936B-935D3F76723B}"/>
              </a:ext>
            </a:extLst>
          </p:cNvPr>
          <p:cNvSpPr txBox="1"/>
          <p:nvPr/>
        </p:nvSpPr>
        <p:spPr>
          <a:xfrm>
            <a:off x="2659963" y="8248354"/>
            <a:ext cx="4004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4ABA7542-F201-46D0-A40F-EA7ED00F5392}"/>
              </a:ext>
            </a:extLst>
          </p:cNvPr>
          <p:cNvSpPr txBox="1"/>
          <p:nvPr/>
        </p:nvSpPr>
        <p:spPr>
          <a:xfrm>
            <a:off x="2891801" y="8238714"/>
            <a:ext cx="454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FC0A6821-3A7A-4EB3-8FFE-278E725F9A7D}"/>
              </a:ext>
            </a:extLst>
          </p:cNvPr>
          <p:cNvSpPr txBox="1"/>
          <p:nvPr/>
        </p:nvSpPr>
        <p:spPr>
          <a:xfrm>
            <a:off x="4199976" y="8374606"/>
            <a:ext cx="426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AHA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14E51A87-E39E-4926-BDC7-96D22D30FEFA}"/>
              </a:ext>
            </a:extLst>
          </p:cNvPr>
          <p:cNvSpPr txBox="1"/>
          <p:nvPr/>
        </p:nvSpPr>
        <p:spPr>
          <a:xfrm>
            <a:off x="4488489" y="8374986"/>
            <a:ext cx="410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AHA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CE37D979-BB03-4C11-8229-DCEB6F88484D}"/>
              </a:ext>
            </a:extLst>
          </p:cNvPr>
          <p:cNvSpPr txBox="1"/>
          <p:nvPr/>
        </p:nvSpPr>
        <p:spPr>
          <a:xfrm>
            <a:off x="4806499" y="8374606"/>
            <a:ext cx="341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3F356978-2A90-4076-BEE5-E5ABAD3419DF}"/>
              </a:ext>
            </a:extLst>
          </p:cNvPr>
          <p:cNvSpPr txBox="1"/>
          <p:nvPr/>
        </p:nvSpPr>
        <p:spPr>
          <a:xfrm>
            <a:off x="5084925" y="8374606"/>
            <a:ext cx="395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4C3207CD-87BE-480F-8F00-37480B832426}"/>
              </a:ext>
            </a:extLst>
          </p:cNvPr>
          <p:cNvSpPr txBox="1"/>
          <p:nvPr/>
        </p:nvSpPr>
        <p:spPr>
          <a:xfrm>
            <a:off x="5386247" y="8378649"/>
            <a:ext cx="395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E1473C54-7636-4C70-89D1-AE8F7349097E}"/>
              </a:ext>
            </a:extLst>
          </p:cNvPr>
          <p:cNvSpPr txBox="1"/>
          <p:nvPr/>
        </p:nvSpPr>
        <p:spPr>
          <a:xfrm>
            <a:off x="5681961" y="8381185"/>
            <a:ext cx="395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DB405408-A34C-4ACB-B627-192543240E05}"/>
              </a:ext>
            </a:extLst>
          </p:cNvPr>
          <p:cNvSpPr txBox="1"/>
          <p:nvPr/>
        </p:nvSpPr>
        <p:spPr>
          <a:xfrm>
            <a:off x="5961459" y="8279978"/>
            <a:ext cx="379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39C8D1C8-D115-453C-B2DF-3968381CEA75}"/>
              </a:ext>
            </a:extLst>
          </p:cNvPr>
          <p:cNvSpPr txBox="1"/>
          <p:nvPr/>
        </p:nvSpPr>
        <p:spPr>
          <a:xfrm>
            <a:off x="6206553" y="8278381"/>
            <a:ext cx="454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3EB2873D-E7D3-4FB8-925E-3EC130C47297}"/>
              </a:ext>
            </a:extLst>
          </p:cNvPr>
          <p:cNvSpPr txBox="1"/>
          <p:nvPr/>
        </p:nvSpPr>
        <p:spPr>
          <a:xfrm>
            <a:off x="4236240" y="8641204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FC12CB0D-4DD8-4373-8120-1E612ED197FF}"/>
              </a:ext>
            </a:extLst>
          </p:cNvPr>
          <p:cNvSpPr txBox="1"/>
          <p:nvPr/>
        </p:nvSpPr>
        <p:spPr>
          <a:xfrm>
            <a:off x="4528418" y="8647053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04014148-030E-4633-8984-0BD51435FA36}"/>
              </a:ext>
            </a:extLst>
          </p:cNvPr>
          <p:cNvSpPr txBox="1"/>
          <p:nvPr/>
        </p:nvSpPr>
        <p:spPr>
          <a:xfrm>
            <a:off x="4824391" y="8640700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0E37B560-68C1-44C5-A042-2BCCBCFC22B8}"/>
              </a:ext>
            </a:extLst>
          </p:cNvPr>
          <p:cNvSpPr txBox="1"/>
          <p:nvPr/>
        </p:nvSpPr>
        <p:spPr>
          <a:xfrm>
            <a:off x="5113736" y="8628951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20CE8A86-1AA4-4A92-B4FF-D0DD9160B39E}"/>
              </a:ext>
            </a:extLst>
          </p:cNvPr>
          <p:cNvSpPr txBox="1"/>
          <p:nvPr/>
        </p:nvSpPr>
        <p:spPr>
          <a:xfrm>
            <a:off x="5417658" y="8629023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89B8CDE3-7AB3-407F-BF42-B05E9D0FFB7A}"/>
              </a:ext>
            </a:extLst>
          </p:cNvPr>
          <p:cNvSpPr txBox="1"/>
          <p:nvPr/>
        </p:nvSpPr>
        <p:spPr>
          <a:xfrm>
            <a:off x="5709071" y="8628951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91AAD286-D206-4119-A0B8-F8B04ED26AA4}"/>
              </a:ext>
            </a:extLst>
          </p:cNvPr>
          <p:cNvSpPr txBox="1"/>
          <p:nvPr/>
        </p:nvSpPr>
        <p:spPr>
          <a:xfrm>
            <a:off x="4846603" y="884803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BAD39930-36CB-47A7-BEC9-53749A6A869A}"/>
              </a:ext>
            </a:extLst>
          </p:cNvPr>
          <p:cNvSpPr txBox="1"/>
          <p:nvPr/>
        </p:nvSpPr>
        <p:spPr>
          <a:xfrm>
            <a:off x="5439081" y="884803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E3998CD2-4D27-4D70-9249-CF35FADD3F40}"/>
              </a:ext>
            </a:extLst>
          </p:cNvPr>
          <p:cNvSpPr txBox="1"/>
          <p:nvPr/>
        </p:nvSpPr>
        <p:spPr>
          <a:xfrm>
            <a:off x="5132807" y="891246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ADDB8E4E-A53F-42BF-8218-56AE77DD3643}"/>
              </a:ext>
            </a:extLst>
          </p:cNvPr>
          <p:cNvSpPr txBox="1"/>
          <p:nvPr/>
        </p:nvSpPr>
        <p:spPr>
          <a:xfrm>
            <a:off x="5712626" y="891246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E02EB1D-E405-4F47-886D-7B6BD8E8794E}"/>
              </a:ext>
            </a:extLst>
          </p:cNvPr>
          <p:cNvSpPr txBox="1"/>
          <p:nvPr/>
        </p:nvSpPr>
        <p:spPr>
          <a:xfrm>
            <a:off x="186846" y="4987870"/>
            <a:ext cx="33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85B0CB55-6347-47CA-ACD8-6815E1E54791}"/>
              </a:ext>
            </a:extLst>
          </p:cNvPr>
          <p:cNvSpPr txBox="1"/>
          <p:nvPr/>
        </p:nvSpPr>
        <p:spPr>
          <a:xfrm>
            <a:off x="3353203" y="5077915"/>
            <a:ext cx="33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008CEB30-7226-4F95-9FB4-EFB777E311CB}"/>
              </a:ext>
            </a:extLst>
          </p:cNvPr>
          <p:cNvSpPr txBox="1"/>
          <p:nvPr/>
        </p:nvSpPr>
        <p:spPr>
          <a:xfrm>
            <a:off x="2900183" y="8037755"/>
            <a:ext cx="381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42011373-2164-475C-AF40-839854B1032F}"/>
              </a:ext>
            </a:extLst>
          </p:cNvPr>
          <p:cNvSpPr txBox="1"/>
          <p:nvPr/>
        </p:nvSpPr>
        <p:spPr>
          <a:xfrm>
            <a:off x="1626580" y="8037755"/>
            <a:ext cx="381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F39BFDF-47D6-4254-AA71-12F395EF1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44456"/>
              </p:ext>
            </p:extLst>
          </p:nvPr>
        </p:nvGraphicFramePr>
        <p:xfrm>
          <a:off x="2074126" y="4440231"/>
          <a:ext cx="2853417" cy="486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31">
                  <a:extLst>
                    <a:ext uri="{9D8B030D-6E8A-4147-A177-3AD203B41FA5}">
                      <a16:colId xmlns:a16="http://schemas.microsoft.com/office/drawing/2014/main" val="1803686293"/>
                    </a:ext>
                  </a:extLst>
                </a:gridCol>
                <a:gridCol w="407631">
                  <a:extLst>
                    <a:ext uri="{9D8B030D-6E8A-4147-A177-3AD203B41FA5}">
                      <a16:colId xmlns:a16="http://schemas.microsoft.com/office/drawing/2014/main" val="2292089853"/>
                    </a:ext>
                  </a:extLst>
                </a:gridCol>
                <a:gridCol w="407631">
                  <a:extLst>
                    <a:ext uri="{9D8B030D-6E8A-4147-A177-3AD203B41FA5}">
                      <a16:colId xmlns:a16="http://schemas.microsoft.com/office/drawing/2014/main" val="239996666"/>
                    </a:ext>
                  </a:extLst>
                </a:gridCol>
                <a:gridCol w="407631">
                  <a:extLst>
                    <a:ext uri="{9D8B030D-6E8A-4147-A177-3AD203B41FA5}">
                      <a16:colId xmlns:a16="http://schemas.microsoft.com/office/drawing/2014/main" val="3885511859"/>
                    </a:ext>
                  </a:extLst>
                </a:gridCol>
                <a:gridCol w="407631">
                  <a:extLst>
                    <a:ext uri="{9D8B030D-6E8A-4147-A177-3AD203B41FA5}">
                      <a16:colId xmlns:a16="http://schemas.microsoft.com/office/drawing/2014/main" val="2463896973"/>
                    </a:ext>
                  </a:extLst>
                </a:gridCol>
                <a:gridCol w="407631">
                  <a:extLst>
                    <a:ext uri="{9D8B030D-6E8A-4147-A177-3AD203B41FA5}">
                      <a16:colId xmlns:a16="http://schemas.microsoft.com/office/drawing/2014/main" val="2091638338"/>
                    </a:ext>
                  </a:extLst>
                </a:gridCol>
                <a:gridCol w="407631">
                  <a:extLst>
                    <a:ext uri="{9D8B030D-6E8A-4147-A177-3AD203B41FA5}">
                      <a16:colId xmlns:a16="http://schemas.microsoft.com/office/drawing/2014/main" val="3501240991"/>
                    </a:ext>
                  </a:extLst>
                </a:gridCol>
              </a:tblGrid>
              <a:tr h="2434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CBh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AHA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AHA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CBh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CBh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191212"/>
                  </a:ext>
                </a:extLst>
              </a:tr>
              <a:tr h="2434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GFP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endParaRPr kumimoji="1" lang="ja-JP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027596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13D7165B-D46F-4F7C-8AD2-2DFBF5526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382456"/>
              </p:ext>
            </p:extLst>
          </p:nvPr>
        </p:nvGraphicFramePr>
        <p:xfrm>
          <a:off x="4248351" y="8298597"/>
          <a:ext cx="1751040" cy="89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840">
                  <a:extLst>
                    <a:ext uri="{9D8B030D-6E8A-4147-A177-3AD203B41FA5}">
                      <a16:colId xmlns:a16="http://schemas.microsoft.com/office/drawing/2014/main" val="1982471444"/>
                    </a:ext>
                  </a:extLst>
                </a:gridCol>
                <a:gridCol w="291840">
                  <a:extLst>
                    <a:ext uri="{9D8B030D-6E8A-4147-A177-3AD203B41FA5}">
                      <a16:colId xmlns:a16="http://schemas.microsoft.com/office/drawing/2014/main" val="2092111386"/>
                    </a:ext>
                  </a:extLst>
                </a:gridCol>
                <a:gridCol w="291840">
                  <a:extLst>
                    <a:ext uri="{9D8B030D-6E8A-4147-A177-3AD203B41FA5}">
                      <a16:colId xmlns:a16="http://schemas.microsoft.com/office/drawing/2014/main" val="4292298100"/>
                    </a:ext>
                  </a:extLst>
                </a:gridCol>
                <a:gridCol w="291840">
                  <a:extLst>
                    <a:ext uri="{9D8B030D-6E8A-4147-A177-3AD203B41FA5}">
                      <a16:colId xmlns:a16="http://schemas.microsoft.com/office/drawing/2014/main" val="2211855243"/>
                    </a:ext>
                  </a:extLst>
                </a:gridCol>
                <a:gridCol w="291840">
                  <a:extLst>
                    <a:ext uri="{9D8B030D-6E8A-4147-A177-3AD203B41FA5}">
                      <a16:colId xmlns:a16="http://schemas.microsoft.com/office/drawing/2014/main" val="1225647338"/>
                    </a:ext>
                  </a:extLst>
                </a:gridCol>
                <a:gridCol w="291840">
                  <a:extLst>
                    <a:ext uri="{9D8B030D-6E8A-4147-A177-3AD203B41FA5}">
                      <a16:colId xmlns:a16="http://schemas.microsoft.com/office/drawing/2014/main" val="1740503279"/>
                    </a:ext>
                  </a:extLst>
                </a:gridCol>
              </a:tblGrid>
              <a:tr h="2716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379849"/>
                  </a:ext>
                </a:extLst>
              </a:tr>
              <a:tr h="2716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644205"/>
                  </a:ext>
                </a:extLst>
              </a:tr>
              <a:tr h="2716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74171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24BE8BA-1553-4EA5-91B2-2AB3402985F4}"/>
              </a:ext>
            </a:extLst>
          </p:cNvPr>
          <p:cNvSpPr/>
          <p:nvPr/>
        </p:nvSpPr>
        <p:spPr>
          <a:xfrm rot="4212317">
            <a:off x="2023909" y="4065832"/>
            <a:ext cx="49137" cy="23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CFA5D148-4329-40BD-8938-134B4A30E71A}"/>
              </a:ext>
            </a:extLst>
          </p:cNvPr>
          <p:cNvCxnSpPr>
            <a:cxnSpLocks/>
          </p:cNvCxnSpPr>
          <p:nvPr/>
        </p:nvCxnSpPr>
        <p:spPr>
          <a:xfrm rot="1298355" flipH="1">
            <a:off x="1964636" y="4117730"/>
            <a:ext cx="197264" cy="18098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B9004AA-5953-40E7-87F0-B3FF1C3CBA3A}"/>
              </a:ext>
            </a:extLst>
          </p:cNvPr>
          <p:cNvCxnSpPr>
            <a:cxnSpLocks/>
          </p:cNvCxnSpPr>
          <p:nvPr/>
        </p:nvCxnSpPr>
        <p:spPr>
          <a:xfrm rot="1298355" flipH="1">
            <a:off x="1935055" y="4065441"/>
            <a:ext cx="197264" cy="18098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32E3B4A1-8E0A-4F0A-8A84-CA95A7559190}"/>
              </a:ext>
            </a:extLst>
          </p:cNvPr>
          <p:cNvSpPr/>
          <p:nvPr/>
        </p:nvSpPr>
        <p:spPr>
          <a:xfrm rot="4212317">
            <a:off x="2272484" y="4061826"/>
            <a:ext cx="49137" cy="23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D707464C-C213-4CB4-B4E7-FBFA8483D556}"/>
              </a:ext>
            </a:extLst>
          </p:cNvPr>
          <p:cNvSpPr/>
          <p:nvPr/>
        </p:nvSpPr>
        <p:spPr>
          <a:xfrm rot="4212317">
            <a:off x="3073913" y="4052104"/>
            <a:ext cx="49137" cy="23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7387DE8E-BE6C-413C-B8CC-66D7CC17F56D}"/>
              </a:ext>
            </a:extLst>
          </p:cNvPr>
          <p:cNvSpPr/>
          <p:nvPr/>
        </p:nvSpPr>
        <p:spPr>
          <a:xfrm rot="4212317">
            <a:off x="3460232" y="4065831"/>
            <a:ext cx="49137" cy="23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B5DBF421-E6FE-4393-AFF6-57A9C0D24625}"/>
              </a:ext>
            </a:extLst>
          </p:cNvPr>
          <p:cNvSpPr/>
          <p:nvPr/>
        </p:nvSpPr>
        <p:spPr>
          <a:xfrm rot="4212317">
            <a:off x="3917140" y="4067531"/>
            <a:ext cx="49137" cy="23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D0C9D4C6-A8BC-4D02-8620-FD1D315DF3AF}"/>
              </a:ext>
            </a:extLst>
          </p:cNvPr>
          <p:cNvSpPr/>
          <p:nvPr/>
        </p:nvSpPr>
        <p:spPr>
          <a:xfrm rot="4212317">
            <a:off x="4284341" y="4065831"/>
            <a:ext cx="49137" cy="23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DB45ADD5-E3C0-4E78-8038-65CA3665BE34}"/>
              </a:ext>
            </a:extLst>
          </p:cNvPr>
          <p:cNvSpPr/>
          <p:nvPr/>
        </p:nvSpPr>
        <p:spPr>
          <a:xfrm rot="4212317">
            <a:off x="5122328" y="4074271"/>
            <a:ext cx="49137" cy="23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8951C6A7-2C9A-4DC9-A0C6-9E413A81D172}"/>
              </a:ext>
            </a:extLst>
          </p:cNvPr>
          <p:cNvSpPr/>
          <p:nvPr/>
        </p:nvSpPr>
        <p:spPr>
          <a:xfrm rot="4212317">
            <a:off x="5663041" y="4095780"/>
            <a:ext cx="49137" cy="23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3E507993-9554-493B-93D2-1CD6DB78EB4E}"/>
              </a:ext>
            </a:extLst>
          </p:cNvPr>
          <p:cNvSpPr txBox="1"/>
          <p:nvPr/>
        </p:nvSpPr>
        <p:spPr>
          <a:xfrm rot="10800000">
            <a:off x="1508579" y="2459612"/>
            <a:ext cx="477054" cy="19511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en-US" altLang="ja-JP" sz="9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 Ad genome copy number</a:t>
            </a:r>
            <a:endParaRPr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sz="10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463A18A-45C8-4182-A052-FCBDB8D3A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707" y="5195535"/>
            <a:ext cx="3005417" cy="1359522"/>
          </a:xfrm>
          <a:prstGeom prst="rect">
            <a:avLst/>
          </a:prstGeom>
        </p:spPr>
      </p:pic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D9EC0430-F200-4A95-A7A2-0C3911BE2215}"/>
              </a:ext>
            </a:extLst>
          </p:cNvPr>
          <p:cNvSpPr txBox="1"/>
          <p:nvPr/>
        </p:nvSpPr>
        <p:spPr>
          <a:xfrm>
            <a:off x="1032377" y="8338607"/>
            <a:ext cx="426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AHA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284AF0BA-29C6-4F06-9F8C-61401273B383}"/>
              </a:ext>
            </a:extLst>
          </p:cNvPr>
          <p:cNvSpPr txBox="1"/>
          <p:nvPr/>
        </p:nvSpPr>
        <p:spPr>
          <a:xfrm>
            <a:off x="1315067" y="8339060"/>
            <a:ext cx="410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AHA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859AA7C6-5236-4B57-AE21-4EC25B3900BB}"/>
              </a:ext>
            </a:extLst>
          </p:cNvPr>
          <p:cNvSpPr txBox="1"/>
          <p:nvPr/>
        </p:nvSpPr>
        <p:spPr>
          <a:xfrm>
            <a:off x="1626757" y="8338607"/>
            <a:ext cx="341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9AC48C7E-BD5D-49D5-A9AF-BF31413D7FD0}"/>
              </a:ext>
            </a:extLst>
          </p:cNvPr>
          <p:cNvSpPr txBox="1"/>
          <p:nvPr/>
        </p:nvSpPr>
        <p:spPr>
          <a:xfrm>
            <a:off x="1869790" y="8338607"/>
            <a:ext cx="395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B9517CEB-782C-4771-B5CF-26C8D6C629A5}"/>
              </a:ext>
            </a:extLst>
          </p:cNvPr>
          <p:cNvSpPr txBox="1"/>
          <p:nvPr/>
        </p:nvSpPr>
        <p:spPr>
          <a:xfrm>
            <a:off x="2143795" y="8344313"/>
            <a:ext cx="395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65E18D8A-69B4-4A70-974C-EF2F64F171C6}"/>
              </a:ext>
            </a:extLst>
          </p:cNvPr>
          <p:cNvSpPr txBox="1"/>
          <p:nvPr/>
        </p:nvSpPr>
        <p:spPr>
          <a:xfrm>
            <a:off x="2404916" y="8339455"/>
            <a:ext cx="395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89E52BE4-39EA-46E0-B68F-76347E36F332}"/>
              </a:ext>
            </a:extLst>
          </p:cNvPr>
          <p:cNvSpPr txBox="1"/>
          <p:nvPr/>
        </p:nvSpPr>
        <p:spPr>
          <a:xfrm>
            <a:off x="1069633" y="8605696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1148D8B3-6BC3-46DE-92CC-16C14864B8FF}"/>
              </a:ext>
            </a:extLst>
          </p:cNvPr>
          <p:cNvSpPr txBox="1"/>
          <p:nvPr/>
        </p:nvSpPr>
        <p:spPr>
          <a:xfrm>
            <a:off x="1348515" y="8607318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B8085821-FD5D-48CA-B6A7-A4DA999E3CC0}"/>
              </a:ext>
            </a:extLst>
          </p:cNvPr>
          <p:cNvSpPr txBox="1"/>
          <p:nvPr/>
        </p:nvSpPr>
        <p:spPr>
          <a:xfrm>
            <a:off x="1636116" y="8605028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98996519-1015-431E-AE89-96DF759AF227}"/>
              </a:ext>
            </a:extLst>
          </p:cNvPr>
          <p:cNvSpPr txBox="1"/>
          <p:nvPr/>
        </p:nvSpPr>
        <p:spPr>
          <a:xfrm>
            <a:off x="1893316" y="8610098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8B488403-1AD9-44D8-81DE-E22A25D6CEE0}"/>
              </a:ext>
            </a:extLst>
          </p:cNvPr>
          <p:cNvSpPr txBox="1"/>
          <p:nvPr/>
        </p:nvSpPr>
        <p:spPr>
          <a:xfrm>
            <a:off x="2176963" y="86079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A38FBAEA-8FAA-4F54-BF2D-313BC7181278}"/>
              </a:ext>
            </a:extLst>
          </p:cNvPr>
          <p:cNvSpPr txBox="1"/>
          <p:nvPr/>
        </p:nvSpPr>
        <p:spPr>
          <a:xfrm>
            <a:off x="2424164" y="8613959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kumimoji="1"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C2691F0A-62FA-4A6F-8F8E-DD08E7C62CE7}"/>
              </a:ext>
            </a:extLst>
          </p:cNvPr>
          <p:cNvSpPr txBox="1"/>
          <p:nvPr/>
        </p:nvSpPr>
        <p:spPr>
          <a:xfrm>
            <a:off x="1653362" y="880133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9EF1FD77-9B3A-4D41-BA52-85AE3A69D6E9}"/>
              </a:ext>
            </a:extLst>
          </p:cNvPr>
          <p:cNvSpPr txBox="1"/>
          <p:nvPr/>
        </p:nvSpPr>
        <p:spPr>
          <a:xfrm>
            <a:off x="2176069" y="880871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847BBCC9-D7CE-4B66-BEE3-E94BAEE53A00}"/>
              </a:ext>
            </a:extLst>
          </p:cNvPr>
          <p:cNvSpPr txBox="1"/>
          <p:nvPr/>
        </p:nvSpPr>
        <p:spPr>
          <a:xfrm>
            <a:off x="1904788" y="887203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D5C66830-D10D-41BA-9ACC-DEDCBD2A145A}"/>
              </a:ext>
            </a:extLst>
          </p:cNvPr>
          <p:cNvSpPr txBox="1"/>
          <p:nvPr/>
        </p:nvSpPr>
        <p:spPr>
          <a:xfrm>
            <a:off x="2436265" y="888660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4" name="表 243">
            <a:extLst>
              <a:ext uri="{FF2B5EF4-FFF2-40B4-BE49-F238E27FC236}">
                <a16:creationId xmlns:a16="http://schemas.microsoft.com/office/drawing/2014/main" id="{5F55E40D-D088-4DBD-BFCE-7E5724E8C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56833"/>
              </p:ext>
            </p:extLst>
          </p:nvPr>
        </p:nvGraphicFramePr>
        <p:xfrm>
          <a:off x="1107311" y="8286955"/>
          <a:ext cx="1588447" cy="905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74">
                  <a:extLst>
                    <a:ext uri="{9D8B030D-6E8A-4147-A177-3AD203B41FA5}">
                      <a16:colId xmlns:a16="http://schemas.microsoft.com/office/drawing/2014/main" val="1982471444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92111386"/>
                    </a:ext>
                  </a:extLst>
                </a:gridCol>
                <a:gridCol w="263236">
                  <a:extLst>
                    <a:ext uri="{9D8B030D-6E8A-4147-A177-3AD203B41FA5}">
                      <a16:colId xmlns:a16="http://schemas.microsoft.com/office/drawing/2014/main" val="4292298100"/>
                    </a:ext>
                  </a:extLst>
                </a:gridCol>
                <a:gridCol w="256309">
                  <a:extLst>
                    <a:ext uri="{9D8B030D-6E8A-4147-A177-3AD203B41FA5}">
                      <a16:colId xmlns:a16="http://schemas.microsoft.com/office/drawing/2014/main" val="2211855243"/>
                    </a:ext>
                  </a:extLst>
                </a:gridCol>
                <a:gridCol w="256310">
                  <a:extLst>
                    <a:ext uri="{9D8B030D-6E8A-4147-A177-3AD203B41FA5}">
                      <a16:colId xmlns:a16="http://schemas.microsoft.com/office/drawing/2014/main" val="1225647338"/>
                    </a:ext>
                  </a:extLst>
                </a:gridCol>
                <a:gridCol w="261127">
                  <a:extLst>
                    <a:ext uri="{9D8B030D-6E8A-4147-A177-3AD203B41FA5}">
                      <a16:colId xmlns:a16="http://schemas.microsoft.com/office/drawing/2014/main" val="1740503279"/>
                    </a:ext>
                  </a:extLst>
                </a:gridCol>
              </a:tblGrid>
              <a:tr h="31122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379849"/>
                  </a:ext>
                </a:extLst>
              </a:tr>
              <a:tr h="2716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644205"/>
                  </a:ext>
                </a:extLst>
              </a:tr>
              <a:tr h="2716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74171"/>
                  </a:ext>
                </a:extLst>
              </a:tr>
            </a:tbl>
          </a:graphicData>
        </a:graphic>
      </p:graphicFrame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52E07A50-510F-4DE5-8BD2-C2C77C62EDDF}"/>
              </a:ext>
            </a:extLst>
          </p:cNvPr>
          <p:cNvSpPr txBox="1"/>
          <p:nvPr/>
        </p:nvSpPr>
        <p:spPr>
          <a:xfrm>
            <a:off x="379221" y="8322662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Promoter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ED586196-F52B-43FD-94B4-30699B914EA5}"/>
              </a:ext>
            </a:extLst>
          </p:cNvPr>
          <p:cNvSpPr txBox="1"/>
          <p:nvPr/>
        </p:nvSpPr>
        <p:spPr>
          <a:xfrm>
            <a:off x="457146" y="8588184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Cas12a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83602EB2-A0D3-444D-A453-5E3008B8DD13}"/>
              </a:ext>
            </a:extLst>
          </p:cNvPr>
          <p:cNvSpPr txBox="1"/>
          <p:nvPr/>
        </p:nvSpPr>
        <p:spPr>
          <a:xfrm>
            <a:off x="534985" y="8897771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DOX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9" name="図 248">
            <a:extLst>
              <a:ext uri="{FF2B5EF4-FFF2-40B4-BE49-F238E27FC236}">
                <a16:creationId xmlns:a16="http://schemas.microsoft.com/office/drawing/2014/main" id="{327CAA49-A51C-4E28-8227-8CDAB9D01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57" y="5161098"/>
            <a:ext cx="2959275" cy="1351693"/>
          </a:xfrm>
          <a:prstGeom prst="rect">
            <a:avLst/>
          </a:prstGeom>
        </p:spPr>
      </p:pic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D2B668F0-1505-4DCE-94CA-32CE28670D2C}"/>
              </a:ext>
            </a:extLst>
          </p:cNvPr>
          <p:cNvSpPr/>
          <p:nvPr/>
        </p:nvSpPr>
        <p:spPr>
          <a:xfrm rot="4212317">
            <a:off x="4703334" y="4065832"/>
            <a:ext cx="49137" cy="23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48CA7443-1A16-46F9-9DD7-F3F28C3ED374}"/>
              </a:ext>
            </a:extLst>
          </p:cNvPr>
          <p:cNvSpPr/>
          <p:nvPr/>
        </p:nvSpPr>
        <p:spPr>
          <a:xfrm rot="4212317">
            <a:off x="2654919" y="4063161"/>
            <a:ext cx="49137" cy="23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45661870-88D3-4588-A28D-3D75230078B0}"/>
              </a:ext>
            </a:extLst>
          </p:cNvPr>
          <p:cNvSpPr txBox="1"/>
          <p:nvPr/>
        </p:nvSpPr>
        <p:spPr>
          <a:xfrm>
            <a:off x="1447446" y="4449024"/>
            <a:ext cx="641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Promoter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73FA664-8441-4C8E-9A77-81BF254FC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610" y="525473"/>
            <a:ext cx="5314930" cy="20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7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AFA335-7352-4339-ADFB-AEF92C87FC05}"/>
              </a:ext>
            </a:extLst>
          </p:cNvPr>
          <p:cNvSpPr txBox="1"/>
          <p:nvPr/>
        </p:nvSpPr>
        <p:spPr>
          <a:xfrm>
            <a:off x="134826" y="0"/>
            <a:ext cx="33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DD939E6-0EB0-484D-814E-988CC8BD7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32083" r="7909" b="29792"/>
          <a:stretch/>
        </p:blipFill>
        <p:spPr>
          <a:xfrm>
            <a:off x="3617990" y="1243913"/>
            <a:ext cx="3043238" cy="101812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EB333DD-E940-488B-A748-87A8C44A8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 t="32709" r="24935" b="32031"/>
          <a:stretch/>
        </p:blipFill>
        <p:spPr>
          <a:xfrm>
            <a:off x="1040810" y="1243913"/>
            <a:ext cx="2509661" cy="1023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95DA6A9-7E22-4A0B-B9E4-A32F1CFCFFD8}"/>
              </a:ext>
            </a:extLst>
          </p:cNvPr>
          <p:cNvSpPr/>
          <p:nvPr/>
        </p:nvSpPr>
        <p:spPr>
          <a:xfrm>
            <a:off x="1085260" y="598039"/>
            <a:ext cx="71896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6F5019-BA22-4E12-B840-810E17BC964B}"/>
              </a:ext>
            </a:extLst>
          </p:cNvPr>
          <p:cNvSpPr txBox="1"/>
          <p:nvPr/>
        </p:nvSpPr>
        <p:spPr>
          <a:xfrm>
            <a:off x="881045" y="184666"/>
            <a:ext cx="1157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Ctrl + gRNA </a:t>
            </a:r>
          </a:p>
          <a:p>
            <a:pPr algn="ctr"/>
            <a:r>
              <a:rPr kumimoji="1" lang="ja-JP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ja-JP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: 1</a:t>
            </a:r>
            <a:r>
              <a:rPr kumimoji="1" lang="ja-JP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5E41BF-231F-49AB-AA9E-54B256A6DA54}"/>
              </a:ext>
            </a:extLst>
          </p:cNvPr>
          <p:cNvSpPr txBox="1"/>
          <p:nvPr/>
        </p:nvSpPr>
        <p:spPr>
          <a:xfrm>
            <a:off x="575849" y="676011"/>
            <a:ext cx="464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BD16DF5-DE06-4886-91FF-C3216F0C1761}"/>
              </a:ext>
            </a:extLst>
          </p:cNvPr>
          <p:cNvSpPr txBox="1"/>
          <p:nvPr/>
        </p:nvSpPr>
        <p:spPr>
          <a:xfrm>
            <a:off x="575849" y="922232"/>
            <a:ext cx="464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DOX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6114844-BAFD-4A1C-A1E3-021573A140C5}"/>
              </a:ext>
            </a:extLst>
          </p:cNvPr>
          <p:cNvSpPr/>
          <p:nvPr/>
        </p:nvSpPr>
        <p:spPr>
          <a:xfrm>
            <a:off x="1851803" y="598039"/>
            <a:ext cx="71896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8F02B8E-C8B6-4053-B6BE-7475985E4340}"/>
              </a:ext>
            </a:extLst>
          </p:cNvPr>
          <p:cNvSpPr/>
          <p:nvPr/>
        </p:nvSpPr>
        <p:spPr>
          <a:xfrm>
            <a:off x="2618347" y="596858"/>
            <a:ext cx="66119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CDE0F5-8782-4DD8-AF75-A5E0FEF66AFB}"/>
              </a:ext>
            </a:extLst>
          </p:cNvPr>
          <p:cNvSpPr txBox="1"/>
          <p:nvPr/>
        </p:nvSpPr>
        <p:spPr>
          <a:xfrm>
            <a:off x="1888509" y="333775"/>
            <a:ext cx="748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AHA-As</a:t>
            </a:r>
            <a:endParaRPr kumimoji="1"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CA8811F-97CE-4C55-B863-AC379A6A95E0}"/>
              </a:ext>
            </a:extLst>
          </p:cNvPr>
          <p:cNvSpPr txBox="1"/>
          <p:nvPr/>
        </p:nvSpPr>
        <p:spPr>
          <a:xfrm>
            <a:off x="2622314" y="328231"/>
            <a:ext cx="718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AHA-</a:t>
            </a:r>
            <a:r>
              <a:rPr kumimoji="1"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kumimoji="1"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4B13F1-E7DF-4718-879F-7045505AB690}"/>
              </a:ext>
            </a:extLst>
          </p:cNvPr>
          <p:cNvSpPr txBox="1"/>
          <p:nvPr/>
        </p:nvSpPr>
        <p:spPr>
          <a:xfrm rot="18094822">
            <a:off x="3177541" y="847134"/>
            <a:ext cx="551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endParaRPr kumimoji="1"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D0BE521-8D82-47F5-8C71-E4F0CF8E1A3F}"/>
              </a:ext>
            </a:extLst>
          </p:cNvPr>
          <p:cNvSpPr txBox="1"/>
          <p:nvPr/>
        </p:nvSpPr>
        <p:spPr>
          <a:xfrm>
            <a:off x="3614596" y="855763"/>
            <a:ext cx="27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88B35B3-C253-4F09-8DB1-3E3426B1B84F}"/>
              </a:ext>
            </a:extLst>
          </p:cNvPr>
          <p:cNvSpPr txBox="1"/>
          <p:nvPr/>
        </p:nvSpPr>
        <p:spPr>
          <a:xfrm>
            <a:off x="3865465" y="917318"/>
            <a:ext cx="27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76387A4-39F8-4C64-AA59-F7E3AC52277A}"/>
              </a:ext>
            </a:extLst>
          </p:cNvPr>
          <p:cNvSpPr txBox="1"/>
          <p:nvPr/>
        </p:nvSpPr>
        <p:spPr>
          <a:xfrm>
            <a:off x="4115632" y="854406"/>
            <a:ext cx="27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BBA022-D77B-42A8-A9C4-487767F4ADA1}"/>
              </a:ext>
            </a:extLst>
          </p:cNvPr>
          <p:cNvSpPr txBox="1"/>
          <p:nvPr/>
        </p:nvSpPr>
        <p:spPr>
          <a:xfrm>
            <a:off x="4346067" y="915961"/>
            <a:ext cx="27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561BCA-EB91-4F3F-ADFA-E4CA16807E8E}"/>
              </a:ext>
            </a:extLst>
          </p:cNvPr>
          <p:cNvSpPr txBox="1"/>
          <p:nvPr/>
        </p:nvSpPr>
        <p:spPr>
          <a:xfrm>
            <a:off x="4596234" y="864494"/>
            <a:ext cx="27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D03A2B4-B926-4A4F-BB70-E09A06D5C5C8}"/>
              </a:ext>
            </a:extLst>
          </p:cNvPr>
          <p:cNvSpPr txBox="1"/>
          <p:nvPr/>
        </p:nvSpPr>
        <p:spPr>
          <a:xfrm>
            <a:off x="4818613" y="907222"/>
            <a:ext cx="27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697163E-7816-4317-9500-BC9334F5DC2D}"/>
              </a:ext>
            </a:extLst>
          </p:cNvPr>
          <p:cNvSpPr txBox="1"/>
          <p:nvPr/>
        </p:nvSpPr>
        <p:spPr>
          <a:xfrm>
            <a:off x="5081583" y="864494"/>
            <a:ext cx="27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EE6D8EB-DCC2-4D29-BA72-9424E9555C53}"/>
              </a:ext>
            </a:extLst>
          </p:cNvPr>
          <p:cNvSpPr txBox="1"/>
          <p:nvPr/>
        </p:nvSpPr>
        <p:spPr>
          <a:xfrm>
            <a:off x="5307271" y="926048"/>
            <a:ext cx="27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1F7863-EC9B-42CF-B6E2-981F2CB9C061}"/>
              </a:ext>
            </a:extLst>
          </p:cNvPr>
          <p:cNvSpPr txBox="1"/>
          <p:nvPr/>
        </p:nvSpPr>
        <p:spPr>
          <a:xfrm>
            <a:off x="5570144" y="865172"/>
            <a:ext cx="27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88F05B-D2F7-4D91-9861-76CE906DDD49}"/>
              </a:ext>
            </a:extLst>
          </p:cNvPr>
          <p:cNvSpPr txBox="1"/>
          <p:nvPr/>
        </p:nvSpPr>
        <p:spPr>
          <a:xfrm>
            <a:off x="5781281" y="915961"/>
            <a:ext cx="27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EF956A5-E4C3-45CF-A140-AEFD2995316D}"/>
              </a:ext>
            </a:extLst>
          </p:cNvPr>
          <p:cNvSpPr txBox="1"/>
          <p:nvPr/>
        </p:nvSpPr>
        <p:spPr>
          <a:xfrm>
            <a:off x="6070044" y="875259"/>
            <a:ext cx="27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443C9DC-E089-46D0-8488-015B6E7E9D0D}"/>
              </a:ext>
            </a:extLst>
          </p:cNvPr>
          <p:cNvSpPr txBox="1"/>
          <p:nvPr/>
        </p:nvSpPr>
        <p:spPr>
          <a:xfrm>
            <a:off x="6313610" y="926048"/>
            <a:ext cx="27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B37F11B-CA9C-4651-9F82-955CC30F0624}"/>
              </a:ext>
            </a:extLst>
          </p:cNvPr>
          <p:cNvSpPr/>
          <p:nvPr/>
        </p:nvSpPr>
        <p:spPr>
          <a:xfrm>
            <a:off x="3622227" y="604278"/>
            <a:ext cx="146698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E982509-1331-44AC-9BEC-181396B9B927}"/>
              </a:ext>
            </a:extLst>
          </p:cNvPr>
          <p:cNvSpPr txBox="1"/>
          <p:nvPr/>
        </p:nvSpPr>
        <p:spPr>
          <a:xfrm>
            <a:off x="4016602" y="336977"/>
            <a:ext cx="802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Teton-As</a:t>
            </a:r>
            <a:endParaRPr kumimoji="1"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7CF3594-FF2C-401A-8236-AF2F9C009870}"/>
              </a:ext>
            </a:extLst>
          </p:cNvPr>
          <p:cNvSpPr/>
          <p:nvPr/>
        </p:nvSpPr>
        <p:spPr>
          <a:xfrm>
            <a:off x="5139609" y="604278"/>
            <a:ext cx="146698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5F744ED-0FE8-4CF4-8282-BE577AC29780}"/>
              </a:ext>
            </a:extLst>
          </p:cNvPr>
          <p:cNvSpPr txBox="1"/>
          <p:nvPr/>
        </p:nvSpPr>
        <p:spPr>
          <a:xfrm>
            <a:off x="5483967" y="322687"/>
            <a:ext cx="7999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Teton-</a:t>
            </a:r>
            <a:r>
              <a:rPr kumimoji="1" lang="en-US" altLang="ja-JP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kumimoji="1"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D03878E-7A4D-41C5-9134-145761E50A9A}"/>
              </a:ext>
            </a:extLst>
          </p:cNvPr>
          <p:cNvSpPr/>
          <p:nvPr/>
        </p:nvSpPr>
        <p:spPr>
          <a:xfrm>
            <a:off x="3642757" y="893924"/>
            <a:ext cx="45796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3BB1336-C134-492E-B3EA-1E3251E1608A}"/>
              </a:ext>
            </a:extLst>
          </p:cNvPr>
          <p:cNvSpPr/>
          <p:nvPr/>
        </p:nvSpPr>
        <p:spPr>
          <a:xfrm>
            <a:off x="4154970" y="893560"/>
            <a:ext cx="45796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38A9E82-2F62-4900-826E-D67323B36F6F}"/>
              </a:ext>
            </a:extLst>
          </p:cNvPr>
          <p:cNvSpPr/>
          <p:nvPr/>
        </p:nvSpPr>
        <p:spPr>
          <a:xfrm>
            <a:off x="4650267" y="892748"/>
            <a:ext cx="44149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BC266FE4-C2CE-4F52-A5F3-FBD25CDD8F74}"/>
              </a:ext>
            </a:extLst>
          </p:cNvPr>
          <p:cNvSpPr/>
          <p:nvPr/>
        </p:nvSpPr>
        <p:spPr>
          <a:xfrm>
            <a:off x="5125322" y="889633"/>
            <a:ext cx="41239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4958B134-7DCE-438C-8C9B-B5D242BADFC5}"/>
              </a:ext>
            </a:extLst>
          </p:cNvPr>
          <p:cNvSpPr/>
          <p:nvPr/>
        </p:nvSpPr>
        <p:spPr>
          <a:xfrm>
            <a:off x="5590733" y="889651"/>
            <a:ext cx="44237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AFEA258-037C-478D-A318-3B4A3A7D340B}"/>
              </a:ext>
            </a:extLst>
          </p:cNvPr>
          <p:cNvSpPr/>
          <p:nvPr/>
        </p:nvSpPr>
        <p:spPr>
          <a:xfrm>
            <a:off x="6088819" y="885418"/>
            <a:ext cx="51587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屈折矢印 12">
            <a:extLst>
              <a:ext uri="{FF2B5EF4-FFF2-40B4-BE49-F238E27FC236}">
                <a16:creationId xmlns:a16="http://schemas.microsoft.com/office/drawing/2014/main" id="{79AEF79E-0793-4897-B041-3535A24F91DB}"/>
              </a:ext>
            </a:extLst>
          </p:cNvPr>
          <p:cNvSpPr/>
          <p:nvPr/>
        </p:nvSpPr>
        <p:spPr>
          <a:xfrm rot="5400000">
            <a:off x="801451" y="1954601"/>
            <a:ext cx="223752" cy="110962"/>
          </a:xfrm>
          <a:prstGeom prst="bentUpArrow">
            <a:avLst>
              <a:gd name="adj1" fmla="val 27147"/>
              <a:gd name="adj2" fmla="val 22853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屈折矢印 109">
            <a:extLst>
              <a:ext uri="{FF2B5EF4-FFF2-40B4-BE49-F238E27FC236}">
                <a16:creationId xmlns:a16="http://schemas.microsoft.com/office/drawing/2014/main" id="{D6FEA1B9-2DE0-4A93-BE76-7001C58F9C7C}"/>
              </a:ext>
            </a:extLst>
          </p:cNvPr>
          <p:cNvSpPr/>
          <p:nvPr/>
        </p:nvSpPr>
        <p:spPr>
          <a:xfrm rot="16200000" flipV="1">
            <a:off x="731257" y="1769173"/>
            <a:ext cx="371980" cy="10983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898AC92-10FB-4C75-AD17-110700921551}"/>
              </a:ext>
            </a:extLst>
          </p:cNvPr>
          <p:cNvSpPr/>
          <p:nvPr/>
        </p:nvSpPr>
        <p:spPr>
          <a:xfrm>
            <a:off x="743391" y="1853662"/>
            <a:ext cx="13045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2D2C414-A371-4873-B98C-764F47FFB23A}"/>
              </a:ext>
            </a:extLst>
          </p:cNvPr>
          <p:cNvSpPr txBox="1"/>
          <p:nvPr/>
        </p:nvSpPr>
        <p:spPr>
          <a:xfrm>
            <a:off x="150509" y="1742193"/>
            <a:ext cx="65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cleaved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202995-ACB9-4203-90DA-476AEACD2E86}"/>
              </a:ext>
            </a:extLst>
          </p:cNvPr>
          <p:cNvSpPr txBox="1"/>
          <p:nvPr/>
        </p:nvSpPr>
        <p:spPr>
          <a:xfrm>
            <a:off x="0" y="1229043"/>
            <a:ext cx="93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uncleaved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右矢印 25">
            <a:extLst>
              <a:ext uri="{FF2B5EF4-FFF2-40B4-BE49-F238E27FC236}">
                <a16:creationId xmlns:a16="http://schemas.microsoft.com/office/drawing/2014/main" id="{ED2B7D53-D1CE-47DD-A7CE-A8ACB4E9EC8D}"/>
              </a:ext>
            </a:extLst>
          </p:cNvPr>
          <p:cNvSpPr/>
          <p:nvPr/>
        </p:nvSpPr>
        <p:spPr>
          <a:xfrm>
            <a:off x="743391" y="1339958"/>
            <a:ext cx="250170" cy="747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43AD26D8-EE52-45D6-810E-1BE811F1F2A1}"/>
              </a:ext>
            </a:extLst>
          </p:cNvPr>
          <p:cNvSpPr/>
          <p:nvPr/>
        </p:nvSpPr>
        <p:spPr>
          <a:xfrm flipH="1">
            <a:off x="1115191" y="719116"/>
            <a:ext cx="670623" cy="141015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直角三角形 74">
            <a:extLst>
              <a:ext uri="{FF2B5EF4-FFF2-40B4-BE49-F238E27FC236}">
                <a16:creationId xmlns:a16="http://schemas.microsoft.com/office/drawing/2014/main" id="{515ABC4C-5EC2-4118-BF0F-C7D676081041}"/>
              </a:ext>
            </a:extLst>
          </p:cNvPr>
          <p:cNvSpPr/>
          <p:nvPr/>
        </p:nvSpPr>
        <p:spPr>
          <a:xfrm flipH="1">
            <a:off x="1905749" y="711906"/>
            <a:ext cx="655514" cy="148225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直角三角形 75">
            <a:extLst>
              <a:ext uri="{FF2B5EF4-FFF2-40B4-BE49-F238E27FC236}">
                <a16:creationId xmlns:a16="http://schemas.microsoft.com/office/drawing/2014/main" id="{DDFB1B30-F9AF-48C7-9F78-7A10BA1BA1FB}"/>
              </a:ext>
            </a:extLst>
          </p:cNvPr>
          <p:cNvSpPr/>
          <p:nvPr/>
        </p:nvSpPr>
        <p:spPr>
          <a:xfrm flipH="1">
            <a:off x="2619393" y="710569"/>
            <a:ext cx="670623" cy="141015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直角三角形 76">
            <a:extLst>
              <a:ext uri="{FF2B5EF4-FFF2-40B4-BE49-F238E27FC236}">
                <a16:creationId xmlns:a16="http://schemas.microsoft.com/office/drawing/2014/main" id="{1887FB4C-3782-406A-A672-B9678E5AF784}"/>
              </a:ext>
            </a:extLst>
          </p:cNvPr>
          <p:cNvSpPr/>
          <p:nvPr/>
        </p:nvSpPr>
        <p:spPr>
          <a:xfrm flipH="1">
            <a:off x="3669212" y="701464"/>
            <a:ext cx="1420001" cy="132187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直角三角形 77">
            <a:extLst>
              <a:ext uri="{FF2B5EF4-FFF2-40B4-BE49-F238E27FC236}">
                <a16:creationId xmlns:a16="http://schemas.microsoft.com/office/drawing/2014/main" id="{FB6ECEC1-9307-4F18-B42F-69D716A53812}"/>
              </a:ext>
            </a:extLst>
          </p:cNvPr>
          <p:cNvSpPr/>
          <p:nvPr/>
        </p:nvSpPr>
        <p:spPr>
          <a:xfrm flipH="1">
            <a:off x="5184695" y="690346"/>
            <a:ext cx="1420001" cy="132187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95" name="グラフ 94">
            <a:extLst>
              <a:ext uri="{FF2B5EF4-FFF2-40B4-BE49-F238E27FC236}">
                <a16:creationId xmlns:a16="http://schemas.microsoft.com/office/drawing/2014/main" id="{FEBC2A20-FFF3-4BAA-93AF-3EC2CBAF4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201319"/>
              </p:ext>
            </p:extLst>
          </p:nvPr>
        </p:nvGraphicFramePr>
        <p:xfrm>
          <a:off x="420091" y="2573875"/>
          <a:ext cx="6298864" cy="197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D32DABC-E5F5-4FF8-9DE7-DC6FA35D6ADA}"/>
              </a:ext>
            </a:extLst>
          </p:cNvPr>
          <p:cNvSpPr txBox="1"/>
          <p:nvPr/>
        </p:nvSpPr>
        <p:spPr>
          <a:xfrm>
            <a:off x="1729859" y="3854982"/>
            <a:ext cx="483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FA38CE5-852C-42AB-AA0A-94D8F6B8948E}"/>
              </a:ext>
            </a:extLst>
          </p:cNvPr>
          <p:cNvSpPr txBox="1"/>
          <p:nvPr/>
        </p:nvSpPr>
        <p:spPr>
          <a:xfrm>
            <a:off x="3251092" y="3858006"/>
            <a:ext cx="483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08D55A8-4DF2-485C-9DB1-48BC97E43AD3}"/>
              </a:ext>
            </a:extLst>
          </p:cNvPr>
          <p:cNvSpPr txBox="1"/>
          <p:nvPr/>
        </p:nvSpPr>
        <p:spPr>
          <a:xfrm>
            <a:off x="3540107" y="3858006"/>
            <a:ext cx="483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264F50E2-8693-4448-8A6C-E98A92C401D7}"/>
              </a:ext>
            </a:extLst>
          </p:cNvPr>
          <p:cNvSpPr txBox="1"/>
          <p:nvPr/>
        </p:nvSpPr>
        <p:spPr>
          <a:xfrm>
            <a:off x="4031842" y="3858006"/>
            <a:ext cx="483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AA90963-53DE-47CD-A8EA-EA401E2A84D4}"/>
              </a:ext>
            </a:extLst>
          </p:cNvPr>
          <p:cNvSpPr txBox="1"/>
          <p:nvPr/>
        </p:nvSpPr>
        <p:spPr>
          <a:xfrm>
            <a:off x="4533438" y="3855532"/>
            <a:ext cx="483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A1F254-62F8-445E-ABB5-1F3CD28BFBDC}"/>
              </a:ext>
            </a:extLst>
          </p:cNvPr>
          <p:cNvSpPr txBox="1"/>
          <p:nvPr/>
        </p:nvSpPr>
        <p:spPr>
          <a:xfrm>
            <a:off x="5053113" y="3852563"/>
            <a:ext cx="483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9F1F11B-7282-43B4-A697-DDB809E0039F}"/>
              </a:ext>
            </a:extLst>
          </p:cNvPr>
          <p:cNvSpPr txBox="1"/>
          <p:nvPr/>
        </p:nvSpPr>
        <p:spPr>
          <a:xfrm>
            <a:off x="5559830" y="3852563"/>
            <a:ext cx="483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ECE9A8CA-9933-4674-9FB7-53D257066482}"/>
              </a:ext>
            </a:extLst>
          </p:cNvPr>
          <p:cNvSpPr txBox="1"/>
          <p:nvPr/>
        </p:nvSpPr>
        <p:spPr>
          <a:xfrm>
            <a:off x="6071884" y="3852563"/>
            <a:ext cx="483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82A3A8E-A165-477E-9D8E-754DB591BACD}"/>
              </a:ext>
            </a:extLst>
          </p:cNvPr>
          <p:cNvSpPr txBox="1"/>
          <p:nvPr/>
        </p:nvSpPr>
        <p:spPr>
          <a:xfrm>
            <a:off x="1027292" y="2290202"/>
            <a:ext cx="223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3616426F-4A33-4DE3-BE36-A3A750B214D5}"/>
              </a:ext>
            </a:extLst>
          </p:cNvPr>
          <p:cNvSpPr txBox="1"/>
          <p:nvPr/>
        </p:nvSpPr>
        <p:spPr>
          <a:xfrm>
            <a:off x="1288215" y="2297383"/>
            <a:ext cx="223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BFDBEBFA-4C73-4823-86EA-53AC74026FA9}"/>
              </a:ext>
            </a:extLst>
          </p:cNvPr>
          <p:cNvSpPr txBox="1"/>
          <p:nvPr/>
        </p:nvSpPr>
        <p:spPr>
          <a:xfrm>
            <a:off x="1552484" y="2301227"/>
            <a:ext cx="223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2BA3F953-5D6E-4482-9046-2D2EE3FEBC1E}"/>
              </a:ext>
            </a:extLst>
          </p:cNvPr>
          <p:cNvSpPr txBox="1"/>
          <p:nvPr/>
        </p:nvSpPr>
        <p:spPr>
          <a:xfrm>
            <a:off x="1785945" y="2301227"/>
            <a:ext cx="223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DF1561E6-5FB7-40EF-A554-01637A002D6C}"/>
              </a:ext>
            </a:extLst>
          </p:cNvPr>
          <p:cNvSpPr txBox="1"/>
          <p:nvPr/>
        </p:nvSpPr>
        <p:spPr>
          <a:xfrm>
            <a:off x="2038498" y="2297383"/>
            <a:ext cx="223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5CDA23D6-E636-491B-9995-B438F8331281}"/>
              </a:ext>
            </a:extLst>
          </p:cNvPr>
          <p:cNvSpPr txBox="1"/>
          <p:nvPr/>
        </p:nvSpPr>
        <p:spPr>
          <a:xfrm>
            <a:off x="2271263" y="2295730"/>
            <a:ext cx="223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F94F6E0-56E6-4D7B-B85F-8BDE0E283A7F}"/>
              </a:ext>
            </a:extLst>
          </p:cNvPr>
          <p:cNvSpPr txBox="1"/>
          <p:nvPr/>
        </p:nvSpPr>
        <p:spPr>
          <a:xfrm>
            <a:off x="2532779" y="2306946"/>
            <a:ext cx="223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53CDA97B-11C8-424D-8E1A-16B8DBD4457E}"/>
              </a:ext>
            </a:extLst>
          </p:cNvPr>
          <p:cNvSpPr txBox="1"/>
          <p:nvPr/>
        </p:nvSpPr>
        <p:spPr>
          <a:xfrm>
            <a:off x="2782981" y="2304400"/>
            <a:ext cx="223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73E221C-3451-4268-BBD2-11B043BC9A41}"/>
              </a:ext>
            </a:extLst>
          </p:cNvPr>
          <p:cNvSpPr txBox="1"/>
          <p:nvPr/>
        </p:nvSpPr>
        <p:spPr>
          <a:xfrm>
            <a:off x="3039034" y="2304400"/>
            <a:ext cx="223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1E2EEFAF-EB89-4F41-967C-A0CB2C8E7CA9}"/>
              </a:ext>
            </a:extLst>
          </p:cNvPr>
          <p:cNvSpPr txBox="1"/>
          <p:nvPr/>
        </p:nvSpPr>
        <p:spPr>
          <a:xfrm>
            <a:off x="3244454" y="2297383"/>
            <a:ext cx="406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6E6717BC-AA24-4024-A068-9DD6CE154AED}"/>
              </a:ext>
            </a:extLst>
          </p:cNvPr>
          <p:cNvSpPr txBox="1"/>
          <p:nvPr/>
        </p:nvSpPr>
        <p:spPr>
          <a:xfrm>
            <a:off x="3561161" y="2297382"/>
            <a:ext cx="39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426CCAAD-7F16-45FC-A463-3DC4E2A082E0}"/>
              </a:ext>
            </a:extLst>
          </p:cNvPr>
          <p:cNvSpPr txBox="1"/>
          <p:nvPr/>
        </p:nvSpPr>
        <p:spPr>
          <a:xfrm>
            <a:off x="3786445" y="2290891"/>
            <a:ext cx="381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9F0476A6-CCB4-46DA-B313-15E2732FAC26}"/>
              </a:ext>
            </a:extLst>
          </p:cNvPr>
          <p:cNvSpPr txBox="1"/>
          <p:nvPr/>
        </p:nvSpPr>
        <p:spPr>
          <a:xfrm>
            <a:off x="4028291" y="2295300"/>
            <a:ext cx="39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6519F152-1392-403D-A93D-E15B87D15629}"/>
              </a:ext>
            </a:extLst>
          </p:cNvPr>
          <p:cNvSpPr txBox="1"/>
          <p:nvPr/>
        </p:nvSpPr>
        <p:spPr>
          <a:xfrm>
            <a:off x="4282595" y="2304400"/>
            <a:ext cx="397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62D9E4D-50CE-478C-A568-205DFE46DB59}"/>
              </a:ext>
            </a:extLst>
          </p:cNvPr>
          <p:cNvSpPr txBox="1"/>
          <p:nvPr/>
        </p:nvSpPr>
        <p:spPr>
          <a:xfrm>
            <a:off x="4529087" y="2305255"/>
            <a:ext cx="389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0265177-6DE3-4F3A-8128-86F28C843479}"/>
              </a:ext>
            </a:extLst>
          </p:cNvPr>
          <p:cNvSpPr txBox="1"/>
          <p:nvPr/>
        </p:nvSpPr>
        <p:spPr>
          <a:xfrm>
            <a:off x="4772774" y="2301626"/>
            <a:ext cx="467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E9325BA0-524F-4CC1-B723-3EBBA7D6FC7D}"/>
              </a:ext>
            </a:extLst>
          </p:cNvPr>
          <p:cNvSpPr txBox="1"/>
          <p:nvPr/>
        </p:nvSpPr>
        <p:spPr>
          <a:xfrm>
            <a:off x="5015564" y="2304858"/>
            <a:ext cx="389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37A9288F-CD7C-40C0-8FF0-50C91342C946}"/>
              </a:ext>
            </a:extLst>
          </p:cNvPr>
          <p:cNvSpPr txBox="1"/>
          <p:nvPr/>
        </p:nvSpPr>
        <p:spPr>
          <a:xfrm>
            <a:off x="5263443" y="2304853"/>
            <a:ext cx="397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DD0975EC-FFB4-440A-B408-936BE40C0D2A}"/>
              </a:ext>
            </a:extLst>
          </p:cNvPr>
          <p:cNvSpPr txBox="1"/>
          <p:nvPr/>
        </p:nvSpPr>
        <p:spPr>
          <a:xfrm>
            <a:off x="5509137" y="2304853"/>
            <a:ext cx="381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AF3C5CD0-34BB-4F16-80F8-502E4C1EF05E}"/>
              </a:ext>
            </a:extLst>
          </p:cNvPr>
          <p:cNvSpPr txBox="1"/>
          <p:nvPr/>
        </p:nvSpPr>
        <p:spPr>
          <a:xfrm>
            <a:off x="5773444" y="2302184"/>
            <a:ext cx="381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4A04798-F07B-4D5C-B730-A952CB3A4A2C}"/>
              </a:ext>
            </a:extLst>
          </p:cNvPr>
          <p:cNvSpPr txBox="1"/>
          <p:nvPr/>
        </p:nvSpPr>
        <p:spPr>
          <a:xfrm>
            <a:off x="6046524" y="2304641"/>
            <a:ext cx="381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5142B275-281F-461C-BCCB-CDF7525E3D08}"/>
              </a:ext>
            </a:extLst>
          </p:cNvPr>
          <p:cNvSpPr txBox="1"/>
          <p:nvPr/>
        </p:nvSpPr>
        <p:spPr>
          <a:xfrm>
            <a:off x="6315452" y="2299839"/>
            <a:ext cx="381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62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3602</TotalTime>
  <Words>194</Words>
  <Application>Microsoft Office PowerPoint</Application>
  <PresentationFormat>A4 210 x 297 mm</PresentationFormat>
  <Paragraphs>139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Tomohito</dc:creator>
  <cp:lastModifiedBy>Tsukamoto Tomohito</cp:lastModifiedBy>
  <cp:revision>254</cp:revision>
  <cp:lastPrinted>2019-04-11T03:07:08Z</cp:lastPrinted>
  <dcterms:created xsi:type="dcterms:W3CDTF">2019-02-28T02:37:13Z</dcterms:created>
  <dcterms:modified xsi:type="dcterms:W3CDTF">2019-07-31T08:59:56Z</dcterms:modified>
</cp:coreProperties>
</file>