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7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4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36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90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33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8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82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4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3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35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1C396-2845-4475-AEC0-FEC18C3B4CB4}" type="datetimeFigureOut">
              <a:rPr kumimoji="1" lang="ja-JP" altLang="en-US" smtClean="0"/>
              <a:t>2019/7/31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69C5-4104-4603-A791-0198096B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9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424B42A3-E897-41D2-9765-332E4FE2B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41" y="522695"/>
            <a:ext cx="2880148" cy="207703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0BFCAC92-0006-46AF-AB58-FF450F9E6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2641" y="458430"/>
            <a:ext cx="2956014" cy="2205981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E3A683A-2CDB-4B51-92AF-9D6091A0F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8697" y="2830123"/>
            <a:ext cx="2956014" cy="213859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A52D33C7-D1C3-46BC-B93C-D50E754FF0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984" y="2852945"/>
            <a:ext cx="2911705" cy="208974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7B93DE-20D9-4181-9A4B-10112A5DD949}"/>
              </a:ext>
            </a:extLst>
          </p:cNvPr>
          <p:cNvSpPr txBox="1"/>
          <p:nvPr/>
        </p:nvSpPr>
        <p:spPr>
          <a:xfrm>
            <a:off x="117895" y="133879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CCD306-3A7D-4848-8F76-5BB611E7AAEF}"/>
              </a:ext>
            </a:extLst>
          </p:cNvPr>
          <p:cNvSpPr txBox="1"/>
          <p:nvPr/>
        </p:nvSpPr>
        <p:spPr>
          <a:xfrm>
            <a:off x="1672362" y="199879"/>
            <a:ext cx="94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HEK293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6EAE2F-DFD8-4C9B-AE80-67B03D2E076C}"/>
              </a:ext>
            </a:extLst>
          </p:cNvPr>
          <p:cNvSpPr txBox="1"/>
          <p:nvPr/>
        </p:nvSpPr>
        <p:spPr>
          <a:xfrm>
            <a:off x="1775098" y="2605317"/>
            <a:ext cx="736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H1299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B07CB361-32DF-477C-8A6D-2DE976292209}"/>
              </a:ext>
            </a:extLst>
          </p:cNvPr>
          <p:cNvCxnSpPr>
            <a:cxnSpLocks/>
          </p:cNvCxnSpPr>
          <p:nvPr/>
        </p:nvCxnSpPr>
        <p:spPr>
          <a:xfrm>
            <a:off x="1225413" y="3124605"/>
            <a:ext cx="15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8D0A8707-4B5E-4932-A5B8-E8807577838F}"/>
              </a:ext>
            </a:extLst>
          </p:cNvPr>
          <p:cNvCxnSpPr>
            <a:cxnSpLocks/>
          </p:cNvCxnSpPr>
          <p:nvPr/>
        </p:nvCxnSpPr>
        <p:spPr>
          <a:xfrm>
            <a:off x="1750639" y="3073805"/>
            <a:ext cx="15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E190AE9D-018C-465D-819D-6ECA36421CDE}"/>
              </a:ext>
            </a:extLst>
          </p:cNvPr>
          <p:cNvCxnSpPr>
            <a:cxnSpLocks/>
          </p:cNvCxnSpPr>
          <p:nvPr/>
        </p:nvCxnSpPr>
        <p:spPr>
          <a:xfrm>
            <a:off x="2284100" y="3355498"/>
            <a:ext cx="15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0A3907B1-86AA-40D2-938A-BA1500E0E269}"/>
              </a:ext>
            </a:extLst>
          </p:cNvPr>
          <p:cNvCxnSpPr>
            <a:cxnSpLocks/>
          </p:cNvCxnSpPr>
          <p:nvPr/>
        </p:nvCxnSpPr>
        <p:spPr>
          <a:xfrm>
            <a:off x="2826415" y="3608475"/>
            <a:ext cx="158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14">
            <a:extLst>
              <a:ext uri="{FF2B5EF4-FFF2-40B4-BE49-F238E27FC236}">
                <a16:creationId xmlns:a16="http://schemas.microsoft.com/office/drawing/2014/main" id="{E0C8001A-3FA3-411C-B0C1-828258F23EBC}"/>
              </a:ext>
            </a:extLst>
          </p:cNvPr>
          <p:cNvSpPr txBox="1"/>
          <p:nvPr/>
        </p:nvSpPr>
        <p:spPr>
          <a:xfrm>
            <a:off x="1104285" y="2934840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テキスト ボックス 18">
            <a:extLst>
              <a:ext uri="{FF2B5EF4-FFF2-40B4-BE49-F238E27FC236}">
                <a16:creationId xmlns:a16="http://schemas.microsoft.com/office/drawing/2014/main" id="{9B09ED7F-7939-445B-9BBF-6599E3507E33}"/>
              </a:ext>
            </a:extLst>
          </p:cNvPr>
          <p:cNvSpPr txBox="1"/>
          <p:nvPr/>
        </p:nvSpPr>
        <p:spPr>
          <a:xfrm>
            <a:off x="1618274" y="2924609"/>
            <a:ext cx="5562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テキスト ボックス 18">
            <a:extLst>
              <a:ext uri="{FF2B5EF4-FFF2-40B4-BE49-F238E27FC236}">
                <a16:creationId xmlns:a16="http://schemas.microsoft.com/office/drawing/2014/main" id="{95C43057-8B3F-4C63-B92C-94B462786B85}"/>
              </a:ext>
            </a:extLst>
          </p:cNvPr>
          <p:cNvSpPr txBox="1"/>
          <p:nvPr/>
        </p:nvSpPr>
        <p:spPr>
          <a:xfrm>
            <a:off x="2154682" y="3188138"/>
            <a:ext cx="5562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18">
            <a:extLst>
              <a:ext uri="{FF2B5EF4-FFF2-40B4-BE49-F238E27FC236}">
                <a16:creationId xmlns:a16="http://schemas.microsoft.com/office/drawing/2014/main" id="{5F836C1F-04B1-4A68-856C-23300BC1CE62}"/>
              </a:ext>
            </a:extLst>
          </p:cNvPr>
          <p:cNvSpPr txBox="1"/>
          <p:nvPr/>
        </p:nvSpPr>
        <p:spPr>
          <a:xfrm>
            <a:off x="2693942" y="3439501"/>
            <a:ext cx="423895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642C35F-6364-4044-B6CF-B49175F62E16}"/>
              </a:ext>
            </a:extLst>
          </p:cNvPr>
          <p:cNvSpPr txBox="1"/>
          <p:nvPr/>
        </p:nvSpPr>
        <p:spPr>
          <a:xfrm>
            <a:off x="3086708" y="4675168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8416C82-5072-4781-BC5C-79BD84610978}"/>
              </a:ext>
            </a:extLst>
          </p:cNvPr>
          <p:cNvSpPr txBox="1"/>
          <p:nvPr/>
        </p:nvSpPr>
        <p:spPr>
          <a:xfrm>
            <a:off x="3129214" y="2325084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B07CB361-32DF-477C-8A6D-2DE976292209}"/>
              </a:ext>
            </a:extLst>
          </p:cNvPr>
          <p:cNvCxnSpPr>
            <a:cxnSpLocks/>
          </p:cNvCxnSpPr>
          <p:nvPr/>
        </p:nvCxnSpPr>
        <p:spPr>
          <a:xfrm>
            <a:off x="1152847" y="781420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A0D7790C-A543-4FF5-88B8-003B88B2D0F7}"/>
              </a:ext>
            </a:extLst>
          </p:cNvPr>
          <p:cNvCxnSpPr>
            <a:cxnSpLocks/>
          </p:cNvCxnSpPr>
          <p:nvPr/>
        </p:nvCxnSpPr>
        <p:spPr>
          <a:xfrm>
            <a:off x="1545564" y="1143572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D9C63A8C-C9A6-4706-9961-A9DE4DD341B0}"/>
              </a:ext>
            </a:extLst>
          </p:cNvPr>
          <p:cNvCxnSpPr>
            <a:cxnSpLocks/>
          </p:cNvCxnSpPr>
          <p:nvPr/>
        </p:nvCxnSpPr>
        <p:spPr>
          <a:xfrm>
            <a:off x="1861183" y="1351027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A36CFBDC-4A6E-4D80-A69B-A3E345CC23B2}"/>
              </a:ext>
            </a:extLst>
          </p:cNvPr>
          <p:cNvCxnSpPr>
            <a:cxnSpLocks/>
          </p:cNvCxnSpPr>
          <p:nvPr/>
        </p:nvCxnSpPr>
        <p:spPr>
          <a:xfrm>
            <a:off x="2584191" y="1495296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D98F9742-9FE4-4ADC-90A7-8D00141B02A9}"/>
              </a:ext>
            </a:extLst>
          </p:cNvPr>
          <p:cNvCxnSpPr>
            <a:cxnSpLocks/>
          </p:cNvCxnSpPr>
          <p:nvPr/>
        </p:nvCxnSpPr>
        <p:spPr>
          <a:xfrm>
            <a:off x="2917266" y="1525232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9A4B5628-E912-4F33-B195-CF661B655B40}"/>
              </a:ext>
            </a:extLst>
          </p:cNvPr>
          <p:cNvCxnSpPr>
            <a:cxnSpLocks/>
          </p:cNvCxnSpPr>
          <p:nvPr/>
        </p:nvCxnSpPr>
        <p:spPr>
          <a:xfrm>
            <a:off x="2222952" y="1454722"/>
            <a:ext cx="1211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18">
            <a:extLst>
              <a:ext uri="{FF2B5EF4-FFF2-40B4-BE49-F238E27FC236}">
                <a16:creationId xmlns:a16="http://schemas.microsoft.com/office/drawing/2014/main" id="{9D909E3D-9CE4-4E4B-B1B5-207544029DB6}"/>
              </a:ext>
            </a:extLst>
          </p:cNvPr>
          <p:cNvSpPr txBox="1"/>
          <p:nvPr/>
        </p:nvSpPr>
        <p:spPr>
          <a:xfrm>
            <a:off x="1009808" y="624012"/>
            <a:ext cx="498103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テキスト ボックス 18">
            <a:extLst>
              <a:ext uri="{FF2B5EF4-FFF2-40B4-BE49-F238E27FC236}">
                <a16:creationId xmlns:a16="http://schemas.microsoft.com/office/drawing/2014/main" id="{A9918555-0263-4EA9-A6E8-DAFE2DB6D257}"/>
              </a:ext>
            </a:extLst>
          </p:cNvPr>
          <p:cNvSpPr txBox="1"/>
          <p:nvPr/>
        </p:nvSpPr>
        <p:spPr>
          <a:xfrm>
            <a:off x="1736498" y="1195760"/>
            <a:ext cx="418184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テキスト ボックス 18">
            <a:extLst>
              <a:ext uri="{FF2B5EF4-FFF2-40B4-BE49-F238E27FC236}">
                <a16:creationId xmlns:a16="http://schemas.microsoft.com/office/drawing/2014/main" id="{2EBBBADE-6B7C-44B1-8A8D-9635B16D65CA}"/>
              </a:ext>
            </a:extLst>
          </p:cNvPr>
          <p:cNvSpPr txBox="1"/>
          <p:nvPr/>
        </p:nvSpPr>
        <p:spPr>
          <a:xfrm>
            <a:off x="2421570" y="1325641"/>
            <a:ext cx="5562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テキスト ボックス 18">
            <a:extLst>
              <a:ext uri="{FF2B5EF4-FFF2-40B4-BE49-F238E27FC236}">
                <a16:creationId xmlns:a16="http://schemas.microsoft.com/office/drawing/2014/main" id="{9020D2EC-9C3A-4F4B-A473-795517A5BF18}"/>
              </a:ext>
            </a:extLst>
          </p:cNvPr>
          <p:cNvSpPr txBox="1"/>
          <p:nvPr/>
        </p:nvSpPr>
        <p:spPr>
          <a:xfrm>
            <a:off x="2779563" y="1351027"/>
            <a:ext cx="452213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14">
            <a:extLst>
              <a:ext uri="{FF2B5EF4-FFF2-40B4-BE49-F238E27FC236}">
                <a16:creationId xmlns:a16="http://schemas.microsoft.com/office/drawing/2014/main" id="{7D9A7545-548E-4EAB-8C2C-B25781D9655D}"/>
              </a:ext>
            </a:extLst>
          </p:cNvPr>
          <p:cNvSpPr txBox="1"/>
          <p:nvPr/>
        </p:nvSpPr>
        <p:spPr>
          <a:xfrm>
            <a:off x="1432781" y="94630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18">
            <a:extLst>
              <a:ext uri="{FF2B5EF4-FFF2-40B4-BE49-F238E27FC236}">
                <a16:creationId xmlns:a16="http://schemas.microsoft.com/office/drawing/2014/main" id="{74DF8380-E4B3-4AC3-B640-6B710416221A}"/>
              </a:ext>
            </a:extLst>
          </p:cNvPr>
          <p:cNvSpPr txBox="1"/>
          <p:nvPr/>
        </p:nvSpPr>
        <p:spPr>
          <a:xfrm>
            <a:off x="2167624" y="1295241"/>
            <a:ext cx="235047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55FA6A0-628D-43A3-A603-C82773A680D3}"/>
              </a:ext>
            </a:extLst>
          </p:cNvPr>
          <p:cNvSpPr txBox="1"/>
          <p:nvPr/>
        </p:nvSpPr>
        <p:spPr>
          <a:xfrm>
            <a:off x="6342484" y="4668530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4EF19B-14AF-4B2C-9325-A7BF406C1746}"/>
              </a:ext>
            </a:extLst>
          </p:cNvPr>
          <p:cNvSpPr txBox="1"/>
          <p:nvPr/>
        </p:nvSpPr>
        <p:spPr>
          <a:xfrm>
            <a:off x="4945805" y="2638397"/>
            <a:ext cx="649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HeLa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7CB361-32DF-477C-8A6D-2DE976292209}"/>
              </a:ext>
            </a:extLst>
          </p:cNvPr>
          <p:cNvCxnSpPr>
            <a:cxnSpLocks/>
          </p:cNvCxnSpPr>
          <p:nvPr/>
        </p:nvCxnSpPr>
        <p:spPr>
          <a:xfrm>
            <a:off x="4467149" y="3320386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39279957-C533-427E-B889-577AC24B4AB2}"/>
              </a:ext>
            </a:extLst>
          </p:cNvPr>
          <p:cNvCxnSpPr>
            <a:cxnSpLocks/>
          </p:cNvCxnSpPr>
          <p:nvPr/>
        </p:nvCxnSpPr>
        <p:spPr>
          <a:xfrm>
            <a:off x="6093780" y="3406236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F06F812B-3671-4531-BAC6-8AC35276E208}"/>
              </a:ext>
            </a:extLst>
          </p:cNvPr>
          <p:cNvCxnSpPr>
            <a:cxnSpLocks/>
          </p:cNvCxnSpPr>
          <p:nvPr/>
        </p:nvCxnSpPr>
        <p:spPr>
          <a:xfrm>
            <a:off x="4996863" y="3226607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ECAEC23A-E48D-45A3-A307-2B6DDFCD4FC4}"/>
              </a:ext>
            </a:extLst>
          </p:cNvPr>
          <p:cNvCxnSpPr>
            <a:cxnSpLocks/>
          </p:cNvCxnSpPr>
          <p:nvPr/>
        </p:nvCxnSpPr>
        <p:spPr>
          <a:xfrm>
            <a:off x="5548814" y="3282936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18">
            <a:extLst>
              <a:ext uri="{FF2B5EF4-FFF2-40B4-BE49-F238E27FC236}">
                <a16:creationId xmlns:a16="http://schemas.microsoft.com/office/drawing/2014/main" id="{E163B484-8148-4170-B7A2-00F2D888D7BA}"/>
              </a:ext>
            </a:extLst>
          </p:cNvPr>
          <p:cNvSpPr txBox="1"/>
          <p:nvPr/>
        </p:nvSpPr>
        <p:spPr>
          <a:xfrm>
            <a:off x="4924703" y="3054204"/>
            <a:ext cx="304002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テキスト ボックス 18">
            <a:extLst>
              <a:ext uri="{FF2B5EF4-FFF2-40B4-BE49-F238E27FC236}">
                <a16:creationId xmlns:a16="http://schemas.microsoft.com/office/drawing/2014/main" id="{748B5A25-E9F4-4EE7-88E0-E880D0C78A55}"/>
              </a:ext>
            </a:extLst>
          </p:cNvPr>
          <p:cNvSpPr txBox="1"/>
          <p:nvPr/>
        </p:nvSpPr>
        <p:spPr>
          <a:xfrm>
            <a:off x="5973007" y="3232593"/>
            <a:ext cx="5562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テキスト ボックス 18">
            <a:extLst>
              <a:ext uri="{FF2B5EF4-FFF2-40B4-BE49-F238E27FC236}">
                <a16:creationId xmlns:a16="http://schemas.microsoft.com/office/drawing/2014/main" id="{41FD5915-98C2-476A-9437-A3F687A98A39}"/>
              </a:ext>
            </a:extLst>
          </p:cNvPr>
          <p:cNvSpPr txBox="1"/>
          <p:nvPr/>
        </p:nvSpPr>
        <p:spPr>
          <a:xfrm>
            <a:off x="5424457" y="3102813"/>
            <a:ext cx="5562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テキスト ボックス 14">
            <a:extLst>
              <a:ext uri="{FF2B5EF4-FFF2-40B4-BE49-F238E27FC236}">
                <a16:creationId xmlns:a16="http://schemas.microsoft.com/office/drawing/2014/main" id="{1BC23BE3-BE22-4313-A2A0-B6643354818A}"/>
              </a:ext>
            </a:extLst>
          </p:cNvPr>
          <p:cNvSpPr txBox="1"/>
          <p:nvPr/>
        </p:nvSpPr>
        <p:spPr>
          <a:xfrm>
            <a:off x="4367847" y="3093675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457EF5A-2AA2-4C71-A118-0A93C7E76CC9}"/>
              </a:ext>
            </a:extLst>
          </p:cNvPr>
          <p:cNvSpPr txBox="1"/>
          <p:nvPr/>
        </p:nvSpPr>
        <p:spPr>
          <a:xfrm>
            <a:off x="6308710" y="2329632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5C29477F-A397-4FD2-9AB9-02B9701780CC}"/>
              </a:ext>
            </a:extLst>
          </p:cNvPr>
          <p:cNvCxnSpPr>
            <a:cxnSpLocks/>
          </p:cNvCxnSpPr>
          <p:nvPr/>
        </p:nvCxnSpPr>
        <p:spPr>
          <a:xfrm>
            <a:off x="4479849" y="990758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A8D122FF-5A4F-42B6-BF90-7F5DD713A0CB}"/>
              </a:ext>
            </a:extLst>
          </p:cNvPr>
          <p:cNvCxnSpPr>
            <a:cxnSpLocks/>
          </p:cNvCxnSpPr>
          <p:nvPr/>
        </p:nvCxnSpPr>
        <p:spPr>
          <a:xfrm>
            <a:off x="5019679" y="94903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DC0B3078-E08D-45F3-BABF-A2245EFDD031}"/>
              </a:ext>
            </a:extLst>
          </p:cNvPr>
          <p:cNvCxnSpPr>
            <a:cxnSpLocks/>
          </p:cNvCxnSpPr>
          <p:nvPr/>
        </p:nvCxnSpPr>
        <p:spPr>
          <a:xfrm>
            <a:off x="5552902" y="1054662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FAD2CAAC-50EF-4296-9A31-68A72EA647C5}"/>
              </a:ext>
            </a:extLst>
          </p:cNvPr>
          <p:cNvCxnSpPr>
            <a:cxnSpLocks/>
          </p:cNvCxnSpPr>
          <p:nvPr/>
        </p:nvCxnSpPr>
        <p:spPr>
          <a:xfrm>
            <a:off x="6103771" y="1223966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14">
            <a:extLst>
              <a:ext uri="{FF2B5EF4-FFF2-40B4-BE49-F238E27FC236}">
                <a16:creationId xmlns:a16="http://schemas.microsoft.com/office/drawing/2014/main" id="{22AE4ED3-13F1-475A-A578-D8F3A0DC10D6}"/>
              </a:ext>
            </a:extLst>
          </p:cNvPr>
          <p:cNvSpPr txBox="1"/>
          <p:nvPr/>
        </p:nvSpPr>
        <p:spPr>
          <a:xfrm>
            <a:off x="4355566" y="781420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テキスト ボックス 14">
            <a:extLst>
              <a:ext uri="{FF2B5EF4-FFF2-40B4-BE49-F238E27FC236}">
                <a16:creationId xmlns:a16="http://schemas.microsoft.com/office/drawing/2014/main" id="{1337E14D-D4AE-4FB6-87D3-37ECC169031B}"/>
              </a:ext>
            </a:extLst>
          </p:cNvPr>
          <p:cNvSpPr txBox="1"/>
          <p:nvPr/>
        </p:nvSpPr>
        <p:spPr>
          <a:xfrm>
            <a:off x="4897707" y="734562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テキスト ボックス 14">
            <a:extLst>
              <a:ext uri="{FF2B5EF4-FFF2-40B4-BE49-F238E27FC236}">
                <a16:creationId xmlns:a16="http://schemas.microsoft.com/office/drawing/2014/main" id="{79CCA23D-279A-43D8-A308-4F1F9D91DF26}"/>
              </a:ext>
            </a:extLst>
          </p:cNvPr>
          <p:cNvSpPr txBox="1"/>
          <p:nvPr/>
        </p:nvSpPr>
        <p:spPr>
          <a:xfrm>
            <a:off x="5425450" y="829193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テキスト ボックス 14">
            <a:extLst>
              <a:ext uri="{FF2B5EF4-FFF2-40B4-BE49-F238E27FC236}">
                <a16:creationId xmlns:a16="http://schemas.microsoft.com/office/drawing/2014/main" id="{17F6747C-4D4E-4289-B075-BE4EE40A374D}"/>
              </a:ext>
            </a:extLst>
          </p:cNvPr>
          <p:cNvSpPr txBox="1"/>
          <p:nvPr/>
        </p:nvSpPr>
        <p:spPr>
          <a:xfrm>
            <a:off x="5996188" y="1018454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FC4BD83-F7B6-4AFD-97ED-D5FA74B58CE3}"/>
              </a:ext>
            </a:extLst>
          </p:cNvPr>
          <p:cNvSpPr txBox="1"/>
          <p:nvPr/>
        </p:nvSpPr>
        <p:spPr>
          <a:xfrm>
            <a:off x="4919933" y="194861"/>
            <a:ext cx="691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Huh-7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D8BFE6A-4192-45B8-B478-BF2D7A0856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7531" y="5130800"/>
            <a:ext cx="1394039" cy="51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5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図 50">
            <a:extLst>
              <a:ext uri="{FF2B5EF4-FFF2-40B4-BE49-F238E27FC236}">
                <a16:creationId xmlns:a16="http://schemas.microsoft.com/office/drawing/2014/main" id="{BA048BE6-96D0-4BC1-92D6-8EEF7BE34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27" y="397990"/>
            <a:ext cx="3087142" cy="2111267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3A89AF97-6293-4151-AFAE-738986D4A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07" y="2677722"/>
            <a:ext cx="3087142" cy="2108064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43CB79B0-36CE-41DA-99CF-A1BFBD3178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6423" y="395555"/>
            <a:ext cx="3111982" cy="210585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B729A4-032B-4E55-B18E-A159EFAFF54E}"/>
              </a:ext>
            </a:extLst>
          </p:cNvPr>
          <p:cNvSpPr txBox="1"/>
          <p:nvPr/>
        </p:nvSpPr>
        <p:spPr>
          <a:xfrm>
            <a:off x="24656" y="84047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98DC64E-4DBD-4100-83D1-452940B342C5}"/>
              </a:ext>
            </a:extLst>
          </p:cNvPr>
          <p:cNvSpPr txBox="1"/>
          <p:nvPr/>
        </p:nvSpPr>
        <p:spPr>
          <a:xfrm>
            <a:off x="1676107" y="168228"/>
            <a:ext cx="739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Huh-7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1CE8833-99CA-4E73-A665-3065CAF17F3A}"/>
              </a:ext>
            </a:extLst>
          </p:cNvPr>
          <p:cNvSpPr txBox="1"/>
          <p:nvPr/>
        </p:nvSpPr>
        <p:spPr>
          <a:xfrm>
            <a:off x="6257196" y="2198716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B0BBE5-0F81-4E11-84FF-1D7E7BEF368E}"/>
              </a:ext>
            </a:extLst>
          </p:cNvPr>
          <p:cNvSpPr txBox="1"/>
          <p:nvPr/>
        </p:nvSpPr>
        <p:spPr>
          <a:xfrm>
            <a:off x="4891112" y="168228"/>
            <a:ext cx="739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H1299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36D8696-1E72-48CE-80C4-4E55408B01D8}"/>
              </a:ext>
            </a:extLst>
          </p:cNvPr>
          <p:cNvCxnSpPr>
            <a:cxnSpLocks/>
          </p:cNvCxnSpPr>
          <p:nvPr/>
        </p:nvCxnSpPr>
        <p:spPr>
          <a:xfrm>
            <a:off x="6105215" y="94445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4500B04-7322-42ED-8D14-6300AFAF2655}"/>
              </a:ext>
            </a:extLst>
          </p:cNvPr>
          <p:cNvCxnSpPr>
            <a:cxnSpLocks/>
          </p:cNvCxnSpPr>
          <p:nvPr/>
        </p:nvCxnSpPr>
        <p:spPr>
          <a:xfrm>
            <a:off x="5620668" y="92540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5F3E0E0-B9EB-4F0B-954B-C7934256C4C7}"/>
              </a:ext>
            </a:extLst>
          </p:cNvPr>
          <p:cNvCxnSpPr>
            <a:cxnSpLocks/>
          </p:cNvCxnSpPr>
          <p:nvPr/>
        </p:nvCxnSpPr>
        <p:spPr>
          <a:xfrm>
            <a:off x="5152766" y="879252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37F33B4-93CE-49FB-8FF3-13DA68918D90}"/>
              </a:ext>
            </a:extLst>
          </p:cNvPr>
          <p:cNvCxnSpPr>
            <a:cxnSpLocks/>
          </p:cNvCxnSpPr>
          <p:nvPr/>
        </p:nvCxnSpPr>
        <p:spPr>
          <a:xfrm>
            <a:off x="4689299" y="92540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361B4BA-AE91-4E44-97BA-4DBAE3720728}"/>
              </a:ext>
            </a:extLst>
          </p:cNvPr>
          <p:cNvCxnSpPr>
            <a:cxnSpLocks/>
          </p:cNvCxnSpPr>
          <p:nvPr/>
        </p:nvCxnSpPr>
        <p:spPr>
          <a:xfrm>
            <a:off x="4212151" y="82380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F48D157-58C9-4481-B262-FF7794216D4E}"/>
              </a:ext>
            </a:extLst>
          </p:cNvPr>
          <p:cNvSpPr txBox="1"/>
          <p:nvPr/>
        </p:nvSpPr>
        <p:spPr>
          <a:xfrm>
            <a:off x="4582798" y="721236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4">
            <a:extLst>
              <a:ext uri="{FF2B5EF4-FFF2-40B4-BE49-F238E27FC236}">
                <a16:creationId xmlns:a16="http://schemas.microsoft.com/office/drawing/2014/main" id="{6DAF0E2B-FE96-4EE2-A41B-ABD33060C851}"/>
              </a:ext>
            </a:extLst>
          </p:cNvPr>
          <p:cNvSpPr txBox="1"/>
          <p:nvPr/>
        </p:nvSpPr>
        <p:spPr>
          <a:xfrm>
            <a:off x="4098033" y="614223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4">
            <a:extLst>
              <a:ext uri="{FF2B5EF4-FFF2-40B4-BE49-F238E27FC236}">
                <a16:creationId xmlns:a16="http://schemas.microsoft.com/office/drawing/2014/main" id="{EDEE24D4-BCD0-4D62-BC1B-1725753404D3}"/>
              </a:ext>
            </a:extLst>
          </p:cNvPr>
          <p:cNvSpPr txBox="1"/>
          <p:nvPr/>
        </p:nvSpPr>
        <p:spPr>
          <a:xfrm>
            <a:off x="5030794" y="66923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8">
            <a:extLst>
              <a:ext uri="{FF2B5EF4-FFF2-40B4-BE49-F238E27FC236}">
                <a16:creationId xmlns:a16="http://schemas.microsoft.com/office/drawing/2014/main" id="{58C1B6CE-A729-422D-8A49-D7483593B6E5}"/>
              </a:ext>
            </a:extLst>
          </p:cNvPr>
          <p:cNvSpPr txBox="1"/>
          <p:nvPr/>
        </p:nvSpPr>
        <p:spPr>
          <a:xfrm>
            <a:off x="5987576" y="778060"/>
            <a:ext cx="43267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404AFD4-C46F-4436-B964-F66509E8CB11}"/>
              </a:ext>
            </a:extLst>
          </p:cNvPr>
          <p:cNvSpPr txBox="1"/>
          <p:nvPr/>
        </p:nvSpPr>
        <p:spPr>
          <a:xfrm>
            <a:off x="5515559" y="768762"/>
            <a:ext cx="40386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A48667-213C-4B2B-95D9-A501934C947A}"/>
              </a:ext>
            </a:extLst>
          </p:cNvPr>
          <p:cNvSpPr txBox="1"/>
          <p:nvPr/>
        </p:nvSpPr>
        <p:spPr>
          <a:xfrm>
            <a:off x="3069263" y="4487825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A91F22E-1F37-44B4-8AEB-56FE3921D2F5}"/>
              </a:ext>
            </a:extLst>
          </p:cNvPr>
          <p:cNvCxnSpPr>
            <a:cxnSpLocks/>
          </p:cNvCxnSpPr>
          <p:nvPr/>
        </p:nvCxnSpPr>
        <p:spPr>
          <a:xfrm>
            <a:off x="2892573" y="3094956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E6BE0D3D-55E8-403B-8761-8F7555164AA5}"/>
              </a:ext>
            </a:extLst>
          </p:cNvPr>
          <p:cNvCxnSpPr>
            <a:cxnSpLocks/>
          </p:cNvCxnSpPr>
          <p:nvPr/>
        </p:nvCxnSpPr>
        <p:spPr>
          <a:xfrm>
            <a:off x="2426922" y="3081003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FD9E9719-E269-4FA4-8164-0227E091D04D}"/>
              </a:ext>
            </a:extLst>
          </p:cNvPr>
          <p:cNvCxnSpPr>
            <a:cxnSpLocks/>
          </p:cNvCxnSpPr>
          <p:nvPr/>
        </p:nvCxnSpPr>
        <p:spPr>
          <a:xfrm>
            <a:off x="1951420" y="3089052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894CC2C3-F1D8-4520-82B8-DD3E29303672}"/>
              </a:ext>
            </a:extLst>
          </p:cNvPr>
          <p:cNvCxnSpPr>
            <a:cxnSpLocks/>
          </p:cNvCxnSpPr>
          <p:nvPr/>
        </p:nvCxnSpPr>
        <p:spPr>
          <a:xfrm>
            <a:off x="1493032" y="309075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4CB6B6FB-F647-4A48-AC08-5AFF4A652873}"/>
              </a:ext>
            </a:extLst>
          </p:cNvPr>
          <p:cNvCxnSpPr>
            <a:cxnSpLocks/>
          </p:cNvCxnSpPr>
          <p:nvPr/>
        </p:nvCxnSpPr>
        <p:spPr>
          <a:xfrm>
            <a:off x="1020474" y="3103451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14">
            <a:extLst>
              <a:ext uri="{FF2B5EF4-FFF2-40B4-BE49-F238E27FC236}">
                <a16:creationId xmlns:a16="http://schemas.microsoft.com/office/drawing/2014/main" id="{D15308AB-E5BC-4EE1-BDB9-706F377A38E8}"/>
              </a:ext>
            </a:extLst>
          </p:cNvPr>
          <p:cNvSpPr txBox="1"/>
          <p:nvPr/>
        </p:nvSpPr>
        <p:spPr>
          <a:xfrm>
            <a:off x="2329797" y="2875273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テキスト ボックス 14">
            <a:extLst>
              <a:ext uri="{FF2B5EF4-FFF2-40B4-BE49-F238E27FC236}">
                <a16:creationId xmlns:a16="http://schemas.microsoft.com/office/drawing/2014/main" id="{E78C18F7-82EC-4E1E-A746-84A9B9F5B57D}"/>
              </a:ext>
            </a:extLst>
          </p:cNvPr>
          <p:cNvSpPr txBox="1"/>
          <p:nvPr/>
        </p:nvSpPr>
        <p:spPr>
          <a:xfrm>
            <a:off x="1855967" y="289380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14">
            <a:extLst>
              <a:ext uri="{FF2B5EF4-FFF2-40B4-BE49-F238E27FC236}">
                <a16:creationId xmlns:a16="http://schemas.microsoft.com/office/drawing/2014/main" id="{84696EAF-2A12-4A6B-B6B6-64AC66CF3D8B}"/>
              </a:ext>
            </a:extLst>
          </p:cNvPr>
          <p:cNvSpPr txBox="1"/>
          <p:nvPr/>
        </p:nvSpPr>
        <p:spPr>
          <a:xfrm>
            <a:off x="1374314" y="289377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テキスト ボックス 14">
            <a:extLst>
              <a:ext uri="{FF2B5EF4-FFF2-40B4-BE49-F238E27FC236}">
                <a16:creationId xmlns:a16="http://schemas.microsoft.com/office/drawing/2014/main" id="{F029BFE1-7144-436C-B9DD-6779E86F5A6C}"/>
              </a:ext>
            </a:extLst>
          </p:cNvPr>
          <p:cNvSpPr txBox="1"/>
          <p:nvPr/>
        </p:nvSpPr>
        <p:spPr>
          <a:xfrm>
            <a:off x="900484" y="291236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18">
            <a:extLst>
              <a:ext uri="{FF2B5EF4-FFF2-40B4-BE49-F238E27FC236}">
                <a16:creationId xmlns:a16="http://schemas.microsoft.com/office/drawing/2014/main" id="{711349AB-D857-47EA-8495-682E1DC8CAD1}"/>
              </a:ext>
            </a:extLst>
          </p:cNvPr>
          <p:cNvSpPr txBox="1"/>
          <p:nvPr/>
        </p:nvSpPr>
        <p:spPr>
          <a:xfrm>
            <a:off x="2769667" y="2941444"/>
            <a:ext cx="432670" cy="2209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****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9469B83-F6D6-4992-B07E-8C7D7C394F78}"/>
              </a:ext>
            </a:extLst>
          </p:cNvPr>
          <p:cNvSpPr txBox="1"/>
          <p:nvPr/>
        </p:nvSpPr>
        <p:spPr>
          <a:xfrm>
            <a:off x="3069263" y="2200812"/>
            <a:ext cx="6286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(MOI)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4DF823D-35A2-4171-9F4C-DA33832E38D4}"/>
              </a:ext>
            </a:extLst>
          </p:cNvPr>
          <p:cNvSpPr txBox="1"/>
          <p:nvPr/>
        </p:nvSpPr>
        <p:spPr>
          <a:xfrm>
            <a:off x="1723218" y="2494928"/>
            <a:ext cx="6449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HeLa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71BB4E3-5F02-44A5-9324-C6075A7F0881}"/>
              </a:ext>
            </a:extLst>
          </p:cNvPr>
          <p:cNvCxnSpPr>
            <a:cxnSpLocks/>
          </p:cNvCxnSpPr>
          <p:nvPr/>
        </p:nvCxnSpPr>
        <p:spPr>
          <a:xfrm>
            <a:off x="1039750" y="871203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03BAE8CB-B6E8-4219-B415-CFCC53764CC5}"/>
              </a:ext>
            </a:extLst>
          </p:cNvPr>
          <p:cNvCxnSpPr>
            <a:cxnSpLocks/>
          </p:cNvCxnSpPr>
          <p:nvPr/>
        </p:nvCxnSpPr>
        <p:spPr>
          <a:xfrm>
            <a:off x="1473755" y="882200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7816E4F7-7A4F-4AE8-B9B3-98DBEE11F653}"/>
              </a:ext>
            </a:extLst>
          </p:cNvPr>
          <p:cNvCxnSpPr>
            <a:cxnSpLocks/>
          </p:cNvCxnSpPr>
          <p:nvPr/>
        </p:nvCxnSpPr>
        <p:spPr>
          <a:xfrm>
            <a:off x="1950174" y="888550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46CEECA0-AA38-4E2F-9872-5B0EDEACB6DF}"/>
              </a:ext>
            </a:extLst>
          </p:cNvPr>
          <p:cNvCxnSpPr>
            <a:cxnSpLocks/>
          </p:cNvCxnSpPr>
          <p:nvPr/>
        </p:nvCxnSpPr>
        <p:spPr>
          <a:xfrm>
            <a:off x="2421534" y="910497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25AC88EE-4F67-4F30-AC74-088FD5FC3BAA}"/>
              </a:ext>
            </a:extLst>
          </p:cNvPr>
          <p:cNvCxnSpPr>
            <a:cxnSpLocks/>
          </p:cNvCxnSpPr>
          <p:nvPr/>
        </p:nvCxnSpPr>
        <p:spPr>
          <a:xfrm>
            <a:off x="2898053" y="1020987"/>
            <a:ext cx="15968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14">
            <a:extLst>
              <a:ext uri="{FF2B5EF4-FFF2-40B4-BE49-F238E27FC236}">
                <a16:creationId xmlns:a16="http://schemas.microsoft.com/office/drawing/2014/main" id="{EBA12A8A-1F20-4F1F-8719-384C84887642}"/>
              </a:ext>
            </a:extLst>
          </p:cNvPr>
          <p:cNvSpPr txBox="1"/>
          <p:nvPr/>
        </p:nvSpPr>
        <p:spPr>
          <a:xfrm>
            <a:off x="927692" y="668348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テキスト ボックス 14">
            <a:extLst>
              <a:ext uri="{FF2B5EF4-FFF2-40B4-BE49-F238E27FC236}">
                <a16:creationId xmlns:a16="http://schemas.microsoft.com/office/drawing/2014/main" id="{9FBE3467-2F5D-4E8D-ABB7-DADC25B4A336}"/>
              </a:ext>
            </a:extLst>
          </p:cNvPr>
          <p:cNvSpPr txBox="1"/>
          <p:nvPr/>
        </p:nvSpPr>
        <p:spPr>
          <a:xfrm>
            <a:off x="1380518" y="673714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テキスト ボックス 14">
            <a:extLst>
              <a:ext uri="{FF2B5EF4-FFF2-40B4-BE49-F238E27FC236}">
                <a16:creationId xmlns:a16="http://schemas.microsoft.com/office/drawing/2014/main" id="{CFA2B4C3-909F-446C-BA99-EC8EC6309B5E}"/>
              </a:ext>
            </a:extLst>
          </p:cNvPr>
          <p:cNvSpPr txBox="1"/>
          <p:nvPr/>
        </p:nvSpPr>
        <p:spPr>
          <a:xfrm>
            <a:off x="1840588" y="688191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テキスト ボックス 14">
            <a:extLst>
              <a:ext uri="{FF2B5EF4-FFF2-40B4-BE49-F238E27FC236}">
                <a16:creationId xmlns:a16="http://schemas.microsoft.com/office/drawing/2014/main" id="{E898AB62-6C22-4B04-9F37-060F597C2667}"/>
              </a:ext>
            </a:extLst>
          </p:cNvPr>
          <p:cNvSpPr txBox="1"/>
          <p:nvPr/>
        </p:nvSpPr>
        <p:spPr>
          <a:xfrm>
            <a:off x="2313117" y="713001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14">
            <a:extLst>
              <a:ext uri="{FF2B5EF4-FFF2-40B4-BE49-F238E27FC236}">
                <a16:creationId xmlns:a16="http://schemas.microsoft.com/office/drawing/2014/main" id="{7F2E7351-F612-42DA-9C3B-64544E61E77C}"/>
              </a:ext>
            </a:extLst>
          </p:cNvPr>
          <p:cNvSpPr txBox="1"/>
          <p:nvPr/>
        </p:nvSpPr>
        <p:spPr>
          <a:xfrm>
            <a:off x="2793049" y="823801"/>
            <a:ext cx="403626" cy="1892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>
                <a:latin typeface="Arial" panose="020B0604020202020204" pitchFamily="34" charset="0"/>
                <a:cs typeface="Arial" panose="020B0604020202020204" pitchFamily="34" charset="0"/>
              </a:rPr>
              <a:t>N.S.</a:t>
            </a:r>
            <a:endParaRPr kumimoji="1" lang="ja-JP" alt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089BE31A-7250-4693-A589-BDFA87C22E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3285" y="2827090"/>
            <a:ext cx="1007509" cy="50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07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1086</TotalTime>
  <Words>120</Words>
  <Application>Microsoft Office PowerPoint</Application>
  <PresentationFormat>A4 210 x 297 mm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Tsukamoto Tomohito</dc:creator>
  <cp:lastModifiedBy>Tsukamoto Tomohito</cp:lastModifiedBy>
  <cp:revision>60</cp:revision>
  <dcterms:created xsi:type="dcterms:W3CDTF">2019-07-22T14:08:01Z</dcterms:created>
  <dcterms:modified xsi:type="dcterms:W3CDTF">2019-07-31T09:03:35Z</dcterms:modified>
</cp:coreProperties>
</file>