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94" y="-1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7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44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36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0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3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8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82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24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45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3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35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91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15162B70-7088-4164-B3D0-C4EE85FC9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74" y="559845"/>
            <a:ext cx="3206379" cy="223354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ABF4CF3-664E-4A93-8524-4E5339358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334" y="3211122"/>
            <a:ext cx="3221619" cy="220658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FDDEB3F6-A307-40CC-908E-4F37E2EDD5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493" y="589227"/>
            <a:ext cx="3206379" cy="2199497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05232C2-B6AB-4AFC-A5CA-589343B894A2}"/>
              </a:ext>
            </a:extLst>
          </p:cNvPr>
          <p:cNvSpPr txBox="1"/>
          <p:nvPr/>
        </p:nvSpPr>
        <p:spPr>
          <a:xfrm>
            <a:off x="1744980" y="266051"/>
            <a:ext cx="845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Huh-7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0F5DFD-1B8D-47A0-B57A-5CEF5D586416}"/>
              </a:ext>
            </a:extLst>
          </p:cNvPr>
          <p:cNvSpPr txBox="1"/>
          <p:nvPr/>
        </p:nvSpPr>
        <p:spPr>
          <a:xfrm>
            <a:off x="4773930" y="266051"/>
            <a:ext cx="845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H1299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C892EB4-6321-45DD-AAB7-4E69CB85517A}"/>
              </a:ext>
            </a:extLst>
          </p:cNvPr>
          <p:cNvSpPr txBox="1"/>
          <p:nvPr/>
        </p:nvSpPr>
        <p:spPr>
          <a:xfrm>
            <a:off x="1744980" y="2946752"/>
            <a:ext cx="845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HeLa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3488F8E-0E6D-475D-8402-643449B3E1F1}"/>
              </a:ext>
            </a:extLst>
          </p:cNvPr>
          <p:cNvSpPr txBox="1"/>
          <p:nvPr/>
        </p:nvSpPr>
        <p:spPr>
          <a:xfrm>
            <a:off x="6280849" y="2500150"/>
            <a:ext cx="577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(MOI)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9A374A5-920B-48BA-A39C-660D071AF744}"/>
              </a:ext>
            </a:extLst>
          </p:cNvPr>
          <p:cNvCxnSpPr>
            <a:cxnSpLocks/>
          </p:cNvCxnSpPr>
          <p:nvPr/>
        </p:nvCxnSpPr>
        <p:spPr>
          <a:xfrm>
            <a:off x="4191882" y="1077033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A0F74D74-F911-465D-AB97-FF5AD8097EBB}"/>
              </a:ext>
            </a:extLst>
          </p:cNvPr>
          <p:cNvCxnSpPr>
            <a:cxnSpLocks/>
          </p:cNvCxnSpPr>
          <p:nvPr/>
        </p:nvCxnSpPr>
        <p:spPr>
          <a:xfrm>
            <a:off x="4679562" y="1168473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B028DA36-D443-4C60-850F-FF661D6C50C0}"/>
              </a:ext>
            </a:extLst>
          </p:cNvPr>
          <p:cNvCxnSpPr>
            <a:cxnSpLocks/>
          </p:cNvCxnSpPr>
          <p:nvPr/>
        </p:nvCxnSpPr>
        <p:spPr>
          <a:xfrm>
            <a:off x="5181600" y="1168473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B2E04E8-593F-4E9E-9ABC-91278F57FAE6}"/>
              </a:ext>
            </a:extLst>
          </p:cNvPr>
          <p:cNvCxnSpPr>
            <a:cxnSpLocks/>
          </p:cNvCxnSpPr>
          <p:nvPr/>
        </p:nvCxnSpPr>
        <p:spPr>
          <a:xfrm>
            <a:off x="5642610" y="1186326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9A795B91-3B7D-4C37-9D45-A36984BAEB38}"/>
              </a:ext>
            </a:extLst>
          </p:cNvPr>
          <p:cNvCxnSpPr>
            <a:cxnSpLocks/>
          </p:cNvCxnSpPr>
          <p:nvPr/>
        </p:nvCxnSpPr>
        <p:spPr>
          <a:xfrm>
            <a:off x="6128449" y="1351353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9B09ED7F-7939-445B-9BBF-6599E3507E33}"/>
              </a:ext>
            </a:extLst>
          </p:cNvPr>
          <p:cNvSpPr txBox="1"/>
          <p:nvPr/>
        </p:nvSpPr>
        <p:spPr>
          <a:xfrm>
            <a:off x="5496948" y="973104"/>
            <a:ext cx="483870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18">
            <a:extLst>
              <a:ext uri="{FF2B5EF4-FFF2-40B4-BE49-F238E27FC236}">
                <a16:creationId xmlns:a16="http://schemas.microsoft.com/office/drawing/2014/main" id="{9B09ED7F-7939-445B-9BBF-6599E3507E33}"/>
              </a:ext>
            </a:extLst>
          </p:cNvPr>
          <p:cNvSpPr txBox="1"/>
          <p:nvPr/>
        </p:nvSpPr>
        <p:spPr>
          <a:xfrm>
            <a:off x="5988800" y="1146665"/>
            <a:ext cx="486798" cy="17625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18">
            <a:extLst>
              <a:ext uri="{FF2B5EF4-FFF2-40B4-BE49-F238E27FC236}">
                <a16:creationId xmlns:a16="http://schemas.microsoft.com/office/drawing/2014/main" id="{9B09ED7F-7939-445B-9BBF-6599E3507E33}"/>
              </a:ext>
            </a:extLst>
          </p:cNvPr>
          <p:cNvSpPr txBox="1"/>
          <p:nvPr/>
        </p:nvSpPr>
        <p:spPr>
          <a:xfrm>
            <a:off x="5033892" y="969294"/>
            <a:ext cx="480060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14">
            <a:extLst>
              <a:ext uri="{FF2B5EF4-FFF2-40B4-BE49-F238E27FC236}">
                <a16:creationId xmlns:a16="http://schemas.microsoft.com/office/drawing/2014/main" id="{E0C8001A-3FA3-411C-B0C1-828258F23EBC}"/>
              </a:ext>
            </a:extLst>
          </p:cNvPr>
          <p:cNvSpPr txBox="1"/>
          <p:nvPr/>
        </p:nvSpPr>
        <p:spPr>
          <a:xfrm>
            <a:off x="4541961" y="938348"/>
            <a:ext cx="487680" cy="1981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5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14">
            <a:extLst>
              <a:ext uri="{FF2B5EF4-FFF2-40B4-BE49-F238E27FC236}">
                <a16:creationId xmlns:a16="http://schemas.microsoft.com/office/drawing/2014/main" id="{E0C8001A-3FA3-411C-B0C1-828258F23EBC}"/>
              </a:ext>
            </a:extLst>
          </p:cNvPr>
          <p:cNvSpPr txBox="1"/>
          <p:nvPr/>
        </p:nvSpPr>
        <p:spPr>
          <a:xfrm>
            <a:off x="4054281" y="859435"/>
            <a:ext cx="487680" cy="1981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5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235C1B3C-15DB-405A-BB44-0BB13A53B0F6}"/>
              </a:ext>
            </a:extLst>
          </p:cNvPr>
          <p:cNvCxnSpPr>
            <a:cxnSpLocks/>
          </p:cNvCxnSpPr>
          <p:nvPr/>
        </p:nvCxnSpPr>
        <p:spPr>
          <a:xfrm>
            <a:off x="1060062" y="3692296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3FFEDE51-7451-4A13-8667-9D124A4724D2}"/>
              </a:ext>
            </a:extLst>
          </p:cNvPr>
          <p:cNvCxnSpPr>
            <a:cxnSpLocks/>
          </p:cNvCxnSpPr>
          <p:nvPr/>
        </p:nvCxnSpPr>
        <p:spPr>
          <a:xfrm>
            <a:off x="1547301" y="3660213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5E6A49B0-A869-441A-9911-6B6ABBDBBF4F}"/>
              </a:ext>
            </a:extLst>
          </p:cNvPr>
          <p:cNvCxnSpPr>
            <a:cxnSpLocks/>
          </p:cNvCxnSpPr>
          <p:nvPr/>
        </p:nvCxnSpPr>
        <p:spPr>
          <a:xfrm>
            <a:off x="2023110" y="3639966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2EAA51FB-309B-415D-9F8A-06161F28B176}"/>
              </a:ext>
            </a:extLst>
          </p:cNvPr>
          <p:cNvCxnSpPr>
            <a:cxnSpLocks/>
          </p:cNvCxnSpPr>
          <p:nvPr/>
        </p:nvCxnSpPr>
        <p:spPr>
          <a:xfrm>
            <a:off x="2515041" y="3632346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5F2E563D-9480-45AC-B117-51DA32B75B53}"/>
              </a:ext>
            </a:extLst>
          </p:cNvPr>
          <p:cNvCxnSpPr>
            <a:cxnSpLocks/>
          </p:cNvCxnSpPr>
          <p:nvPr/>
        </p:nvCxnSpPr>
        <p:spPr>
          <a:xfrm>
            <a:off x="3002721" y="3703539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18">
            <a:extLst>
              <a:ext uri="{FF2B5EF4-FFF2-40B4-BE49-F238E27FC236}">
                <a16:creationId xmlns:a16="http://schemas.microsoft.com/office/drawing/2014/main" id="{1BDFAEB3-321F-4530-8639-F4826DB4DB9D}"/>
              </a:ext>
            </a:extLst>
          </p:cNvPr>
          <p:cNvSpPr txBox="1"/>
          <p:nvPr/>
        </p:nvSpPr>
        <p:spPr>
          <a:xfrm>
            <a:off x="1944694" y="3457236"/>
            <a:ext cx="338208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テキスト ボックス 18">
            <a:extLst>
              <a:ext uri="{FF2B5EF4-FFF2-40B4-BE49-F238E27FC236}">
                <a16:creationId xmlns:a16="http://schemas.microsoft.com/office/drawing/2014/main" id="{38292266-54BC-4967-9A98-8F9CC7074439}"/>
              </a:ext>
            </a:extLst>
          </p:cNvPr>
          <p:cNvSpPr txBox="1"/>
          <p:nvPr/>
        </p:nvSpPr>
        <p:spPr>
          <a:xfrm>
            <a:off x="2367459" y="3457236"/>
            <a:ext cx="480060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テキスト ボックス 18">
            <a:extLst>
              <a:ext uri="{FF2B5EF4-FFF2-40B4-BE49-F238E27FC236}">
                <a16:creationId xmlns:a16="http://schemas.microsoft.com/office/drawing/2014/main" id="{27C3F0AB-DA54-4299-8CF0-DFA93C7043AF}"/>
              </a:ext>
            </a:extLst>
          </p:cNvPr>
          <p:cNvSpPr txBox="1"/>
          <p:nvPr/>
        </p:nvSpPr>
        <p:spPr>
          <a:xfrm>
            <a:off x="2860433" y="3507315"/>
            <a:ext cx="480060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テキスト ボックス 14">
            <a:extLst>
              <a:ext uri="{FF2B5EF4-FFF2-40B4-BE49-F238E27FC236}">
                <a16:creationId xmlns:a16="http://schemas.microsoft.com/office/drawing/2014/main" id="{606018E6-D438-4D90-AB35-EEE069324D68}"/>
              </a:ext>
            </a:extLst>
          </p:cNvPr>
          <p:cNvSpPr txBox="1"/>
          <p:nvPr/>
        </p:nvSpPr>
        <p:spPr>
          <a:xfrm>
            <a:off x="923452" y="3468441"/>
            <a:ext cx="487680" cy="1981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テキスト ボックス 14">
            <a:extLst>
              <a:ext uri="{FF2B5EF4-FFF2-40B4-BE49-F238E27FC236}">
                <a16:creationId xmlns:a16="http://schemas.microsoft.com/office/drawing/2014/main" id="{DD4A175C-A5D9-400C-A58F-27738369464A}"/>
              </a:ext>
            </a:extLst>
          </p:cNvPr>
          <p:cNvSpPr txBox="1"/>
          <p:nvPr/>
        </p:nvSpPr>
        <p:spPr>
          <a:xfrm>
            <a:off x="1417158" y="3430231"/>
            <a:ext cx="487680" cy="1981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6B67F2C-8082-4D66-B73A-7DB41BAF3859}"/>
              </a:ext>
            </a:extLst>
          </p:cNvPr>
          <p:cNvSpPr txBox="1"/>
          <p:nvPr/>
        </p:nvSpPr>
        <p:spPr>
          <a:xfrm>
            <a:off x="3209445" y="2487963"/>
            <a:ext cx="577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(MOI)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B56D7E9-60D9-4CBA-B129-03814FB33F2C}"/>
              </a:ext>
            </a:extLst>
          </p:cNvPr>
          <p:cNvSpPr txBox="1"/>
          <p:nvPr/>
        </p:nvSpPr>
        <p:spPr>
          <a:xfrm>
            <a:off x="3209445" y="5095952"/>
            <a:ext cx="577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(MOI)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F2F48F7A-009D-48F4-A73B-48B733E0A605}"/>
              </a:ext>
            </a:extLst>
          </p:cNvPr>
          <p:cNvCxnSpPr>
            <a:cxnSpLocks/>
          </p:cNvCxnSpPr>
          <p:nvPr/>
        </p:nvCxnSpPr>
        <p:spPr>
          <a:xfrm>
            <a:off x="3010782" y="1511373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EF46BE57-7A24-4627-A050-4188EC265159}"/>
              </a:ext>
            </a:extLst>
          </p:cNvPr>
          <p:cNvCxnSpPr>
            <a:cxnSpLocks/>
          </p:cNvCxnSpPr>
          <p:nvPr/>
        </p:nvCxnSpPr>
        <p:spPr>
          <a:xfrm>
            <a:off x="2514600" y="1186326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C7A04607-D377-4C7E-9866-911B6384C765}"/>
              </a:ext>
            </a:extLst>
          </p:cNvPr>
          <p:cNvCxnSpPr>
            <a:cxnSpLocks/>
          </p:cNvCxnSpPr>
          <p:nvPr/>
        </p:nvCxnSpPr>
        <p:spPr>
          <a:xfrm>
            <a:off x="2023110" y="1154285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DD65DE3-028F-4C20-AB6B-369BA0B70717}"/>
              </a:ext>
            </a:extLst>
          </p:cNvPr>
          <p:cNvCxnSpPr>
            <a:cxnSpLocks/>
          </p:cNvCxnSpPr>
          <p:nvPr/>
        </p:nvCxnSpPr>
        <p:spPr>
          <a:xfrm>
            <a:off x="1547222" y="1125366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E4C8A004-A223-4750-AC39-C7C24F8210EC}"/>
              </a:ext>
            </a:extLst>
          </p:cNvPr>
          <p:cNvCxnSpPr>
            <a:cxnSpLocks/>
          </p:cNvCxnSpPr>
          <p:nvPr/>
        </p:nvCxnSpPr>
        <p:spPr>
          <a:xfrm>
            <a:off x="1067682" y="1052648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14">
            <a:extLst>
              <a:ext uri="{FF2B5EF4-FFF2-40B4-BE49-F238E27FC236}">
                <a16:creationId xmlns:a16="http://schemas.microsoft.com/office/drawing/2014/main" id="{8A4242A5-1A6A-4F6C-81B5-487E941F9A7C}"/>
              </a:ext>
            </a:extLst>
          </p:cNvPr>
          <p:cNvSpPr txBox="1"/>
          <p:nvPr/>
        </p:nvSpPr>
        <p:spPr>
          <a:xfrm>
            <a:off x="1895065" y="927246"/>
            <a:ext cx="487680" cy="1981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14">
            <a:extLst>
              <a:ext uri="{FF2B5EF4-FFF2-40B4-BE49-F238E27FC236}">
                <a16:creationId xmlns:a16="http://schemas.microsoft.com/office/drawing/2014/main" id="{5714686E-0B74-4F79-BEFB-2E39E6D6E0CB}"/>
              </a:ext>
            </a:extLst>
          </p:cNvPr>
          <p:cNvSpPr txBox="1"/>
          <p:nvPr/>
        </p:nvSpPr>
        <p:spPr>
          <a:xfrm>
            <a:off x="1415348" y="883182"/>
            <a:ext cx="487680" cy="1981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14">
            <a:extLst>
              <a:ext uri="{FF2B5EF4-FFF2-40B4-BE49-F238E27FC236}">
                <a16:creationId xmlns:a16="http://schemas.microsoft.com/office/drawing/2014/main" id="{DB47E257-2309-486E-A514-4EC0150CA169}"/>
              </a:ext>
            </a:extLst>
          </p:cNvPr>
          <p:cNvSpPr txBox="1"/>
          <p:nvPr/>
        </p:nvSpPr>
        <p:spPr>
          <a:xfrm>
            <a:off x="952292" y="803086"/>
            <a:ext cx="487680" cy="1981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5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テキスト ボックス 18">
            <a:extLst>
              <a:ext uri="{FF2B5EF4-FFF2-40B4-BE49-F238E27FC236}">
                <a16:creationId xmlns:a16="http://schemas.microsoft.com/office/drawing/2014/main" id="{5A1FDDE6-AF2F-4E36-8565-4B2AF019253B}"/>
              </a:ext>
            </a:extLst>
          </p:cNvPr>
          <p:cNvSpPr txBox="1"/>
          <p:nvPr/>
        </p:nvSpPr>
        <p:spPr>
          <a:xfrm>
            <a:off x="2963157" y="1301737"/>
            <a:ext cx="222444" cy="2595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テキスト ボックス 18">
            <a:extLst>
              <a:ext uri="{FF2B5EF4-FFF2-40B4-BE49-F238E27FC236}">
                <a16:creationId xmlns:a16="http://schemas.microsoft.com/office/drawing/2014/main" id="{E5A2435F-C4FA-4293-B42D-A5D8306AFD36}"/>
              </a:ext>
            </a:extLst>
          </p:cNvPr>
          <p:cNvSpPr txBox="1"/>
          <p:nvPr/>
        </p:nvSpPr>
        <p:spPr>
          <a:xfrm>
            <a:off x="2431453" y="982242"/>
            <a:ext cx="338208" cy="2209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2E20169-8BD8-4775-8129-637BB4E1E1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0298" y="3384789"/>
            <a:ext cx="1046016" cy="51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0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48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Tsukamoto Tomohito</dc:creator>
  <cp:lastModifiedBy>Tsukamoto Tomohito</cp:lastModifiedBy>
  <cp:revision>20</cp:revision>
  <dcterms:created xsi:type="dcterms:W3CDTF">2019-07-22T14:08:01Z</dcterms:created>
  <dcterms:modified xsi:type="dcterms:W3CDTF">2019-07-31T12:27:52Z</dcterms:modified>
</cp:coreProperties>
</file>