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00" d="100"/>
          <a:sy n="100" d="100"/>
        </p:scale>
        <p:origin x="1694" y="-119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1C396-2845-4475-AEC0-FEC18C3B4CB4}" type="datetimeFigureOut">
              <a:rPr kumimoji="1" lang="ja-JP" altLang="en-US" smtClean="0"/>
              <a:t>2019/7/31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B69C5-4104-4603-A791-0198096BFB7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77725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1C396-2845-4475-AEC0-FEC18C3B4CB4}" type="datetimeFigureOut">
              <a:rPr kumimoji="1" lang="ja-JP" altLang="en-US" smtClean="0"/>
              <a:t>2019/7/31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B69C5-4104-4603-A791-0198096BFB7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924435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1C396-2845-4475-AEC0-FEC18C3B4CB4}" type="datetimeFigureOut">
              <a:rPr kumimoji="1" lang="ja-JP" altLang="en-US" smtClean="0"/>
              <a:t>2019/7/31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B69C5-4104-4603-A791-0198096BFB7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473604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1C396-2845-4475-AEC0-FEC18C3B4CB4}" type="datetimeFigureOut">
              <a:rPr kumimoji="1" lang="ja-JP" altLang="en-US" smtClean="0"/>
              <a:t>2019/7/31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B69C5-4104-4603-A791-0198096BFB7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69079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1C396-2845-4475-AEC0-FEC18C3B4CB4}" type="datetimeFigureOut">
              <a:rPr kumimoji="1" lang="ja-JP" altLang="en-US" smtClean="0"/>
              <a:t>2019/7/31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B69C5-4104-4603-A791-0198096BFB7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03394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1C396-2845-4475-AEC0-FEC18C3B4CB4}" type="datetimeFigureOut">
              <a:rPr kumimoji="1" lang="ja-JP" altLang="en-US" smtClean="0"/>
              <a:t>2019/7/31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B69C5-4104-4603-A791-0198096BFB7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36833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1C396-2845-4475-AEC0-FEC18C3B4CB4}" type="datetimeFigureOut">
              <a:rPr kumimoji="1" lang="ja-JP" altLang="en-US" smtClean="0"/>
              <a:t>2019/7/31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B69C5-4104-4603-A791-0198096BFB7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918229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1C396-2845-4475-AEC0-FEC18C3B4CB4}" type="datetimeFigureOut">
              <a:rPr kumimoji="1" lang="ja-JP" altLang="en-US" smtClean="0"/>
              <a:t>2019/7/31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B69C5-4104-4603-A791-0198096BFB7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402412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1C396-2845-4475-AEC0-FEC18C3B4CB4}" type="datetimeFigureOut">
              <a:rPr kumimoji="1" lang="ja-JP" altLang="en-US" smtClean="0"/>
              <a:t>2019/7/31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B69C5-4104-4603-A791-0198096BFB7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824572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1C396-2845-4475-AEC0-FEC18C3B4CB4}" type="datetimeFigureOut">
              <a:rPr kumimoji="1" lang="ja-JP" altLang="en-US" smtClean="0"/>
              <a:t>2019/7/31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B69C5-4104-4603-A791-0198096BFB7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117318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1C396-2845-4475-AEC0-FEC18C3B4CB4}" type="datetimeFigureOut">
              <a:rPr kumimoji="1" lang="ja-JP" altLang="en-US" smtClean="0"/>
              <a:t>2019/7/31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B69C5-4104-4603-A791-0198096BFB7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923542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B1C396-2845-4475-AEC0-FEC18C3B4CB4}" type="datetimeFigureOut">
              <a:rPr kumimoji="1" lang="ja-JP" altLang="en-US" smtClean="0"/>
              <a:t>2019/7/31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2B69C5-4104-4603-A791-0198096BFB7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19165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図 5">
            <a:extLst>
              <a:ext uri="{FF2B5EF4-FFF2-40B4-BE49-F238E27FC236}">
                <a16:creationId xmlns:a16="http://schemas.microsoft.com/office/drawing/2014/main" id="{15162B70-7088-4164-B3D0-C4EE85FC957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3574" y="559845"/>
            <a:ext cx="3206379" cy="2233546"/>
          </a:xfrm>
          <a:prstGeom prst="rect">
            <a:avLst/>
          </a:prstGeom>
        </p:spPr>
      </p:pic>
      <p:pic>
        <p:nvPicPr>
          <p:cNvPr id="5" name="図 4">
            <a:extLst>
              <a:ext uri="{FF2B5EF4-FFF2-40B4-BE49-F238E27FC236}">
                <a16:creationId xmlns:a16="http://schemas.microsoft.com/office/drawing/2014/main" id="{AABF4CF3-664E-4A93-8524-4E5339358F6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8334" y="3211122"/>
            <a:ext cx="3221619" cy="2206588"/>
          </a:xfrm>
          <a:prstGeom prst="rect">
            <a:avLst/>
          </a:prstGeom>
        </p:spPr>
      </p:pic>
      <p:pic>
        <p:nvPicPr>
          <p:cNvPr id="4" name="図 3">
            <a:extLst>
              <a:ext uri="{FF2B5EF4-FFF2-40B4-BE49-F238E27FC236}">
                <a16:creationId xmlns:a16="http://schemas.microsoft.com/office/drawing/2014/main" id="{FDDEB3F6-A307-40CC-908E-4F37E2EDD5C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40493" y="589227"/>
            <a:ext cx="3206379" cy="2199497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405232C2-B6AB-4AFC-A5CA-589343B894A2}"/>
              </a:ext>
            </a:extLst>
          </p:cNvPr>
          <p:cNvSpPr txBox="1"/>
          <p:nvPr/>
        </p:nvSpPr>
        <p:spPr>
          <a:xfrm>
            <a:off x="1744980" y="266051"/>
            <a:ext cx="84582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600" dirty="0">
                <a:latin typeface="Arial" panose="020B0604020202020204" pitchFamily="34" charset="0"/>
                <a:cs typeface="Arial" panose="020B0604020202020204" pitchFamily="34" charset="0"/>
              </a:rPr>
              <a:t>Huh-7</a:t>
            </a:r>
            <a:endParaRPr kumimoji="1" lang="ja-JP" alt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CD0F5DFD-1B8D-47A0-B57A-5CEF5D586416}"/>
              </a:ext>
            </a:extLst>
          </p:cNvPr>
          <p:cNvSpPr txBox="1"/>
          <p:nvPr/>
        </p:nvSpPr>
        <p:spPr>
          <a:xfrm>
            <a:off x="4773930" y="266051"/>
            <a:ext cx="84582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600" dirty="0">
                <a:latin typeface="Arial" panose="020B0604020202020204" pitchFamily="34" charset="0"/>
                <a:cs typeface="Arial" panose="020B0604020202020204" pitchFamily="34" charset="0"/>
              </a:rPr>
              <a:t>H1299</a:t>
            </a:r>
            <a:endParaRPr kumimoji="1" lang="ja-JP" alt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EC892EB4-6321-45DD-AAB7-4E69CB85517A}"/>
              </a:ext>
            </a:extLst>
          </p:cNvPr>
          <p:cNvSpPr txBox="1"/>
          <p:nvPr/>
        </p:nvSpPr>
        <p:spPr>
          <a:xfrm>
            <a:off x="1744980" y="2946752"/>
            <a:ext cx="84582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600" dirty="0">
                <a:latin typeface="Arial" panose="020B0604020202020204" pitchFamily="34" charset="0"/>
                <a:cs typeface="Arial" panose="020B0604020202020204" pitchFamily="34" charset="0"/>
              </a:rPr>
              <a:t>HeLa</a:t>
            </a:r>
            <a:endParaRPr kumimoji="1" lang="ja-JP" alt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13488F8E-0E6D-475D-8402-643449B3E1F1}"/>
              </a:ext>
            </a:extLst>
          </p:cNvPr>
          <p:cNvSpPr txBox="1"/>
          <p:nvPr/>
        </p:nvSpPr>
        <p:spPr>
          <a:xfrm>
            <a:off x="6280849" y="2500150"/>
            <a:ext cx="57715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dirty="0">
                <a:latin typeface="Arial" panose="020B0604020202020204" pitchFamily="34" charset="0"/>
                <a:cs typeface="Arial" panose="020B0604020202020204" pitchFamily="34" charset="0"/>
              </a:rPr>
              <a:t>(MOI)</a:t>
            </a:r>
            <a:endParaRPr kumimoji="1" lang="ja-JP" altLang="en-US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5" name="直線コネクタ 24">
            <a:extLst>
              <a:ext uri="{FF2B5EF4-FFF2-40B4-BE49-F238E27FC236}">
                <a16:creationId xmlns:a16="http://schemas.microsoft.com/office/drawing/2014/main" id="{69A374A5-920B-48BA-A39C-660D071AF744}"/>
              </a:ext>
            </a:extLst>
          </p:cNvPr>
          <p:cNvCxnSpPr>
            <a:cxnSpLocks/>
          </p:cNvCxnSpPr>
          <p:nvPr/>
        </p:nvCxnSpPr>
        <p:spPr>
          <a:xfrm>
            <a:off x="4191882" y="1077033"/>
            <a:ext cx="1524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直線コネクタ 25">
            <a:extLst>
              <a:ext uri="{FF2B5EF4-FFF2-40B4-BE49-F238E27FC236}">
                <a16:creationId xmlns:a16="http://schemas.microsoft.com/office/drawing/2014/main" id="{A0F74D74-F911-465D-AB97-FF5AD8097EBB}"/>
              </a:ext>
            </a:extLst>
          </p:cNvPr>
          <p:cNvCxnSpPr>
            <a:cxnSpLocks/>
          </p:cNvCxnSpPr>
          <p:nvPr/>
        </p:nvCxnSpPr>
        <p:spPr>
          <a:xfrm>
            <a:off x="4679562" y="1168473"/>
            <a:ext cx="1524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直線コネクタ 26">
            <a:extLst>
              <a:ext uri="{FF2B5EF4-FFF2-40B4-BE49-F238E27FC236}">
                <a16:creationId xmlns:a16="http://schemas.microsoft.com/office/drawing/2014/main" id="{B028DA36-D443-4C60-850F-FF661D6C50C0}"/>
              </a:ext>
            </a:extLst>
          </p:cNvPr>
          <p:cNvCxnSpPr>
            <a:cxnSpLocks/>
          </p:cNvCxnSpPr>
          <p:nvPr/>
        </p:nvCxnSpPr>
        <p:spPr>
          <a:xfrm>
            <a:off x="5181600" y="1168473"/>
            <a:ext cx="1524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直線コネクタ 27">
            <a:extLst>
              <a:ext uri="{FF2B5EF4-FFF2-40B4-BE49-F238E27FC236}">
                <a16:creationId xmlns:a16="http://schemas.microsoft.com/office/drawing/2014/main" id="{9B2E04E8-593F-4E9E-9ABC-91278F57FAE6}"/>
              </a:ext>
            </a:extLst>
          </p:cNvPr>
          <p:cNvCxnSpPr>
            <a:cxnSpLocks/>
          </p:cNvCxnSpPr>
          <p:nvPr/>
        </p:nvCxnSpPr>
        <p:spPr>
          <a:xfrm>
            <a:off x="5642610" y="1186326"/>
            <a:ext cx="1524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直線コネクタ 28">
            <a:extLst>
              <a:ext uri="{FF2B5EF4-FFF2-40B4-BE49-F238E27FC236}">
                <a16:creationId xmlns:a16="http://schemas.microsoft.com/office/drawing/2014/main" id="{9A795B91-3B7D-4C37-9D45-A36984BAEB38}"/>
              </a:ext>
            </a:extLst>
          </p:cNvPr>
          <p:cNvCxnSpPr>
            <a:cxnSpLocks/>
          </p:cNvCxnSpPr>
          <p:nvPr/>
        </p:nvCxnSpPr>
        <p:spPr>
          <a:xfrm>
            <a:off x="6128449" y="1351353"/>
            <a:ext cx="1524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テキスト ボックス 18">
            <a:extLst>
              <a:ext uri="{FF2B5EF4-FFF2-40B4-BE49-F238E27FC236}">
                <a16:creationId xmlns:a16="http://schemas.microsoft.com/office/drawing/2014/main" id="{9B09ED7F-7939-445B-9BBF-6599E3507E33}"/>
              </a:ext>
            </a:extLst>
          </p:cNvPr>
          <p:cNvSpPr txBox="1"/>
          <p:nvPr/>
        </p:nvSpPr>
        <p:spPr>
          <a:xfrm>
            <a:off x="5496948" y="973104"/>
            <a:ext cx="483870" cy="220980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en-US" altLang="ja-JP" sz="1400" dirty="0">
                <a:latin typeface="Arial" panose="020B0604020202020204" pitchFamily="34" charset="0"/>
                <a:cs typeface="Arial" panose="020B0604020202020204" pitchFamily="34" charset="0"/>
              </a:rPr>
              <a:t>****</a:t>
            </a:r>
            <a:endParaRPr kumimoji="1" lang="ja-JP" alt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テキスト ボックス 18">
            <a:extLst>
              <a:ext uri="{FF2B5EF4-FFF2-40B4-BE49-F238E27FC236}">
                <a16:creationId xmlns:a16="http://schemas.microsoft.com/office/drawing/2014/main" id="{9B09ED7F-7939-445B-9BBF-6599E3507E33}"/>
              </a:ext>
            </a:extLst>
          </p:cNvPr>
          <p:cNvSpPr txBox="1"/>
          <p:nvPr/>
        </p:nvSpPr>
        <p:spPr>
          <a:xfrm>
            <a:off x="5988800" y="1146665"/>
            <a:ext cx="486798" cy="176256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en-US" altLang="ja-JP" sz="1400" dirty="0">
                <a:latin typeface="Arial" panose="020B0604020202020204" pitchFamily="34" charset="0"/>
                <a:cs typeface="Arial" panose="020B0604020202020204" pitchFamily="34" charset="0"/>
              </a:rPr>
              <a:t>****</a:t>
            </a:r>
            <a:endParaRPr kumimoji="1" lang="ja-JP" alt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テキスト ボックス 18">
            <a:extLst>
              <a:ext uri="{FF2B5EF4-FFF2-40B4-BE49-F238E27FC236}">
                <a16:creationId xmlns:a16="http://schemas.microsoft.com/office/drawing/2014/main" id="{9B09ED7F-7939-445B-9BBF-6599E3507E33}"/>
              </a:ext>
            </a:extLst>
          </p:cNvPr>
          <p:cNvSpPr txBox="1"/>
          <p:nvPr/>
        </p:nvSpPr>
        <p:spPr>
          <a:xfrm>
            <a:off x="5033892" y="969294"/>
            <a:ext cx="480060" cy="220980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en-US" altLang="ja-JP" sz="1400" dirty="0">
                <a:latin typeface="Arial" panose="020B0604020202020204" pitchFamily="34" charset="0"/>
                <a:cs typeface="Arial" panose="020B0604020202020204" pitchFamily="34" charset="0"/>
              </a:rPr>
              <a:t>****</a:t>
            </a:r>
            <a:endParaRPr kumimoji="1" lang="ja-JP" alt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テキスト ボックス 14">
            <a:extLst>
              <a:ext uri="{FF2B5EF4-FFF2-40B4-BE49-F238E27FC236}">
                <a16:creationId xmlns:a16="http://schemas.microsoft.com/office/drawing/2014/main" id="{E0C8001A-3FA3-411C-B0C1-828258F23EBC}"/>
              </a:ext>
            </a:extLst>
          </p:cNvPr>
          <p:cNvSpPr txBox="1"/>
          <p:nvPr/>
        </p:nvSpPr>
        <p:spPr>
          <a:xfrm>
            <a:off x="4541961" y="938348"/>
            <a:ext cx="487680" cy="198120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en-US" altLang="ja-JP" sz="1050">
                <a:latin typeface="Arial" panose="020B0604020202020204" pitchFamily="34" charset="0"/>
                <a:cs typeface="Arial" panose="020B0604020202020204" pitchFamily="34" charset="0"/>
              </a:rPr>
              <a:t>N.S.</a:t>
            </a:r>
            <a:endParaRPr kumimoji="1" lang="ja-JP" altLang="en-US" sz="105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テキスト ボックス 14">
            <a:extLst>
              <a:ext uri="{FF2B5EF4-FFF2-40B4-BE49-F238E27FC236}">
                <a16:creationId xmlns:a16="http://schemas.microsoft.com/office/drawing/2014/main" id="{E0C8001A-3FA3-411C-B0C1-828258F23EBC}"/>
              </a:ext>
            </a:extLst>
          </p:cNvPr>
          <p:cNvSpPr txBox="1"/>
          <p:nvPr/>
        </p:nvSpPr>
        <p:spPr>
          <a:xfrm>
            <a:off x="4054281" y="859435"/>
            <a:ext cx="487680" cy="198120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en-US" altLang="ja-JP" sz="1050">
                <a:latin typeface="Arial" panose="020B0604020202020204" pitchFamily="34" charset="0"/>
                <a:cs typeface="Arial" panose="020B0604020202020204" pitchFamily="34" charset="0"/>
              </a:rPr>
              <a:t>N.S.</a:t>
            </a:r>
            <a:endParaRPr kumimoji="1" lang="ja-JP" altLang="en-US" sz="105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6" name="直線コネクタ 35">
            <a:extLst>
              <a:ext uri="{FF2B5EF4-FFF2-40B4-BE49-F238E27FC236}">
                <a16:creationId xmlns:a16="http://schemas.microsoft.com/office/drawing/2014/main" id="{235C1B3C-15DB-405A-BB44-0BB13A53B0F6}"/>
              </a:ext>
            </a:extLst>
          </p:cNvPr>
          <p:cNvCxnSpPr>
            <a:cxnSpLocks/>
          </p:cNvCxnSpPr>
          <p:nvPr/>
        </p:nvCxnSpPr>
        <p:spPr>
          <a:xfrm>
            <a:off x="1060062" y="3692296"/>
            <a:ext cx="1524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直線コネクタ 36">
            <a:extLst>
              <a:ext uri="{FF2B5EF4-FFF2-40B4-BE49-F238E27FC236}">
                <a16:creationId xmlns:a16="http://schemas.microsoft.com/office/drawing/2014/main" id="{3FFEDE51-7451-4A13-8667-9D124A4724D2}"/>
              </a:ext>
            </a:extLst>
          </p:cNvPr>
          <p:cNvCxnSpPr>
            <a:cxnSpLocks/>
          </p:cNvCxnSpPr>
          <p:nvPr/>
        </p:nvCxnSpPr>
        <p:spPr>
          <a:xfrm>
            <a:off x="1547301" y="3660213"/>
            <a:ext cx="1524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直線コネクタ 37">
            <a:extLst>
              <a:ext uri="{FF2B5EF4-FFF2-40B4-BE49-F238E27FC236}">
                <a16:creationId xmlns:a16="http://schemas.microsoft.com/office/drawing/2014/main" id="{5E6A49B0-A869-441A-9911-6B6ABBDBBF4F}"/>
              </a:ext>
            </a:extLst>
          </p:cNvPr>
          <p:cNvCxnSpPr>
            <a:cxnSpLocks/>
          </p:cNvCxnSpPr>
          <p:nvPr/>
        </p:nvCxnSpPr>
        <p:spPr>
          <a:xfrm>
            <a:off x="2023110" y="3639966"/>
            <a:ext cx="1524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直線コネクタ 38">
            <a:extLst>
              <a:ext uri="{FF2B5EF4-FFF2-40B4-BE49-F238E27FC236}">
                <a16:creationId xmlns:a16="http://schemas.microsoft.com/office/drawing/2014/main" id="{2EAA51FB-309B-415D-9F8A-06161F28B176}"/>
              </a:ext>
            </a:extLst>
          </p:cNvPr>
          <p:cNvCxnSpPr>
            <a:cxnSpLocks/>
          </p:cNvCxnSpPr>
          <p:nvPr/>
        </p:nvCxnSpPr>
        <p:spPr>
          <a:xfrm>
            <a:off x="2515041" y="3632346"/>
            <a:ext cx="1524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直線コネクタ 39">
            <a:extLst>
              <a:ext uri="{FF2B5EF4-FFF2-40B4-BE49-F238E27FC236}">
                <a16:creationId xmlns:a16="http://schemas.microsoft.com/office/drawing/2014/main" id="{5F2E563D-9480-45AC-B117-51DA32B75B53}"/>
              </a:ext>
            </a:extLst>
          </p:cNvPr>
          <p:cNvCxnSpPr>
            <a:cxnSpLocks/>
          </p:cNvCxnSpPr>
          <p:nvPr/>
        </p:nvCxnSpPr>
        <p:spPr>
          <a:xfrm>
            <a:off x="3002721" y="3703539"/>
            <a:ext cx="1524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テキスト ボックス 18">
            <a:extLst>
              <a:ext uri="{FF2B5EF4-FFF2-40B4-BE49-F238E27FC236}">
                <a16:creationId xmlns:a16="http://schemas.microsoft.com/office/drawing/2014/main" id="{1BDFAEB3-321F-4530-8639-F4826DB4DB9D}"/>
              </a:ext>
            </a:extLst>
          </p:cNvPr>
          <p:cNvSpPr txBox="1"/>
          <p:nvPr/>
        </p:nvSpPr>
        <p:spPr>
          <a:xfrm>
            <a:off x="1944694" y="3457236"/>
            <a:ext cx="338208" cy="220980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en-US" altLang="ja-JP" sz="1400" dirty="0">
                <a:latin typeface="Arial" panose="020B0604020202020204" pitchFamily="34" charset="0"/>
                <a:cs typeface="Arial" panose="020B0604020202020204" pitchFamily="34" charset="0"/>
              </a:rPr>
              <a:t>**</a:t>
            </a:r>
            <a:endParaRPr kumimoji="1" lang="ja-JP" alt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2" name="テキスト ボックス 18">
            <a:extLst>
              <a:ext uri="{FF2B5EF4-FFF2-40B4-BE49-F238E27FC236}">
                <a16:creationId xmlns:a16="http://schemas.microsoft.com/office/drawing/2014/main" id="{38292266-54BC-4967-9A98-8F9CC7074439}"/>
              </a:ext>
            </a:extLst>
          </p:cNvPr>
          <p:cNvSpPr txBox="1"/>
          <p:nvPr/>
        </p:nvSpPr>
        <p:spPr>
          <a:xfrm>
            <a:off x="2367459" y="3457236"/>
            <a:ext cx="480060" cy="220980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en-US" altLang="ja-JP" sz="1400" dirty="0">
                <a:latin typeface="Arial" panose="020B0604020202020204" pitchFamily="34" charset="0"/>
                <a:cs typeface="Arial" panose="020B0604020202020204" pitchFamily="34" charset="0"/>
              </a:rPr>
              <a:t>****</a:t>
            </a:r>
            <a:endParaRPr kumimoji="1" lang="ja-JP" alt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3" name="テキスト ボックス 18">
            <a:extLst>
              <a:ext uri="{FF2B5EF4-FFF2-40B4-BE49-F238E27FC236}">
                <a16:creationId xmlns:a16="http://schemas.microsoft.com/office/drawing/2014/main" id="{27C3F0AB-DA54-4299-8CF0-DFA93C7043AF}"/>
              </a:ext>
            </a:extLst>
          </p:cNvPr>
          <p:cNvSpPr txBox="1"/>
          <p:nvPr/>
        </p:nvSpPr>
        <p:spPr>
          <a:xfrm>
            <a:off x="2860433" y="3507315"/>
            <a:ext cx="480060" cy="220980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en-US" altLang="ja-JP" sz="1400" dirty="0">
                <a:latin typeface="Arial" panose="020B0604020202020204" pitchFamily="34" charset="0"/>
                <a:cs typeface="Arial" panose="020B0604020202020204" pitchFamily="34" charset="0"/>
              </a:rPr>
              <a:t>****</a:t>
            </a:r>
            <a:endParaRPr kumimoji="1" lang="ja-JP" alt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4" name="テキスト ボックス 14">
            <a:extLst>
              <a:ext uri="{FF2B5EF4-FFF2-40B4-BE49-F238E27FC236}">
                <a16:creationId xmlns:a16="http://schemas.microsoft.com/office/drawing/2014/main" id="{606018E6-D438-4D90-AB35-EEE069324D68}"/>
              </a:ext>
            </a:extLst>
          </p:cNvPr>
          <p:cNvSpPr txBox="1"/>
          <p:nvPr/>
        </p:nvSpPr>
        <p:spPr>
          <a:xfrm>
            <a:off x="923452" y="3468441"/>
            <a:ext cx="487680" cy="198120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en-US" altLang="ja-JP" sz="1050" dirty="0">
                <a:latin typeface="Arial" panose="020B0604020202020204" pitchFamily="34" charset="0"/>
                <a:cs typeface="Arial" panose="020B0604020202020204" pitchFamily="34" charset="0"/>
              </a:rPr>
              <a:t>N.S.</a:t>
            </a:r>
            <a:endParaRPr kumimoji="1" lang="ja-JP" altLang="en-US" sz="10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5" name="テキスト ボックス 14">
            <a:extLst>
              <a:ext uri="{FF2B5EF4-FFF2-40B4-BE49-F238E27FC236}">
                <a16:creationId xmlns:a16="http://schemas.microsoft.com/office/drawing/2014/main" id="{DD4A175C-A5D9-400C-A58F-27738369464A}"/>
              </a:ext>
            </a:extLst>
          </p:cNvPr>
          <p:cNvSpPr txBox="1"/>
          <p:nvPr/>
        </p:nvSpPr>
        <p:spPr>
          <a:xfrm>
            <a:off x="1417158" y="3430231"/>
            <a:ext cx="487680" cy="198120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en-US" altLang="ja-JP" sz="1050" dirty="0">
                <a:latin typeface="Arial" panose="020B0604020202020204" pitchFamily="34" charset="0"/>
                <a:cs typeface="Arial" panose="020B0604020202020204" pitchFamily="34" charset="0"/>
              </a:rPr>
              <a:t>N.S.</a:t>
            </a:r>
            <a:endParaRPr kumimoji="1" lang="ja-JP" altLang="en-US" sz="10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8" name="テキスト ボックス 47">
            <a:extLst>
              <a:ext uri="{FF2B5EF4-FFF2-40B4-BE49-F238E27FC236}">
                <a16:creationId xmlns:a16="http://schemas.microsoft.com/office/drawing/2014/main" id="{96B67F2C-8082-4D66-B73A-7DB41BAF3859}"/>
              </a:ext>
            </a:extLst>
          </p:cNvPr>
          <p:cNvSpPr txBox="1"/>
          <p:nvPr/>
        </p:nvSpPr>
        <p:spPr>
          <a:xfrm>
            <a:off x="3209445" y="2487963"/>
            <a:ext cx="57715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dirty="0">
                <a:latin typeface="Arial" panose="020B0604020202020204" pitchFamily="34" charset="0"/>
                <a:cs typeface="Arial" panose="020B0604020202020204" pitchFamily="34" charset="0"/>
              </a:rPr>
              <a:t>(MOI)</a:t>
            </a:r>
            <a:endParaRPr kumimoji="1" lang="ja-JP" altLang="en-US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9" name="テキスト ボックス 48">
            <a:extLst>
              <a:ext uri="{FF2B5EF4-FFF2-40B4-BE49-F238E27FC236}">
                <a16:creationId xmlns:a16="http://schemas.microsoft.com/office/drawing/2014/main" id="{8B56D7E9-60D9-4CBA-B129-03814FB33F2C}"/>
              </a:ext>
            </a:extLst>
          </p:cNvPr>
          <p:cNvSpPr txBox="1"/>
          <p:nvPr/>
        </p:nvSpPr>
        <p:spPr>
          <a:xfrm>
            <a:off x="3209445" y="5095952"/>
            <a:ext cx="57715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dirty="0">
                <a:latin typeface="Arial" panose="020B0604020202020204" pitchFamily="34" charset="0"/>
                <a:cs typeface="Arial" panose="020B0604020202020204" pitchFamily="34" charset="0"/>
              </a:rPr>
              <a:t>(MOI)</a:t>
            </a:r>
            <a:endParaRPr kumimoji="1" lang="ja-JP" altLang="en-US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0" name="直線コネクタ 49">
            <a:extLst>
              <a:ext uri="{FF2B5EF4-FFF2-40B4-BE49-F238E27FC236}">
                <a16:creationId xmlns:a16="http://schemas.microsoft.com/office/drawing/2014/main" id="{F2F48F7A-009D-48F4-A73B-48B733E0A605}"/>
              </a:ext>
            </a:extLst>
          </p:cNvPr>
          <p:cNvCxnSpPr>
            <a:cxnSpLocks/>
          </p:cNvCxnSpPr>
          <p:nvPr/>
        </p:nvCxnSpPr>
        <p:spPr>
          <a:xfrm>
            <a:off x="3010782" y="1511373"/>
            <a:ext cx="1524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直線コネクタ 50">
            <a:extLst>
              <a:ext uri="{FF2B5EF4-FFF2-40B4-BE49-F238E27FC236}">
                <a16:creationId xmlns:a16="http://schemas.microsoft.com/office/drawing/2014/main" id="{EF46BE57-7A24-4627-A050-4188EC265159}"/>
              </a:ext>
            </a:extLst>
          </p:cNvPr>
          <p:cNvCxnSpPr>
            <a:cxnSpLocks/>
          </p:cNvCxnSpPr>
          <p:nvPr/>
        </p:nvCxnSpPr>
        <p:spPr>
          <a:xfrm>
            <a:off x="2514600" y="1186326"/>
            <a:ext cx="1524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直線コネクタ 51">
            <a:extLst>
              <a:ext uri="{FF2B5EF4-FFF2-40B4-BE49-F238E27FC236}">
                <a16:creationId xmlns:a16="http://schemas.microsoft.com/office/drawing/2014/main" id="{C7A04607-D377-4C7E-9866-911B6384C765}"/>
              </a:ext>
            </a:extLst>
          </p:cNvPr>
          <p:cNvCxnSpPr>
            <a:cxnSpLocks/>
          </p:cNvCxnSpPr>
          <p:nvPr/>
        </p:nvCxnSpPr>
        <p:spPr>
          <a:xfrm>
            <a:off x="2023110" y="1154285"/>
            <a:ext cx="1524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直線コネクタ 52">
            <a:extLst>
              <a:ext uri="{FF2B5EF4-FFF2-40B4-BE49-F238E27FC236}">
                <a16:creationId xmlns:a16="http://schemas.microsoft.com/office/drawing/2014/main" id="{6DD65DE3-028F-4C20-AB6B-369BA0B70717}"/>
              </a:ext>
            </a:extLst>
          </p:cNvPr>
          <p:cNvCxnSpPr>
            <a:cxnSpLocks/>
          </p:cNvCxnSpPr>
          <p:nvPr/>
        </p:nvCxnSpPr>
        <p:spPr>
          <a:xfrm>
            <a:off x="1547222" y="1125366"/>
            <a:ext cx="1524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直線コネクタ 53">
            <a:extLst>
              <a:ext uri="{FF2B5EF4-FFF2-40B4-BE49-F238E27FC236}">
                <a16:creationId xmlns:a16="http://schemas.microsoft.com/office/drawing/2014/main" id="{E4C8A004-A223-4750-AC39-C7C24F8210EC}"/>
              </a:ext>
            </a:extLst>
          </p:cNvPr>
          <p:cNvCxnSpPr>
            <a:cxnSpLocks/>
          </p:cNvCxnSpPr>
          <p:nvPr/>
        </p:nvCxnSpPr>
        <p:spPr>
          <a:xfrm>
            <a:off x="1067682" y="1052648"/>
            <a:ext cx="1524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テキスト ボックス 14">
            <a:extLst>
              <a:ext uri="{FF2B5EF4-FFF2-40B4-BE49-F238E27FC236}">
                <a16:creationId xmlns:a16="http://schemas.microsoft.com/office/drawing/2014/main" id="{8A4242A5-1A6A-4F6C-81B5-487E941F9A7C}"/>
              </a:ext>
            </a:extLst>
          </p:cNvPr>
          <p:cNvSpPr txBox="1"/>
          <p:nvPr/>
        </p:nvSpPr>
        <p:spPr>
          <a:xfrm>
            <a:off x="1895065" y="927246"/>
            <a:ext cx="487680" cy="198120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en-US" altLang="ja-JP" sz="1050" dirty="0">
                <a:latin typeface="Arial" panose="020B0604020202020204" pitchFamily="34" charset="0"/>
                <a:cs typeface="Arial" panose="020B0604020202020204" pitchFamily="34" charset="0"/>
              </a:rPr>
              <a:t>N.S.</a:t>
            </a:r>
            <a:endParaRPr kumimoji="1" lang="ja-JP" altLang="en-US" sz="10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6" name="テキスト ボックス 14">
            <a:extLst>
              <a:ext uri="{FF2B5EF4-FFF2-40B4-BE49-F238E27FC236}">
                <a16:creationId xmlns:a16="http://schemas.microsoft.com/office/drawing/2014/main" id="{5714686E-0B74-4F79-BEFB-2E39E6D6E0CB}"/>
              </a:ext>
            </a:extLst>
          </p:cNvPr>
          <p:cNvSpPr txBox="1"/>
          <p:nvPr/>
        </p:nvSpPr>
        <p:spPr>
          <a:xfrm>
            <a:off x="1415348" y="883182"/>
            <a:ext cx="487680" cy="198120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en-US" altLang="ja-JP" sz="1050" dirty="0">
                <a:latin typeface="Arial" panose="020B0604020202020204" pitchFamily="34" charset="0"/>
                <a:cs typeface="Arial" panose="020B0604020202020204" pitchFamily="34" charset="0"/>
              </a:rPr>
              <a:t>N.S.</a:t>
            </a:r>
            <a:endParaRPr kumimoji="1" lang="ja-JP" altLang="en-US" sz="10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7" name="テキスト ボックス 14">
            <a:extLst>
              <a:ext uri="{FF2B5EF4-FFF2-40B4-BE49-F238E27FC236}">
                <a16:creationId xmlns:a16="http://schemas.microsoft.com/office/drawing/2014/main" id="{DB47E257-2309-486E-A514-4EC0150CA169}"/>
              </a:ext>
            </a:extLst>
          </p:cNvPr>
          <p:cNvSpPr txBox="1"/>
          <p:nvPr/>
        </p:nvSpPr>
        <p:spPr>
          <a:xfrm>
            <a:off x="952292" y="803086"/>
            <a:ext cx="487680" cy="198120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en-US" altLang="ja-JP" sz="1050">
                <a:latin typeface="Arial" panose="020B0604020202020204" pitchFamily="34" charset="0"/>
                <a:cs typeface="Arial" panose="020B0604020202020204" pitchFamily="34" charset="0"/>
              </a:rPr>
              <a:t>N.S.</a:t>
            </a:r>
            <a:endParaRPr kumimoji="1" lang="ja-JP" altLang="en-US" sz="105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8" name="テキスト ボックス 18">
            <a:extLst>
              <a:ext uri="{FF2B5EF4-FFF2-40B4-BE49-F238E27FC236}">
                <a16:creationId xmlns:a16="http://schemas.microsoft.com/office/drawing/2014/main" id="{5A1FDDE6-AF2F-4E36-8565-4B2AF019253B}"/>
              </a:ext>
            </a:extLst>
          </p:cNvPr>
          <p:cNvSpPr txBox="1"/>
          <p:nvPr/>
        </p:nvSpPr>
        <p:spPr>
          <a:xfrm>
            <a:off x="2963157" y="1301737"/>
            <a:ext cx="222444" cy="259516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en-US" altLang="ja-JP" sz="1400" dirty="0">
                <a:latin typeface="Arial" panose="020B0604020202020204" pitchFamily="34" charset="0"/>
                <a:cs typeface="Arial" panose="020B0604020202020204" pitchFamily="34" charset="0"/>
              </a:rPr>
              <a:t>*</a:t>
            </a:r>
            <a:endParaRPr kumimoji="1" lang="ja-JP" alt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9" name="テキスト ボックス 18">
            <a:extLst>
              <a:ext uri="{FF2B5EF4-FFF2-40B4-BE49-F238E27FC236}">
                <a16:creationId xmlns:a16="http://schemas.microsoft.com/office/drawing/2014/main" id="{E5A2435F-C4FA-4293-B42D-A5D8306AFD36}"/>
              </a:ext>
            </a:extLst>
          </p:cNvPr>
          <p:cNvSpPr txBox="1"/>
          <p:nvPr/>
        </p:nvSpPr>
        <p:spPr>
          <a:xfrm>
            <a:off x="2431453" y="982242"/>
            <a:ext cx="338208" cy="220980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en-US" altLang="ja-JP" sz="1400" dirty="0">
                <a:latin typeface="Arial" panose="020B0604020202020204" pitchFamily="34" charset="0"/>
                <a:cs typeface="Arial" panose="020B0604020202020204" pitchFamily="34" charset="0"/>
              </a:rPr>
              <a:t>**</a:t>
            </a:r>
            <a:endParaRPr kumimoji="1" lang="ja-JP" alt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図 7">
            <a:extLst>
              <a:ext uri="{FF2B5EF4-FFF2-40B4-BE49-F238E27FC236}">
                <a16:creationId xmlns:a16="http://schemas.microsoft.com/office/drawing/2014/main" id="{62E20169-8BD8-4775-8129-637BB4E1E11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20298" y="3384789"/>
            <a:ext cx="1046016" cy="5156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29083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90</TotalTime>
  <Words>48</Words>
  <Application>Microsoft Office PowerPoint</Application>
  <PresentationFormat>A4 210 x 297 mm</PresentationFormat>
  <Paragraphs>21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游ゴシック</vt:lpstr>
      <vt:lpstr>游ゴシック Light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Tsukamoto Tomohito</dc:creator>
  <cp:lastModifiedBy>Tsukamoto Tomohito</cp:lastModifiedBy>
  <cp:revision>20</cp:revision>
  <dcterms:created xsi:type="dcterms:W3CDTF">2019-07-22T14:08:01Z</dcterms:created>
  <dcterms:modified xsi:type="dcterms:W3CDTF">2019-07-31T12:27:52Z</dcterms:modified>
</cp:coreProperties>
</file>