
<file path=[Content_Types].xml><?xml version="1.0" encoding="utf-8"?>
<Types xmlns="http://schemas.openxmlformats.org/package/2006/content-types">
  <Default Extension="gif" ContentType="image/gi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"/>
  </p:notesMasterIdLst>
  <p:handoutMasterIdLst>
    <p:handoutMasterId r:id="rId4"/>
  </p:handoutMasterIdLst>
  <p:sldIdLst>
    <p:sldId id="509" r:id="rId2"/>
  </p:sldIdLst>
  <p:sldSz cx="12192000" cy="8297863"/>
  <p:notesSz cx="7104063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秋田 翔太" initials="秋田" lastIdx="2" clrIdx="0">
    <p:extLst>
      <p:ext uri="{19B8F6BF-5375-455C-9EA6-DF929625EA0E}">
        <p15:presenceInfo xmlns:p15="http://schemas.microsoft.com/office/powerpoint/2012/main" userId="2a59c11a5a89d5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0E8A"/>
    <a:srgbClr val="2525E3"/>
    <a:srgbClr val="4B4BFF"/>
    <a:srgbClr val="DADAFA"/>
    <a:srgbClr val="C8C8F8"/>
    <a:srgbClr val="E1E1FB"/>
    <a:srgbClr val="EAEAFC"/>
    <a:srgbClr val="41DF50"/>
    <a:srgbClr val="E31B1B"/>
    <a:srgbClr val="CCCC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799B23B-EC83-4686-B30A-512413B5E67A}" styleName="淡色スタイル 3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FD0F851-EC5A-4D38-B0AD-8093EC10F338}" styleName="淡色スタイル 1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淡色スタイル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ABFCF23-3B69-468F-B69F-88F6DE6A72F2}" styleName="中間スタイル 1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84" autoAdjust="0"/>
    <p:restoredTop sz="95262" autoAdjust="0"/>
  </p:normalViewPr>
  <p:slideViewPr>
    <p:cSldViewPr snapToGrid="0">
      <p:cViewPr varScale="1">
        <p:scale>
          <a:sx n="68" d="100"/>
          <a:sy n="68" d="100"/>
        </p:scale>
        <p:origin x="1488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notesMaster" Target="notesMasters/notesMaster1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handoutMaster" Target="handoutMasters/handout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62E5E-14CD-4FA5-8C16-BC4126E414EF}" type="datetimeFigureOut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4C861-588E-4A4A-B610-4397F5A315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14725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23DF8E6F-044A-4815-9EEC-7464ACD1EEBF}" type="datetimeFigureOut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014413" y="1279525"/>
            <a:ext cx="50752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A86AC3A-356F-437D-A8F8-9315B7748A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63351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6AC3A-356F-437D-A8F8-9315B7748A2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2576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58007"/>
            <a:ext cx="10363200" cy="2888886"/>
          </a:xfrm>
        </p:spPr>
        <p:txBody>
          <a:bodyPr anchor="b"/>
          <a:lstStyle>
            <a:lvl1pPr algn="ctr">
              <a:defRPr sz="72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58300"/>
            <a:ext cx="9144000" cy="2003395"/>
          </a:xfrm>
        </p:spPr>
        <p:txBody>
          <a:bodyPr/>
          <a:lstStyle>
            <a:lvl1pPr marL="0" indent="0" algn="ctr">
              <a:buNone/>
              <a:defRPr sz="2904"/>
            </a:lvl1pPr>
            <a:lvl2pPr marL="553212" indent="0" algn="ctr">
              <a:buNone/>
              <a:defRPr sz="2420"/>
            </a:lvl2pPr>
            <a:lvl3pPr marL="1106424" indent="0" algn="ctr">
              <a:buNone/>
              <a:defRPr sz="2178"/>
            </a:lvl3pPr>
            <a:lvl4pPr marL="1659636" indent="0" algn="ctr">
              <a:buNone/>
              <a:defRPr sz="1936"/>
            </a:lvl4pPr>
            <a:lvl5pPr marL="2212848" indent="0" algn="ctr">
              <a:buNone/>
              <a:defRPr sz="1936"/>
            </a:lvl5pPr>
            <a:lvl6pPr marL="2766060" indent="0" algn="ctr">
              <a:buNone/>
              <a:defRPr sz="1936"/>
            </a:lvl6pPr>
            <a:lvl7pPr marL="3319272" indent="0" algn="ctr">
              <a:buNone/>
              <a:defRPr sz="1936"/>
            </a:lvl7pPr>
            <a:lvl8pPr marL="3872484" indent="0" algn="ctr">
              <a:buNone/>
              <a:defRPr sz="1936"/>
            </a:lvl8pPr>
            <a:lvl9pPr marL="4425696" indent="0" algn="ctr">
              <a:buNone/>
              <a:defRPr sz="1936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3A483-4EAF-4BEA-A32B-97C776C3A2B6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F61B7-2B4E-46A7-A3FC-4520D3CF68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1892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BDECD-5A28-4915-BD69-A59BA479B065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F61B7-2B4E-46A7-A3FC-4520D3CF68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6962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41785"/>
            <a:ext cx="2628900" cy="703205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41785"/>
            <a:ext cx="7734300" cy="703205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74618-B8DB-43AF-80F5-16346BD1B89F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F61B7-2B4E-46A7-A3FC-4520D3CF68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8306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DC532-A59E-40E3-95BB-6AA0BACFA0AB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F61B7-2B4E-46A7-A3FC-4520D3CF68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305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068706"/>
            <a:ext cx="10515600" cy="3451680"/>
          </a:xfrm>
        </p:spPr>
        <p:txBody>
          <a:bodyPr anchor="b"/>
          <a:lstStyle>
            <a:lvl1pPr>
              <a:defRPr sz="72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5553040"/>
            <a:ext cx="10515600" cy="1815157"/>
          </a:xfrm>
        </p:spPr>
        <p:txBody>
          <a:bodyPr/>
          <a:lstStyle>
            <a:lvl1pPr marL="0" indent="0">
              <a:buNone/>
              <a:defRPr sz="2904">
                <a:solidFill>
                  <a:schemeClr val="tx1"/>
                </a:solidFill>
              </a:defRPr>
            </a:lvl1pPr>
            <a:lvl2pPr marL="553212" indent="0">
              <a:buNone/>
              <a:defRPr sz="2420">
                <a:solidFill>
                  <a:schemeClr val="tx1">
                    <a:tint val="75000"/>
                  </a:schemeClr>
                </a:solidFill>
              </a:defRPr>
            </a:lvl2pPr>
            <a:lvl3pPr marL="1106424" indent="0">
              <a:buNone/>
              <a:defRPr sz="2178">
                <a:solidFill>
                  <a:schemeClr val="tx1">
                    <a:tint val="75000"/>
                  </a:schemeClr>
                </a:solidFill>
              </a:defRPr>
            </a:lvl3pPr>
            <a:lvl4pPr marL="1659636" indent="0">
              <a:buNone/>
              <a:defRPr sz="1936">
                <a:solidFill>
                  <a:schemeClr val="tx1">
                    <a:tint val="75000"/>
                  </a:schemeClr>
                </a:solidFill>
              </a:defRPr>
            </a:lvl4pPr>
            <a:lvl5pPr marL="2212848" indent="0">
              <a:buNone/>
              <a:defRPr sz="1936">
                <a:solidFill>
                  <a:schemeClr val="tx1">
                    <a:tint val="75000"/>
                  </a:schemeClr>
                </a:solidFill>
              </a:defRPr>
            </a:lvl5pPr>
            <a:lvl6pPr marL="2766060" indent="0">
              <a:buNone/>
              <a:defRPr sz="1936">
                <a:solidFill>
                  <a:schemeClr val="tx1">
                    <a:tint val="75000"/>
                  </a:schemeClr>
                </a:solidFill>
              </a:defRPr>
            </a:lvl6pPr>
            <a:lvl7pPr marL="3319272" indent="0">
              <a:buNone/>
              <a:defRPr sz="1936">
                <a:solidFill>
                  <a:schemeClr val="tx1">
                    <a:tint val="75000"/>
                  </a:schemeClr>
                </a:solidFill>
              </a:defRPr>
            </a:lvl7pPr>
            <a:lvl8pPr marL="3872484" indent="0">
              <a:buNone/>
              <a:defRPr sz="1936">
                <a:solidFill>
                  <a:schemeClr val="tx1">
                    <a:tint val="75000"/>
                  </a:schemeClr>
                </a:solidFill>
              </a:defRPr>
            </a:lvl8pPr>
            <a:lvl9pPr marL="4425696" indent="0">
              <a:buNone/>
              <a:defRPr sz="19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58D84-2E9B-48DD-9979-11789CF80075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F61B7-2B4E-46A7-A3FC-4520D3CF68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124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08922"/>
            <a:ext cx="5181600" cy="526491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08922"/>
            <a:ext cx="5181600" cy="526491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00CA4-A4B5-424D-984D-6C0C7256C3B7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F61B7-2B4E-46A7-A3FC-4520D3CF68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2927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41786"/>
            <a:ext cx="10515600" cy="160387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2034130"/>
            <a:ext cx="5157787" cy="996895"/>
          </a:xfrm>
        </p:spPr>
        <p:txBody>
          <a:bodyPr anchor="b"/>
          <a:lstStyle>
            <a:lvl1pPr marL="0" indent="0">
              <a:buNone/>
              <a:defRPr sz="2904" b="1"/>
            </a:lvl1pPr>
            <a:lvl2pPr marL="553212" indent="0">
              <a:buNone/>
              <a:defRPr sz="2420" b="1"/>
            </a:lvl2pPr>
            <a:lvl3pPr marL="1106424" indent="0">
              <a:buNone/>
              <a:defRPr sz="2178" b="1"/>
            </a:lvl3pPr>
            <a:lvl4pPr marL="1659636" indent="0">
              <a:buNone/>
              <a:defRPr sz="1936" b="1"/>
            </a:lvl4pPr>
            <a:lvl5pPr marL="2212848" indent="0">
              <a:buNone/>
              <a:defRPr sz="1936" b="1"/>
            </a:lvl5pPr>
            <a:lvl6pPr marL="2766060" indent="0">
              <a:buNone/>
              <a:defRPr sz="1936" b="1"/>
            </a:lvl6pPr>
            <a:lvl7pPr marL="3319272" indent="0">
              <a:buNone/>
              <a:defRPr sz="1936" b="1"/>
            </a:lvl7pPr>
            <a:lvl8pPr marL="3872484" indent="0">
              <a:buNone/>
              <a:defRPr sz="1936" b="1"/>
            </a:lvl8pPr>
            <a:lvl9pPr marL="4425696" indent="0">
              <a:buNone/>
              <a:defRPr sz="1936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3031025"/>
            <a:ext cx="5157787" cy="445818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2034130"/>
            <a:ext cx="5183188" cy="996895"/>
          </a:xfrm>
        </p:spPr>
        <p:txBody>
          <a:bodyPr anchor="b"/>
          <a:lstStyle>
            <a:lvl1pPr marL="0" indent="0">
              <a:buNone/>
              <a:defRPr sz="2904" b="1"/>
            </a:lvl1pPr>
            <a:lvl2pPr marL="553212" indent="0">
              <a:buNone/>
              <a:defRPr sz="2420" b="1"/>
            </a:lvl2pPr>
            <a:lvl3pPr marL="1106424" indent="0">
              <a:buNone/>
              <a:defRPr sz="2178" b="1"/>
            </a:lvl3pPr>
            <a:lvl4pPr marL="1659636" indent="0">
              <a:buNone/>
              <a:defRPr sz="1936" b="1"/>
            </a:lvl4pPr>
            <a:lvl5pPr marL="2212848" indent="0">
              <a:buNone/>
              <a:defRPr sz="1936" b="1"/>
            </a:lvl5pPr>
            <a:lvl6pPr marL="2766060" indent="0">
              <a:buNone/>
              <a:defRPr sz="1936" b="1"/>
            </a:lvl6pPr>
            <a:lvl7pPr marL="3319272" indent="0">
              <a:buNone/>
              <a:defRPr sz="1936" b="1"/>
            </a:lvl7pPr>
            <a:lvl8pPr marL="3872484" indent="0">
              <a:buNone/>
              <a:defRPr sz="1936" b="1"/>
            </a:lvl8pPr>
            <a:lvl9pPr marL="4425696" indent="0">
              <a:buNone/>
              <a:defRPr sz="1936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3031025"/>
            <a:ext cx="5183188" cy="445818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B65E2-5338-4514-B8A2-0FA343727DAC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F61B7-2B4E-46A7-A3FC-4520D3CF68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989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D2384-C6FC-40F8-ADF8-3CD4E1757314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F61B7-2B4E-46A7-A3FC-4520D3CF68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3266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D90CD-0C75-49A5-B35C-6B5FB2055793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F61B7-2B4E-46A7-A3FC-4520D3CF68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343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53191"/>
            <a:ext cx="3932237" cy="1936168"/>
          </a:xfrm>
        </p:spPr>
        <p:txBody>
          <a:bodyPr anchor="b"/>
          <a:lstStyle>
            <a:lvl1pPr>
              <a:defRPr sz="387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94740"/>
            <a:ext cx="6172200" cy="5896861"/>
          </a:xfrm>
        </p:spPr>
        <p:txBody>
          <a:bodyPr/>
          <a:lstStyle>
            <a:lvl1pPr>
              <a:defRPr sz="3872"/>
            </a:lvl1pPr>
            <a:lvl2pPr>
              <a:defRPr sz="3388"/>
            </a:lvl2pPr>
            <a:lvl3pPr>
              <a:defRPr sz="2904"/>
            </a:lvl3pPr>
            <a:lvl4pPr>
              <a:defRPr sz="2420"/>
            </a:lvl4pPr>
            <a:lvl5pPr>
              <a:defRPr sz="2420"/>
            </a:lvl5pPr>
            <a:lvl6pPr>
              <a:defRPr sz="2420"/>
            </a:lvl6pPr>
            <a:lvl7pPr>
              <a:defRPr sz="2420"/>
            </a:lvl7pPr>
            <a:lvl8pPr>
              <a:defRPr sz="2420"/>
            </a:lvl8pPr>
            <a:lvl9pPr>
              <a:defRPr sz="242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89359"/>
            <a:ext cx="3932237" cy="4611845"/>
          </a:xfrm>
        </p:spPr>
        <p:txBody>
          <a:bodyPr/>
          <a:lstStyle>
            <a:lvl1pPr marL="0" indent="0">
              <a:buNone/>
              <a:defRPr sz="1936"/>
            </a:lvl1pPr>
            <a:lvl2pPr marL="553212" indent="0">
              <a:buNone/>
              <a:defRPr sz="1694"/>
            </a:lvl2pPr>
            <a:lvl3pPr marL="1106424" indent="0">
              <a:buNone/>
              <a:defRPr sz="1452"/>
            </a:lvl3pPr>
            <a:lvl4pPr marL="1659636" indent="0">
              <a:buNone/>
              <a:defRPr sz="1210"/>
            </a:lvl4pPr>
            <a:lvl5pPr marL="2212848" indent="0">
              <a:buNone/>
              <a:defRPr sz="1210"/>
            </a:lvl5pPr>
            <a:lvl6pPr marL="2766060" indent="0">
              <a:buNone/>
              <a:defRPr sz="1210"/>
            </a:lvl6pPr>
            <a:lvl7pPr marL="3319272" indent="0">
              <a:buNone/>
              <a:defRPr sz="1210"/>
            </a:lvl7pPr>
            <a:lvl8pPr marL="3872484" indent="0">
              <a:buNone/>
              <a:defRPr sz="1210"/>
            </a:lvl8pPr>
            <a:lvl9pPr marL="4425696" indent="0">
              <a:buNone/>
              <a:defRPr sz="121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9AC5D-CDC1-4E6F-BF00-1E037D5E78E2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F61B7-2B4E-46A7-A3FC-4520D3CF68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022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53191"/>
            <a:ext cx="3932237" cy="1936168"/>
          </a:xfrm>
        </p:spPr>
        <p:txBody>
          <a:bodyPr anchor="b"/>
          <a:lstStyle>
            <a:lvl1pPr>
              <a:defRPr sz="387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1194740"/>
            <a:ext cx="6172200" cy="5896861"/>
          </a:xfrm>
        </p:spPr>
        <p:txBody>
          <a:bodyPr anchor="t"/>
          <a:lstStyle>
            <a:lvl1pPr marL="0" indent="0">
              <a:buNone/>
              <a:defRPr sz="3872"/>
            </a:lvl1pPr>
            <a:lvl2pPr marL="553212" indent="0">
              <a:buNone/>
              <a:defRPr sz="3388"/>
            </a:lvl2pPr>
            <a:lvl3pPr marL="1106424" indent="0">
              <a:buNone/>
              <a:defRPr sz="2904"/>
            </a:lvl3pPr>
            <a:lvl4pPr marL="1659636" indent="0">
              <a:buNone/>
              <a:defRPr sz="2420"/>
            </a:lvl4pPr>
            <a:lvl5pPr marL="2212848" indent="0">
              <a:buNone/>
              <a:defRPr sz="2420"/>
            </a:lvl5pPr>
            <a:lvl6pPr marL="2766060" indent="0">
              <a:buNone/>
              <a:defRPr sz="2420"/>
            </a:lvl6pPr>
            <a:lvl7pPr marL="3319272" indent="0">
              <a:buNone/>
              <a:defRPr sz="2420"/>
            </a:lvl7pPr>
            <a:lvl8pPr marL="3872484" indent="0">
              <a:buNone/>
              <a:defRPr sz="2420"/>
            </a:lvl8pPr>
            <a:lvl9pPr marL="4425696" indent="0">
              <a:buNone/>
              <a:defRPr sz="242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89359"/>
            <a:ext cx="3932237" cy="4611845"/>
          </a:xfrm>
        </p:spPr>
        <p:txBody>
          <a:bodyPr/>
          <a:lstStyle>
            <a:lvl1pPr marL="0" indent="0">
              <a:buNone/>
              <a:defRPr sz="1936"/>
            </a:lvl1pPr>
            <a:lvl2pPr marL="553212" indent="0">
              <a:buNone/>
              <a:defRPr sz="1694"/>
            </a:lvl2pPr>
            <a:lvl3pPr marL="1106424" indent="0">
              <a:buNone/>
              <a:defRPr sz="1452"/>
            </a:lvl3pPr>
            <a:lvl4pPr marL="1659636" indent="0">
              <a:buNone/>
              <a:defRPr sz="1210"/>
            </a:lvl4pPr>
            <a:lvl5pPr marL="2212848" indent="0">
              <a:buNone/>
              <a:defRPr sz="1210"/>
            </a:lvl5pPr>
            <a:lvl6pPr marL="2766060" indent="0">
              <a:buNone/>
              <a:defRPr sz="1210"/>
            </a:lvl6pPr>
            <a:lvl7pPr marL="3319272" indent="0">
              <a:buNone/>
              <a:defRPr sz="1210"/>
            </a:lvl7pPr>
            <a:lvl8pPr marL="3872484" indent="0">
              <a:buNone/>
              <a:defRPr sz="1210"/>
            </a:lvl8pPr>
            <a:lvl9pPr marL="4425696" indent="0">
              <a:buNone/>
              <a:defRPr sz="121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35EEA-2F2F-4953-A395-C7809A617BF8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F61B7-2B4E-46A7-A3FC-4520D3CF68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7179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1786"/>
            <a:ext cx="10515600" cy="1603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208922"/>
            <a:ext cx="10515600" cy="5264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7690892"/>
            <a:ext cx="2743200" cy="4417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43D43-9B24-46D2-B28D-9F605353A484}" type="datetime1">
              <a:rPr kumimoji="1" lang="ja-JP" altLang="en-US" smtClean="0"/>
              <a:t>2024/5/13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7690892"/>
            <a:ext cx="4114800" cy="4417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7690892"/>
            <a:ext cx="2743200" cy="4417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F61B7-2B4E-46A7-A3FC-4520D3CF68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478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1106424" rtl="0" eaLnBrk="1" latinLnBrk="0" hangingPunct="1">
        <a:lnSpc>
          <a:spcPct val="90000"/>
        </a:lnSpc>
        <a:spcBef>
          <a:spcPct val="0"/>
        </a:spcBef>
        <a:buNone/>
        <a:defRPr kumimoji="1" sz="53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6606" indent="-276606" algn="l" defTabSz="1106424" rtl="0" eaLnBrk="1" latinLnBrk="0" hangingPunct="1">
        <a:lnSpc>
          <a:spcPct val="90000"/>
        </a:lnSpc>
        <a:spcBef>
          <a:spcPts val="1210"/>
        </a:spcBef>
        <a:buFont typeface="Arial" panose="020B0604020202020204" pitchFamily="34" charset="0"/>
        <a:buChar char="•"/>
        <a:defRPr kumimoji="1" sz="3388" kern="1200">
          <a:solidFill>
            <a:schemeClr val="tx1"/>
          </a:solidFill>
          <a:latin typeface="+mn-lt"/>
          <a:ea typeface="+mn-ea"/>
          <a:cs typeface="+mn-cs"/>
        </a:defRPr>
      </a:lvl1pPr>
      <a:lvl2pPr marL="829818" indent="-276606" algn="l" defTabSz="1106424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kumimoji="1" sz="2904" kern="1200">
          <a:solidFill>
            <a:schemeClr val="tx1"/>
          </a:solidFill>
          <a:latin typeface="+mn-lt"/>
          <a:ea typeface="+mn-ea"/>
          <a:cs typeface="+mn-cs"/>
        </a:defRPr>
      </a:lvl2pPr>
      <a:lvl3pPr marL="1383030" indent="-276606" algn="l" defTabSz="1106424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kumimoji="1" sz="2420" kern="1200">
          <a:solidFill>
            <a:schemeClr val="tx1"/>
          </a:solidFill>
          <a:latin typeface="+mn-lt"/>
          <a:ea typeface="+mn-ea"/>
          <a:cs typeface="+mn-cs"/>
        </a:defRPr>
      </a:lvl3pPr>
      <a:lvl4pPr marL="1936242" indent="-276606" algn="l" defTabSz="1106424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kumimoji="1" sz="2178" kern="1200">
          <a:solidFill>
            <a:schemeClr val="tx1"/>
          </a:solidFill>
          <a:latin typeface="+mn-lt"/>
          <a:ea typeface="+mn-ea"/>
          <a:cs typeface="+mn-cs"/>
        </a:defRPr>
      </a:lvl4pPr>
      <a:lvl5pPr marL="2489454" indent="-276606" algn="l" defTabSz="1106424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kumimoji="1" sz="2178" kern="1200">
          <a:solidFill>
            <a:schemeClr val="tx1"/>
          </a:solidFill>
          <a:latin typeface="+mn-lt"/>
          <a:ea typeface="+mn-ea"/>
          <a:cs typeface="+mn-cs"/>
        </a:defRPr>
      </a:lvl5pPr>
      <a:lvl6pPr marL="3042666" indent="-276606" algn="l" defTabSz="1106424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kumimoji="1" sz="2178" kern="1200">
          <a:solidFill>
            <a:schemeClr val="tx1"/>
          </a:solidFill>
          <a:latin typeface="+mn-lt"/>
          <a:ea typeface="+mn-ea"/>
          <a:cs typeface="+mn-cs"/>
        </a:defRPr>
      </a:lvl6pPr>
      <a:lvl7pPr marL="3595878" indent="-276606" algn="l" defTabSz="1106424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kumimoji="1" sz="2178" kern="1200">
          <a:solidFill>
            <a:schemeClr val="tx1"/>
          </a:solidFill>
          <a:latin typeface="+mn-lt"/>
          <a:ea typeface="+mn-ea"/>
          <a:cs typeface="+mn-cs"/>
        </a:defRPr>
      </a:lvl7pPr>
      <a:lvl8pPr marL="4149090" indent="-276606" algn="l" defTabSz="1106424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kumimoji="1" sz="2178" kern="1200">
          <a:solidFill>
            <a:schemeClr val="tx1"/>
          </a:solidFill>
          <a:latin typeface="+mn-lt"/>
          <a:ea typeface="+mn-ea"/>
          <a:cs typeface="+mn-cs"/>
        </a:defRPr>
      </a:lvl8pPr>
      <a:lvl9pPr marL="4702302" indent="-276606" algn="l" defTabSz="1106424" rtl="0" eaLnBrk="1" latinLnBrk="0" hangingPunct="1">
        <a:lnSpc>
          <a:spcPct val="90000"/>
        </a:lnSpc>
        <a:spcBef>
          <a:spcPts val="605"/>
        </a:spcBef>
        <a:buFont typeface="Arial" panose="020B0604020202020204" pitchFamily="34" charset="0"/>
        <a:buChar char="•"/>
        <a:defRPr kumimoji="1" sz="21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06424" rtl="0" eaLnBrk="1" latinLnBrk="0" hangingPunct="1">
        <a:defRPr kumimoji="1" sz="2178" kern="1200">
          <a:solidFill>
            <a:schemeClr val="tx1"/>
          </a:solidFill>
          <a:latin typeface="+mn-lt"/>
          <a:ea typeface="+mn-ea"/>
          <a:cs typeface="+mn-cs"/>
        </a:defRPr>
      </a:lvl1pPr>
      <a:lvl2pPr marL="553212" algn="l" defTabSz="1106424" rtl="0" eaLnBrk="1" latinLnBrk="0" hangingPunct="1">
        <a:defRPr kumimoji="1" sz="2178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algn="l" defTabSz="1106424" rtl="0" eaLnBrk="1" latinLnBrk="0" hangingPunct="1">
        <a:defRPr kumimoji="1" sz="2178" kern="1200">
          <a:solidFill>
            <a:schemeClr val="tx1"/>
          </a:solidFill>
          <a:latin typeface="+mn-lt"/>
          <a:ea typeface="+mn-ea"/>
          <a:cs typeface="+mn-cs"/>
        </a:defRPr>
      </a:lvl3pPr>
      <a:lvl4pPr marL="1659636" algn="l" defTabSz="1106424" rtl="0" eaLnBrk="1" latinLnBrk="0" hangingPunct="1">
        <a:defRPr kumimoji="1" sz="2178" kern="1200">
          <a:solidFill>
            <a:schemeClr val="tx1"/>
          </a:solidFill>
          <a:latin typeface="+mn-lt"/>
          <a:ea typeface="+mn-ea"/>
          <a:cs typeface="+mn-cs"/>
        </a:defRPr>
      </a:lvl4pPr>
      <a:lvl5pPr marL="2212848" algn="l" defTabSz="1106424" rtl="0" eaLnBrk="1" latinLnBrk="0" hangingPunct="1">
        <a:defRPr kumimoji="1" sz="2178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algn="l" defTabSz="1106424" rtl="0" eaLnBrk="1" latinLnBrk="0" hangingPunct="1">
        <a:defRPr kumimoji="1" sz="2178" kern="1200">
          <a:solidFill>
            <a:schemeClr val="tx1"/>
          </a:solidFill>
          <a:latin typeface="+mn-lt"/>
          <a:ea typeface="+mn-ea"/>
          <a:cs typeface="+mn-cs"/>
        </a:defRPr>
      </a:lvl6pPr>
      <a:lvl7pPr marL="3319272" algn="l" defTabSz="1106424" rtl="0" eaLnBrk="1" latinLnBrk="0" hangingPunct="1">
        <a:defRPr kumimoji="1" sz="2178" kern="1200">
          <a:solidFill>
            <a:schemeClr val="tx1"/>
          </a:solidFill>
          <a:latin typeface="+mn-lt"/>
          <a:ea typeface="+mn-ea"/>
          <a:cs typeface="+mn-cs"/>
        </a:defRPr>
      </a:lvl7pPr>
      <a:lvl8pPr marL="3872484" algn="l" defTabSz="1106424" rtl="0" eaLnBrk="1" latinLnBrk="0" hangingPunct="1">
        <a:defRPr kumimoji="1" sz="2178" kern="1200">
          <a:solidFill>
            <a:schemeClr val="tx1"/>
          </a:solidFill>
          <a:latin typeface="+mn-lt"/>
          <a:ea typeface="+mn-ea"/>
          <a:cs typeface="+mn-cs"/>
        </a:defRPr>
      </a:lvl8pPr>
      <a:lvl9pPr marL="4425696" algn="l" defTabSz="1106424" rtl="0" eaLnBrk="1" latinLnBrk="0" hangingPunct="1">
        <a:defRPr kumimoji="1" sz="21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&#10;&#10;自動的に生成された説明">
            <a:extLst>
              <a:ext uri="{FF2B5EF4-FFF2-40B4-BE49-F238E27FC236}">
                <a16:creationId xmlns:a16="http://schemas.microsoft.com/office/drawing/2014/main" id="{62782F4F-FE5D-B6A4-7DD5-F5202A5A3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" y="548641"/>
            <a:ext cx="11117580" cy="3756660"/>
          </a:xfrm>
          <a:prstGeom prst="rect">
            <a:avLst/>
          </a:prstGeom>
        </p:spPr>
      </p:pic>
      <p:pic>
        <p:nvPicPr>
          <p:cNvPr id="12" name="図 11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14D5622C-E3B3-16E3-6EB3-41E9B40F4D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61" b="-9311"/>
          <a:stretch/>
        </p:blipFill>
        <p:spPr>
          <a:xfrm>
            <a:off x="0" y="4394779"/>
            <a:ext cx="11663681" cy="4020015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1780945" y="7458199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700911" y="7352225"/>
            <a:ext cx="2743200" cy="441784"/>
          </a:xfrm>
        </p:spPr>
        <p:txBody>
          <a:bodyPr/>
          <a:lstStyle/>
          <a:p>
            <a:fld id="{143F61B7-2B4E-46A7-A3FC-4520D3CF689D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54FF0D6-F182-3C44-792B-403C339D4906}"/>
              </a:ext>
            </a:extLst>
          </p:cNvPr>
          <p:cNvSpPr txBox="1"/>
          <p:nvPr/>
        </p:nvSpPr>
        <p:spPr>
          <a:xfrm>
            <a:off x="207304" y="571370"/>
            <a:ext cx="4063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Simulation with our envelope model</a:t>
            </a:r>
            <a:endParaRPr kumimoji="1" lang="ja-JP" altLang="en-US" sz="2000" b="1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71241E4-5F54-7804-809F-FEFA3F016022}"/>
              </a:ext>
            </a:extLst>
          </p:cNvPr>
          <p:cNvSpPr txBox="1"/>
          <p:nvPr/>
        </p:nvSpPr>
        <p:spPr>
          <a:xfrm>
            <a:off x="190756" y="4458469"/>
            <a:ext cx="1671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FSI simulation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41001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55322</TotalTime>
  <Words>9</Words>
  <Application>Microsoft Office PowerPoint</Application>
  <PresentationFormat>ユーザー設定</PresentationFormat>
  <Paragraphs>4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秋田 翔太</dc:creator>
  <cp:lastModifiedBy>翔太 秋田</cp:lastModifiedBy>
  <cp:revision>1808</cp:revision>
  <cp:lastPrinted>2022-12-09T04:03:14Z</cp:lastPrinted>
  <dcterms:created xsi:type="dcterms:W3CDTF">2022-06-07T17:55:19Z</dcterms:created>
  <dcterms:modified xsi:type="dcterms:W3CDTF">2024-05-13T07:18:10Z</dcterms:modified>
</cp:coreProperties>
</file>